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26/04/2023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26/04/2023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27-04-2023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69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96" y="370621"/>
            <a:ext cx="2451214" cy="336695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3411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37" y="2329794"/>
            <a:ext cx="5256169" cy="30627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7A120338-A7F8-99CE-2F3F-793B81F8D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8980" y="4056185"/>
            <a:ext cx="3691128" cy="26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151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Tayyaba Anwer</cp:lastModifiedBy>
  <cp:revision>26</cp:revision>
  <cp:lastPrinted>2022-06-09T07:44:13Z</cp:lastPrinted>
  <dcterms:created xsi:type="dcterms:W3CDTF">2022-02-22T07:39:05Z</dcterms:created>
  <dcterms:modified xsi:type="dcterms:W3CDTF">2023-04-27T05:07:57Z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