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"/>
  </p:notesMasterIdLst>
  <p:sldIdLst>
    <p:sldId id="256" r:id="rId2"/>
  </p:sldIdLst>
  <p:sldSz cx="15119350" cy="213836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35" userDrawn="1">
          <p15:clr>
            <a:srgbClr val="A4A3A4"/>
          </p15:clr>
        </p15:guide>
        <p15:guide id="2" pos="476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22" autoAdjust="0"/>
    <p:restoredTop sz="94660"/>
  </p:normalViewPr>
  <p:slideViewPr>
    <p:cSldViewPr snapToGrid="0">
      <p:cViewPr>
        <p:scale>
          <a:sx n="23" d="100"/>
          <a:sy n="23" d="100"/>
        </p:scale>
        <p:origin x="1831" y="-243"/>
      </p:cViewPr>
      <p:guideLst>
        <p:guide orient="horz" pos="6735"/>
        <p:guide pos="476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66CC95-0DBE-4CD7-89B3-7ACCE4BCDAF1}" type="datetimeFigureOut">
              <a:rPr lang="en-GB" smtClean="0"/>
              <a:t>06/02/2025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E22A03-6BA4-4F0D-847B-02F3649E7A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9463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752111" rtl="0" eaLnBrk="1" latinLnBrk="0" hangingPunct="1">
      <a:defRPr sz="2299" kern="1200">
        <a:solidFill>
          <a:schemeClr val="tx1"/>
        </a:solidFill>
        <a:latin typeface="+mn-lt"/>
        <a:ea typeface="+mn-ea"/>
        <a:cs typeface="+mn-cs"/>
      </a:defRPr>
    </a:lvl1pPr>
    <a:lvl2pPr marL="876056" algn="l" defTabSz="1752111" rtl="0" eaLnBrk="1" latinLnBrk="0" hangingPunct="1">
      <a:defRPr sz="2299" kern="1200">
        <a:solidFill>
          <a:schemeClr val="tx1"/>
        </a:solidFill>
        <a:latin typeface="+mn-lt"/>
        <a:ea typeface="+mn-ea"/>
        <a:cs typeface="+mn-cs"/>
      </a:defRPr>
    </a:lvl2pPr>
    <a:lvl3pPr marL="1752111" algn="l" defTabSz="1752111" rtl="0" eaLnBrk="1" latinLnBrk="0" hangingPunct="1">
      <a:defRPr sz="2299" kern="1200">
        <a:solidFill>
          <a:schemeClr val="tx1"/>
        </a:solidFill>
        <a:latin typeface="+mn-lt"/>
        <a:ea typeface="+mn-ea"/>
        <a:cs typeface="+mn-cs"/>
      </a:defRPr>
    </a:lvl3pPr>
    <a:lvl4pPr marL="2628167" algn="l" defTabSz="1752111" rtl="0" eaLnBrk="1" latinLnBrk="0" hangingPunct="1">
      <a:defRPr sz="2299" kern="1200">
        <a:solidFill>
          <a:schemeClr val="tx1"/>
        </a:solidFill>
        <a:latin typeface="+mn-lt"/>
        <a:ea typeface="+mn-ea"/>
        <a:cs typeface="+mn-cs"/>
      </a:defRPr>
    </a:lvl4pPr>
    <a:lvl5pPr marL="3504222" algn="l" defTabSz="1752111" rtl="0" eaLnBrk="1" latinLnBrk="0" hangingPunct="1">
      <a:defRPr sz="2299" kern="1200">
        <a:solidFill>
          <a:schemeClr val="tx1"/>
        </a:solidFill>
        <a:latin typeface="+mn-lt"/>
        <a:ea typeface="+mn-ea"/>
        <a:cs typeface="+mn-cs"/>
      </a:defRPr>
    </a:lvl5pPr>
    <a:lvl6pPr marL="4380278" algn="l" defTabSz="1752111" rtl="0" eaLnBrk="1" latinLnBrk="0" hangingPunct="1">
      <a:defRPr sz="2299" kern="1200">
        <a:solidFill>
          <a:schemeClr val="tx1"/>
        </a:solidFill>
        <a:latin typeface="+mn-lt"/>
        <a:ea typeface="+mn-ea"/>
        <a:cs typeface="+mn-cs"/>
      </a:defRPr>
    </a:lvl6pPr>
    <a:lvl7pPr marL="5256333" algn="l" defTabSz="1752111" rtl="0" eaLnBrk="1" latinLnBrk="0" hangingPunct="1">
      <a:defRPr sz="2299" kern="1200">
        <a:solidFill>
          <a:schemeClr val="tx1"/>
        </a:solidFill>
        <a:latin typeface="+mn-lt"/>
        <a:ea typeface="+mn-ea"/>
        <a:cs typeface="+mn-cs"/>
      </a:defRPr>
    </a:lvl7pPr>
    <a:lvl8pPr marL="6132388" algn="l" defTabSz="1752111" rtl="0" eaLnBrk="1" latinLnBrk="0" hangingPunct="1">
      <a:defRPr sz="2299" kern="1200">
        <a:solidFill>
          <a:schemeClr val="tx1"/>
        </a:solidFill>
        <a:latin typeface="+mn-lt"/>
        <a:ea typeface="+mn-ea"/>
        <a:cs typeface="+mn-cs"/>
      </a:defRPr>
    </a:lvl8pPr>
    <a:lvl9pPr marL="7008444" algn="l" defTabSz="1752111" rtl="0" eaLnBrk="1" latinLnBrk="0" hangingPunct="1">
      <a:defRPr sz="229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38388" y="1143000"/>
            <a:ext cx="2181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22A03-6BA4-4F0D-847B-02F3649E7A67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2357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3951" y="3499590"/>
            <a:ext cx="12851448" cy="7444669"/>
          </a:xfrm>
        </p:spPr>
        <p:txBody>
          <a:bodyPr anchor="b"/>
          <a:lstStyle>
            <a:lvl1pPr algn="ctr">
              <a:defRPr sz="992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919" y="11231355"/>
            <a:ext cx="11339513" cy="5162758"/>
          </a:xfrm>
        </p:spPr>
        <p:txBody>
          <a:bodyPr/>
          <a:lstStyle>
            <a:lvl1pPr marL="0" indent="0" algn="ctr">
              <a:buNone/>
              <a:defRPr sz="3968"/>
            </a:lvl1pPr>
            <a:lvl2pPr marL="755980" indent="0" algn="ctr">
              <a:buNone/>
              <a:defRPr sz="3307"/>
            </a:lvl2pPr>
            <a:lvl3pPr marL="1511960" indent="0" algn="ctr">
              <a:buNone/>
              <a:defRPr sz="2976"/>
            </a:lvl3pPr>
            <a:lvl4pPr marL="2267941" indent="0" algn="ctr">
              <a:buNone/>
              <a:defRPr sz="2646"/>
            </a:lvl4pPr>
            <a:lvl5pPr marL="3023921" indent="0" algn="ctr">
              <a:buNone/>
              <a:defRPr sz="2646"/>
            </a:lvl5pPr>
            <a:lvl6pPr marL="3779901" indent="0" algn="ctr">
              <a:buNone/>
              <a:defRPr sz="2646"/>
            </a:lvl6pPr>
            <a:lvl7pPr marL="4535881" indent="0" algn="ctr">
              <a:buNone/>
              <a:defRPr sz="2646"/>
            </a:lvl7pPr>
            <a:lvl8pPr marL="5291861" indent="0" algn="ctr">
              <a:buNone/>
              <a:defRPr sz="2646"/>
            </a:lvl8pPr>
            <a:lvl9pPr marL="6047842" indent="0" algn="ctr">
              <a:buNone/>
              <a:defRPr sz="264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4927F-ADE1-49CD-A2B9-CD8CCD18392F}" type="datetimeFigureOut">
              <a:rPr lang="en-GB" smtClean="0"/>
              <a:t>06/02/2025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C2F57-E5FD-4BA7-BAE9-678B41A9C4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5174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4927F-ADE1-49CD-A2B9-CD8CCD18392F}" type="datetimeFigureOut">
              <a:rPr lang="en-GB" smtClean="0"/>
              <a:t>06/02/2025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C2F57-E5FD-4BA7-BAE9-678B41A9C4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6836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19786" y="1138480"/>
            <a:ext cx="3260110" cy="181216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9456" y="1138480"/>
            <a:ext cx="9591338" cy="181216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4927F-ADE1-49CD-A2B9-CD8CCD18392F}" type="datetimeFigureOut">
              <a:rPr lang="en-GB" smtClean="0"/>
              <a:t>06/02/2025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C2F57-E5FD-4BA7-BAE9-678B41A9C4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5155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4927F-ADE1-49CD-A2B9-CD8CCD18392F}" type="datetimeFigureOut">
              <a:rPr lang="en-GB" smtClean="0"/>
              <a:t>06/02/2025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C2F57-E5FD-4BA7-BAE9-678B41A9C4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6477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582" y="5331063"/>
            <a:ext cx="13040439" cy="8894992"/>
          </a:xfrm>
        </p:spPr>
        <p:txBody>
          <a:bodyPr anchor="b"/>
          <a:lstStyle>
            <a:lvl1pPr>
              <a:defRPr sz="992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582" y="14310205"/>
            <a:ext cx="13040439" cy="4677666"/>
          </a:xfrm>
        </p:spPr>
        <p:txBody>
          <a:bodyPr/>
          <a:lstStyle>
            <a:lvl1pPr marL="0" indent="0">
              <a:buNone/>
              <a:defRPr sz="3968">
                <a:solidFill>
                  <a:schemeClr val="tx1">
                    <a:tint val="82000"/>
                  </a:schemeClr>
                </a:solidFill>
              </a:defRPr>
            </a:lvl1pPr>
            <a:lvl2pPr marL="755980" indent="0">
              <a:buNone/>
              <a:defRPr sz="3307">
                <a:solidFill>
                  <a:schemeClr val="tx1">
                    <a:tint val="82000"/>
                  </a:schemeClr>
                </a:solidFill>
              </a:defRPr>
            </a:lvl2pPr>
            <a:lvl3pPr marL="1511960" indent="0">
              <a:buNone/>
              <a:defRPr sz="2976">
                <a:solidFill>
                  <a:schemeClr val="tx1">
                    <a:tint val="82000"/>
                  </a:schemeClr>
                </a:solidFill>
              </a:defRPr>
            </a:lvl3pPr>
            <a:lvl4pPr marL="2267941" indent="0">
              <a:buNone/>
              <a:defRPr sz="2646">
                <a:solidFill>
                  <a:schemeClr val="tx1">
                    <a:tint val="82000"/>
                  </a:schemeClr>
                </a:solidFill>
              </a:defRPr>
            </a:lvl4pPr>
            <a:lvl5pPr marL="3023921" indent="0">
              <a:buNone/>
              <a:defRPr sz="2646">
                <a:solidFill>
                  <a:schemeClr val="tx1">
                    <a:tint val="82000"/>
                  </a:schemeClr>
                </a:solidFill>
              </a:defRPr>
            </a:lvl5pPr>
            <a:lvl6pPr marL="3779901" indent="0">
              <a:buNone/>
              <a:defRPr sz="2646">
                <a:solidFill>
                  <a:schemeClr val="tx1">
                    <a:tint val="82000"/>
                  </a:schemeClr>
                </a:solidFill>
              </a:defRPr>
            </a:lvl6pPr>
            <a:lvl7pPr marL="4535881" indent="0">
              <a:buNone/>
              <a:defRPr sz="2646">
                <a:solidFill>
                  <a:schemeClr val="tx1">
                    <a:tint val="82000"/>
                  </a:schemeClr>
                </a:solidFill>
              </a:defRPr>
            </a:lvl7pPr>
            <a:lvl8pPr marL="5291861" indent="0">
              <a:buNone/>
              <a:defRPr sz="2646">
                <a:solidFill>
                  <a:schemeClr val="tx1">
                    <a:tint val="82000"/>
                  </a:schemeClr>
                </a:solidFill>
              </a:defRPr>
            </a:lvl8pPr>
            <a:lvl9pPr marL="6047842" indent="0">
              <a:buNone/>
              <a:defRPr sz="2646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4927F-ADE1-49CD-A2B9-CD8CCD18392F}" type="datetimeFigureOut">
              <a:rPr lang="en-GB" smtClean="0"/>
              <a:t>06/02/2025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C2F57-E5FD-4BA7-BAE9-678B41A9C4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7960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9455" y="5692400"/>
            <a:ext cx="6425724" cy="13567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171" y="5692400"/>
            <a:ext cx="6425724" cy="13567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4927F-ADE1-49CD-A2B9-CD8CCD18392F}" type="datetimeFigureOut">
              <a:rPr lang="en-GB" smtClean="0"/>
              <a:t>06/02/2025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C2F57-E5FD-4BA7-BAE9-678B41A9C4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706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1138485"/>
            <a:ext cx="13040439" cy="4133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426" y="5241960"/>
            <a:ext cx="6396193" cy="2569003"/>
          </a:xfrm>
        </p:spPr>
        <p:txBody>
          <a:bodyPr anchor="b"/>
          <a:lstStyle>
            <a:lvl1pPr marL="0" indent="0">
              <a:buNone/>
              <a:defRPr sz="3968" b="1"/>
            </a:lvl1pPr>
            <a:lvl2pPr marL="755980" indent="0">
              <a:buNone/>
              <a:defRPr sz="3307" b="1"/>
            </a:lvl2pPr>
            <a:lvl3pPr marL="1511960" indent="0">
              <a:buNone/>
              <a:defRPr sz="2976" b="1"/>
            </a:lvl3pPr>
            <a:lvl4pPr marL="2267941" indent="0">
              <a:buNone/>
              <a:defRPr sz="2646" b="1"/>
            </a:lvl4pPr>
            <a:lvl5pPr marL="3023921" indent="0">
              <a:buNone/>
              <a:defRPr sz="2646" b="1"/>
            </a:lvl5pPr>
            <a:lvl6pPr marL="3779901" indent="0">
              <a:buNone/>
              <a:defRPr sz="2646" b="1"/>
            </a:lvl6pPr>
            <a:lvl7pPr marL="4535881" indent="0">
              <a:buNone/>
              <a:defRPr sz="2646" b="1"/>
            </a:lvl7pPr>
            <a:lvl8pPr marL="5291861" indent="0">
              <a:buNone/>
              <a:defRPr sz="2646" b="1"/>
            </a:lvl8pPr>
            <a:lvl9pPr marL="6047842" indent="0">
              <a:buNone/>
              <a:defRPr sz="264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426" y="7810963"/>
            <a:ext cx="6396193" cy="11488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54172" y="5241960"/>
            <a:ext cx="6427693" cy="2569003"/>
          </a:xfrm>
        </p:spPr>
        <p:txBody>
          <a:bodyPr anchor="b"/>
          <a:lstStyle>
            <a:lvl1pPr marL="0" indent="0">
              <a:buNone/>
              <a:defRPr sz="3968" b="1"/>
            </a:lvl1pPr>
            <a:lvl2pPr marL="755980" indent="0">
              <a:buNone/>
              <a:defRPr sz="3307" b="1"/>
            </a:lvl2pPr>
            <a:lvl3pPr marL="1511960" indent="0">
              <a:buNone/>
              <a:defRPr sz="2976" b="1"/>
            </a:lvl3pPr>
            <a:lvl4pPr marL="2267941" indent="0">
              <a:buNone/>
              <a:defRPr sz="2646" b="1"/>
            </a:lvl4pPr>
            <a:lvl5pPr marL="3023921" indent="0">
              <a:buNone/>
              <a:defRPr sz="2646" b="1"/>
            </a:lvl5pPr>
            <a:lvl6pPr marL="3779901" indent="0">
              <a:buNone/>
              <a:defRPr sz="2646" b="1"/>
            </a:lvl6pPr>
            <a:lvl7pPr marL="4535881" indent="0">
              <a:buNone/>
              <a:defRPr sz="2646" b="1"/>
            </a:lvl7pPr>
            <a:lvl8pPr marL="5291861" indent="0">
              <a:buNone/>
              <a:defRPr sz="2646" b="1"/>
            </a:lvl8pPr>
            <a:lvl9pPr marL="6047842" indent="0">
              <a:buNone/>
              <a:defRPr sz="264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54172" y="7810963"/>
            <a:ext cx="6427693" cy="11488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4927F-ADE1-49CD-A2B9-CD8CCD18392F}" type="datetimeFigureOut">
              <a:rPr lang="en-GB" smtClean="0"/>
              <a:t>06/02/2025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C2F57-E5FD-4BA7-BAE9-678B41A9C4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078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4927F-ADE1-49CD-A2B9-CD8CCD18392F}" type="datetimeFigureOut">
              <a:rPr lang="en-GB" smtClean="0"/>
              <a:t>06/02/2025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C2F57-E5FD-4BA7-BAE9-678B41A9C4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2456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4927F-ADE1-49CD-A2B9-CD8CCD18392F}" type="datetimeFigureOut">
              <a:rPr lang="en-GB" smtClean="0"/>
              <a:t>06/02/2025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C2F57-E5FD-4BA7-BAE9-678B41A9C4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2599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1425575"/>
            <a:ext cx="4876384" cy="4989513"/>
          </a:xfrm>
        </p:spPr>
        <p:txBody>
          <a:bodyPr anchor="b"/>
          <a:lstStyle>
            <a:lvl1pPr>
              <a:defRPr sz="529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7693" y="3078850"/>
            <a:ext cx="7654171" cy="15196234"/>
          </a:xfrm>
        </p:spPr>
        <p:txBody>
          <a:bodyPr/>
          <a:lstStyle>
            <a:lvl1pPr>
              <a:defRPr sz="5291"/>
            </a:lvl1pPr>
            <a:lvl2pPr>
              <a:defRPr sz="4630"/>
            </a:lvl2pPr>
            <a:lvl3pPr>
              <a:defRPr sz="3968"/>
            </a:lvl3pPr>
            <a:lvl4pPr>
              <a:defRPr sz="3307"/>
            </a:lvl4pPr>
            <a:lvl5pPr>
              <a:defRPr sz="3307"/>
            </a:lvl5pPr>
            <a:lvl6pPr>
              <a:defRPr sz="3307"/>
            </a:lvl6pPr>
            <a:lvl7pPr>
              <a:defRPr sz="3307"/>
            </a:lvl7pPr>
            <a:lvl8pPr>
              <a:defRPr sz="3307"/>
            </a:lvl8pPr>
            <a:lvl9pPr>
              <a:defRPr sz="330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6415088"/>
            <a:ext cx="4876384" cy="11884743"/>
          </a:xfrm>
        </p:spPr>
        <p:txBody>
          <a:bodyPr/>
          <a:lstStyle>
            <a:lvl1pPr marL="0" indent="0">
              <a:buNone/>
              <a:defRPr sz="2646"/>
            </a:lvl1pPr>
            <a:lvl2pPr marL="755980" indent="0">
              <a:buNone/>
              <a:defRPr sz="2315"/>
            </a:lvl2pPr>
            <a:lvl3pPr marL="1511960" indent="0">
              <a:buNone/>
              <a:defRPr sz="1984"/>
            </a:lvl3pPr>
            <a:lvl4pPr marL="2267941" indent="0">
              <a:buNone/>
              <a:defRPr sz="1654"/>
            </a:lvl4pPr>
            <a:lvl5pPr marL="3023921" indent="0">
              <a:buNone/>
              <a:defRPr sz="1654"/>
            </a:lvl5pPr>
            <a:lvl6pPr marL="3779901" indent="0">
              <a:buNone/>
              <a:defRPr sz="1654"/>
            </a:lvl6pPr>
            <a:lvl7pPr marL="4535881" indent="0">
              <a:buNone/>
              <a:defRPr sz="1654"/>
            </a:lvl7pPr>
            <a:lvl8pPr marL="5291861" indent="0">
              <a:buNone/>
              <a:defRPr sz="1654"/>
            </a:lvl8pPr>
            <a:lvl9pPr marL="6047842" indent="0">
              <a:buNone/>
              <a:defRPr sz="165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4927F-ADE1-49CD-A2B9-CD8CCD18392F}" type="datetimeFigureOut">
              <a:rPr lang="en-GB" smtClean="0"/>
              <a:t>06/02/2025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C2F57-E5FD-4BA7-BAE9-678B41A9C4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3861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1425575"/>
            <a:ext cx="4876384" cy="4989513"/>
          </a:xfrm>
        </p:spPr>
        <p:txBody>
          <a:bodyPr anchor="b"/>
          <a:lstStyle>
            <a:lvl1pPr>
              <a:defRPr sz="529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27693" y="3078850"/>
            <a:ext cx="7654171" cy="15196234"/>
          </a:xfrm>
        </p:spPr>
        <p:txBody>
          <a:bodyPr anchor="t"/>
          <a:lstStyle>
            <a:lvl1pPr marL="0" indent="0">
              <a:buNone/>
              <a:defRPr sz="5291"/>
            </a:lvl1pPr>
            <a:lvl2pPr marL="755980" indent="0">
              <a:buNone/>
              <a:defRPr sz="4630"/>
            </a:lvl2pPr>
            <a:lvl3pPr marL="1511960" indent="0">
              <a:buNone/>
              <a:defRPr sz="3968"/>
            </a:lvl3pPr>
            <a:lvl4pPr marL="2267941" indent="0">
              <a:buNone/>
              <a:defRPr sz="3307"/>
            </a:lvl4pPr>
            <a:lvl5pPr marL="3023921" indent="0">
              <a:buNone/>
              <a:defRPr sz="3307"/>
            </a:lvl5pPr>
            <a:lvl6pPr marL="3779901" indent="0">
              <a:buNone/>
              <a:defRPr sz="3307"/>
            </a:lvl6pPr>
            <a:lvl7pPr marL="4535881" indent="0">
              <a:buNone/>
              <a:defRPr sz="3307"/>
            </a:lvl7pPr>
            <a:lvl8pPr marL="5291861" indent="0">
              <a:buNone/>
              <a:defRPr sz="3307"/>
            </a:lvl8pPr>
            <a:lvl9pPr marL="6047842" indent="0">
              <a:buNone/>
              <a:defRPr sz="330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6415088"/>
            <a:ext cx="4876384" cy="11884743"/>
          </a:xfrm>
        </p:spPr>
        <p:txBody>
          <a:bodyPr/>
          <a:lstStyle>
            <a:lvl1pPr marL="0" indent="0">
              <a:buNone/>
              <a:defRPr sz="2646"/>
            </a:lvl1pPr>
            <a:lvl2pPr marL="755980" indent="0">
              <a:buNone/>
              <a:defRPr sz="2315"/>
            </a:lvl2pPr>
            <a:lvl3pPr marL="1511960" indent="0">
              <a:buNone/>
              <a:defRPr sz="1984"/>
            </a:lvl3pPr>
            <a:lvl4pPr marL="2267941" indent="0">
              <a:buNone/>
              <a:defRPr sz="1654"/>
            </a:lvl4pPr>
            <a:lvl5pPr marL="3023921" indent="0">
              <a:buNone/>
              <a:defRPr sz="1654"/>
            </a:lvl5pPr>
            <a:lvl6pPr marL="3779901" indent="0">
              <a:buNone/>
              <a:defRPr sz="1654"/>
            </a:lvl6pPr>
            <a:lvl7pPr marL="4535881" indent="0">
              <a:buNone/>
              <a:defRPr sz="1654"/>
            </a:lvl7pPr>
            <a:lvl8pPr marL="5291861" indent="0">
              <a:buNone/>
              <a:defRPr sz="1654"/>
            </a:lvl8pPr>
            <a:lvl9pPr marL="6047842" indent="0">
              <a:buNone/>
              <a:defRPr sz="165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4927F-ADE1-49CD-A2B9-CD8CCD18392F}" type="datetimeFigureOut">
              <a:rPr lang="en-GB" smtClean="0"/>
              <a:t>06/02/2025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C2F57-E5FD-4BA7-BAE9-678B41A9C4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311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9456" y="1138485"/>
            <a:ext cx="13040439" cy="4133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456" y="5692400"/>
            <a:ext cx="13040439" cy="13567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9455" y="19819457"/>
            <a:ext cx="3401854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8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E4927F-ADE1-49CD-A2B9-CD8CCD18392F}" type="datetimeFigureOut">
              <a:rPr lang="en-GB" smtClean="0"/>
              <a:t>06/02/2025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08285" y="19819457"/>
            <a:ext cx="5102781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8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041" y="19819457"/>
            <a:ext cx="3401854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8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3C2F57-E5FD-4BA7-BAE9-678B41A9C4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4674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511960" rtl="0" eaLnBrk="1" latinLnBrk="0" hangingPunct="1">
        <a:lnSpc>
          <a:spcPct val="90000"/>
        </a:lnSpc>
        <a:spcBef>
          <a:spcPct val="0"/>
        </a:spcBef>
        <a:buNone/>
        <a:defRPr sz="72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7990" indent="-377990" algn="l" defTabSz="1511960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4630" kern="1200">
          <a:solidFill>
            <a:schemeClr val="tx1"/>
          </a:solidFill>
          <a:latin typeface="+mn-lt"/>
          <a:ea typeface="+mn-ea"/>
          <a:cs typeface="+mn-cs"/>
        </a:defRPr>
      </a:lvl1pPr>
      <a:lvl2pPr marL="1133970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2pPr>
      <a:lvl3pPr marL="1889951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3pPr>
      <a:lvl4pPr marL="2645931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4pPr>
      <a:lvl5pPr marL="3401911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5pPr>
      <a:lvl6pPr marL="4157891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6pPr>
      <a:lvl7pPr marL="4913871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7pPr>
      <a:lvl8pPr marL="5669852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8pPr>
      <a:lvl9pPr marL="6425832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1pPr>
      <a:lvl2pPr marL="755980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2pPr>
      <a:lvl3pPr marL="1511960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3pPr>
      <a:lvl4pPr marL="2267941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4pPr>
      <a:lvl5pPr marL="3023921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5pPr>
      <a:lvl6pPr marL="3779901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6pPr>
      <a:lvl7pPr marL="4535881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7pPr>
      <a:lvl8pPr marL="5291861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8pPr>
      <a:lvl9pPr marL="6047842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F206EED-8C76-96AF-AF3A-AC636F1EDF73}"/>
              </a:ext>
            </a:extLst>
          </p:cNvPr>
          <p:cNvSpPr/>
          <p:nvPr/>
        </p:nvSpPr>
        <p:spPr>
          <a:xfrm>
            <a:off x="412750" y="1502722"/>
            <a:ext cx="8197850" cy="37338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FBEB59-C178-E47B-D963-328CBF9EA907}"/>
              </a:ext>
            </a:extLst>
          </p:cNvPr>
          <p:cNvSpPr/>
          <p:nvPr/>
        </p:nvSpPr>
        <p:spPr>
          <a:xfrm>
            <a:off x="412750" y="5610380"/>
            <a:ext cx="6885551" cy="58069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703618-9722-4327-BF7A-AAFCA6005EC0}"/>
              </a:ext>
            </a:extLst>
          </p:cNvPr>
          <p:cNvSpPr/>
          <p:nvPr/>
        </p:nvSpPr>
        <p:spPr>
          <a:xfrm>
            <a:off x="8924953" y="1502722"/>
            <a:ext cx="5781647" cy="37338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42FAEE-9706-CE42-590A-A4B69A9FC2D1}"/>
              </a:ext>
            </a:extLst>
          </p:cNvPr>
          <p:cNvSpPr/>
          <p:nvPr/>
        </p:nvSpPr>
        <p:spPr>
          <a:xfrm>
            <a:off x="7559674" y="5610380"/>
            <a:ext cx="7146926" cy="58069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1DA84E-852F-B5A8-05FC-8D5467EA8204}"/>
              </a:ext>
            </a:extLst>
          </p:cNvPr>
          <p:cNvSpPr/>
          <p:nvPr/>
        </p:nvSpPr>
        <p:spPr>
          <a:xfrm>
            <a:off x="412750" y="11791119"/>
            <a:ext cx="6885551" cy="80334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DA2AAB4-4F8C-EEAC-1797-5E2FE87A906F}"/>
              </a:ext>
            </a:extLst>
          </p:cNvPr>
          <p:cNvSpPr/>
          <p:nvPr/>
        </p:nvSpPr>
        <p:spPr>
          <a:xfrm>
            <a:off x="7559674" y="18105444"/>
            <a:ext cx="7146926" cy="17191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F90897-4447-2291-0324-443E219875E1}"/>
              </a:ext>
            </a:extLst>
          </p:cNvPr>
          <p:cNvSpPr/>
          <p:nvPr/>
        </p:nvSpPr>
        <p:spPr>
          <a:xfrm>
            <a:off x="7559674" y="14270927"/>
            <a:ext cx="7146926" cy="36450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6000CD-0D7B-32E4-4D2E-FF46F753B539}"/>
              </a:ext>
            </a:extLst>
          </p:cNvPr>
          <p:cNvSpPr/>
          <p:nvPr/>
        </p:nvSpPr>
        <p:spPr>
          <a:xfrm>
            <a:off x="7559674" y="11791119"/>
            <a:ext cx="7146926" cy="2290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8DC8A7D-819D-76B3-94C9-45ACD7A400DD}"/>
              </a:ext>
            </a:extLst>
          </p:cNvPr>
          <p:cNvSpPr txBox="1"/>
          <p:nvPr/>
        </p:nvSpPr>
        <p:spPr>
          <a:xfrm>
            <a:off x="1578165" y="203200"/>
            <a:ext cx="1196301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Diabetes prediction using Machine Learning and Explainable AI Techniques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F0981B-DBB4-9CD1-9920-6FD2D499F99C}"/>
              </a:ext>
            </a:extLst>
          </p:cNvPr>
          <p:cNvSpPr txBox="1"/>
          <p:nvPr/>
        </p:nvSpPr>
        <p:spPr>
          <a:xfrm>
            <a:off x="3511995" y="807805"/>
            <a:ext cx="80953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Tayyeba Sadaq – 100611584 – University of Derby – BSc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2757916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</TotalTime>
  <Words>30</Words>
  <Application>Microsoft Office PowerPoint</Application>
  <PresentationFormat>Custom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Tayyeba Sadaq</dc:creator>
  <cp:lastModifiedBy>Tayyeba Sadaq</cp:lastModifiedBy>
  <cp:revision>2</cp:revision>
  <dcterms:created xsi:type="dcterms:W3CDTF">2025-02-06T14:11:12Z</dcterms:created>
  <dcterms:modified xsi:type="dcterms:W3CDTF">2025-02-06T14:49:43Z</dcterms:modified>
</cp:coreProperties>
</file>