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4"/>
  </p:sldMasterIdLst>
  <p:notesMasterIdLst>
    <p:notesMasterId r:id="rId15"/>
  </p:notesMasterIdLst>
  <p:handoutMasterIdLst>
    <p:handoutMasterId r:id="rId16"/>
  </p:handoutMasterIdLst>
  <p:sldIdLst>
    <p:sldId id="285" r:id="rId5"/>
    <p:sldId id="293" r:id="rId6"/>
    <p:sldId id="257" r:id="rId7"/>
    <p:sldId id="265" r:id="rId8"/>
    <p:sldId id="298" r:id="rId9"/>
    <p:sldId id="267" r:id="rId10"/>
    <p:sldId id="304" r:id="rId11"/>
    <p:sldId id="296" r:id="rId12"/>
    <p:sldId id="294" r:id="rId13"/>
    <p:sldId id="30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E0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A72E97-A1A3-4123-99ED-EEAFDC24C0EC}" v="19" dt="2025-04-24T15:50:58.286"/>
  </p1510:revLst>
</p1510:revInfo>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92" autoAdjust="0"/>
    <p:restoredTop sz="93630" autoAdjust="0"/>
  </p:normalViewPr>
  <p:slideViewPr>
    <p:cSldViewPr snapToGrid="0">
      <p:cViewPr varScale="1">
        <p:scale>
          <a:sx n="58" d="100"/>
          <a:sy n="58" d="100"/>
        </p:scale>
        <p:origin x="78" y="1098"/>
      </p:cViewPr>
      <p:guideLst/>
    </p:cSldViewPr>
  </p:slideViewPr>
  <p:outlineViewPr>
    <p:cViewPr>
      <p:scale>
        <a:sx n="33" d="100"/>
        <a:sy n="33" d="100"/>
      </p:scale>
      <p:origin x="0" y="-11664"/>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yyeba Sadaq" userId="17cc9c5a9ca23c07" providerId="LiveId" clId="{38F3D2A0-9321-4B10-B30A-051A36CFCC38}"/>
    <pc:docChg chg="undo custSel modSld">
      <pc:chgData name="Tayyeba Sadaq" userId="17cc9c5a9ca23c07" providerId="LiveId" clId="{38F3D2A0-9321-4B10-B30A-051A36CFCC38}" dt="2025-03-28T14:20:26.576" v="2893" actId="14100"/>
      <pc:docMkLst>
        <pc:docMk/>
      </pc:docMkLst>
      <pc:sldChg chg="addSp modSp mod">
        <pc:chgData name="Tayyeba Sadaq" userId="17cc9c5a9ca23c07" providerId="LiveId" clId="{38F3D2A0-9321-4B10-B30A-051A36CFCC38}" dt="2025-03-25T17:25:44.239" v="1669" actId="404"/>
        <pc:sldMkLst>
          <pc:docMk/>
          <pc:sldMk cId="1325608595" sldId="257"/>
        </pc:sldMkLst>
        <pc:spChg chg="mod">
          <ac:chgData name="Tayyeba Sadaq" userId="17cc9c5a9ca23c07" providerId="LiveId" clId="{38F3D2A0-9321-4B10-B30A-051A36CFCC38}" dt="2025-03-25T17:17:40.446" v="855" actId="1076"/>
          <ac:spMkLst>
            <pc:docMk/>
            <pc:sldMk cId="1325608595" sldId="257"/>
            <ac:spMk id="2" creationId="{912DF434-28DB-4621-A497-D62C41CE0419}"/>
          </ac:spMkLst>
        </pc:spChg>
        <pc:spChg chg="mod">
          <ac:chgData name="Tayyeba Sadaq" userId="17cc9c5a9ca23c07" providerId="LiveId" clId="{38F3D2A0-9321-4B10-B30A-051A36CFCC38}" dt="2025-03-25T17:25:44.239" v="1669" actId="404"/>
          <ac:spMkLst>
            <pc:docMk/>
            <pc:sldMk cId="1325608595" sldId="257"/>
            <ac:spMk id="5" creationId="{2F95114A-CD22-4D03-3537-EAA4CDBB2087}"/>
          </ac:spMkLst>
        </pc:spChg>
      </pc:sldChg>
      <pc:sldChg chg="addSp delSp modSp mod">
        <pc:chgData name="Tayyeba Sadaq" userId="17cc9c5a9ca23c07" providerId="LiveId" clId="{38F3D2A0-9321-4B10-B30A-051A36CFCC38}" dt="2025-03-28T14:20:26.576" v="2893" actId="14100"/>
        <pc:sldMkLst>
          <pc:docMk/>
          <pc:sldMk cId="2563119616" sldId="265"/>
        </pc:sldMkLst>
        <pc:spChg chg="add mod">
          <ac:chgData name="Tayyeba Sadaq" userId="17cc9c5a9ca23c07" providerId="LiveId" clId="{38F3D2A0-9321-4B10-B30A-051A36CFCC38}" dt="2025-03-28T14:20:26.576" v="2893" actId="14100"/>
          <ac:spMkLst>
            <pc:docMk/>
            <pc:sldMk cId="2563119616" sldId="265"/>
            <ac:spMk id="7" creationId="{A35217F0-655B-5EF9-33B4-275F1FE55C5E}"/>
          </ac:spMkLst>
        </pc:spChg>
        <pc:spChg chg="mod">
          <ac:chgData name="Tayyeba Sadaq" userId="17cc9c5a9ca23c07" providerId="LiveId" clId="{38F3D2A0-9321-4B10-B30A-051A36CFCC38}" dt="2025-03-28T14:20:13.751" v="2889" actId="14100"/>
          <ac:spMkLst>
            <pc:docMk/>
            <pc:sldMk cId="2563119616" sldId="265"/>
            <ac:spMk id="8" creationId="{BB0B716C-15FB-AC6A-67A8-DE153D41B5CD}"/>
          </ac:spMkLst>
        </pc:spChg>
        <pc:cxnChg chg="add mod">
          <ac:chgData name="Tayyeba Sadaq" userId="17cc9c5a9ca23c07" providerId="LiveId" clId="{38F3D2A0-9321-4B10-B30A-051A36CFCC38}" dt="2025-03-28T14:20:16.517" v="2890" actId="1076"/>
          <ac:cxnSpMkLst>
            <pc:docMk/>
            <pc:sldMk cId="2563119616" sldId="265"/>
            <ac:cxnSpMk id="4" creationId="{CF3952F9-7CAC-B9E1-E5D4-F0845C10B5E7}"/>
          </ac:cxnSpMkLst>
        </pc:cxnChg>
      </pc:sldChg>
      <pc:sldChg chg="modSp mod">
        <pc:chgData name="Tayyeba Sadaq" userId="17cc9c5a9ca23c07" providerId="LiveId" clId="{38F3D2A0-9321-4B10-B30A-051A36CFCC38}" dt="2025-03-25T17:25:52.150" v="1674" actId="404"/>
        <pc:sldMkLst>
          <pc:docMk/>
          <pc:sldMk cId="1929784983" sldId="293"/>
        </pc:sldMkLst>
        <pc:spChg chg="mod">
          <ac:chgData name="Tayyeba Sadaq" userId="17cc9c5a9ca23c07" providerId="LiveId" clId="{38F3D2A0-9321-4B10-B30A-051A36CFCC38}" dt="2025-03-25T17:25:52.150" v="1674" actId="404"/>
          <ac:spMkLst>
            <pc:docMk/>
            <pc:sldMk cId="1929784983" sldId="293"/>
            <ac:spMk id="3" creationId="{22788C46-D0BC-4307-AE55-7601A139E7CB}"/>
          </ac:spMkLst>
        </pc:spChg>
      </pc:sldChg>
    </pc:docChg>
  </pc:docChgLst>
  <pc:docChgLst>
    <pc:chgData name="Tayyeba Sadaq" userId="17cc9c5a9ca23c07" providerId="LiveId" clId="{F1A72E97-A1A3-4123-99ED-EEAFDC24C0EC}"/>
    <pc:docChg chg="undo custSel addSld delSld modSld">
      <pc:chgData name="Tayyeba Sadaq" userId="17cc9c5a9ca23c07" providerId="LiveId" clId="{F1A72E97-A1A3-4123-99ED-EEAFDC24C0EC}" dt="2025-04-24T16:03:07.424" v="8804" actId="27636"/>
      <pc:docMkLst>
        <pc:docMk/>
      </pc:docMkLst>
      <pc:sldChg chg="delSp modSp mod">
        <pc:chgData name="Tayyeba Sadaq" userId="17cc9c5a9ca23c07" providerId="LiveId" clId="{F1A72E97-A1A3-4123-99ED-EEAFDC24C0EC}" dt="2025-04-22T17:42:18.721" v="1732" actId="33524"/>
        <pc:sldMkLst>
          <pc:docMk/>
          <pc:sldMk cId="1325608595" sldId="257"/>
        </pc:sldMkLst>
        <pc:spChg chg="mod">
          <ac:chgData name="Tayyeba Sadaq" userId="17cc9c5a9ca23c07" providerId="LiveId" clId="{F1A72E97-A1A3-4123-99ED-EEAFDC24C0EC}" dt="2025-04-22T17:42:18.721" v="1732" actId="33524"/>
          <ac:spMkLst>
            <pc:docMk/>
            <pc:sldMk cId="1325608595" sldId="257"/>
            <ac:spMk id="5" creationId="{2F95114A-CD22-4D03-3537-EAA4CDBB2087}"/>
          </ac:spMkLst>
        </pc:spChg>
      </pc:sldChg>
      <pc:sldChg chg="addSp modSp mod">
        <pc:chgData name="Tayyeba Sadaq" userId="17cc9c5a9ca23c07" providerId="LiveId" clId="{F1A72E97-A1A3-4123-99ED-EEAFDC24C0EC}" dt="2025-04-24T15:44:11.606" v="7828" actId="1582"/>
        <pc:sldMkLst>
          <pc:docMk/>
          <pc:sldMk cId="2563119616" sldId="265"/>
        </pc:sldMkLst>
        <pc:spChg chg="mod">
          <ac:chgData name="Tayyeba Sadaq" userId="17cc9c5a9ca23c07" providerId="LiveId" clId="{F1A72E97-A1A3-4123-99ED-EEAFDC24C0EC}" dt="2025-04-22T19:06:26.600" v="3497" actId="1076"/>
          <ac:spMkLst>
            <pc:docMk/>
            <pc:sldMk cId="2563119616" sldId="265"/>
            <ac:spMk id="7" creationId="{A35217F0-655B-5EF9-33B4-275F1FE55C5E}"/>
          </ac:spMkLst>
        </pc:spChg>
        <pc:spChg chg="mod">
          <ac:chgData name="Tayyeba Sadaq" userId="17cc9c5a9ca23c07" providerId="LiveId" clId="{F1A72E97-A1A3-4123-99ED-EEAFDC24C0EC}" dt="2025-04-22T17:55:31.103" v="2762" actId="27636"/>
          <ac:spMkLst>
            <pc:docMk/>
            <pc:sldMk cId="2563119616" sldId="265"/>
            <ac:spMk id="8" creationId="{BB0B716C-15FB-AC6A-67A8-DE153D41B5CD}"/>
          </ac:spMkLst>
        </pc:spChg>
        <pc:cxnChg chg="mod">
          <ac:chgData name="Tayyeba Sadaq" userId="17cc9c5a9ca23c07" providerId="LiveId" clId="{F1A72E97-A1A3-4123-99ED-EEAFDC24C0EC}" dt="2025-04-24T15:44:11.606" v="7828" actId="1582"/>
          <ac:cxnSpMkLst>
            <pc:docMk/>
            <pc:sldMk cId="2563119616" sldId="265"/>
            <ac:cxnSpMk id="4" creationId="{CF3952F9-7CAC-B9E1-E5D4-F0845C10B5E7}"/>
          </ac:cxnSpMkLst>
        </pc:cxnChg>
      </pc:sldChg>
      <pc:sldChg chg="addSp delSp modSp mod">
        <pc:chgData name="Tayyeba Sadaq" userId="17cc9c5a9ca23c07" providerId="LiveId" clId="{F1A72E97-A1A3-4123-99ED-EEAFDC24C0EC}" dt="2025-04-24T14:12:37.659" v="6042" actId="1076"/>
        <pc:sldMkLst>
          <pc:docMk/>
          <pc:sldMk cId="445070695" sldId="267"/>
        </pc:sldMkLst>
        <pc:spChg chg="add del mod">
          <ac:chgData name="Tayyeba Sadaq" userId="17cc9c5a9ca23c07" providerId="LiveId" clId="{F1A72E97-A1A3-4123-99ED-EEAFDC24C0EC}" dt="2025-04-24T14:05:36.118" v="6039" actId="478"/>
          <ac:spMkLst>
            <pc:docMk/>
            <pc:sldMk cId="445070695" sldId="267"/>
            <ac:spMk id="4" creationId="{50F4DF81-E609-C529-5F95-514634A222A7}"/>
          </ac:spMkLst>
        </pc:spChg>
        <pc:spChg chg="mod">
          <ac:chgData name="Tayyeba Sadaq" userId="17cc9c5a9ca23c07" providerId="LiveId" clId="{F1A72E97-A1A3-4123-99ED-EEAFDC24C0EC}" dt="2025-04-24T14:12:37.659" v="6042" actId="1076"/>
          <ac:spMkLst>
            <pc:docMk/>
            <pc:sldMk cId="445070695" sldId="267"/>
            <ac:spMk id="5" creationId="{97A52E76-CD52-D25F-736A-44549243FC70}"/>
          </ac:spMkLst>
        </pc:spChg>
        <pc:spChg chg="del mod">
          <ac:chgData name="Tayyeba Sadaq" userId="17cc9c5a9ca23c07" providerId="LiveId" clId="{F1A72E97-A1A3-4123-99ED-EEAFDC24C0EC}" dt="2025-04-24T14:05:35.357" v="6038" actId="478"/>
          <ac:spMkLst>
            <pc:docMk/>
            <pc:sldMk cId="445070695" sldId="267"/>
            <ac:spMk id="7" creationId="{3D9E1836-6F6D-9A87-BEBE-798FED4422A4}"/>
          </ac:spMkLst>
        </pc:spChg>
      </pc:sldChg>
      <pc:sldChg chg="modSp mod">
        <pc:chgData name="Tayyeba Sadaq" userId="17cc9c5a9ca23c07" providerId="LiveId" clId="{F1A72E97-A1A3-4123-99ED-EEAFDC24C0EC}" dt="2025-04-22T17:29:04.338" v="47" actId="20577"/>
        <pc:sldMkLst>
          <pc:docMk/>
          <pc:sldMk cId="2401068040" sldId="285"/>
        </pc:sldMkLst>
        <pc:spChg chg="mod">
          <ac:chgData name="Tayyeba Sadaq" userId="17cc9c5a9ca23c07" providerId="LiveId" clId="{F1A72E97-A1A3-4123-99ED-EEAFDC24C0EC}" dt="2025-04-22T17:29:04.338" v="47" actId="20577"/>
          <ac:spMkLst>
            <pc:docMk/>
            <pc:sldMk cId="2401068040" sldId="285"/>
            <ac:spMk id="2" creationId="{646D0423-92ED-41A8-B13E-ED2A99FC380C}"/>
          </ac:spMkLst>
        </pc:spChg>
      </pc:sldChg>
      <pc:sldChg chg="modSp mod">
        <pc:chgData name="Tayyeba Sadaq" userId="17cc9c5a9ca23c07" providerId="LiveId" clId="{F1A72E97-A1A3-4123-99ED-EEAFDC24C0EC}" dt="2025-04-22T17:29:30.192" v="146" actId="20577"/>
        <pc:sldMkLst>
          <pc:docMk/>
          <pc:sldMk cId="1929784983" sldId="293"/>
        </pc:sldMkLst>
        <pc:spChg chg="mod">
          <ac:chgData name="Tayyeba Sadaq" userId="17cc9c5a9ca23c07" providerId="LiveId" clId="{F1A72E97-A1A3-4123-99ED-EEAFDC24C0EC}" dt="2025-04-22T17:29:30.192" v="146" actId="20577"/>
          <ac:spMkLst>
            <pc:docMk/>
            <pc:sldMk cId="1929784983" sldId="293"/>
            <ac:spMk id="3" creationId="{22788C46-D0BC-4307-AE55-7601A139E7CB}"/>
          </ac:spMkLst>
        </pc:spChg>
      </pc:sldChg>
      <pc:sldChg chg="modSp mod">
        <pc:chgData name="Tayyeba Sadaq" userId="17cc9c5a9ca23c07" providerId="LiveId" clId="{F1A72E97-A1A3-4123-99ED-EEAFDC24C0EC}" dt="2025-04-24T16:03:07.424" v="8804" actId="27636"/>
        <pc:sldMkLst>
          <pc:docMk/>
          <pc:sldMk cId="1014565167" sldId="294"/>
        </pc:sldMkLst>
        <pc:spChg chg="mod">
          <ac:chgData name="Tayyeba Sadaq" userId="17cc9c5a9ca23c07" providerId="LiveId" clId="{F1A72E97-A1A3-4123-99ED-EEAFDC24C0EC}" dt="2025-04-24T16:03:07.424" v="8804" actId="27636"/>
          <ac:spMkLst>
            <pc:docMk/>
            <pc:sldMk cId="1014565167" sldId="294"/>
            <ac:spMk id="4" creationId="{66715722-97AB-0093-73CF-C4BA1F8C83F9}"/>
          </ac:spMkLst>
        </pc:spChg>
      </pc:sldChg>
      <pc:sldChg chg="addSp modSp mod">
        <pc:chgData name="Tayyeba Sadaq" userId="17cc9c5a9ca23c07" providerId="LiveId" clId="{F1A72E97-A1A3-4123-99ED-EEAFDC24C0EC}" dt="2025-04-24T15:59:09.204" v="8045" actId="20577"/>
        <pc:sldMkLst>
          <pc:docMk/>
          <pc:sldMk cId="3855623585" sldId="296"/>
        </pc:sldMkLst>
        <pc:spChg chg="mod">
          <ac:chgData name="Tayyeba Sadaq" userId="17cc9c5a9ca23c07" providerId="LiveId" clId="{F1A72E97-A1A3-4123-99ED-EEAFDC24C0EC}" dt="2025-04-24T15:36:05.936" v="7502" actId="1076"/>
          <ac:spMkLst>
            <pc:docMk/>
            <pc:sldMk cId="3855623585" sldId="296"/>
            <ac:spMk id="2" creationId="{19256B7E-1633-44AB-8584-82DF5B726834}"/>
          </ac:spMkLst>
        </pc:spChg>
        <pc:spChg chg="mod">
          <ac:chgData name="Tayyeba Sadaq" userId="17cc9c5a9ca23c07" providerId="LiveId" clId="{F1A72E97-A1A3-4123-99ED-EEAFDC24C0EC}" dt="2025-04-24T15:53:12.028" v="7954" actId="20577"/>
          <ac:spMkLst>
            <pc:docMk/>
            <pc:sldMk cId="3855623585" sldId="296"/>
            <ac:spMk id="6" creationId="{1E1A4934-C411-A688-50A9-B00820D7574B}"/>
          </ac:spMkLst>
        </pc:spChg>
        <pc:spChg chg="mod">
          <ac:chgData name="Tayyeba Sadaq" userId="17cc9c5a9ca23c07" providerId="LiveId" clId="{F1A72E97-A1A3-4123-99ED-EEAFDC24C0EC}" dt="2025-04-24T15:59:09.204" v="8045" actId="20577"/>
          <ac:spMkLst>
            <pc:docMk/>
            <pc:sldMk cId="3855623585" sldId="296"/>
            <ac:spMk id="8" creationId="{4FF583AA-A9E9-11BB-F0EA-C0C6A3667906}"/>
          </ac:spMkLst>
        </pc:spChg>
        <pc:cxnChg chg="add mod">
          <ac:chgData name="Tayyeba Sadaq" userId="17cc9c5a9ca23c07" providerId="LiveId" clId="{F1A72E97-A1A3-4123-99ED-EEAFDC24C0EC}" dt="2025-04-24T15:43:51.783" v="7826" actId="1582"/>
          <ac:cxnSpMkLst>
            <pc:docMk/>
            <pc:sldMk cId="3855623585" sldId="296"/>
            <ac:cxnSpMk id="4" creationId="{3B14B86D-1567-487D-8968-FA569060845D}"/>
          </ac:cxnSpMkLst>
        </pc:cxnChg>
      </pc:sldChg>
      <pc:sldChg chg="addSp modSp mod">
        <pc:chgData name="Tayyeba Sadaq" userId="17cc9c5a9ca23c07" providerId="LiveId" clId="{F1A72E97-A1A3-4123-99ED-EEAFDC24C0EC}" dt="2025-04-24T15:44:03.479" v="7827" actId="1582"/>
        <pc:sldMkLst>
          <pc:docMk/>
          <pc:sldMk cId="3321089206" sldId="298"/>
        </pc:sldMkLst>
        <pc:spChg chg="mod">
          <ac:chgData name="Tayyeba Sadaq" userId="17cc9c5a9ca23c07" providerId="LiveId" clId="{F1A72E97-A1A3-4123-99ED-EEAFDC24C0EC}" dt="2025-04-23T16:20:56.474" v="5139" actId="122"/>
          <ac:spMkLst>
            <pc:docMk/>
            <pc:sldMk cId="3321089206" sldId="298"/>
            <ac:spMk id="7" creationId="{3D83D8F6-8547-9A01-7E04-69C48134C954}"/>
          </ac:spMkLst>
        </pc:spChg>
        <pc:spChg chg="mod">
          <ac:chgData name="Tayyeba Sadaq" userId="17cc9c5a9ca23c07" providerId="LiveId" clId="{F1A72E97-A1A3-4123-99ED-EEAFDC24C0EC}" dt="2025-04-23T16:20:49.717" v="5136" actId="27636"/>
          <ac:spMkLst>
            <pc:docMk/>
            <pc:sldMk cId="3321089206" sldId="298"/>
            <ac:spMk id="9" creationId="{5D5A4633-3D54-F67F-743C-1CD50AD8FF03}"/>
          </ac:spMkLst>
        </pc:spChg>
        <pc:cxnChg chg="add mod">
          <ac:chgData name="Tayyeba Sadaq" userId="17cc9c5a9ca23c07" providerId="LiveId" clId="{F1A72E97-A1A3-4123-99ED-EEAFDC24C0EC}" dt="2025-04-24T15:44:03.479" v="7827" actId="1582"/>
          <ac:cxnSpMkLst>
            <pc:docMk/>
            <pc:sldMk cId="3321089206" sldId="298"/>
            <ac:cxnSpMk id="4" creationId="{B94FAF79-9E75-90BA-5AF1-3DAFB12561EE}"/>
          </ac:cxnSpMkLst>
        </pc:cxnChg>
      </pc:sldChg>
      <pc:sldChg chg="addSp delSp modSp mod">
        <pc:chgData name="Tayyeba Sadaq" userId="17cc9c5a9ca23c07" providerId="LiveId" clId="{F1A72E97-A1A3-4123-99ED-EEAFDC24C0EC}" dt="2025-04-24T15:03:32.095" v="6828" actId="1076"/>
        <pc:sldMkLst>
          <pc:docMk/>
          <pc:sldMk cId="858354476" sldId="304"/>
        </pc:sldMkLst>
        <pc:spChg chg="mod">
          <ac:chgData name="Tayyeba Sadaq" userId="17cc9c5a9ca23c07" providerId="LiveId" clId="{F1A72E97-A1A3-4123-99ED-EEAFDC24C0EC}" dt="2025-04-24T15:03:26.359" v="6827" actId="14100"/>
          <ac:spMkLst>
            <pc:docMk/>
            <pc:sldMk cId="858354476" sldId="304"/>
            <ac:spMk id="5" creationId="{D15ADA5A-76DE-F7ED-3072-6BC06459EAB6}"/>
          </ac:spMkLst>
        </pc:spChg>
        <pc:spChg chg="del">
          <ac:chgData name="Tayyeba Sadaq" userId="17cc9c5a9ca23c07" providerId="LiveId" clId="{F1A72E97-A1A3-4123-99ED-EEAFDC24C0EC}" dt="2025-04-24T13:59:34.227" v="5242"/>
          <ac:spMkLst>
            <pc:docMk/>
            <pc:sldMk cId="858354476" sldId="304"/>
            <ac:spMk id="7" creationId="{FDA48425-A698-14FB-93E3-024DEB7A016F}"/>
          </ac:spMkLst>
        </pc:spChg>
        <pc:graphicFrameChg chg="add mod modGraphic">
          <ac:chgData name="Tayyeba Sadaq" userId="17cc9c5a9ca23c07" providerId="LiveId" clId="{F1A72E97-A1A3-4123-99ED-EEAFDC24C0EC}" dt="2025-04-24T15:03:32.095" v="6828" actId="1076"/>
          <ac:graphicFrameMkLst>
            <pc:docMk/>
            <pc:sldMk cId="858354476" sldId="304"/>
            <ac:graphicFrameMk id="3" creationId="{E11AC9F8-563D-DE96-D99F-952BBB348FCA}"/>
          </ac:graphicFrameMkLst>
        </pc:graphicFrameChg>
        <pc:picChg chg="add del mod modCrop">
          <ac:chgData name="Tayyeba Sadaq" userId="17cc9c5a9ca23c07" providerId="LiveId" clId="{F1A72E97-A1A3-4123-99ED-EEAFDC24C0EC}" dt="2025-04-24T14:00:35.815" v="5260" actId="478"/>
          <ac:picMkLst>
            <pc:docMk/>
            <pc:sldMk cId="858354476" sldId="304"/>
            <ac:picMk id="4" creationId="{2F98EB37-8CB5-E8C1-1FBF-456A2FE54B7F}"/>
          </ac:picMkLst>
        </pc:picChg>
      </pc:sldChg>
      <pc:sldChg chg="modSp new mod">
        <pc:chgData name="Tayyeba Sadaq" userId="17cc9c5a9ca23c07" providerId="LiveId" clId="{F1A72E97-A1A3-4123-99ED-EEAFDC24C0EC}" dt="2025-04-22T17:33:46.977" v="548" actId="404"/>
        <pc:sldMkLst>
          <pc:docMk/>
          <pc:sldMk cId="3424402529" sldId="305"/>
        </pc:sldMkLst>
        <pc:spChg chg="mod">
          <ac:chgData name="Tayyeba Sadaq" userId="17cc9c5a9ca23c07" providerId="LiveId" clId="{F1A72E97-A1A3-4123-99ED-EEAFDC24C0EC}" dt="2025-04-22T17:33:32.730" v="535" actId="1076"/>
          <ac:spMkLst>
            <pc:docMk/>
            <pc:sldMk cId="3424402529" sldId="305"/>
            <ac:spMk id="2" creationId="{B0E23FA7-DA1E-0C09-57F9-1B3F2D5013C3}"/>
          </ac:spMkLst>
        </pc:spChg>
        <pc:spChg chg="mod">
          <ac:chgData name="Tayyeba Sadaq" userId="17cc9c5a9ca23c07" providerId="LiveId" clId="{F1A72E97-A1A3-4123-99ED-EEAFDC24C0EC}" dt="2025-04-22T17:33:46.977" v="548" actId="404"/>
          <ac:spMkLst>
            <pc:docMk/>
            <pc:sldMk cId="3424402529" sldId="305"/>
            <ac:spMk id="3" creationId="{022331CD-4571-868C-8D2A-E7D8AAC0119C}"/>
          </ac:spMkLst>
        </pc:spChg>
      </pc:sldChg>
      <pc:sldChg chg="new del">
        <pc:chgData name="Tayyeba Sadaq" userId="17cc9c5a9ca23c07" providerId="LiveId" clId="{F1A72E97-A1A3-4123-99ED-EEAFDC24C0EC}" dt="2025-04-22T19:03:52.385" v="2817" actId="680"/>
        <pc:sldMkLst>
          <pc:docMk/>
          <pc:sldMk cId="2053839341" sldId="306"/>
        </pc:sldMkLst>
      </pc:sldChg>
      <pc:sldChg chg="new del">
        <pc:chgData name="Tayyeba Sadaq" userId="17cc9c5a9ca23c07" providerId="LiveId" clId="{F1A72E97-A1A3-4123-99ED-EEAFDC24C0EC}" dt="2025-04-24T15:09:19.275" v="7252" actId="680"/>
        <pc:sldMkLst>
          <pc:docMk/>
          <pc:sldMk cId="3103695840" sldId="30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413764-5AD9-E889-944D-1707A854A1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8045D53-BE96-955D-B578-2BF8F356B7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4B9C3D-A6AA-4477-AC5E-4C46DDCA9DCD}" type="datetimeFigureOut">
              <a:rPr lang="en-US" smtClean="0"/>
              <a:t>4/24/2025</a:t>
            </a:fld>
            <a:endParaRPr lang="en-US" dirty="0"/>
          </a:p>
        </p:txBody>
      </p:sp>
      <p:sp>
        <p:nvSpPr>
          <p:cNvPr id="4" name="Footer Placeholder 3">
            <a:extLst>
              <a:ext uri="{FF2B5EF4-FFF2-40B4-BE49-F238E27FC236}">
                <a16:creationId xmlns:a16="http://schemas.microsoft.com/office/drawing/2014/main" id="{63ED3793-52FB-891B-2A0C-91D8927163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B8DAAB-C45C-E833-ECEB-14DCA0F17FC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DE28C3-D699-4CA0-B343-5111DC591998}" type="slidenum">
              <a:rPr lang="en-US" smtClean="0"/>
              <a:t>‹#›</a:t>
            </a:fld>
            <a:endParaRPr lang="en-US" dirty="0"/>
          </a:p>
        </p:txBody>
      </p:sp>
    </p:spTree>
    <p:extLst>
      <p:ext uri="{BB962C8B-B14F-4D97-AF65-F5344CB8AC3E}">
        <p14:creationId xmlns:p14="http://schemas.microsoft.com/office/powerpoint/2010/main" val="1871809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938646-CEA8-41F9-BD9F-D1FA107D99CC}" type="datetimeFigureOut">
              <a:rPr lang="en-US" smtClean="0"/>
              <a:t>4/24/2025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B040C8-62D2-4EA7-B200-D3B8C06AAFD8}" type="slidenum">
              <a:rPr lang="en-US" smtClean="0"/>
              <a:t>‹#›</a:t>
            </a:fld>
            <a:endParaRPr lang="en-US" dirty="0"/>
          </a:p>
        </p:txBody>
      </p:sp>
    </p:spTree>
    <p:extLst>
      <p:ext uri="{BB962C8B-B14F-4D97-AF65-F5344CB8AC3E}">
        <p14:creationId xmlns:p14="http://schemas.microsoft.com/office/powerpoint/2010/main" val="2483067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1</a:t>
            </a:fld>
            <a:endParaRPr lang="en-US" dirty="0"/>
          </a:p>
        </p:txBody>
      </p:sp>
    </p:spTree>
    <p:extLst>
      <p:ext uri="{BB962C8B-B14F-4D97-AF65-F5344CB8AC3E}">
        <p14:creationId xmlns:p14="http://schemas.microsoft.com/office/powerpoint/2010/main" val="3505806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2</a:t>
            </a:fld>
            <a:endParaRPr lang="en-US" dirty="0"/>
          </a:p>
        </p:txBody>
      </p:sp>
    </p:spTree>
    <p:extLst>
      <p:ext uri="{BB962C8B-B14F-4D97-AF65-F5344CB8AC3E}">
        <p14:creationId xmlns:p14="http://schemas.microsoft.com/office/powerpoint/2010/main" val="3944210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3</a:t>
            </a:fld>
            <a:endParaRPr lang="en-US" dirty="0"/>
          </a:p>
        </p:txBody>
      </p:sp>
    </p:spTree>
    <p:extLst>
      <p:ext uri="{BB962C8B-B14F-4D97-AF65-F5344CB8AC3E}">
        <p14:creationId xmlns:p14="http://schemas.microsoft.com/office/powerpoint/2010/main" val="2760905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4</a:t>
            </a:fld>
            <a:endParaRPr lang="en-US" dirty="0"/>
          </a:p>
        </p:txBody>
      </p:sp>
    </p:spTree>
    <p:extLst>
      <p:ext uri="{BB962C8B-B14F-4D97-AF65-F5344CB8AC3E}">
        <p14:creationId xmlns:p14="http://schemas.microsoft.com/office/powerpoint/2010/main" val="3000805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5</a:t>
            </a:fld>
            <a:endParaRPr lang="en-US" dirty="0"/>
          </a:p>
        </p:txBody>
      </p:sp>
    </p:spTree>
    <p:extLst>
      <p:ext uri="{BB962C8B-B14F-4D97-AF65-F5344CB8AC3E}">
        <p14:creationId xmlns:p14="http://schemas.microsoft.com/office/powerpoint/2010/main" val="622684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6</a:t>
            </a:fld>
            <a:endParaRPr lang="en-US" dirty="0"/>
          </a:p>
        </p:txBody>
      </p:sp>
    </p:spTree>
    <p:extLst>
      <p:ext uri="{BB962C8B-B14F-4D97-AF65-F5344CB8AC3E}">
        <p14:creationId xmlns:p14="http://schemas.microsoft.com/office/powerpoint/2010/main" val="399762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7</a:t>
            </a:fld>
            <a:endParaRPr lang="en-US" dirty="0"/>
          </a:p>
        </p:txBody>
      </p:sp>
    </p:spTree>
    <p:extLst>
      <p:ext uri="{BB962C8B-B14F-4D97-AF65-F5344CB8AC3E}">
        <p14:creationId xmlns:p14="http://schemas.microsoft.com/office/powerpoint/2010/main" val="3684789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8</a:t>
            </a:fld>
            <a:endParaRPr lang="en-US" dirty="0"/>
          </a:p>
        </p:txBody>
      </p:sp>
    </p:spTree>
    <p:extLst>
      <p:ext uri="{BB962C8B-B14F-4D97-AF65-F5344CB8AC3E}">
        <p14:creationId xmlns:p14="http://schemas.microsoft.com/office/powerpoint/2010/main" val="1853895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9</a:t>
            </a:fld>
            <a:endParaRPr lang="en-US" dirty="0"/>
          </a:p>
        </p:txBody>
      </p:sp>
    </p:spTree>
    <p:extLst>
      <p:ext uri="{BB962C8B-B14F-4D97-AF65-F5344CB8AC3E}">
        <p14:creationId xmlns:p14="http://schemas.microsoft.com/office/powerpoint/2010/main" val="561133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1">
            <a:lumMod val="95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8A66DDD-7D9C-9641-30E9-932C5FD2DAE5}"/>
              </a:ext>
              <a:ext uri="{C183D7F6-B498-43B3-948B-1728B52AA6E4}">
                <adec:decorative xmlns:adec="http://schemas.microsoft.com/office/drawing/2017/decorative" val="1"/>
              </a:ext>
            </a:extLst>
          </p:cNvPr>
          <p:cNvSpPr/>
          <p:nvPr userDrawn="1"/>
        </p:nvSpPr>
        <p:spPr>
          <a:xfrm>
            <a:off x="9683715" y="0"/>
            <a:ext cx="2497331" cy="685800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4F640F8B-6B6E-1B1A-7CC7-F44CB188B411}"/>
              </a:ext>
              <a:ext uri="{C183D7F6-B498-43B3-948B-1728B52AA6E4}">
                <adec:decorative xmlns:adec="http://schemas.microsoft.com/office/drawing/2017/decorative" val="1"/>
              </a:ext>
            </a:extLst>
          </p:cNvPr>
          <p:cNvSpPr/>
          <p:nvPr userDrawn="1"/>
        </p:nvSpPr>
        <p:spPr>
          <a:xfrm>
            <a:off x="0" y="0"/>
            <a:ext cx="2527294" cy="685800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7EEDCF-A8F9-709D-CE34-6E183D26C2C2}"/>
              </a:ext>
            </a:extLst>
          </p:cNvPr>
          <p:cNvSpPr>
            <a:spLocks noGrp="1"/>
          </p:cNvSpPr>
          <p:nvPr>
            <p:ph type="title" hasCustomPrompt="1"/>
          </p:nvPr>
        </p:nvSpPr>
        <p:spPr>
          <a:xfrm>
            <a:off x="2527301" y="1748633"/>
            <a:ext cx="7156415" cy="3360734"/>
          </a:xfrm>
        </p:spPr>
        <p:txBody>
          <a:bodyPr tIns="0" bIns="0" anchor="ctr">
            <a:noAutofit/>
          </a:bodyPr>
          <a:lstStyle>
            <a:lvl1pPr algn="ctr">
              <a:defRPr sz="5400">
                <a:solidFill>
                  <a:schemeClr val="tx2"/>
                </a:solidFill>
              </a:defRPr>
            </a:lvl1pPr>
          </a:lstStyle>
          <a:p>
            <a:r>
              <a:rPr lang="en-US" dirty="0"/>
              <a:t>Click to Add title</a:t>
            </a:r>
          </a:p>
        </p:txBody>
      </p:sp>
      <p:sp>
        <p:nvSpPr>
          <p:cNvPr id="5" name="Rectangle 4">
            <a:extLst>
              <a:ext uri="{FF2B5EF4-FFF2-40B4-BE49-F238E27FC236}">
                <a16:creationId xmlns:a16="http://schemas.microsoft.com/office/drawing/2014/main" id="{9294B31B-4290-C588-1212-26E6B428FDF5}"/>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C859A209-D12B-6E67-931A-5CB9E71100EC}"/>
              </a:ext>
              <a:ext uri="{C183D7F6-B498-43B3-948B-1728B52AA6E4}">
                <adec:decorative xmlns:adec="http://schemas.microsoft.com/office/drawing/2017/decorative" val="1"/>
              </a:ext>
            </a:extLst>
          </p:cNvPr>
          <p:cNvGrpSpPr/>
          <p:nvPr userDrawn="1"/>
        </p:nvGrpSpPr>
        <p:grpSpPr>
          <a:xfrm>
            <a:off x="1971692" y="254794"/>
            <a:ext cx="8248616" cy="6367462"/>
            <a:chOff x="1689101" y="254794"/>
            <a:chExt cx="8248616" cy="6367462"/>
          </a:xfrm>
        </p:grpSpPr>
        <p:cxnSp>
          <p:nvCxnSpPr>
            <p:cNvPr id="6" name="Straight Connector 5">
              <a:extLst>
                <a:ext uri="{FF2B5EF4-FFF2-40B4-BE49-F238E27FC236}">
                  <a16:creationId xmlns:a16="http://schemas.microsoft.com/office/drawing/2014/main" id="{28628E6D-0C29-7F8E-67C4-175F211E705F}"/>
                </a:ext>
              </a:extLst>
            </p:cNvPr>
            <p:cNvCxnSpPr>
              <a:cxnSpLocks/>
            </p:cNvCxnSpPr>
            <p:nvPr userDrawn="1"/>
          </p:nvCxnSpPr>
          <p:spPr>
            <a:xfrm>
              <a:off x="16891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5D0695C-2845-A017-44FF-AC8172007732}"/>
                </a:ext>
              </a:extLst>
            </p:cNvPr>
            <p:cNvCxnSpPr>
              <a:cxnSpLocks/>
            </p:cNvCxnSpPr>
            <p:nvPr userDrawn="1"/>
          </p:nvCxnSpPr>
          <p:spPr>
            <a:xfrm>
              <a:off x="16891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C4F8C32-8C97-2BA7-D756-712EEDF1439D}"/>
                </a:ext>
              </a:extLst>
            </p:cNvPr>
            <p:cNvCxnSpPr>
              <a:cxnSpLocks/>
            </p:cNvCxnSpPr>
            <p:nvPr userDrawn="1"/>
          </p:nvCxnSpPr>
          <p:spPr>
            <a:xfrm>
              <a:off x="9937717"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A53929D-82C0-204B-3528-E111E5608AE6}"/>
                </a:ext>
              </a:extLst>
            </p:cNvPr>
            <p:cNvCxnSpPr>
              <a:cxnSpLocks/>
            </p:cNvCxnSpPr>
            <p:nvPr userDrawn="1"/>
          </p:nvCxnSpPr>
          <p:spPr>
            <a:xfrm>
              <a:off x="9937717"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C68DE2F-0A5F-60BA-E2A6-247EF7CB8573}"/>
              </a:ext>
              <a:ext uri="{C183D7F6-B498-43B3-948B-1728B52AA6E4}">
                <adec:decorative xmlns:adec="http://schemas.microsoft.com/office/drawing/2017/decorative" val="1"/>
              </a:ext>
            </a:extLst>
          </p:cNvPr>
          <p:cNvGrpSpPr/>
          <p:nvPr userDrawn="1"/>
        </p:nvGrpSpPr>
        <p:grpSpPr>
          <a:xfrm>
            <a:off x="1971690" y="1543050"/>
            <a:ext cx="8248611" cy="3771900"/>
            <a:chOff x="2517792" y="1651000"/>
            <a:chExt cx="7165925" cy="3771900"/>
          </a:xfrm>
        </p:grpSpPr>
        <p:cxnSp>
          <p:nvCxnSpPr>
            <p:cNvPr id="12" name="Straight Connector 11">
              <a:extLst>
                <a:ext uri="{FF2B5EF4-FFF2-40B4-BE49-F238E27FC236}">
                  <a16:creationId xmlns:a16="http://schemas.microsoft.com/office/drawing/2014/main" id="{D2DE19A1-6F20-44CE-16E6-E01C080DB715}"/>
                </a:ext>
              </a:extLst>
            </p:cNvPr>
            <p:cNvCxnSpPr>
              <a:cxnSpLocks/>
            </p:cNvCxnSpPr>
            <p:nvPr userDrawn="1"/>
          </p:nvCxnSpPr>
          <p:spPr>
            <a:xfrm>
              <a:off x="2527301" y="1651000"/>
              <a:ext cx="7156416" cy="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302056-7C77-84A9-00C4-C936CDB0EC14}"/>
                </a:ext>
              </a:extLst>
            </p:cNvPr>
            <p:cNvCxnSpPr>
              <a:cxnSpLocks/>
            </p:cNvCxnSpPr>
            <p:nvPr userDrawn="1"/>
          </p:nvCxnSpPr>
          <p:spPr>
            <a:xfrm>
              <a:off x="2517792" y="5422900"/>
              <a:ext cx="7156416" cy="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33199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96BC47-DB6B-4A01-6575-4D14CAEB30E1}"/>
              </a:ext>
              <a:ext uri="{C183D7F6-B498-43B3-948B-1728B52AA6E4}">
                <adec:decorative xmlns:adec="http://schemas.microsoft.com/office/drawing/2017/decorative" val="1"/>
              </a:ext>
            </a:extLst>
          </p:cNvPr>
          <p:cNvSpPr/>
          <p:nvPr userDrawn="1"/>
        </p:nvSpPr>
        <p:spPr>
          <a:xfrm>
            <a:off x="1" y="0"/>
            <a:ext cx="4405568" cy="6858000"/>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B04769DB-2A07-BC51-5527-403CA838F4C5}"/>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DE8D0011-1BF5-77D1-D2AC-ABFFC21247C9}"/>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2B36471-5251-E878-F044-38C6E40BC5DE}"/>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8AEBCDBA-FCC7-7DE8-DA64-AEF047502AF0}"/>
              </a:ext>
            </a:extLst>
          </p:cNvPr>
          <p:cNvSpPr>
            <a:spLocks noGrp="1"/>
          </p:cNvSpPr>
          <p:nvPr>
            <p:ph type="title" hasCustomPrompt="1"/>
          </p:nvPr>
        </p:nvSpPr>
        <p:spPr>
          <a:xfrm rot="16200000">
            <a:off x="-1749423" y="2290758"/>
            <a:ext cx="6276974" cy="2276477"/>
          </a:xfrm>
          <a:effectLst/>
        </p:spPr>
        <p:txBody>
          <a:bodyPr tIns="0" bIns="0" anchor="ctr">
            <a:noAutofit/>
          </a:bodyPr>
          <a:lstStyle>
            <a:lvl1pPr algn="ctr">
              <a:defRPr sz="4000" b="0" cap="all" spc="0" baseline="0">
                <a:solidFill>
                  <a:schemeClr val="tx2"/>
                </a:solidFill>
              </a:defRPr>
            </a:lvl1pPr>
          </a:lstStyle>
          <a:p>
            <a:r>
              <a:rPr lang="en-US" dirty="0"/>
              <a:t>Click to Add title</a:t>
            </a:r>
          </a:p>
        </p:txBody>
      </p:sp>
      <p:sp>
        <p:nvSpPr>
          <p:cNvPr id="16" name="Slide Number Placeholder 4">
            <a:extLst>
              <a:ext uri="{FF2B5EF4-FFF2-40B4-BE49-F238E27FC236}">
                <a16:creationId xmlns:a16="http://schemas.microsoft.com/office/drawing/2014/main" id="{3CC93403-272F-4058-38E7-95034FA1AFCF}"/>
              </a:ext>
            </a:extLst>
          </p:cNvPr>
          <p:cNvSpPr>
            <a:spLocks noGrp="1"/>
          </p:cNvSpPr>
          <p:nvPr>
            <p:ph type="sldNum" sz="quarter" idx="12"/>
          </p:nvPr>
        </p:nvSpPr>
        <p:spPr>
          <a:xfrm>
            <a:off x="2194590" y="3062287"/>
            <a:ext cx="665421" cy="766763"/>
          </a:xfrm>
          <a:prstGeom prst="rect">
            <a:avLst/>
          </a:prstGeom>
          <a:noFill/>
          <a:effectLst/>
        </p:spPr>
        <p:txBody>
          <a:bodyPr lIns="0" rIns="0"/>
          <a:lstStyle>
            <a:lvl1pPr algn="ctr">
              <a:defRPr lang="en-US" sz="1800" b="1" kern="1200" cap="all" spc="150" baseline="0" smtClean="0">
                <a:solidFill>
                  <a:schemeClr val="tx2"/>
                </a:solidFill>
                <a:latin typeface="+mn-lt"/>
                <a:ea typeface="+mn-ea"/>
                <a:cs typeface="+mn-cs"/>
              </a:defRPr>
            </a:lvl1pPr>
          </a:lstStyle>
          <a:p>
            <a:fld id="{8A7A6979-0714-4377-B894-6BE4C2D6E202}" type="slidenum">
              <a:rPr lang="en-US" smtClean="0"/>
              <a:pPr/>
              <a:t>‹#›</a:t>
            </a:fld>
            <a:endParaRPr lang="en-US" dirty="0"/>
          </a:p>
        </p:txBody>
      </p:sp>
      <p:sp>
        <p:nvSpPr>
          <p:cNvPr id="10" name="Content Placeholder 3">
            <a:extLst>
              <a:ext uri="{FF2B5EF4-FFF2-40B4-BE49-F238E27FC236}">
                <a16:creationId xmlns:a16="http://schemas.microsoft.com/office/drawing/2014/main" id="{E6D26F94-DE81-6530-E728-ABDCC088359D}"/>
              </a:ext>
            </a:extLst>
          </p:cNvPr>
          <p:cNvSpPr>
            <a:spLocks noGrp="1"/>
          </p:cNvSpPr>
          <p:nvPr>
            <p:ph sz="half" idx="2" hasCustomPrompt="1"/>
          </p:nvPr>
        </p:nvSpPr>
        <p:spPr>
          <a:xfrm>
            <a:off x="4851400" y="586740"/>
            <a:ext cx="6643944" cy="1653540"/>
          </a:xfrm>
        </p:spPr>
        <p:txBody>
          <a:bodyPr anchor="ctr">
            <a:normAutofit/>
          </a:bodyPr>
          <a:lstStyle>
            <a:lvl1pPr marL="285750" indent="-285750">
              <a:spcAft>
                <a:spcPts val="600"/>
              </a:spcAft>
              <a:buFont typeface="Arial" panose="020B0604020202020204" pitchFamily="34" charset="0"/>
              <a:buChar char="•"/>
              <a:defRPr sz="1800">
                <a:solidFill>
                  <a:schemeClr val="tx2"/>
                </a:solidFill>
              </a:defRPr>
            </a:lvl1pPr>
            <a:lvl2pPr marL="228600" indent="0">
              <a:spcAft>
                <a:spcPts val="600"/>
              </a:spcAft>
              <a:buNone/>
              <a:defRPr sz="1800">
                <a:solidFill>
                  <a:schemeClr val="tx2"/>
                </a:solidFill>
              </a:defRPr>
            </a:lvl2pPr>
            <a:lvl3pPr>
              <a:spcAft>
                <a:spcPts val="600"/>
              </a:spcAft>
              <a:defRPr sz="1800"/>
            </a:lvl3pPr>
            <a:lvl4pPr>
              <a:spcAft>
                <a:spcPts val="600"/>
              </a:spcAft>
              <a:defRPr sz="1800"/>
            </a:lvl4pPr>
            <a:lvl5pPr>
              <a:spcAft>
                <a:spcPts val="600"/>
              </a:spcAft>
              <a:defRPr sz="1800"/>
            </a:lvl5pPr>
          </a:lstStyle>
          <a:p>
            <a:pPr lvl="0"/>
            <a:r>
              <a:rPr lang="en-US" dirty="0"/>
              <a:t>Click to add content</a:t>
            </a:r>
          </a:p>
          <a:p>
            <a:pPr lvl="1"/>
            <a:r>
              <a:rPr lang="en-US" dirty="0"/>
              <a:t>Second level</a:t>
            </a:r>
          </a:p>
        </p:txBody>
      </p:sp>
      <p:sp>
        <p:nvSpPr>
          <p:cNvPr id="6" name="Table Placeholder 5">
            <a:extLst>
              <a:ext uri="{FF2B5EF4-FFF2-40B4-BE49-F238E27FC236}">
                <a16:creationId xmlns:a16="http://schemas.microsoft.com/office/drawing/2014/main" id="{BE81C174-B581-A6F3-A3B5-8072C0050E9C}"/>
              </a:ext>
            </a:extLst>
          </p:cNvPr>
          <p:cNvSpPr>
            <a:spLocks noGrp="1"/>
          </p:cNvSpPr>
          <p:nvPr>
            <p:ph type="tbl" sz="quarter" idx="13"/>
          </p:nvPr>
        </p:nvSpPr>
        <p:spPr>
          <a:xfrm>
            <a:off x="4851400" y="2495074"/>
            <a:ext cx="6643944" cy="3776186"/>
          </a:xfrm>
        </p:spPr>
        <p:txBody>
          <a:bodyPr/>
          <a:lstStyle>
            <a:lvl1pPr>
              <a:defRPr/>
            </a:lvl1pPr>
          </a:lstStyle>
          <a:p>
            <a:pPr marL="228600" marR="0" lvl="0" indent="-228600" algn="l" defTabSz="914400" rtl="0" eaLnBrk="1" fontAlgn="auto" latinLnBrk="0" hangingPunct="1">
              <a:lnSpc>
                <a:spcPct val="100000"/>
              </a:lnSpc>
              <a:spcBef>
                <a:spcPts val="1000"/>
              </a:spcBef>
              <a:spcAft>
                <a:spcPts val="0"/>
              </a:spcAft>
              <a:buClr>
                <a:schemeClr val="accent2"/>
              </a:buClr>
              <a:buSzTx/>
              <a:buFont typeface="Arial" panose="020B0604020202020204" pitchFamily="34" charset="0"/>
              <a:buChar char="•"/>
              <a:tabLst/>
              <a:defRPr/>
            </a:pPr>
            <a:r>
              <a:rPr lang="en-US"/>
              <a:t>Click icon to add table</a:t>
            </a:r>
            <a:endParaRPr lang="en-US" dirty="0"/>
          </a:p>
        </p:txBody>
      </p:sp>
    </p:spTree>
    <p:extLst>
      <p:ext uri="{BB962C8B-B14F-4D97-AF65-F5344CB8AC3E}">
        <p14:creationId xmlns:p14="http://schemas.microsoft.com/office/powerpoint/2010/main" val="292764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lumMod val="95000"/>
          </a:schemeClr>
        </a:solidFill>
        <a:effectLst/>
      </p:bgPr>
    </p:bg>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1287CC22-A7CC-E0D0-F44E-BA217E882E53}"/>
              </a:ext>
              <a:ext uri="{C183D7F6-B498-43B3-948B-1728B52AA6E4}">
                <adec:decorative xmlns:adec="http://schemas.microsoft.com/office/drawing/2017/decorative" val="1"/>
              </a:ext>
            </a:extLst>
          </p:cNvPr>
          <p:cNvSpPr/>
          <p:nvPr userDrawn="1"/>
        </p:nvSpPr>
        <p:spPr>
          <a:xfrm>
            <a:off x="0" y="0"/>
            <a:ext cx="6502400" cy="6858000"/>
          </a:xfrm>
          <a:prstGeom prst="rtTriangle">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7" name="Rectangle 16">
            <a:extLst>
              <a:ext uri="{FF2B5EF4-FFF2-40B4-BE49-F238E27FC236}">
                <a16:creationId xmlns:a16="http://schemas.microsoft.com/office/drawing/2014/main" id="{B04769DB-2A07-BC51-5527-403CA838F4C5}"/>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DE8D0011-1BF5-77D1-D2AC-ABFFC21247C9}"/>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2B36471-5251-E878-F044-38C6E40BC5DE}"/>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8AEBCDBA-FCC7-7DE8-DA64-AEF047502AF0}"/>
              </a:ext>
            </a:extLst>
          </p:cNvPr>
          <p:cNvSpPr>
            <a:spLocks noGrp="1"/>
          </p:cNvSpPr>
          <p:nvPr>
            <p:ph type="title" hasCustomPrompt="1"/>
          </p:nvPr>
        </p:nvSpPr>
        <p:spPr>
          <a:xfrm rot="16200000">
            <a:off x="-1749423" y="2290758"/>
            <a:ext cx="6276974" cy="2276477"/>
          </a:xfrm>
          <a:effectLst/>
        </p:spPr>
        <p:txBody>
          <a:bodyPr tIns="0" bIns="0" anchor="ctr">
            <a:noAutofit/>
          </a:bodyPr>
          <a:lstStyle>
            <a:lvl1pPr algn="ctr">
              <a:defRPr sz="4000" b="0" cap="all" spc="0" baseline="0">
                <a:solidFill>
                  <a:schemeClr val="tx2"/>
                </a:solidFill>
              </a:defRPr>
            </a:lvl1pPr>
          </a:lstStyle>
          <a:p>
            <a:r>
              <a:rPr lang="en-US" dirty="0"/>
              <a:t>Click to Add title</a:t>
            </a:r>
          </a:p>
        </p:txBody>
      </p:sp>
      <p:sp>
        <p:nvSpPr>
          <p:cNvPr id="16" name="Slide Number Placeholder 4">
            <a:extLst>
              <a:ext uri="{FF2B5EF4-FFF2-40B4-BE49-F238E27FC236}">
                <a16:creationId xmlns:a16="http://schemas.microsoft.com/office/drawing/2014/main" id="{3CC93403-272F-4058-38E7-95034FA1AFCF}"/>
              </a:ext>
            </a:extLst>
          </p:cNvPr>
          <p:cNvSpPr>
            <a:spLocks noGrp="1"/>
          </p:cNvSpPr>
          <p:nvPr>
            <p:ph type="sldNum" sz="quarter" idx="12"/>
          </p:nvPr>
        </p:nvSpPr>
        <p:spPr>
          <a:xfrm>
            <a:off x="2194590" y="3062287"/>
            <a:ext cx="665421" cy="766763"/>
          </a:xfrm>
          <a:prstGeom prst="rect">
            <a:avLst/>
          </a:prstGeom>
          <a:noFill/>
          <a:effectLst/>
        </p:spPr>
        <p:txBody>
          <a:bodyPr lIns="0" rIns="0"/>
          <a:lstStyle>
            <a:lvl1pPr algn="ctr">
              <a:defRPr lang="en-US" sz="1800" b="1" kern="1200" cap="all" spc="150" baseline="0" smtClean="0">
                <a:solidFill>
                  <a:schemeClr val="tx2"/>
                </a:solidFill>
                <a:latin typeface="+mn-lt"/>
                <a:ea typeface="+mn-ea"/>
                <a:cs typeface="+mn-cs"/>
              </a:defRPr>
            </a:lvl1pPr>
          </a:lstStyle>
          <a:p>
            <a:fld id="{8A7A6979-0714-4377-B894-6BE4C2D6E202}" type="slidenum">
              <a:rPr lang="en-US" smtClean="0"/>
              <a:pPr/>
              <a:t>‹#›</a:t>
            </a:fld>
            <a:endParaRPr lang="en-US" dirty="0"/>
          </a:p>
        </p:txBody>
      </p:sp>
      <p:sp>
        <p:nvSpPr>
          <p:cNvPr id="24" name="Content Placeholder 3">
            <a:extLst>
              <a:ext uri="{FF2B5EF4-FFF2-40B4-BE49-F238E27FC236}">
                <a16:creationId xmlns:a16="http://schemas.microsoft.com/office/drawing/2014/main" id="{AFFC2B28-B6DF-BDF7-16A8-28ECC1D99214}"/>
              </a:ext>
            </a:extLst>
          </p:cNvPr>
          <p:cNvSpPr>
            <a:spLocks noGrp="1"/>
          </p:cNvSpPr>
          <p:nvPr>
            <p:ph sz="half" idx="14" hasCustomPrompt="1"/>
          </p:nvPr>
        </p:nvSpPr>
        <p:spPr>
          <a:xfrm>
            <a:off x="3305842" y="867412"/>
            <a:ext cx="3196558" cy="5123178"/>
          </a:xfrm>
        </p:spPr>
        <p:txBody>
          <a:bodyPr>
            <a:normAutofit/>
          </a:bodyPr>
          <a:lstStyle>
            <a:lvl1pPr>
              <a:spcAft>
                <a:spcPts val="600"/>
              </a:spcAft>
              <a:defRPr sz="1800">
                <a:solidFill>
                  <a:schemeClr val="tx2"/>
                </a:solidFill>
              </a:defRPr>
            </a:lvl1pPr>
            <a:lvl2pPr>
              <a:spcAft>
                <a:spcPts val="600"/>
              </a:spcAft>
              <a:defRPr sz="1800">
                <a:solidFill>
                  <a:schemeClr val="tx2"/>
                </a:solidFill>
              </a:defRPr>
            </a:lvl2pPr>
            <a:lvl3pPr>
              <a:spcAft>
                <a:spcPts val="600"/>
              </a:spcAft>
              <a:defRPr sz="1800">
                <a:solidFill>
                  <a:schemeClr val="tx2"/>
                </a:solidFill>
              </a:defRPr>
            </a:lvl3pPr>
            <a:lvl4pPr>
              <a:spcAft>
                <a:spcPts val="600"/>
              </a:spcAft>
              <a:defRPr sz="1800">
                <a:solidFill>
                  <a:schemeClr val="tx2"/>
                </a:solidFill>
              </a:defRPr>
            </a:lvl4pPr>
            <a:lvl5pPr>
              <a:spcAft>
                <a:spcPts val="600"/>
              </a:spcAft>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1"/>
            <a:endParaRPr lang="en-US" dirty="0"/>
          </a:p>
        </p:txBody>
      </p:sp>
      <p:sp>
        <p:nvSpPr>
          <p:cNvPr id="10" name="Content Placeholder 3">
            <a:extLst>
              <a:ext uri="{FF2B5EF4-FFF2-40B4-BE49-F238E27FC236}">
                <a16:creationId xmlns:a16="http://schemas.microsoft.com/office/drawing/2014/main" id="{E6D26F94-DE81-6530-E728-ABDCC088359D}"/>
              </a:ext>
            </a:extLst>
          </p:cNvPr>
          <p:cNvSpPr>
            <a:spLocks noGrp="1"/>
          </p:cNvSpPr>
          <p:nvPr>
            <p:ph sz="half" idx="2" hasCustomPrompt="1"/>
          </p:nvPr>
        </p:nvSpPr>
        <p:spPr>
          <a:xfrm>
            <a:off x="6753224" y="867412"/>
            <a:ext cx="4742119" cy="5123178"/>
          </a:xfrm>
        </p:spPr>
        <p:txBody>
          <a:bodyPr>
            <a:normAutofit/>
          </a:bodyPr>
          <a:lstStyle>
            <a:lvl1pPr>
              <a:spcAft>
                <a:spcPts val="600"/>
              </a:spcAft>
              <a:defRPr sz="1800">
                <a:solidFill>
                  <a:schemeClr val="tx2"/>
                </a:solidFill>
              </a:defRPr>
            </a:lvl1pPr>
            <a:lvl2pPr>
              <a:spcAft>
                <a:spcPts val="600"/>
              </a:spcAft>
              <a:defRPr sz="1800">
                <a:solidFill>
                  <a:schemeClr val="tx2"/>
                </a:solidFill>
              </a:defRPr>
            </a:lvl2pPr>
            <a:lvl3pPr>
              <a:spcAft>
                <a:spcPts val="600"/>
              </a:spcAft>
              <a:defRPr sz="1800">
                <a:solidFill>
                  <a:schemeClr val="tx2"/>
                </a:solidFill>
              </a:defRPr>
            </a:lvl3pPr>
            <a:lvl4pPr>
              <a:spcAft>
                <a:spcPts val="600"/>
              </a:spcAft>
              <a:defRPr sz="1800">
                <a:solidFill>
                  <a:schemeClr val="tx2"/>
                </a:solidFill>
              </a:defRPr>
            </a:lvl4pPr>
            <a:lvl5pPr>
              <a:spcAft>
                <a:spcPts val="600"/>
              </a:spcAft>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1"/>
            <a:endParaRPr lang="en-US" dirty="0"/>
          </a:p>
        </p:txBody>
      </p:sp>
    </p:spTree>
    <p:extLst>
      <p:ext uri="{BB962C8B-B14F-4D97-AF65-F5344CB8AC3E}">
        <p14:creationId xmlns:p14="http://schemas.microsoft.com/office/powerpoint/2010/main" val="707251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lumMod val="95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AFFC437-DF02-7776-8224-91AD11D74BD6}"/>
              </a:ext>
              <a:ext uri="{C183D7F6-B498-43B3-948B-1728B52AA6E4}">
                <adec:decorative xmlns:adec="http://schemas.microsoft.com/office/drawing/2017/decorative" val="1"/>
              </a:ext>
            </a:extLst>
          </p:cNvPr>
          <p:cNvSpPr/>
          <p:nvPr userDrawn="1"/>
        </p:nvSpPr>
        <p:spPr>
          <a:xfrm>
            <a:off x="11405238" y="-4"/>
            <a:ext cx="786761" cy="6858000"/>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8B767E2A-FC6B-2D96-EF20-768A6E8BB6D9}"/>
              </a:ext>
              <a:ext uri="{C183D7F6-B498-43B3-948B-1728B52AA6E4}">
                <adec:decorative xmlns:adec="http://schemas.microsoft.com/office/drawing/2017/decorative" val="1"/>
              </a:ext>
            </a:extLst>
          </p:cNvPr>
          <p:cNvSpPr/>
          <p:nvPr userDrawn="1"/>
        </p:nvSpPr>
        <p:spPr>
          <a:xfrm>
            <a:off x="0" y="0"/>
            <a:ext cx="3063238" cy="6858000"/>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71A79F2D-2D69-D1C7-FD7D-70C2EAE42085}"/>
              </a:ext>
            </a:extLst>
          </p:cNvPr>
          <p:cNvSpPr>
            <a:spLocks noGrp="1"/>
          </p:cNvSpPr>
          <p:nvPr>
            <p:ph type="title" hasCustomPrompt="1"/>
          </p:nvPr>
        </p:nvSpPr>
        <p:spPr>
          <a:xfrm rot="16200000">
            <a:off x="-1749423" y="2290758"/>
            <a:ext cx="6276974" cy="2276477"/>
          </a:xfrm>
          <a:effectLst/>
        </p:spPr>
        <p:txBody>
          <a:bodyPr tIns="0" bIns="0" anchor="ctr">
            <a:noAutofit/>
          </a:bodyPr>
          <a:lstStyle>
            <a:lvl1pPr algn="ctr">
              <a:defRPr sz="4000" b="0" cap="all" spc="0" baseline="0">
                <a:solidFill>
                  <a:schemeClr val="tx2"/>
                </a:solidFill>
              </a:defRPr>
            </a:lvl1pPr>
          </a:lstStyle>
          <a:p>
            <a:r>
              <a:rPr lang="en-US" dirty="0"/>
              <a:t>Click to Add title</a:t>
            </a:r>
          </a:p>
        </p:txBody>
      </p:sp>
      <p:sp>
        <p:nvSpPr>
          <p:cNvPr id="14" name="Slide Number Placeholder 4">
            <a:extLst>
              <a:ext uri="{FF2B5EF4-FFF2-40B4-BE49-F238E27FC236}">
                <a16:creationId xmlns:a16="http://schemas.microsoft.com/office/drawing/2014/main" id="{405BE07A-FC17-07E2-4E28-5883FC2CAE76}"/>
              </a:ext>
            </a:extLst>
          </p:cNvPr>
          <p:cNvSpPr>
            <a:spLocks noGrp="1"/>
          </p:cNvSpPr>
          <p:nvPr>
            <p:ph type="sldNum" sz="quarter" idx="12"/>
          </p:nvPr>
        </p:nvSpPr>
        <p:spPr>
          <a:xfrm>
            <a:off x="2194590" y="3062287"/>
            <a:ext cx="665421" cy="766763"/>
          </a:xfrm>
          <a:prstGeom prst="rect">
            <a:avLst/>
          </a:prstGeom>
          <a:noFill/>
          <a:effectLst/>
        </p:spPr>
        <p:txBody>
          <a:bodyPr lIns="0" rIns="0"/>
          <a:lstStyle>
            <a:lvl1pPr algn="ctr">
              <a:defRPr lang="en-US" sz="1800" b="1" kern="1200" cap="all" spc="150" baseline="0" smtClean="0">
                <a:solidFill>
                  <a:schemeClr val="tx2"/>
                </a:solidFill>
                <a:latin typeface="+mn-lt"/>
                <a:ea typeface="+mn-ea"/>
                <a:cs typeface="+mn-cs"/>
              </a:defRPr>
            </a:lvl1pPr>
          </a:lstStyle>
          <a:p>
            <a:fld id="{8A7A6979-0714-4377-B894-6BE4C2D6E202}" type="slidenum">
              <a:rPr lang="en-US" smtClean="0"/>
              <a:pPr/>
              <a:t>‹#›</a:t>
            </a:fld>
            <a:endParaRPr lang="en-US" dirty="0"/>
          </a:p>
        </p:txBody>
      </p:sp>
      <p:sp>
        <p:nvSpPr>
          <p:cNvPr id="15" name="Rectangle 14">
            <a:extLst>
              <a:ext uri="{FF2B5EF4-FFF2-40B4-BE49-F238E27FC236}">
                <a16:creationId xmlns:a16="http://schemas.microsoft.com/office/drawing/2014/main" id="{1B6D408C-2A4E-CEE1-5980-F9BC89383CA8}"/>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44E622ED-3DA5-D5E9-B688-B2000E522060}"/>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F1677B7-A20C-1A5D-301E-5B7DCAF1B61A}"/>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Content Placeholder 6">
            <a:extLst>
              <a:ext uri="{FF2B5EF4-FFF2-40B4-BE49-F238E27FC236}">
                <a16:creationId xmlns:a16="http://schemas.microsoft.com/office/drawing/2014/main" id="{A6AD29FD-92CC-65CC-1E8B-437A1E59A589}"/>
              </a:ext>
            </a:extLst>
          </p:cNvPr>
          <p:cNvSpPr>
            <a:spLocks noGrp="1"/>
          </p:cNvSpPr>
          <p:nvPr>
            <p:ph sz="quarter" idx="13" hasCustomPrompt="1"/>
          </p:nvPr>
        </p:nvSpPr>
        <p:spPr>
          <a:xfrm>
            <a:off x="3489960" y="892175"/>
            <a:ext cx="7482839" cy="5073650"/>
          </a:xfrm>
          <a:effectLst/>
        </p:spPr>
        <p:txBody>
          <a:bodyPr anchor="ctr">
            <a:normAutofit/>
          </a:bodyPr>
          <a:lstStyle>
            <a:lvl1pPr marL="0" indent="0" algn="l">
              <a:spcAft>
                <a:spcPts val="1200"/>
              </a:spcAft>
              <a:buNone/>
              <a:defRPr sz="2800">
                <a:solidFill>
                  <a:schemeClr val="tx2"/>
                </a:solidFill>
              </a:defRPr>
            </a:lvl1pPr>
            <a:lvl2pPr marL="228600" indent="0" algn="l">
              <a:spcAft>
                <a:spcPts val="1200"/>
              </a:spcAft>
              <a:buNone/>
              <a:defRPr sz="2800">
                <a:solidFill>
                  <a:schemeClr val="tx2"/>
                </a:solidFill>
              </a:defRPr>
            </a:lvl2pPr>
            <a:lvl3pPr marL="457200" indent="0" algn="l">
              <a:spcAft>
                <a:spcPts val="1200"/>
              </a:spcAft>
              <a:buNone/>
              <a:defRPr sz="2800">
                <a:solidFill>
                  <a:schemeClr val="tx2"/>
                </a:solidFill>
              </a:defRPr>
            </a:lvl3pPr>
            <a:lvl4pPr marL="685800" indent="0" algn="l">
              <a:spcAft>
                <a:spcPts val="1200"/>
              </a:spcAft>
              <a:buNone/>
              <a:defRPr sz="2800">
                <a:solidFill>
                  <a:schemeClr val="tx2"/>
                </a:solidFill>
              </a:defRPr>
            </a:lvl4pPr>
            <a:lvl5pPr marL="914400" indent="0" algn="l">
              <a:spcAft>
                <a:spcPts val="1200"/>
              </a:spcAft>
              <a:buNone/>
              <a:defRPr sz="2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5813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392207A-D227-5650-4C58-FA396957B724}"/>
              </a:ext>
              <a:ext uri="{C183D7F6-B498-43B3-948B-1728B52AA6E4}">
                <adec:decorative xmlns:adec="http://schemas.microsoft.com/office/drawing/2017/decorative" val="1"/>
              </a:ext>
            </a:extLst>
          </p:cNvPr>
          <p:cNvSpPr/>
          <p:nvPr userDrawn="1"/>
        </p:nvSpPr>
        <p:spPr>
          <a:xfrm>
            <a:off x="0" y="-5"/>
            <a:ext cx="1445866" cy="6858000"/>
          </a:xfrm>
          <a:custGeom>
            <a:avLst/>
            <a:gdLst>
              <a:gd name="connsiteX0" fmla="*/ 605303 w 1445866"/>
              <a:gd name="connsiteY0" fmla="*/ 6858000 h 6858000"/>
              <a:gd name="connsiteX1" fmla="*/ 233348 w 1445866"/>
              <a:gd name="connsiteY1" fmla="*/ 6858000 h 6858000"/>
              <a:gd name="connsiteX2" fmla="*/ 0 w 1445866"/>
              <a:gd name="connsiteY2" fmla="*/ 6858000 h 6858000"/>
              <a:gd name="connsiteX3" fmla="*/ 0 w 1445866"/>
              <a:gd name="connsiteY3" fmla="*/ 0 h 6858000"/>
              <a:gd name="connsiteX4" fmla="*/ 233348 w 1445866"/>
              <a:gd name="connsiteY4" fmla="*/ 0 h 6858000"/>
              <a:gd name="connsiteX5" fmla="*/ 605299 w 1445866"/>
              <a:gd name="connsiteY5" fmla="*/ 0 h 6858000"/>
              <a:gd name="connsiteX6" fmla="*/ 610635 w 1445866"/>
              <a:gd name="connsiteY6" fmla="*/ 1372 h 6858000"/>
              <a:gd name="connsiteX7" fmla="*/ 1445866 w 1445866"/>
              <a:gd name="connsiteY7" fmla="*/ 1136650 h 6858000"/>
              <a:gd name="connsiteX8" fmla="*/ 719850 w 1445866"/>
              <a:gd name="connsiteY8" fmla="*/ 2231955 h 6858000"/>
              <a:gd name="connsiteX9" fmla="*/ 555970 w 1445866"/>
              <a:gd name="connsiteY9" fmla="*/ 2282826 h 6858000"/>
              <a:gd name="connsiteX10" fmla="*/ 719850 w 1445866"/>
              <a:gd name="connsiteY10" fmla="*/ 2333697 h 6858000"/>
              <a:gd name="connsiteX11" fmla="*/ 1445866 w 1445866"/>
              <a:gd name="connsiteY11" fmla="*/ 3429001 h 6858000"/>
              <a:gd name="connsiteX12" fmla="*/ 719850 w 1445866"/>
              <a:gd name="connsiteY12" fmla="*/ 4524306 h 6858000"/>
              <a:gd name="connsiteX13" fmla="*/ 555972 w 1445866"/>
              <a:gd name="connsiteY13" fmla="*/ 4575176 h 6858000"/>
              <a:gd name="connsiteX14" fmla="*/ 719850 w 1445866"/>
              <a:gd name="connsiteY14" fmla="*/ 4626047 h 6858000"/>
              <a:gd name="connsiteX15" fmla="*/ 1445866 w 1445866"/>
              <a:gd name="connsiteY15" fmla="*/ 5721351 h 6858000"/>
              <a:gd name="connsiteX16" fmla="*/ 610635 w 1445866"/>
              <a:gd name="connsiteY16" fmla="*/ 685662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5866" h="6858000">
                <a:moveTo>
                  <a:pt x="605303" y="6858000"/>
                </a:moveTo>
                <a:lnTo>
                  <a:pt x="233348" y="6858000"/>
                </a:lnTo>
                <a:lnTo>
                  <a:pt x="0" y="6858000"/>
                </a:lnTo>
                <a:lnTo>
                  <a:pt x="0" y="0"/>
                </a:lnTo>
                <a:lnTo>
                  <a:pt x="233348" y="0"/>
                </a:lnTo>
                <a:lnTo>
                  <a:pt x="605299" y="0"/>
                </a:lnTo>
                <a:lnTo>
                  <a:pt x="610635" y="1372"/>
                </a:lnTo>
                <a:cubicBezTo>
                  <a:pt x="1094526" y="151878"/>
                  <a:pt x="1445866" y="603234"/>
                  <a:pt x="1445866" y="1136650"/>
                </a:cubicBezTo>
                <a:cubicBezTo>
                  <a:pt x="1445866" y="1629034"/>
                  <a:pt x="1146499" y="2051497"/>
                  <a:pt x="719850" y="2231955"/>
                </a:cubicBezTo>
                <a:lnTo>
                  <a:pt x="555970" y="2282826"/>
                </a:lnTo>
                <a:lnTo>
                  <a:pt x="719850" y="2333697"/>
                </a:lnTo>
                <a:cubicBezTo>
                  <a:pt x="1146499" y="2514154"/>
                  <a:pt x="1445866" y="2936617"/>
                  <a:pt x="1445866" y="3429001"/>
                </a:cubicBezTo>
                <a:cubicBezTo>
                  <a:pt x="1445866" y="3921385"/>
                  <a:pt x="1146499" y="4343848"/>
                  <a:pt x="719850" y="4524306"/>
                </a:cubicBezTo>
                <a:lnTo>
                  <a:pt x="555972" y="4575176"/>
                </a:lnTo>
                <a:lnTo>
                  <a:pt x="719850" y="4626047"/>
                </a:lnTo>
                <a:cubicBezTo>
                  <a:pt x="1146499" y="4806504"/>
                  <a:pt x="1445866" y="5228967"/>
                  <a:pt x="1445866" y="5721351"/>
                </a:cubicBezTo>
                <a:cubicBezTo>
                  <a:pt x="1445866" y="6254767"/>
                  <a:pt x="1094526" y="6706123"/>
                  <a:pt x="610635" y="6856629"/>
                </a:cubicBezTo>
                <a:close/>
              </a:path>
            </a:pathLst>
          </a:cu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2"/>
              </a:solidFill>
            </a:endParaRPr>
          </a:p>
        </p:txBody>
      </p:sp>
      <p:sp>
        <p:nvSpPr>
          <p:cNvPr id="3" name="Freeform: Shape 2">
            <a:extLst>
              <a:ext uri="{FF2B5EF4-FFF2-40B4-BE49-F238E27FC236}">
                <a16:creationId xmlns:a16="http://schemas.microsoft.com/office/drawing/2014/main" id="{123BCBAF-4668-B2E6-7681-7E02428B4392}"/>
              </a:ext>
              <a:ext uri="{C183D7F6-B498-43B3-948B-1728B52AA6E4}">
                <adec:decorative xmlns:adec="http://schemas.microsoft.com/office/drawing/2017/decorative" val="1"/>
              </a:ext>
            </a:extLst>
          </p:cNvPr>
          <p:cNvSpPr/>
          <p:nvPr userDrawn="1"/>
        </p:nvSpPr>
        <p:spPr>
          <a:xfrm rot="10800000">
            <a:off x="10746134" y="-4"/>
            <a:ext cx="1445866" cy="6858000"/>
          </a:xfrm>
          <a:custGeom>
            <a:avLst/>
            <a:gdLst>
              <a:gd name="connsiteX0" fmla="*/ 605303 w 1445866"/>
              <a:gd name="connsiteY0" fmla="*/ 6858000 h 6858000"/>
              <a:gd name="connsiteX1" fmla="*/ 233348 w 1445866"/>
              <a:gd name="connsiteY1" fmla="*/ 6858000 h 6858000"/>
              <a:gd name="connsiteX2" fmla="*/ 0 w 1445866"/>
              <a:gd name="connsiteY2" fmla="*/ 6858000 h 6858000"/>
              <a:gd name="connsiteX3" fmla="*/ 0 w 1445866"/>
              <a:gd name="connsiteY3" fmla="*/ 0 h 6858000"/>
              <a:gd name="connsiteX4" fmla="*/ 233348 w 1445866"/>
              <a:gd name="connsiteY4" fmla="*/ 0 h 6858000"/>
              <a:gd name="connsiteX5" fmla="*/ 605299 w 1445866"/>
              <a:gd name="connsiteY5" fmla="*/ 0 h 6858000"/>
              <a:gd name="connsiteX6" fmla="*/ 610635 w 1445866"/>
              <a:gd name="connsiteY6" fmla="*/ 1372 h 6858000"/>
              <a:gd name="connsiteX7" fmla="*/ 1445866 w 1445866"/>
              <a:gd name="connsiteY7" fmla="*/ 1136650 h 6858000"/>
              <a:gd name="connsiteX8" fmla="*/ 719850 w 1445866"/>
              <a:gd name="connsiteY8" fmla="*/ 2231955 h 6858000"/>
              <a:gd name="connsiteX9" fmla="*/ 555970 w 1445866"/>
              <a:gd name="connsiteY9" fmla="*/ 2282826 h 6858000"/>
              <a:gd name="connsiteX10" fmla="*/ 719850 w 1445866"/>
              <a:gd name="connsiteY10" fmla="*/ 2333697 h 6858000"/>
              <a:gd name="connsiteX11" fmla="*/ 1445866 w 1445866"/>
              <a:gd name="connsiteY11" fmla="*/ 3429001 h 6858000"/>
              <a:gd name="connsiteX12" fmla="*/ 719850 w 1445866"/>
              <a:gd name="connsiteY12" fmla="*/ 4524306 h 6858000"/>
              <a:gd name="connsiteX13" fmla="*/ 555972 w 1445866"/>
              <a:gd name="connsiteY13" fmla="*/ 4575176 h 6858000"/>
              <a:gd name="connsiteX14" fmla="*/ 719850 w 1445866"/>
              <a:gd name="connsiteY14" fmla="*/ 4626047 h 6858000"/>
              <a:gd name="connsiteX15" fmla="*/ 1445866 w 1445866"/>
              <a:gd name="connsiteY15" fmla="*/ 5721351 h 6858000"/>
              <a:gd name="connsiteX16" fmla="*/ 610635 w 1445866"/>
              <a:gd name="connsiteY16" fmla="*/ 685662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5866" h="6858000">
                <a:moveTo>
                  <a:pt x="605303" y="6858000"/>
                </a:moveTo>
                <a:lnTo>
                  <a:pt x="233348" y="6858000"/>
                </a:lnTo>
                <a:lnTo>
                  <a:pt x="0" y="6858000"/>
                </a:lnTo>
                <a:lnTo>
                  <a:pt x="0" y="0"/>
                </a:lnTo>
                <a:lnTo>
                  <a:pt x="233348" y="0"/>
                </a:lnTo>
                <a:lnTo>
                  <a:pt x="605299" y="0"/>
                </a:lnTo>
                <a:lnTo>
                  <a:pt x="610635" y="1372"/>
                </a:lnTo>
                <a:cubicBezTo>
                  <a:pt x="1094526" y="151878"/>
                  <a:pt x="1445866" y="603234"/>
                  <a:pt x="1445866" y="1136650"/>
                </a:cubicBezTo>
                <a:cubicBezTo>
                  <a:pt x="1445866" y="1629034"/>
                  <a:pt x="1146499" y="2051497"/>
                  <a:pt x="719850" y="2231955"/>
                </a:cubicBezTo>
                <a:lnTo>
                  <a:pt x="555970" y="2282826"/>
                </a:lnTo>
                <a:lnTo>
                  <a:pt x="719850" y="2333697"/>
                </a:lnTo>
                <a:cubicBezTo>
                  <a:pt x="1146499" y="2514154"/>
                  <a:pt x="1445866" y="2936617"/>
                  <a:pt x="1445866" y="3429001"/>
                </a:cubicBezTo>
                <a:cubicBezTo>
                  <a:pt x="1445866" y="3921385"/>
                  <a:pt x="1146499" y="4343848"/>
                  <a:pt x="719850" y="4524306"/>
                </a:cubicBezTo>
                <a:lnTo>
                  <a:pt x="555972" y="4575176"/>
                </a:lnTo>
                <a:lnTo>
                  <a:pt x="719850" y="4626047"/>
                </a:lnTo>
                <a:cubicBezTo>
                  <a:pt x="1146499" y="4806504"/>
                  <a:pt x="1445866" y="5228967"/>
                  <a:pt x="1445866" y="5721351"/>
                </a:cubicBezTo>
                <a:cubicBezTo>
                  <a:pt x="1445866" y="6254767"/>
                  <a:pt x="1094526" y="6706123"/>
                  <a:pt x="610635" y="6856629"/>
                </a:cubicBezTo>
                <a:close/>
              </a:path>
            </a:pathLst>
          </a:cu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2"/>
              </a:solidFill>
            </a:endParaRPr>
          </a:p>
        </p:txBody>
      </p:sp>
      <p:sp>
        <p:nvSpPr>
          <p:cNvPr id="5" name="Rectangle 4">
            <a:extLst>
              <a:ext uri="{FF2B5EF4-FFF2-40B4-BE49-F238E27FC236}">
                <a16:creationId xmlns:a16="http://schemas.microsoft.com/office/drawing/2014/main" id="{9294B31B-4290-C588-1212-26E6B428FDF5}"/>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cxnSp>
        <p:nvCxnSpPr>
          <p:cNvPr id="6" name="Straight Connector 5">
            <a:extLst>
              <a:ext uri="{FF2B5EF4-FFF2-40B4-BE49-F238E27FC236}">
                <a16:creationId xmlns:a16="http://schemas.microsoft.com/office/drawing/2014/main" id="{28628E6D-0C29-7F8E-67C4-175F211E705F}"/>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5D0695C-2845-A017-44FF-AC8172007732}"/>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C4F8C32-8C97-2BA7-D756-712EEDF1439D}"/>
              </a:ext>
              <a:ext uri="{C183D7F6-B498-43B3-948B-1728B52AA6E4}">
                <adec:decorative xmlns:adec="http://schemas.microsoft.com/office/drawing/2017/decorative" val="1"/>
              </a:ext>
            </a:extLst>
          </p:cNvPr>
          <p:cNvCxnSpPr>
            <a:cxnSpLocks/>
          </p:cNvCxnSpPr>
          <p:nvPr userDrawn="1"/>
        </p:nvCxnSpPr>
        <p:spPr>
          <a:xfrm>
            <a:off x="9683717"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A53929D-82C0-204B-3528-E111E5608AE6}"/>
              </a:ext>
              <a:ext uri="{C183D7F6-B498-43B3-948B-1728B52AA6E4}">
                <adec:decorative xmlns:adec="http://schemas.microsoft.com/office/drawing/2017/decorative" val="1"/>
              </a:ext>
            </a:extLst>
          </p:cNvPr>
          <p:cNvCxnSpPr>
            <a:cxnSpLocks/>
          </p:cNvCxnSpPr>
          <p:nvPr userDrawn="1"/>
        </p:nvCxnSpPr>
        <p:spPr>
          <a:xfrm>
            <a:off x="9683717"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DC68DE2F-0A5F-60BA-E2A6-247EF7CB8573}"/>
              </a:ext>
              <a:ext uri="{C183D7F6-B498-43B3-948B-1728B52AA6E4}">
                <adec:decorative xmlns:adec="http://schemas.microsoft.com/office/drawing/2017/decorative" val="1"/>
              </a:ext>
            </a:extLst>
          </p:cNvPr>
          <p:cNvGrpSpPr/>
          <p:nvPr userDrawn="1"/>
        </p:nvGrpSpPr>
        <p:grpSpPr>
          <a:xfrm>
            <a:off x="2517792" y="1543050"/>
            <a:ext cx="7165925" cy="3771900"/>
            <a:chOff x="2517792" y="1651000"/>
            <a:chExt cx="7165925" cy="3771900"/>
          </a:xfrm>
        </p:grpSpPr>
        <p:cxnSp>
          <p:nvCxnSpPr>
            <p:cNvPr id="12" name="Straight Connector 11">
              <a:extLst>
                <a:ext uri="{FF2B5EF4-FFF2-40B4-BE49-F238E27FC236}">
                  <a16:creationId xmlns:a16="http://schemas.microsoft.com/office/drawing/2014/main" id="{D2DE19A1-6F20-44CE-16E6-E01C080DB715}"/>
                </a:ext>
              </a:extLst>
            </p:cNvPr>
            <p:cNvCxnSpPr>
              <a:cxnSpLocks/>
            </p:cNvCxnSpPr>
            <p:nvPr userDrawn="1"/>
          </p:nvCxnSpPr>
          <p:spPr>
            <a:xfrm>
              <a:off x="2527301" y="1651000"/>
              <a:ext cx="7156416" cy="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302056-7C77-84A9-00C4-C936CDB0EC14}"/>
                </a:ext>
              </a:extLst>
            </p:cNvPr>
            <p:cNvCxnSpPr>
              <a:cxnSpLocks/>
            </p:cNvCxnSpPr>
            <p:nvPr userDrawn="1"/>
          </p:nvCxnSpPr>
          <p:spPr>
            <a:xfrm>
              <a:off x="2517792" y="5422900"/>
              <a:ext cx="7156416" cy="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17EEDCF-A8F9-709D-CE34-6E183D26C2C2}"/>
              </a:ext>
            </a:extLst>
          </p:cNvPr>
          <p:cNvSpPr>
            <a:spLocks noGrp="1"/>
          </p:cNvSpPr>
          <p:nvPr>
            <p:ph type="title" hasCustomPrompt="1"/>
          </p:nvPr>
        </p:nvSpPr>
        <p:spPr>
          <a:xfrm>
            <a:off x="2527301" y="1786423"/>
            <a:ext cx="7156415" cy="1740548"/>
          </a:xfrm>
        </p:spPr>
        <p:txBody>
          <a:bodyPr anchor="b">
            <a:noAutofit/>
          </a:bodyPr>
          <a:lstStyle>
            <a:lvl1pPr algn="ctr">
              <a:defRPr sz="4000">
                <a:solidFill>
                  <a:schemeClr val="tx2"/>
                </a:solidFill>
              </a:defRPr>
            </a:lvl1pPr>
          </a:lstStyle>
          <a:p>
            <a:r>
              <a:rPr lang="en-US" dirty="0"/>
              <a:t>Click to Add title</a:t>
            </a:r>
          </a:p>
        </p:txBody>
      </p:sp>
      <p:sp>
        <p:nvSpPr>
          <p:cNvPr id="11" name="Content Placeholder 6">
            <a:extLst>
              <a:ext uri="{FF2B5EF4-FFF2-40B4-BE49-F238E27FC236}">
                <a16:creationId xmlns:a16="http://schemas.microsoft.com/office/drawing/2014/main" id="{3DD99B65-6C51-CA99-9872-6FD254075A80}"/>
              </a:ext>
            </a:extLst>
          </p:cNvPr>
          <p:cNvSpPr>
            <a:spLocks noGrp="1"/>
          </p:cNvSpPr>
          <p:nvPr>
            <p:ph sz="quarter" idx="13" hasCustomPrompt="1"/>
          </p:nvPr>
        </p:nvSpPr>
        <p:spPr>
          <a:xfrm>
            <a:off x="3521271" y="3670658"/>
            <a:ext cx="5149459" cy="1510939"/>
          </a:xfrm>
        </p:spPr>
        <p:txBody>
          <a:bodyPr lIns="182880">
            <a:noAutofit/>
          </a:bodyPr>
          <a:lstStyle>
            <a:lvl1pPr marL="0" indent="0" algn="ctr">
              <a:lnSpc>
                <a:spcPct val="150000"/>
              </a:lnSpc>
              <a:spcBef>
                <a:spcPts val="0"/>
              </a:spcBef>
              <a:buNone/>
              <a:defRPr sz="2000">
                <a:solidFill>
                  <a:schemeClr val="tx2"/>
                </a:solidFill>
              </a:defRPr>
            </a:lvl1pPr>
            <a:lvl2pPr marL="228600" indent="0" algn="ctr">
              <a:buNone/>
              <a:defRPr sz="2000"/>
            </a:lvl2pPr>
            <a:lvl3pPr marL="457200" indent="0" algn="ctr">
              <a:buNone/>
              <a:defRPr sz="2000"/>
            </a:lvl3pPr>
            <a:lvl4pPr marL="685800" indent="0" algn="ctr">
              <a:buNone/>
              <a:defRPr sz="2000"/>
            </a:lvl4pPr>
            <a:lvl5pPr marL="914400" indent="0" algn="ctr">
              <a:buNone/>
              <a:defRPr sz="2000"/>
            </a:lvl5pPr>
          </a:lstStyle>
          <a:p>
            <a:pPr lvl="0"/>
            <a:r>
              <a:rPr lang="en-US" dirty="0"/>
              <a:t>Click to add content</a:t>
            </a:r>
          </a:p>
        </p:txBody>
      </p:sp>
    </p:spTree>
    <p:extLst>
      <p:ext uri="{BB962C8B-B14F-4D97-AF65-F5344CB8AC3E}">
        <p14:creationId xmlns:p14="http://schemas.microsoft.com/office/powerpoint/2010/main" val="1512516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lumMod val="95000"/>
          </a:schemeClr>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BCEE60A-6295-FCD1-542F-52EA50B3B4A9}"/>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t="1" b="51031"/>
          <a:stretch/>
        </p:blipFill>
        <p:spPr>
          <a:xfrm rot="16200000">
            <a:off x="7083880" y="1749876"/>
            <a:ext cx="6858000" cy="3358241"/>
          </a:xfrm>
          <a:prstGeom prst="rect">
            <a:avLst/>
          </a:prstGeom>
        </p:spPr>
      </p:pic>
      <p:pic>
        <p:nvPicPr>
          <p:cNvPr id="3" name="Graphic 2">
            <a:extLst>
              <a:ext uri="{FF2B5EF4-FFF2-40B4-BE49-F238E27FC236}">
                <a16:creationId xmlns:a16="http://schemas.microsoft.com/office/drawing/2014/main" id="{02E5EBF7-4D05-239B-0B70-F9AD5B569091}"/>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b="21667"/>
          <a:stretch/>
        </p:blipFill>
        <p:spPr>
          <a:xfrm rot="5400000">
            <a:off x="-742950" y="742950"/>
            <a:ext cx="6858000" cy="5372100"/>
          </a:xfrm>
          <a:prstGeom prst="rect">
            <a:avLst/>
          </a:prstGeom>
        </p:spPr>
      </p:pic>
      <p:sp>
        <p:nvSpPr>
          <p:cNvPr id="2" name="Title 1">
            <a:extLst>
              <a:ext uri="{FF2B5EF4-FFF2-40B4-BE49-F238E27FC236}">
                <a16:creationId xmlns:a16="http://schemas.microsoft.com/office/drawing/2014/main" id="{D17EEDCF-A8F9-709D-CE34-6E183D26C2C2}"/>
              </a:ext>
            </a:extLst>
          </p:cNvPr>
          <p:cNvSpPr>
            <a:spLocks noGrp="1"/>
          </p:cNvSpPr>
          <p:nvPr>
            <p:ph type="title" hasCustomPrompt="1"/>
          </p:nvPr>
        </p:nvSpPr>
        <p:spPr>
          <a:xfrm rot="16200000">
            <a:off x="-1749423" y="2290758"/>
            <a:ext cx="6276974" cy="2276477"/>
          </a:xfrm>
          <a:effectLst/>
        </p:spPr>
        <p:txBody>
          <a:bodyPr tIns="0" bIns="0" anchor="ctr">
            <a:noAutofit/>
          </a:bodyPr>
          <a:lstStyle>
            <a:lvl1pPr algn="ctr">
              <a:defRPr sz="4000" b="0" cap="all" spc="0" baseline="0">
                <a:solidFill>
                  <a:schemeClr val="tx2"/>
                </a:solidFill>
              </a:defRPr>
            </a:lvl1pPr>
          </a:lstStyle>
          <a:p>
            <a:r>
              <a:rPr lang="en-US" dirty="0"/>
              <a:t>Click to Add title</a:t>
            </a:r>
          </a:p>
        </p:txBody>
      </p:sp>
      <p:sp>
        <p:nvSpPr>
          <p:cNvPr id="5" name="Slide Number Placeholder 4">
            <a:extLst>
              <a:ext uri="{FF2B5EF4-FFF2-40B4-BE49-F238E27FC236}">
                <a16:creationId xmlns:a16="http://schemas.microsoft.com/office/drawing/2014/main" id="{540552D2-6E8F-FBA4-5AAD-121E6FDF38F3}"/>
              </a:ext>
            </a:extLst>
          </p:cNvPr>
          <p:cNvSpPr>
            <a:spLocks noGrp="1"/>
          </p:cNvSpPr>
          <p:nvPr>
            <p:ph type="sldNum" sz="quarter" idx="12"/>
          </p:nvPr>
        </p:nvSpPr>
        <p:spPr>
          <a:xfrm>
            <a:off x="2194590" y="3062287"/>
            <a:ext cx="665421" cy="766763"/>
          </a:xfrm>
          <a:prstGeom prst="rect">
            <a:avLst/>
          </a:prstGeom>
          <a:noFill/>
          <a:effectLst/>
        </p:spPr>
        <p:txBody>
          <a:bodyPr lIns="0" rIns="0"/>
          <a:lstStyle>
            <a:lvl1pPr algn="ctr">
              <a:defRPr lang="en-US" sz="1800" b="1" kern="1200" cap="all" spc="150" baseline="0" smtClean="0">
                <a:solidFill>
                  <a:schemeClr val="tx2"/>
                </a:solidFill>
                <a:latin typeface="+mn-lt"/>
                <a:ea typeface="+mn-ea"/>
                <a:cs typeface="+mn-cs"/>
              </a:defRPr>
            </a:lvl1pPr>
          </a:lstStyle>
          <a:p>
            <a:fld id="{8A7A6979-0714-4377-B894-6BE4C2D6E202}" type="slidenum">
              <a:rPr lang="en-US" smtClean="0"/>
              <a:pPr/>
              <a:t>‹#›</a:t>
            </a:fld>
            <a:endParaRPr lang="en-US" dirty="0"/>
          </a:p>
        </p:txBody>
      </p:sp>
      <p:sp>
        <p:nvSpPr>
          <p:cNvPr id="7" name="Content Placeholder 6">
            <a:extLst>
              <a:ext uri="{FF2B5EF4-FFF2-40B4-BE49-F238E27FC236}">
                <a16:creationId xmlns:a16="http://schemas.microsoft.com/office/drawing/2014/main" id="{1607AAD3-3E7E-4AA4-9B8A-E76C79C5D091}"/>
              </a:ext>
            </a:extLst>
          </p:cNvPr>
          <p:cNvSpPr>
            <a:spLocks noGrp="1"/>
          </p:cNvSpPr>
          <p:nvPr>
            <p:ph sz="quarter" idx="13" hasCustomPrompt="1"/>
          </p:nvPr>
        </p:nvSpPr>
        <p:spPr>
          <a:xfrm>
            <a:off x="5372100" y="892175"/>
            <a:ext cx="3461659" cy="5073650"/>
          </a:xfrm>
          <a:effectLst/>
        </p:spPr>
        <p:txBody>
          <a:bodyPr anchor="ctr">
            <a:normAutofit/>
          </a:bodyPr>
          <a:lstStyle>
            <a:lvl1pPr marL="0" indent="0" algn="ctr">
              <a:spcAft>
                <a:spcPts val="600"/>
              </a:spcAft>
              <a:buNone/>
              <a:defRPr sz="2400">
                <a:solidFill>
                  <a:schemeClr val="tx2"/>
                </a:solidFill>
              </a:defRPr>
            </a:lvl1pPr>
            <a:lvl2pPr marL="228600" indent="0" algn="ctr">
              <a:spcAft>
                <a:spcPts val="600"/>
              </a:spcAft>
              <a:buNone/>
              <a:defRPr sz="2000">
                <a:solidFill>
                  <a:schemeClr val="tx2"/>
                </a:solidFill>
              </a:defRPr>
            </a:lvl2pPr>
            <a:lvl3pPr marL="457200" indent="0" algn="ctr">
              <a:spcAft>
                <a:spcPts val="600"/>
              </a:spcAft>
              <a:buNone/>
              <a:defRPr sz="2000">
                <a:solidFill>
                  <a:schemeClr val="tx2"/>
                </a:solidFill>
              </a:defRPr>
            </a:lvl3pPr>
            <a:lvl4pPr marL="685800" indent="0" algn="ctr">
              <a:spcAft>
                <a:spcPts val="600"/>
              </a:spcAft>
              <a:buNone/>
              <a:defRPr sz="2000">
                <a:solidFill>
                  <a:schemeClr val="tx2"/>
                </a:solidFill>
              </a:defRPr>
            </a:lvl4pPr>
            <a:lvl5pPr marL="914400" indent="0" algn="ctr">
              <a:spcAft>
                <a:spcPts val="600"/>
              </a:spcAft>
              <a:buNone/>
              <a:defRPr sz="20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Rectangle 19">
            <a:extLst>
              <a:ext uri="{FF2B5EF4-FFF2-40B4-BE49-F238E27FC236}">
                <a16:creationId xmlns:a16="http://schemas.microsoft.com/office/drawing/2014/main" id="{9C667425-5376-9A12-6412-4B63AC528F92}"/>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A1CB2DD8-1852-5728-5E46-28CF0864B9BE}"/>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741730C-9E61-193C-BBD3-080BB83366EF}"/>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141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1">
    <p:bg>
      <p:bgPr>
        <a:solidFill>
          <a:schemeClr val="bg1">
            <a:lumMod val="95000"/>
          </a:schemeClr>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EE62E882-4E93-85DF-DE0B-6F64263A3BBA}"/>
              </a:ext>
            </a:extLst>
          </p:cNvPr>
          <p:cNvSpPr>
            <a:spLocks noGrp="1"/>
          </p:cNvSpPr>
          <p:nvPr>
            <p:ph type="pic" sz="quarter" idx="10"/>
          </p:nvPr>
        </p:nvSpPr>
        <p:spPr>
          <a:xfrm>
            <a:off x="2" y="0"/>
            <a:ext cx="12191999" cy="6858000"/>
          </a:xfrm>
          <a:custGeom>
            <a:avLst/>
            <a:gdLst>
              <a:gd name="connsiteX0" fmla="*/ 9664698 w 12191999"/>
              <a:gd name="connsiteY0" fmla="*/ 0 h 6858000"/>
              <a:gd name="connsiteX1" fmla="*/ 12191999 w 12191999"/>
              <a:gd name="connsiteY1" fmla="*/ 0 h 6858000"/>
              <a:gd name="connsiteX2" fmla="*/ 12191999 w 12191999"/>
              <a:gd name="connsiteY2" fmla="*/ 6858000 h 6858000"/>
              <a:gd name="connsiteX3" fmla="*/ 9664698 w 12191999"/>
              <a:gd name="connsiteY3" fmla="*/ 6858000 h 6858000"/>
              <a:gd name="connsiteX4" fmla="*/ 0 w 12191999"/>
              <a:gd name="connsiteY4" fmla="*/ 0 h 6858000"/>
              <a:gd name="connsiteX5" fmla="*/ 2551176 w 12191999"/>
              <a:gd name="connsiteY5" fmla="*/ 0 h 6858000"/>
              <a:gd name="connsiteX6" fmla="*/ 2551176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9664698" y="0"/>
                </a:moveTo>
                <a:lnTo>
                  <a:pt x="12191999" y="0"/>
                </a:lnTo>
                <a:lnTo>
                  <a:pt x="12191999" y="6858000"/>
                </a:lnTo>
                <a:lnTo>
                  <a:pt x="9664698" y="6858000"/>
                </a:lnTo>
                <a:close/>
                <a:moveTo>
                  <a:pt x="0" y="0"/>
                </a:moveTo>
                <a:lnTo>
                  <a:pt x="2551176" y="0"/>
                </a:lnTo>
                <a:lnTo>
                  <a:pt x="2551176" y="6858000"/>
                </a:lnTo>
                <a:lnTo>
                  <a:pt x="0" y="6858000"/>
                </a:lnTo>
                <a:close/>
              </a:path>
            </a:pathLst>
          </a:custGeom>
        </p:spPr>
        <p:txBody>
          <a:bodyPr wrap="square">
            <a:noAutofit/>
          </a:bodyPr>
          <a:lstStyle/>
          <a:p>
            <a:endParaRPr lang="en-US" dirty="0"/>
          </a:p>
        </p:txBody>
      </p:sp>
      <p:sp>
        <p:nvSpPr>
          <p:cNvPr id="2" name="Title 1">
            <a:extLst>
              <a:ext uri="{FF2B5EF4-FFF2-40B4-BE49-F238E27FC236}">
                <a16:creationId xmlns:a16="http://schemas.microsoft.com/office/drawing/2014/main" id="{D17EEDCF-A8F9-709D-CE34-6E183D26C2C2}"/>
              </a:ext>
            </a:extLst>
          </p:cNvPr>
          <p:cNvSpPr>
            <a:spLocks noGrp="1"/>
          </p:cNvSpPr>
          <p:nvPr>
            <p:ph type="title" hasCustomPrompt="1"/>
          </p:nvPr>
        </p:nvSpPr>
        <p:spPr>
          <a:xfrm>
            <a:off x="2527301" y="1747287"/>
            <a:ext cx="7156415" cy="3363427"/>
          </a:xfrm>
        </p:spPr>
        <p:txBody>
          <a:bodyPr tIns="0" bIns="0" anchor="ctr">
            <a:noAutofit/>
          </a:bodyPr>
          <a:lstStyle>
            <a:lvl1pPr algn="ctr">
              <a:defRPr sz="4400">
                <a:solidFill>
                  <a:schemeClr val="tx2"/>
                </a:solidFill>
              </a:defRPr>
            </a:lvl1pPr>
          </a:lstStyle>
          <a:p>
            <a:r>
              <a:rPr lang="en-US" dirty="0"/>
              <a:t>Click to Add title</a:t>
            </a:r>
          </a:p>
        </p:txBody>
      </p:sp>
    </p:spTree>
    <p:extLst>
      <p:ext uri="{BB962C8B-B14F-4D97-AF65-F5344CB8AC3E}">
        <p14:creationId xmlns:p14="http://schemas.microsoft.com/office/powerpoint/2010/main" val="1254760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2">
    <p:bg>
      <p:bgPr>
        <a:solidFill>
          <a:schemeClr val="bg1">
            <a:lumMod val="95000"/>
          </a:schemeClr>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FCB7CBB1-8DA1-E416-2554-28C331D0AF54}"/>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t="1" b="47888"/>
          <a:stretch/>
        </p:blipFill>
        <p:spPr>
          <a:xfrm rot="16200000">
            <a:off x="6976110" y="1642110"/>
            <a:ext cx="6858000" cy="3573780"/>
          </a:xfrm>
          <a:prstGeom prst="rect">
            <a:avLst/>
          </a:prstGeom>
        </p:spPr>
      </p:pic>
      <p:pic>
        <p:nvPicPr>
          <p:cNvPr id="13" name="Graphic 12">
            <a:extLst>
              <a:ext uri="{FF2B5EF4-FFF2-40B4-BE49-F238E27FC236}">
                <a16:creationId xmlns:a16="http://schemas.microsoft.com/office/drawing/2014/main" id="{1E442E8B-94A4-D6CF-E77C-A046400CB56F}"/>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t="1" b="47888"/>
          <a:stretch/>
        </p:blipFill>
        <p:spPr>
          <a:xfrm rot="5400000">
            <a:off x="-1718310" y="1646872"/>
            <a:ext cx="6858000" cy="3573780"/>
          </a:xfrm>
          <a:prstGeom prst="rect">
            <a:avLst/>
          </a:prstGeom>
        </p:spPr>
      </p:pic>
      <p:sp>
        <p:nvSpPr>
          <p:cNvPr id="5" name="Rectangle 4">
            <a:extLst>
              <a:ext uri="{FF2B5EF4-FFF2-40B4-BE49-F238E27FC236}">
                <a16:creationId xmlns:a16="http://schemas.microsoft.com/office/drawing/2014/main" id="{9294B31B-4290-C588-1212-26E6B428FDF5}"/>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cxnSp>
        <p:nvCxnSpPr>
          <p:cNvPr id="6" name="Straight Connector 5">
            <a:extLst>
              <a:ext uri="{FF2B5EF4-FFF2-40B4-BE49-F238E27FC236}">
                <a16:creationId xmlns:a16="http://schemas.microsoft.com/office/drawing/2014/main" id="{28628E6D-0C29-7F8E-67C4-175F211E705F}"/>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5D0695C-2845-A017-44FF-AC8172007732}"/>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C4F8C32-8C97-2BA7-D756-712EEDF1439D}"/>
              </a:ext>
              <a:ext uri="{C183D7F6-B498-43B3-948B-1728B52AA6E4}">
                <adec:decorative xmlns:adec="http://schemas.microsoft.com/office/drawing/2017/decorative" val="1"/>
              </a:ext>
            </a:extLst>
          </p:cNvPr>
          <p:cNvCxnSpPr>
            <a:cxnSpLocks/>
          </p:cNvCxnSpPr>
          <p:nvPr userDrawn="1"/>
        </p:nvCxnSpPr>
        <p:spPr>
          <a:xfrm>
            <a:off x="9683717"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A53929D-82C0-204B-3528-E111E5608AE6}"/>
              </a:ext>
              <a:ext uri="{C183D7F6-B498-43B3-948B-1728B52AA6E4}">
                <adec:decorative xmlns:adec="http://schemas.microsoft.com/office/drawing/2017/decorative" val="1"/>
              </a:ext>
            </a:extLst>
          </p:cNvPr>
          <p:cNvCxnSpPr>
            <a:cxnSpLocks/>
          </p:cNvCxnSpPr>
          <p:nvPr userDrawn="1"/>
        </p:nvCxnSpPr>
        <p:spPr>
          <a:xfrm>
            <a:off x="9683717"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DC68DE2F-0A5F-60BA-E2A6-247EF7CB8573}"/>
              </a:ext>
              <a:ext uri="{C183D7F6-B498-43B3-948B-1728B52AA6E4}">
                <adec:decorative xmlns:adec="http://schemas.microsoft.com/office/drawing/2017/decorative" val="1"/>
              </a:ext>
            </a:extLst>
          </p:cNvPr>
          <p:cNvGrpSpPr/>
          <p:nvPr userDrawn="1"/>
        </p:nvGrpSpPr>
        <p:grpSpPr>
          <a:xfrm>
            <a:off x="2517792" y="1543050"/>
            <a:ext cx="7165925" cy="3771900"/>
            <a:chOff x="2517792" y="1651000"/>
            <a:chExt cx="7165925" cy="3771900"/>
          </a:xfrm>
        </p:grpSpPr>
        <p:cxnSp>
          <p:nvCxnSpPr>
            <p:cNvPr id="12" name="Straight Connector 11">
              <a:extLst>
                <a:ext uri="{FF2B5EF4-FFF2-40B4-BE49-F238E27FC236}">
                  <a16:creationId xmlns:a16="http://schemas.microsoft.com/office/drawing/2014/main" id="{D2DE19A1-6F20-44CE-16E6-E01C080DB715}"/>
                </a:ext>
              </a:extLst>
            </p:cNvPr>
            <p:cNvCxnSpPr>
              <a:cxnSpLocks/>
            </p:cNvCxnSpPr>
            <p:nvPr userDrawn="1"/>
          </p:nvCxnSpPr>
          <p:spPr>
            <a:xfrm>
              <a:off x="2527301" y="1651000"/>
              <a:ext cx="7156416" cy="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302056-7C77-84A9-00C4-C936CDB0EC14}"/>
                </a:ext>
              </a:extLst>
            </p:cNvPr>
            <p:cNvCxnSpPr>
              <a:cxnSpLocks/>
            </p:cNvCxnSpPr>
            <p:nvPr userDrawn="1"/>
          </p:nvCxnSpPr>
          <p:spPr>
            <a:xfrm>
              <a:off x="2517792" y="5422900"/>
              <a:ext cx="7156416" cy="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17EEDCF-A8F9-709D-CE34-6E183D26C2C2}"/>
              </a:ext>
            </a:extLst>
          </p:cNvPr>
          <p:cNvSpPr>
            <a:spLocks noGrp="1"/>
          </p:cNvSpPr>
          <p:nvPr>
            <p:ph type="title"/>
          </p:nvPr>
        </p:nvSpPr>
        <p:spPr>
          <a:xfrm>
            <a:off x="2527301" y="1786422"/>
            <a:ext cx="7156415" cy="2260117"/>
          </a:xfrm>
        </p:spPr>
        <p:txBody>
          <a:bodyPr tIns="0" bIns="0" anchor="b">
            <a:noAutofit/>
          </a:bodyPr>
          <a:lstStyle>
            <a:lvl1pPr algn="ctr">
              <a:defRPr sz="4400">
                <a:solidFill>
                  <a:schemeClr val="tx2"/>
                </a:solidFill>
              </a:defRPr>
            </a:lvl1pPr>
          </a:lstStyle>
          <a:p>
            <a:r>
              <a:rPr lang="en-US"/>
              <a:t>Click to edit Master title style</a:t>
            </a:r>
            <a:endParaRPr lang="en-US" dirty="0"/>
          </a:p>
        </p:txBody>
      </p:sp>
      <p:sp>
        <p:nvSpPr>
          <p:cNvPr id="3" name="Text Placeholder 3">
            <a:extLst>
              <a:ext uri="{FF2B5EF4-FFF2-40B4-BE49-F238E27FC236}">
                <a16:creationId xmlns:a16="http://schemas.microsoft.com/office/drawing/2014/main" id="{CC0E72D9-C2D7-3452-FBEB-5506D3211809}"/>
              </a:ext>
            </a:extLst>
          </p:cNvPr>
          <p:cNvSpPr>
            <a:spLocks noGrp="1"/>
          </p:cNvSpPr>
          <p:nvPr>
            <p:ph type="body" sz="quarter" idx="15" hasCustomPrompt="1"/>
          </p:nvPr>
        </p:nvSpPr>
        <p:spPr>
          <a:xfrm>
            <a:off x="2527299" y="4145100"/>
            <a:ext cx="7137395" cy="735012"/>
          </a:xfrm>
        </p:spPr>
        <p:txBody>
          <a:bodyPr anchor="ctr">
            <a:normAutofit/>
          </a:bodyPr>
          <a:lstStyle>
            <a:lvl1pPr marL="0" indent="0" algn="ctr">
              <a:buNone/>
              <a:defRPr sz="2400">
                <a:solidFill>
                  <a:schemeClr val="tx2"/>
                </a:solidFill>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r>
              <a:rPr lang="en-US" dirty="0"/>
              <a:t>Click to add subtitle</a:t>
            </a:r>
          </a:p>
        </p:txBody>
      </p:sp>
    </p:spTree>
    <p:extLst>
      <p:ext uri="{BB962C8B-B14F-4D97-AF65-F5344CB8AC3E}">
        <p14:creationId xmlns:p14="http://schemas.microsoft.com/office/powerpoint/2010/main" val="348826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bg1">
            <a:lumMod val="95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6617646-6AF6-94B0-E660-98BCAC61F95F}"/>
              </a:ext>
              <a:ext uri="{C183D7F6-B498-43B3-948B-1728B52AA6E4}">
                <adec:decorative xmlns:adec="http://schemas.microsoft.com/office/drawing/2017/decorative" val="1"/>
              </a:ext>
            </a:extLst>
          </p:cNvPr>
          <p:cNvSpPr/>
          <p:nvPr userDrawn="1"/>
        </p:nvSpPr>
        <p:spPr>
          <a:xfrm>
            <a:off x="1" y="0"/>
            <a:ext cx="4405568" cy="6858000"/>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7EEDCF-A8F9-709D-CE34-6E183D26C2C2}"/>
              </a:ext>
            </a:extLst>
          </p:cNvPr>
          <p:cNvSpPr>
            <a:spLocks noGrp="1"/>
          </p:cNvSpPr>
          <p:nvPr>
            <p:ph type="title" hasCustomPrompt="1"/>
          </p:nvPr>
        </p:nvSpPr>
        <p:spPr>
          <a:xfrm rot="16200000">
            <a:off x="-1749423" y="2290758"/>
            <a:ext cx="6276974" cy="2276477"/>
          </a:xfrm>
          <a:effectLst/>
        </p:spPr>
        <p:txBody>
          <a:bodyPr tIns="0" bIns="0" anchor="ctr">
            <a:noAutofit/>
          </a:bodyPr>
          <a:lstStyle>
            <a:lvl1pPr algn="ctr">
              <a:defRPr sz="4000" b="0" cap="all" spc="0" baseline="0">
                <a:solidFill>
                  <a:schemeClr val="tx2"/>
                </a:solidFill>
              </a:defRPr>
            </a:lvl1pPr>
          </a:lstStyle>
          <a:p>
            <a:r>
              <a:rPr lang="en-US" dirty="0"/>
              <a:t>Click to Add title</a:t>
            </a:r>
          </a:p>
        </p:txBody>
      </p:sp>
      <p:sp>
        <p:nvSpPr>
          <p:cNvPr id="5" name="Slide Number Placeholder 4">
            <a:extLst>
              <a:ext uri="{FF2B5EF4-FFF2-40B4-BE49-F238E27FC236}">
                <a16:creationId xmlns:a16="http://schemas.microsoft.com/office/drawing/2014/main" id="{540552D2-6E8F-FBA4-5AAD-121E6FDF38F3}"/>
              </a:ext>
            </a:extLst>
          </p:cNvPr>
          <p:cNvSpPr>
            <a:spLocks noGrp="1"/>
          </p:cNvSpPr>
          <p:nvPr>
            <p:ph type="sldNum" sz="quarter" idx="12"/>
          </p:nvPr>
        </p:nvSpPr>
        <p:spPr>
          <a:xfrm>
            <a:off x="2194590" y="3062287"/>
            <a:ext cx="665421" cy="766763"/>
          </a:xfrm>
          <a:prstGeom prst="rect">
            <a:avLst/>
          </a:prstGeom>
          <a:noFill/>
          <a:effectLst/>
        </p:spPr>
        <p:txBody>
          <a:bodyPr lIns="0" rIns="0"/>
          <a:lstStyle>
            <a:lvl1pPr algn="ctr">
              <a:defRPr lang="en-US" sz="1800" b="1" kern="1200" cap="all" spc="150" baseline="0" smtClean="0">
                <a:solidFill>
                  <a:schemeClr val="tx2"/>
                </a:solidFill>
                <a:latin typeface="+mn-lt"/>
                <a:ea typeface="+mn-ea"/>
                <a:cs typeface="+mn-cs"/>
              </a:defRPr>
            </a:lvl1pPr>
          </a:lstStyle>
          <a:p>
            <a:fld id="{8A7A6979-0714-4377-B894-6BE4C2D6E202}" type="slidenum">
              <a:rPr lang="en-US" smtClean="0"/>
              <a:pPr/>
              <a:t>‹#›</a:t>
            </a:fld>
            <a:endParaRPr lang="en-US" dirty="0"/>
          </a:p>
        </p:txBody>
      </p:sp>
      <p:sp>
        <p:nvSpPr>
          <p:cNvPr id="7" name="Content Placeholder 6">
            <a:extLst>
              <a:ext uri="{FF2B5EF4-FFF2-40B4-BE49-F238E27FC236}">
                <a16:creationId xmlns:a16="http://schemas.microsoft.com/office/drawing/2014/main" id="{1607AAD3-3E7E-4AA4-9B8A-E76C79C5D091}"/>
              </a:ext>
            </a:extLst>
          </p:cNvPr>
          <p:cNvSpPr>
            <a:spLocks noGrp="1"/>
          </p:cNvSpPr>
          <p:nvPr>
            <p:ph sz="quarter" idx="13" hasCustomPrompt="1"/>
          </p:nvPr>
        </p:nvSpPr>
        <p:spPr>
          <a:xfrm>
            <a:off x="4851400" y="892175"/>
            <a:ext cx="6617592" cy="5073650"/>
          </a:xfrm>
          <a:effectLst/>
        </p:spPr>
        <p:txBody>
          <a:bodyPr anchor="ctr">
            <a:normAutofit/>
          </a:bodyPr>
          <a:lstStyle>
            <a:lvl1pPr marL="0" indent="0" algn="l">
              <a:spcAft>
                <a:spcPts val="1200"/>
              </a:spcAft>
              <a:buNone/>
              <a:defRPr sz="1800">
                <a:solidFill>
                  <a:schemeClr val="tx2"/>
                </a:solidFill>
              </a:defRPr>
            </a:lvl1pPr>
            <a:lvl2pPr marL="228600" indent="0" algn="l">
              <a:spcAft>
                <a:spcPts val="1200"/>
              </a:spcAft>
              <a:buNone/>
              <a:defRPr sz="1800">
                <a:solidFill>
                  <a:schemeClr val="tx2"/>
                </a:solidFill>
              </a:defRPr>
            </a:lvl2pPr>
            <a:lvl3pPr marL="457200" indent="0" algn="l">
              <a:spcAft>
                <a:spcPts val="1200"/>
              </a:spcAft>
              <a:buNone/>
              <a:defRPr sz="1800">
                <a:solidFill>
                  <a:schemeClr val="tx2"/>
                </a:solidFill>
              </a:defRPr>
            </a:lvl3pPr>
            <a:lvl4pPr marL="685800" indent="0" algn="l">
              <a:spcAft>
                <a:spcPts val="1200"/>
              </a:spcAft>
              <a:buNone/>
              <a:defRPr sz="1800">
                <a:solidFill>
                  <a:schemeClr val="tx2"/>
                </a:solidFill>
              </a:defRPr>
            </a:lvl4pPr>
            <a:lvl5pPr marL="914400" indent="0" algn="l">
              <a:spcAft>
                <a:spcPts val="1200"/>
              </a:spcAft>
              <a:buNone/>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Rectangle 19">
            <a:extLst>
              <a:ext uri="{FF2B5EF4-FFF2-40B4-BE49-F238E27FC236}">
                <a16:creationId xmlns:a16="http://schemas.microsoft.com/office/drawing/2014/main" id="{9C667425-5376-9A12-6412-4B63AC528F92}"/>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A1CB2DD8-1852-5728-5E46-28CF0864B9BE}"/>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741730C-9E61-193C-BBD3-080BB83366EF}"/>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816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3">
    <p:bg>
      <p:bgPr>
        <a:solidFill>
          <a:schemeClr val="bg1">
            <a:lumMod val="95000"/>
          </a:schemeClr>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9177A207-9B85-52B8-8ED0-3616C76742AD}"/>
              </a:ext>
            </a:extLst>
          </p:cNvPr>
          <p:cNvSpPr>
            <a:spLocks noGrp="1"/>
          </p:cNvSpPr>
          <p:nvPr>
            <p:ph type="pic" sz="quarter" idx="16"/>
          </p:nvPr>
        </p:nvSpPr>
        <p:spPr>
          <a:xfrm>
            <a:off x="0" y="0"/>
            <a:ext cx="12192000" cy="6858000"/>
          </a:xfrm>
          <a:custGeom>
            <a:avLst/>
            <a:gdLst>
              <a:gd name="connsiteX0" fmla="*/ 0 w 12192000"/>
              <a:gd name="connsiteY0" fmla="*/ 3086100 h 6858000"/>
              <a:gd name="connsiteX1" fmla="*/ 4375405 w 12192000"/>
              <a:gd name="connsiteY1" fmla="*/ 6858000 h 6858000"/>
              <a:gd name="connsiteX2" fmla="*/ 0 w 12192000"/>
              <a:gd name="connsiteY2" fmla="*/ 6858000 h 6858000"/>
              <a:gd name="connsiteX3" fmla="*/ 7816598 w 12192000"/>
              <a:gd name="connsiteY3" fmla="*/ 0 h 6858000"/>
              <a:gd name="connsiteX4" fmla="*/ 12192000 w 12192000"/>
              <a:gd name="connsiteY4" fmla="*/ 0 h 6858000"/>
              <a:gd name="connsiteX5" fmla="*/ 12192000 w 12192000"/>
              <a:gd name="connsiteY5" fmla="*/ 37718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3086100"/>
                </a:moveTo>
                <a:lnTo>
                  <a:pt x="4375405" y="6858000"/>
                </a:lnTo>
                <a:lnTo>
                  <a:pt x="0" y="6858000"/>
                </a:lnTo>
                <a:close/>
                <a:moveTo>
                  <a:pt x="7816598" y="0"/>
                </a:moveTo>
                <a:lnTo>
                  <a:pt x="12192000" y="0"/>
                </a:lnTo>
                <a:lnTo>
                  <a:pt x="12192000" y="3771898"/>
                </a:lnTo>
                <a:close/>
              </a:path>
            </a:pathLst>
          </a:custGeom>
        </p:spPr>
        <p:txBody>
          <a:bodyPr wrap="square">
            <a:noAutofit/>
          </a:bodyPr>
          <a:lstStyle/>
          <a:p>
            <a:endParaRPr lang="en-US"/>
          </a:p>
        </p:txBody>
      </p:sp>
      <p:sp>
        <p:nvSpPr>
          <p:cNvPr id="2" name="Title 1">
            <a:extLst>
              <a:ext uri="{FF2B5EF4-FFF2-40B4-BE49-F238E27FC236}">
                <a16:creationId xmlns:a16="http://schemas.microsoft.com/office/drawing/2014/main" id="{D17EEDCF-A8F9-709D-CE34-6E183D26C2C2}"/>
              </a:ext>
            </a:extLst>
          </p:cNvPr>
          <p:cNvSpPr>
            <a:spLocks noGrp="1"/>
          </p:cNvSpPr>
          <p:nvPr>
            <p:ph type="title" hasCustomPrompt="1"/>
          </p:nvPr>
        </p:nvSpPr>
        <p:spPr>
          <a:xfrm>
            <a:off x="2527301" y="1786421"/>
            <a:ext cx="7156415" cy="2258568"/>
          </a:xfrm>
        </p:spPr>
        <p:txBody>
          <a:bodyPr tIns="0" bIns="0" anchor="b">
            <a:noAutofit/>
          </a:bodyPr>
          <a:lstStyle>
            <a:lvl1pPr algn="ctr">
              <a:defRPr sz="4400">
                <a:solidFill>
                  <a:schemeClr val="tx2"/>
                </a:solidFill>
              </a:defRPr>
            </a:lvl1pPr>
          </a:lstStyle>
          <a:p>
            <a:r>
              <a:rPr lang="en-US" dirty="0"/>
              <a:t>Click to Add title</a:t>
            </a:r>
          </a:p>
        </p:txBody>
      </p:sp>
      <p:sp>
        <p:nvSpPr>
          <p:cNvPr id="4" name="Text Placeholder 3">
            <a:extLst>
              <a:ext uri="{FF2B5EF4-FFF2-40B4-BE49-F238E27FC236}">
                <a16:creationId xmlns:a16="http://schemas.microsoft.com/office/drawing/2014/main" id="{F7745489-5B17-0977-F512-70D9A108715B}"/>
              </a:ext>
            </a:extLst>
          </p:cNvPr>
          <p:cNvSpPr>
            <a:spLocks noGrp="1"/>
          </p:cNvSpPr>
          <p:nvPr>
            <p:ph type="body" sz="quarter" idx="15" hasCustomPrompt="1"/>
          </p:nvPr>
        </p:nvSpPr>
        <p:spPr>
          <a:xfrm>
            <a:off x="2527299" y="4142232"/>
            <a:ext cx="7156415" cy="735012"/>
          </a:xfrm>
        </p:spPr>
        <p:txBody>
          <a:bodyPr anchor="ctr">
            <a:normAutofit/>
          </a:bodyPr>
          <a:lstStyle>
            <a:lvl1pPr marL="0" indent="0" algn="ctr">
              <a:buNone/>
              <a:defRPr sz="2400">
                <a:solidFill>
                  <a:schemeClr val="tx2"/>
                </a:solidFill>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r>
              <a:rPr lang="en-US" dirty="0"/>
              <a:t>Click to add subtitle</a:t>
            </a:r>
          </a:p>
        </p:txBody>
      </p:sp>
    </p:spTree>
    <p:extLst>
      <p:ext uri="{BB962C8B-B14F-4D97-AF65-F5344CB8AC3E}">
        <p14:creationId xmlns:p14="http://schemas.microsoft.com/office/powerpoint/2010/main" val="906157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lumMod val="95000"/>
          </a:schemeClr>
        </a:solidFill>
        <a:effectLst/>
      </p:bgPr>
    </p:bg>
    <p:spTree>
      <p:nvGrpSpPr>
        <p:cNvPr id="1" name=""/>
        <p:cNvGrpSpPr/>
        <p:nvPr/>
      </p:nvGrpSpPr>
      <p:grpSpPr>
        <a:xfrm>
          <a:off x="0" y="0"/>
          <a:ext cx="0" cy="0"/>
          <a:chOff x="0" y="0"/>
          <a:chExt cx="0" cy="0"/>
        </a:xfrm>
      </p:grpSpPr>
      <p:sp>
        <p:nvSpPr>
          <p:cNvPr id="39" name="Freeform: Shape 38">
            <a:extLst>
              <a:ext uri="{FF2B5EF4-FFF2-40B4-BE49-F238E27FC236}">
                <a16:creationId xmlns:a16="http://schemas.microsoft.com/office/drawing/2014/main" id="{45346F93-664A-16A2-A824-FBB5F60B0938}"/>
              </a:ext>
              <a:ext uri="{C183D7F6-B498-43B3-948B-1728B52AA6E4}">
                <adec:decorative xmlns:adec="http://schemas.microsoft.com/office/drawing/2017/decorative" val="1"/>
              </a:ext>
            </a:extLst>
          </p:cNvPr>
          <p:cNvSpPr/>
          <p:nvPr userDrawn="1"/>
        </p:nvSpPr>
        <p:spPr>
          <a:xfrm>
            <a:off x="0" y="0"/>
            <a:ext cx="3987468" cy="6858000"/>
          </a:xfrm>
          <a:custGeom>
            <a:avLst/>
            <a:gdLst>
              <a:gd name="connsiteX0" fmla="*/ 0 w 3987468"/>
              <a:gd name="connsiteY0" fmla="*/ 0 h 6858000"/>
              <a:gd name="connsiteX1" fmla="*/ 2450595 w 3987468"/>
              <a:gd name="connsiteY1" fmla="*/ 0 h 6858000"/>
              <a:gd name="connsiteX2" fmla="*/ 2774950 w 3987468"/>
              <a:gd name="connsiteY2" fmla="*/ 0 h 6858000"/>
              <a:gd name="connsiteX3" fmla="*/ 3146901 w 3987468"/>
              <a:gd name="connsiteY3" fmla="*/ 0 h 6858000"/>
              <a:gd name="connsiteX4" fmla="*/ 3152237 w 3987468"/>
              <a:gd name="connsiteY4" fmla="*/ 1372 h 6858000"/>
              <a:gd name="connsiteX5" fmla="*/ 3987468 w 3987468"/>
              <a:gd name="connsiteY5" fmla="*/ 1136650 h 6858000"/>
              <a:gd name="connsiteX6" fmla="*/ 3261452 w 3987468"/>
              <a:gd name="connsiteY6" fmla="*/ 2231955 h 6858000"/>
              <a:gd name="connsiteX7" fmla="*/ 3097572 w 3987468"/>
              <a:gd name="connsiteY7" fmla="*/ 2282826 h 6858000"/>
              <a:gd name="connsiteX8" fmla="*/ 3261452 w 3987468"/>
              <a:gd name="connsiteY8" fmla="*/ 2333697 h 6858000"/>
              <a:gd name="connsiteX9" fmla="*/ 3987468 w 3987468"/>
              <a:gd name="connsiteY9" fmla="*/ 3429001 h 6858000"/>
              <a:gd name="connsiteX10" fmla="*/ 3261452 w 3987468"/>
              <a:gd name="connsiteY10" fmla="*/ 4524306 h 6858000"/>
              <a:gd name="connsiteX11" fmla="*/ 3097574 w 3987468"/>
              <a:gd name="connsiteY11" fmla="*/ 4575176 h 6858000"/>
              <a:gd name="connsiteX12" fmla="*/ 3261452 w 3987468"/>
              <a:gd name="connsiteY12" fmla="*/ 4626047 h 6858000"/>
              <a:gd name="connsiteX13" fmla="*/ 3987468 w 3987468"/>
              <a:gd name="connsiteY13" fmla="*/ 5721351 h 6858000"/>
              <a:gd name="connsiteX14" fmla="*/ 3152237 w 3987468"/>
              <a:gd name="connsiteY14" fmla="*/ 6856629 h 6858000"/>
              <a:gd name="connsiteX15" fmla="*/ 3146905 w 3987468"/>
              <a:gd name="connsiteY15" fmla="*/ 6858000 h 6858000"/>
              <a:gd name="connsiteX16" fmla="*/ 2774950 w 3987468"/>
              <a:gd name="connsiteY16" fmla="*/ 6858000 h 6858000"/>
              <a:gd name="connsiteX17" fmla="*/ 2450591 w 3987468"/>
              <a:gd name="connsiteY17" fmla="*/ 6858000 h 6858000"/>
              <a:gd name="connsiteX18" fmla="*/ 0 w 3987468"/>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87468" h="6858000">
                <a:moveTo>
                  <a:pt x="0" y="0"/>
                </a:moveTo>
                <a:lnTo>
                  <a:pt x="2450595" y="0"/>
                </a:lnTo>
                <a:lnTo>
                  <a:pt x="2774950" y="0"/>
                </a:lnTo>
                <a:lnTo>
                  <a:pt x="3146901" y="0"/>
                </a:lnTo>
                <a:lnTo>
                  <a:pt x="3152237" y="1372"/>
                </a:lnTo>
                <a:cubicBezTo>
                  <a:pt x="3636128" y="151878"/>
                  <a:pt x="3987468" y="603234"/>
                  <a:pt x="3987468" y="1136650"/>
                </a:cubicBezTo>
                <a:cubicBezTo>
                  <a:pt x="3987468" y="1629034"/>
                  <a:pt x="3688101" y="2051497"/>
                  <a:pt x="3261452" y="2231955"/>
                </a:cubicBezTo>
                <a:lnTo>
                  <a:pt x="3097572" y="2282826"/>
                </a:lnTo>
                <a:lnTo>
                  <a:pt x="3261452" y="2333697"/>
                </a:lnTo>
                <a:cubicBezTo>
                  <a:pt x="3688101" y="2514154"/>
                  <a:pt x="3987468" y="2936617"/>
                  <a:pt x="3987468" y="3429001"/>
                </a:cubicBezTo>
                <a:cubicBezTo>
                  <a:pt x="3987468" y="3921385"/>
                  <a:pt x="3688101" y="4343848"/>
                  <a:pt x="3261452" y="4524306"/>
                </a:cubicBezTo>
                <a:lnTo>
                  <a:pt x="3097574" y="4575176"/>
                </a:lnTo>
                <a:lnTo>
                  <a:pt x="3261452" y="4626047"/>
                </a:lnTo>
                <a:cubicBezTo>
                  <a:pt x="3688101" y="4806504"/>
                  <a:pt x="3987468" y="5228967"/>
                  <a:pt x="3987468" y="5721351"/>
                </a:cubicBezTo>
                <a:cubicBezTo>
                  <a:pt x="3987468" y="6254767"/>
                  <a:pt x="3636128" y="6706123"/>
                  <a:pt x="3152237" y="6856629"/>
                </a:cubicBezTo>
                <a:lnTo>
                  <a:pt x="3146905" y="6858000"/>
                </a:lnTo>
                <a:lnTo>
                  <a:pt x="2774950" y="6858000"/>
                </a:lnTo>
                <a:lnTo>
                  <a:pt x="2450591" y="6858000"/>
                </a:lnTo>
                <a:lnTo>
                  <a:pt x="0" y="6858000"/>
                </a:ln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04769DB-2A07-BC51-5527-403CA838F4C5}"/>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DE8D0011-1BF5-77D1-D2AC-ABFFC21247C9}"/>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2B36471-5251-E878-F044-38C6E40BC5DE}"/>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8AEBCDBA-FCC7-7DE8-DA64-AEF047502AF0}"/>
              </a:ext>
            </a:extLst>
          </p:cNvPr>
          <p:cNvSpPr>
            <a:spLocks noGrp="1"/>
          </p:cNvSpPr>
          <p:nvPr>
            <p:ph type="title" hasCustomPrompt="1"/>
          </p:nvPr>
        </p:nvSpPr>
        <p:spPr>
          <a:xfrm rot="16200000">
            <a:off x="-1749423" y="2290758"/>
            <a:ext cx="6276974" cy="2276477"/>
          </a:xfrm>
          <a:effectLst/>
        </p:spPr>
        <p:txBody>
          <a:bodyPr tIns="0" bIns="0" anchor="ctr">
            <a:noAutofit/>
          </a:bodyPr>
          <a:lstStyle>
            <a:lvl1pPr algn="ctr">
              <a:defRPr sz="4000" b="0" cap="all" spc="0" baseline="0">
                <a:solidFill>
                  <a:schemeClr val="tx2"/>
                </a:solidFill>
              </a:defRPr>
            </a:lvl1pPr>
          </a:lstStyle>
          <a:p>
            <a:r>
              <a:rPr lang="en-US" dirty="0"/>
              <a:t>Click to Add title</a:t>
            </a:r>
          </a:p>
        </p:txBody>
      </p:sp>
      <p:sp>
        <p:nvSpPr>
          <p:cNvPr id="16" name="Slide Number Placeholder 4">
            <a:extLst>
              <a:ext uri="{FF2B5EF4-FFF2-40B4-BE49-F238E27FC236}">
                <a16:creationId xmlns:a16="http://schemas.microsoft.com/office/drawing/2014/main" id="{3CC93403-272F-4058-38E7-95034FA1AFCF}"/>
              </a:ext>
            </a:extLst>
          </p:cNvPr>
          <p:cNvSpPr>
            <a:spLocks noGrp="1"/>
          </p:cNvSpPr>
          <p:nvPr>
            <p:ph type="sldNum" sz="quarter" idx="12"/>
          </p:nvPr>
        </p:nvSpPr>
        <p:spPr>
          <a:xfrm>
            <a:off x="2194590" y="3062287"/>
            <a:ext cx="665421" cy="766763"/>
          </a:xfrm>
          <a:prstGeom prst="rect">
            <a:avLst/>
          </a:prstGeom>
          <a:noFill/>
          <a:effectLst/>
        </p:spPr>
        <p:txBody>
          <a:bodyPr lIns="0" rIns="0"/>
          <a:lstStyle>
            <a:lvl1pPr algn="ctr">
              <a:defRPr lang="en-US" sz="1800" b="1" kern="1200" cap="all" spc="150" baseline="0" smtClean="0">
                <a:solidFill>
                  <a:schemeClr val="tx2"/>
                </a:solidFill>
                <a:latin typeface="+mn-lt"/>
                <a:ea typeface="+mn-ea"/>
                <a:cs typeface="+mn-cs"/>
              </a:defRPr>
            </a:lvl1pPr>
          </a:lstStyle>
          <a:p>
            <a:fld id="{8A7A6979-0714-4377-B894-6BE4C2D6E202}" type="slidenum">
              <a:rPr lang="en-US" smtClean="0"/>
              <a:pPr/>
              <a:t>‹#›</a:t>
            </a:fld>
            <a:endParaRPr lang="en-US" dirty="0"/>
          </a:p>
        </p:txBody>
      </p:sp>
      <p:sp>
        <p:nvSpPr>
          <p:cNvPr id="10" name="Content Placeholder 3">
            <a:extLst>
              <a:ext uri="{FF2B5EF4-FFF2-40B4-BE49-F238E27FC236}">
                <a16:creationId xmlns:a16="http://schemas.microsoft.com/office/drawing/2014/main" id="{E6D26F94-DE81-6530-E728-ABDCC088359D}"/>
              </a:ext>
            </a:extLst>
          </p:cNvPr>
          <p:cNvSpPr>
            <a:spLocks noGrp="1"/>
          </p:cNvSpPr>
          <p:nvPr>
            <p:ph sz="half" idx="2" hasCustomPrompt="1"/>
          </p:nvPr>
        </p:nvSpPr>
        <p:spPr>
          <a:xfrm>
            <a:off x="4465411" y="765810"/>
            <a:ext cx="7029933" cy="2471470"/>
          </a:xfrm>
        </p:spPr>
        <p:txBody>
          <a:bodyPr>
            <a:normAutofit/>
          </a:bodyPr>
          <a:lstStyle>
            <a:lvl1pPr marL="0" indent="0">
              <a:spcAft>
                <a:spcPts val="600"/>
              </a:spcAft>
              <a:buNone/>
              <a:defRPr sz="1800">
                <a:solidFill>
                  <a:schemeClr val="tx2"/>
                </a:solidFill>
              </a:defRPr>
            </a:lvl1pPr>
            <a:lvl2pPr marL="228600">
              <a:spcAft>
                <a:spcPts val="600"/>
              </a:spcAft>
              <a:defRPr sz="1800">
                <a:solidFill>
                  <a:schemeClr val="tx2"/>
                </a:solidFill>
              </a:defRPr>
            </a:lvl2pPr>
            <a:lvl3pPr>
              <a:spcAft>
                <a:spcPts val="600"/>
              </a:spcAft>
              <a:defRPr sz="1800">
                <a:solidFill>
                  <a:schemeClr val="tx2"/>
                </a:solidFill>
              </a:defRPr>
            </a:lvl3pPr>
            <a:lvl4pPr>
              <a:spcAft>
                <a:spcPts val="600"/>
              </a:spcAft>
              <a:defRPr sz="1800">
                <a:solidFill>
                  <a:schemeClr val="tx2"/>
                </a:solidFill>
              </a:defRPr>
            </a:lvl4pPr>
            <a:lvl5pPr>
              <a:spcAft>
                <a:spcPts val="600"/>
              </a:spcAft>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1"/>
            <a:endParaRPr lang="en-US" dirty="0"/>
          </a:p>
        </p:txBody>
      </p:sp>
      <p:sp>
        <p:nvSpPr>
          <p:cNvPr id="24" name="Content Placeholder 3">
            <a:extLst>
              <a:ext uri="{FF2B5EF4-FFF2-40B4-BE49-F238E27FC236}">
                <a16:creationId xmlns:a16="http://schemas.microsoft.com/office/drawing/2014/main" id="{AFFC2B28-B6DF-BDF7-16A8-28ECC1D99214}"/>
              </a:ext>
            </a:extLst>
          </p:cNvPr>
          <p:cNvSpPr>
            <a:spLocks noGrp="1"/>
          </p:cNvSpPr>
          <p:nvPr>
            <p:ph sz="half" idx="14" hasCustomPrompt="1"/>
          </p:nvPr>
        </p:nvSpPr>
        <p:spPr>
          <a:xfrm>
            <a:off x="4465411" y="3599130"/>
            <a:ext cx="7029933" cy="2471470"/>
          </a:xfrm>
        </p:spPr>
        <p:txBody>
          <a:bodyPr>
            <a:normAutofit/>
          </a:bodyPr>
          <a:lstStyle>
            <a:lvl1pPr marL="0" indent="0">
              <a:spcAft>
                <a:spcPts val="600"/>
              </a:spcAft>
              <a:buNone/>
              <a:defRPr sz="1800">
                <a:solidFill>
                  <a:schemeClr val="tx2"/>
                </a:solidFill>
              </a:defRPr>
            </a:lvl1pPr>
            <a:lvl2pPr marL="228600">
              <a:spcAft>
                <a:spcPts val="600"/>
              </a:spcAft>
              <a:defRPr sz="1800">
                <a:solidFill>
                  <a:schemeClr val="tx2"/>
                </a:solidFill>
              </a:defRPr>
            </a:lvl2pPr>
            <a:lvl3pPr>
              <a:spcAft>
                <a:spcPts val="600"/>
              </a:spcAft>
              <a:defRPr sz="1800">
                <a:solidFill>
                  <a:schemeClr val="tx2"/>
                </a:solidFill>
              </a:defRPr>
            </a:lvl3pPr>
            <a:lvl4pPr>
              <a:spcAft>
                <a:spcPts val="600"/>
              </a:spcAft>
              <a:defRPr sz="1800">
                <a:solidFill>
                  <a:schemeClr val="tx2"/>
                </a:solidFill>
              </a:defRPr>
            </a:lvl4pPr>
            <a:lvl5pPr>
              <a:spcAft>
                <a:spcPts val="600"/>
              </a:spcAft>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1"/>
            <a:endParaRPr lang="en-US" dirty="0"/>
          </a:p>
        </p:txBody>
      </p:sp>
    </p:spTree>
    <p:extLst>
      <p:ext uri="{BB962C8B-B14F-4D97-AF65-F5344CB8AC3E}">
        <p14:creationId xmlns:p14="http://schemas.microsoft.com/office/powerpoint/2010/main" val="1134033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lumMod val="95000"/>
          </a:schemeClr>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A06B8E3C-9527-FBC2-184C-8D90C4520973}"/>
              </a:ext>
              <a:ext uri="{C183D7F6-B498-43B3-948B-1728B52AA6E4}">
                <adec:decorative xmlns:adec="http://schemas.microsoft.com/office/drawing/2017/decorative" val="1"/>
              </a:ext>
            </a:extLst>
          </p:cNvPr>
          <p:cNvSpPr/>
          <p:nvPr userDrawn="1"/>
        </p:nvSpPr>
        <p:spPr>
          <a:xfrm>
            <a:off x="0" y="-29052"/>
            <a:ext cx="3634741" cy="6949440"/>
          </a:xfrm>
          <a:custGeom>
            <a:avLst/>
            <a:gdLst>
              <a:gd name="connsiteX0" fmla="*/ 160021 w 3634741"/>
              <a:gd name="connsiteY0" fmla="*/ 0 h 6949440"/>
              <a:gd name="connsiteX1" fmla="*/ 3634741 w 3634741"/>
              <a:gd name="connsiteY1" fmla="*/ 3474720 h 6949440"/>
              <a:gd name="connsiteX2" fmla="*/ 160021 w 3634741"/>
              <a:gd name="connsiteY2" fmla="*/ 6949440 h 6949440"/>
              <a:gd name="connsiteX3" fmla="*/ 0 w 3634741"/>
              <a:gd name="connsiteY3" fmla="*/ 6941360 h 6949440"/>
              <a:gd name="connsiteX4" fmla="*/ 0 w 3634741"/>
              <a:gd name="connsiteY4" fmla="*/ 8081 h 6949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741" h="6949440">
                <a:moveTo>
                  <a:pt x="160021" y="0"/>
                </a:moveTo>
                <a:cubicBezTo>
                  <a:pt x="2079056" y="0"/>
                  <a:pt x="3634741" y="1555685"/>
                  <a:pt x="3634741" y="3474720"/>
                </a:cubicBezTo>
                <a:cubicBezTo>
                  <a:pt x="3634741" y="5393755"/>
                  <a:pt x="2079056" y="6949440"/>
                  <a:pt x="160021" y="6949440"/>
                </a:cubicBezTo>
                <a:lnTo>
                  <a:pt x="0" y="6941360"/>
                </a:lnTo>
                <a:lnTo>
                  <a:pt x="0" y="808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04769DB-2A07-BC51-5527-403CA838F4C5}"/>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DE8D0011-1BF5-77D1-D2AC-ABFFC21247C9}"/>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2B36471-5251-E878-F044-38C6E40BC5DE}"/>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8AEBCDBA-FCC7-7DE8-DA64-AEF047502AF0}"/>
              </a:ext>
            </a:extLst>
          </p:cNvPr>
          <p:cNvSpPr>
            <a:spLocks noGrp="1"/>
          </p:cNvSpPr>
          <p:nvPr>
            <p:ph type="title" hasCustomPrompt="1"/>
          </p:nvPr>
        </p:nvSpPr>
        <p:spPr>
          <a:xfrm rot="16200000">
            <a:off x="-1749423" y="2290758"/>
            <a:ext cx="6276974" cy="2276477"/>
          </a:xfrm>
          <a:effectLst/>
        </p:spPr>
        <p:txBody>
          <a:bodyPr tIns="0" bIns="0" anchor="ctr">
            <a:noAutofit/>
          </a:bodyPr>
          <a:lstStyle>
            <a:lvl1pPr algn="ctr">
              <a:defRPr sz="4000" b="0" cap="all" spc="0" baseline="0">
                <a:solidFill>
                  <a:schemeClr val="tx2"/>
                </a:solidFill>
              </a:defRPr>
            </a:lvl1pPr>
          </a:lstStyle>
          <a:p>
            <a:r>
              <a:rPr lang="en-US" dirty="0"/>
              <a:t>Click to Add title</a:t>
            </a:r>
          </a:p>
        </p:txBody>
      </p:sp>
      <p:sp>
        <p:nvSpPr>
          <p:cNvPr id="16" name="Slide Number Placeholder 4">
            <a:extLst>
              <a:ext uri="{FF2B5EF4-FFF2-40B4-BE49-F238E27FC236}">
                <a16:creationId xmlns:a16="http://schemas.microsoft.com/office/drawing/2014/main" id="{3CC93403-272F-4058-38E7-95034FA1AFCF}"/>
              </a:ext>
            </a:extLst>
          </p:cNvPr>
          <p:cNvSpPr>
            <a:spLocks noGrp="1"/>
          </p:cNvSpPr>
          <p:nvPr>
            <p:ph type="sldNum" sz="quarter" idx="12"/>
          </p:nvPr>
        </p:nvSpPr>
        <p:spPr>
          <a:xfrm>
            <a:off x="2194590" y="3062287"/>
            <a:ext cx="665421" cy="766763"/>
          </a:xfrm>
          <a:prstGeom prst="rect">
            <a:avLst/>
          </a:prstGeom>
          <a:noFill/>
          <a:effectLst/>
        </p:spPr>
        <p:txBody>
          <a:bodyPr lIns="0" rIns="0"/>
          <a:lstStyle>
            <a:lvl1pPr algn="ctr">
              <a:defRPr lang="en-US" sz="1800" b="1" kern="1200" cap="all" spc="150" baseline="0" smtClean="0">
                <a:solidFill>
                  <a:schemeClr val="tx2"/>
                </a:solidFill>
                <a:latin typeface="+mn-lt"/>
                <a:ea typeface="+mn-ea"/>
                <a:cs typeface="+mn-cs"/>
              </a:defRPr>
            </a:lvl1pPr>
          </a:lstStyle>
          <a:p>
            <a:fld id="{8A7A6979-0714-4377-B894-6BE4C2D6E202}" type="slidenum">
              <a:rPr lang="en-US" smtClean="0"/>
              <a:pPr/>
              <a:t>‹#›</a:t>
            </a:fld>
            <a:endParaRPr lang="en-US" dirty="0"/>
          </a:p>
        </p:txBody>
      </p:sp>
      <p:sp>
        <p:nvSpPr>
          <p:cNvPr id="10" name="Content Placeholder 3">
            <a:extLst>
              <a:ext uri="{FF2B5EF4-FFF2-40B4-BE49-F238E27FC236}">
                <a16:creationId xmlns:a16="http://schemas.microsoft.com/office/drawing/2014/main" id="{E6D26F94-DE81-6530-E728-ABDCC088359D}"/>
              </a:ext>
            </a:extLst>
          </p:cNvPr>
          <p:cNvSpPr>
            <a:spLocks noGrp="1"/>
          </p:cNvSpPr>
          <p:nvPr>
            <p:ph sz="half" idx="2" hasCustomPrompt="1"/>
          </p:nvPr>
        </p:nvSpPr>
        <p:spPr>
          <a:xfrm>
            <a:off x="4080572" y="1483837"/>
            <a:ext cx="2929829" cy="3890326"/>
          </a:xfrm>
        </p:spPr>
        <p:txBody>
          <a:bodyPr>
            <a:normAutofit/>
          </a:bodyPr>
          <a:lstStyle>
            <a:lvl1pPr marL="285750" indent="-285750">
              <a:spcAft>
                <a:spcPts val="600"/>
              </a:spcAft>
              <a:buFont typeface="Arial" panose="020B0604020202020204" pitchFamily="34" charset="0"/>
              <a:buChar char="•"/>
              <a:defRPr sz="1800">
                <a:solidFill>
                  <a:schemeClr val="tx2"/>
                </a:solidFill>
              </a:defRPr>
            </a:lvl1pPr>
            <a:lvl2pPr marL="514350" indent="-285750">
              <a:spcAft>
                <a:spcPts val="600"/>
              </a:spcAft>
              <a:buFont typeface="Arial" panose="020B0604020202020204" pitchFamily="34" charset="0"/>
              <a:buChar char="•"/>
              <a:defRPr sz="1800">
                <a:solidFill>
                  <a:schemeClr val="tx2"/>
                </a:solidFill>
              </a:defRPr>
            </a:lvl2pPr>
            <a:lvl3pPr>
              <a:spcAft>
                <a:spcPts val="600"/>
              </a:spcAft>
              <a:defRPr sz="1800">
                <a:solidFill>
                  <a:schemeClr val="tx2"/>
                </a:solidFill>
              </a:defRPr>
            </a:lvl3pPr>
            <a:lvl4pPr>
              <a:spcAft>
                <a:spcPts val="600"/>
              </a:spcAft>
              <a:defRPr sz="1800">
                <a:solidFill>
                  <a:schemeClr val="tx2"/>
                </a:solidFill>
              </a:defRPr>
            </a:lvl4pPr>
            <a:lvl5pPr>
              <a:spcAft>
                <a:spcPts val="600"/>
              </a:spcAft>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1"/>
            <a:endParaRPr lang="en-US" dirty="0"/>
          </a:p>
        </p:txBody>
      </p:sp>
      <p:sp>
        <p:nvSpPr>
          <p:cNvPr id="24" name="Content Placeholder 3">
            <a:extLst>
              <a:ext uri="{FF2B5EF4-FFF2-40B4-BE49-F238E27FC236}">
                <a16:creationId xmlns:a16="http://schemas.microsoft.com/office/drawing/2014/main" id="{AFFC2B28-B6DF-BDF7-16A8-28ECC1D99214}"/>
              </a:ext>
            </a:extLst>
          </p:cNvPr>
          <p:cNvSpPr>
            <a:spLocks noGrp="1"/>
          </p:cNvSpPr>
          <p:nvPr>
            <p:ph sz="half" idx="14" hasCustomPrompt="1"/>
          </p:nvPr>
        </p:nvSpPr>
        <p:spPr>
          <a:xfrm>
            <a:off x="7261226" y="1483837"/>
            <a:ext cx="4234117" cy="3890326"/>
          </a:xfrm>
        </p:spPr>
        <p:txBody>
          <a:bodyPr>
            <a:normAutofit/>
          </a:bodyPr>
          <a:lstStyle>
            <a:lvl1pPr marL="0" indent="0">
              <a:spcAft>
                <a:spcPts val="600"/>
              </a:spcAft>
              <a:buFont typeface="Arial" panose="020B0604020202020204" pitchFamily="34" charset="0"/>
              <a:buNone/>
              <a:defRPr sz="1800">
                <a:solidFill>
                  <a:schemeClr val="tx2"/>
                </a:solidFill>
              </a:defRPr>
            </a:lvl1pPr>
            <a:lvl2pPr marL="283464" indent="-283464">
              <a:spcAft>
                <a:spcPts val="600"/>
              </a:spcAft>
              <a:buFont typeface="Arial" panose="020B0604020202020204" pitchFamily="34" charset="0"/>
              <a:buChar char="•"/>
              <a:defRPr sz="1800">
                <a:solidFill>
                  <a:schemeClr val="tx2"/>
                </a:solidFill>
              </a:defRPr>
            </a:lvl2pPr>
            <a:lvl3pPr>
              <a:spcAft>
                <a:spcPts val="600"/>
              </a:spcAft>
              <a:defRPr sz="1800">
                <a:solidFill>
                  <a:schemeClr val="tx2"/>
                </a:solidFill>
              </a:defRPr>
            </a:lvl3pPr>
            <a:lvl4pPr>
              <a:spcAft>
                <a:spcPts val="600"/>
              </a:spcAft>
              <a:defRPr sz="1800">
                <a:solidFill>
                  <a:schemeClr val="tx2"/>
                </a:solidFill>
              </a:defRPr>
            </a:lvl4pPr>
            <a:lvl5pPr>
              <a:spcAft>
                <a:spcPts val="600"/>
              </a:spcAft>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1"/>
            <a:endParaRPr lang="en-US" dirty="0"/>
          </a:p>
        </p:txBody>
      </p:sp>
    </p:spTree>
    <p:extLst>
      <p:ext uri="{BB962C8B-B14F-4D97-AF65-F5344CB8AC3E}">
        <p14:creationId xmlns:p14="http://schemas.microsoft.com/office/powerpoint/2010/main" val="3386450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bg1">
            <a:lumMod val="95000"/>
          </a:schemeClr>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3D9E1A91-D555-1AE6-2CDF-324AF09F213D}"/>
              </a:ext>
              <a:ext uri="{C183D7F6-B498-43B3-948B-1728B52AA6E4}">
                <adec:decorative xmlns:adec="http://schemas.microsoft.com/office/drawing/2017/decorative" val="1"/>
              </a:ext>
            </a:extLst>
          </p:cNvPr>
          <p:cNvSpPr/>
          <p:nvPr userDrawn="1"/>
        </p:nvSpPr>
        <p:spPr>
          <a:xfrm>
            <a:off x="0" y="-29052"/>
            <a:ext cx="3634741" cy="6949440"/>
          </a:xfrm>
          <a:custGeom>
            <a:avLst/>
            <a:gdLst>
              <a:gd name="connsiteX0" fmla="*/ 160021 w 3634741"/>
              <a:gd name="connsiteY0" fmla="*/ 0 h 6949440"/>
              <a:gd name="connsiteX1" fmla="*/ 3634741 w 3634741"/>
              <a:gd name="connsiteY1" fmla="*/ 3474720 h 6949440"/>
              <a:gd name="connsiteX2" fmla="*/ 160021 w 3634741"/>
              <a:gd name="connsiteY2" fmla="*/ 6949440 h 6949440"/>
              <a:gd name="connsiteX3" fmla="*/ 0 w 3634741"/>
              <a:gd name="connsiteY3" fmla="*/ 6941360 h 6949440"/>
              <a:gd name="connsiteX4" fmla="*/ 0 w 3634741"/>
              <a:gd name="connsiteY4" fmla="*/ 8081 h 6949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741" h="6949440">
                <a:moveTo>
                  <a:pt x="160021" y="0"/>
                </a:moveTo>
                <a:cubicBezTo>
                  <a:pt x="2079056" y="0"/>
                  <a:pt x="3634741" y="1555685"/>
                  <a:pt x="3634741" y="3474720"/>
                </a:cubicBezTo>
                <a:cubicBezTo>
                  <a:pt x="3634741" y="5393755"/>
                  <a:pt x="2079056" y="6949440"/>
                  <a:pt x="160021" y="6949440"/>
                </a:cubicBezTo>
                <a:lnTo>
                  <a:pt x="0" y="6941360"/>
                </a:lnTo>
                <a:lnTo>
                  <a:pt x="0" y="8081"/>
                </a:ln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17EEDCF-A8F9-709D-CE34-6E183D26C2C2}"/>
              </a:ext>
            </a:extLst>
          </p:cNvPr>
          <p:cNvSpPr>
            <a:spLocks noGrp="1"/>
          </p:cNvSpPr>
          <p:nvPr>
            <p:ph type="title" hasCustomPrompt="1"/>
          </p:nvPr>
        </p:nvSpPr>
        <p:spPr>
          <a:xfrm rot="16200000">
            <a:off x="-1749423" y="2290758"/>
            <a:ext cx="6276974" cy="2276477"/>
          </a:xfrm>
          <a:effectLst/>
        </p:spPr>
        <p:txBody>
          <a:bodyPr tIns="0" bIns="0" anchor="ctr">
            <a:noAutofit/>
          </a:bodyPr>
          <a:lstStyle>
            <a:lvl1pPr algn="ctr">
              <a:defRPr sz="4000" b="0" cap="all" spc="0" baseline="0">
                <a:solidFill>
                  <a:schemeClr val="tx2"/>
                </a:solidFill>
              </a:defRPr>
            </a:lvl1pPr>
          </a:lstStyle>
          <a:p>
            <a:r>
              <a:rPr lang="en-US" dirty="0"/>
              <a:t>Click to Add title</a:t>
            </a:r>
          </a:p>
        </p:txBody>
      </p:sp>
      <p:sp>
        <p:nvSpPr>
          <p:cNvPr id="5" name="Slide Number Placeholder 4">
            <a:extLst>
              <a:ext uri="{FF2B5EF4-FFF2-40B4-BE49-F238E27FC236}">
                <a16:creationId xmlns:a16="http://schemas.microsoft.com/office/drawing/2014/main" id="{540552D2-6E8F-FBA4-5AAD-121E6FDF38F3}"/>
              </a:ext>
            </a:extLst>
          </p:cNvPr>
          <p:cNvSpPr>
            <a:spLocks noGrp="1"/>
          </p:cNvSpPr>
          <p:nvPr>
            <p:ph type="sldNum" sz="quarter" idx="12"/>
          </p:nvPr>
        </p:nvSpPr>
        <p:spPr>
          <a:xfrm>
            <a:off x="2194590" y="3062287"/>
            <a:ext cx="665421" cy="766763"/>
          </a:xfrm>
          <a:prstGeom prst="rect">
            <a:avLst/>
          </a:prstGeom>
          <a:noFill/>
          <a:effectLst/>
        </p:spPr>
        <p:txBody>
          <a:bodyPr lIns="0" rIns="0"/>
          <a:lstStyle>
            <a:lvl1pPr algn="ctr">
              <a:defRPr lang="en-US" sz="1800" b="1" kern="1200" cap="all" spc="150" baseline="0" smtClean="0">
                <a:solidFill>
                  <a:schemeClr val="tx2"/>
                </a:solidFill>
                <a:latin typeface="+mn-lt"/>
                <a:ea typeface="+mn-ea"/>
                <a:cs typeface="+mn-cs"/>
              </a:defRPr>
            </a:lvl1pPr>
          </a:lstStyle>
          <a:p>
            <a:fld id="{8A7A6979-0714-4377-B894-6BE4C2D6E202}" type="slidenum">
              <a:rPr lang="en-US" smtClean="0"/>
              <a:pPr/>
              <a:t>‹#›</a:t>
            </a:fld>
            <a:endParaRPr lang="en-US" dirty="0"/>
          </a:p>
        </p:txBody>
      </p:sp>
      <p:sp>
        <p:nvSpPr>
          <p:cNvPr id="7" name="Content Placeholder 6">
            <a:extLst>
              <a:ext uri="{FF2B5EF4-FFF2-40B4-BE49-F238E27FC236}">
                <a16:creationId xmlns:a16="http://schemas.microsoft.com/office/drawing/2014/main" id="{1607AAD3-3E7E-4AA4-9B8A-E76C79C5D091}"/>
              </a:ext>
            </a:extLst>
          </p:cNvPr>
          <p:cNvSpPr>
            <a:spLocks noGrp="1"/>
          </p:cNvSpPr>
          <p:nvPr>
            <p:ph sz="quarter" idx="13" hasCustomPrompt="1"/>
          </p:nvPr>
        </p:nvSpPr>
        <p:spPr>
          <a:xfrm>
            <a:off x="4108481" y="892176"/>
            <a:ext cx="4578319" cy="5073648"/>
          </a:xfrm>
          <a:effectLst/>
        </p:spPr>
        <p:txBody>
          <a:bodyPr anchor="ctr">
            <a:normAutofit/>
          </a:bodyPr>
          <a:lstStyle>
            <a:lvl1pPr marL="0" indent="0" algn="l">
              <a:spcAft>
                <a:spcPts val="1200"/>
              </a:spcAft>
              <a:buNone/>
              <a:defRPr sz="1800">
                <a:solidFill>
                  <a:schemeClr val="tx2"/>
                </a:solidFill>
              </a:defRPr>
            </a:lvl1pPr>
            <a:lvl2pPr marL="228600" indent="0" algn="l">
              <a:spcAft>
                <a:spcPts val="1200"/>
              </a:spcAft>
              <a:buNone/>
              <a:defRPr sz="1800">
                <a:solidFill>
                  <a:schemeClr val="tx2"/>
                </a:solidFill>
              </a:defRPr>
            </a:lvl2pPr>
            <a:lvl3pPr marL="457200" indent="0" algn="l">
              <a:spcAft>
                <a:spcPts val="1200"/>
              </a:spcAft>
              <a:buNone/>
              <a:defRPr sz="1800">
                <a:solidFill>
                  <a:schemeClr val="tx2"/>
                </a:solidFill>
              </a:defRPr>
            </a:lvl3pPr>
            <a:lvl4pPr marL="685800" indent="0" algn="l">
              <a:spcAft>
                <a:spcPts val="1200"/>
              </a:spcAft>
              <a:buNone/>
              <a:defRPr sz="1800">
                <a:solidFill>
                  <a:schemeClr val="tx2"/>
                </a:solidFill>
              </a:defRPr>
            </a:lvl4pPr>
            <a:lvl5pPr marL="914400" indent="0" algn="l">
              <a:spcAft>
                <a:spcPts val="1200"/>
              </a:spcAft>
              <a:buNone/>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5">
            <a:extLst>
              <a:ext uri="{FF2B5EF4-FFF2-40B4-BE49-F238E27FC236}">
                <a16:creationId xmlns:a16="http://schemas.microsoft.com/office/drawing/2014/main" id="{3BE6FE2D-89F6-4F06-E60F-5C1CB044DC50}"/>
              </a:ext>
            </a:extLst>
          </p:cNvPr>
          <p:cNvSpPr>
            <a:spLocks noGrp="1"/>
          </p:cNvSpPr>
          <p:nvPr>
            <p:ph type="pic" sz="quarter" idx="14"/>
          </p:nvPr>
        </p:nvSpPr>
        <p:spPr>
          <a:xfrm>
            <a:off x="9042400" y="892176"/>
            <a:ext cx="2430462" cy="5073648"/>
          </a:xfrm>
        </p:spPr>
        <p:txBody>
          <a:bodyPr/>
          <a:lstStyle/>
          <a:p>
            <a:endParaRPr lang="en-US"/>
          </a:p>
        </p:txBody>
      </p:sp>
      <p:sp>
        <p:nvSpPr>
          <p:cNvPr id="20" name="Rectangle 19">
            <a:extLst>
              <a:ext uri="{FF2B5EF4-FFF2-40B4-BE49-F238E27FC236}">
                <a16:creationId xmlns:a16="http://schemas.microsoft.com/office/drawing/2014/main" id="{9C667425-5376-9A12-6412-4B63AC528F92}"/>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cxnSp>
        <p:nvCxnSpPr>
          <p:cNvPr id="21" name="Straight Connector 20">
            <a:extLst>
              <a:ext uri="{FF2B5EF4-FFF2-40B4-BE49-F238E27FC236}">
                <a16:creationId xmlns:a16="http://schemas.microsoft.com/office/drawing/2014/main" id="{A1CB2DD8-1852-5728-5E46-28CF0864B9BE}"/>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741730C-9E61-193C-BBD3-080BB83366EF}"/>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814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noFill/>
          <a:ln w="31750" cap="sq">
            <a:no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9B8B6D2-5532-4B59-9C5A-AB106F128946}" type="datetime1">
              <a:rPr lang="en-US" smtClean="0"/>
              <a:t>4/24/2025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38" r:id="rId1"/>
    <p:sldLayoutId id="2147483730" r:id="rId2"/>
    <p:sldLayoutId id="2147483747" r:id="rId3"/>
    <p:sldLayoutId id="2147483748" r:id="rId4"/>
    <p:sldLayoutId id="2147483708" r:id="rId5"/>
    <p:sldLayoutId id="2147483746" r:id="rId6"/>
    <p:sldLayoutId id="2147483725" r:id="rId7"/>
    <p:sldLayoutId id="2147483742" r:id="rId8"/>
    <p:sldLayoutId id="2147483736" r:id="rId9"/>
    <p:sldLayoutId id="2147483745" r:id="rId10"/>
    <p:sldLayoutId id="2147483741" r:id="rId11"/>
    <p:sldLayoutId id="2147483718" r:id="rId12"/>
    <p:sldLayoutId id="2147483737" r:id="rId13"/>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smmmmmmmmmmmm/synthetic-dataset-for-ai-in-healthcare"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D0423-92ED-41A8-B13E-ED2A99FC380C}"/>
              </a:ext>
            </a:extLst>
          </p:cNvPr>
          <p:cNvSpPr>
            <a:spLocks noGrp="1"/>
          </p:cNvSpPr>
          <p:nvPr>
            <p:ph type="title"/>
          </p:nvPr>
        </p:nvSpPr>
        <p:spPr>
          <a:xfrm>
            <a:off x="2527301" y="1748633"/>
            <a:ext cx="7156415" cy="3360734"/>
          </a:xfrm>
          <a:noFill/>
          <a:ln w="38100" cap="sq">
            <a:noFill/>
            <a:miter lim="800000"/>
          </a:ln>
        </p:spPr>
        <p:txBody>
          <a:bodyPr lIns="0" rIns="0" anchor="ctr" anchorCtr="0">
            <a:normAutofit/>
          </a:bodyPr>
          <a:lstStyle/>
          <a:p>
            <a:r>
              <a:rPr lang="en-US" dirty="0"/>
              <a:t>Improving patient experience using AI</a:t>
            </a:r>
          </a:p>
        </p:txBody>
      </p:sp>
      <p:sp>
        <p:nvSpPr>
          <p:cNvPr id="3" name="TextBox 2">
            <a:extLst>
              <a:ext uri="{FF2B5EF4-FFF2-40B4-BE49-F238E27FC236}">
                <a16:creationId xmlns:a16="http://schemas.microsoft.com/office/drawing/2014/main" id="{5A20A2FC-9CC2-6936-0D0F-F2360E71615A}"/>
              </a:ext>
            </a:extLst>
          </p:cNvPr>
          <p:cNvSpPr txBox="1"/>
          <p:nvPr/>
        </p:nvSpPr>
        <p:spPr>
          <a:xfrm>
            <a:off x="3999080" y="5581650"/>
            <a:ext cx="4193840" cy="646331"/>
          </a:xfrm>
          <a:prstGeom prst="rect">
            <a:avLst/>
          </a:prstGeom>
          <a:noFill/>
        </p:spPr>
        <p:txBody>
          <a:bodyPr wrap="none" rtlCol="0">
            <a:spAutoFit/>
          </a:bodyPr>
          <a:lstStyle/>
          <a:p>
            <a:pPr algn="ctr"/>
            <a:r>
              <a:rPr lang="en-GB" dirty="0"/>
              <a:t>Student Number: 100611584</a:t>
            </a:r>
          </a:p>
          <a:p>
            <a:pPr algn="ctr"/>
            <a:r>
              <a:rPr lang="en-GB" dirty="0"/>
              <a:t>Module: Data Mining and Foundations of AI</a:t>
            </a:r>
          </a:p>
        </p:txBody>
      </p:sp>
    </p:spTree>
    <p:extLst>
      <p:ext uri="{BB962C8B-B14F-4D97-AF65-F5344CB8AC3E}">
        <p14:creationId xmlns:p14="http://schemas.microsoft.com/office/powerpoint/2010/main" val="2401068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23FA7-DA1E-0C09-57F9-1B3F2D5013C3}"/>
              </a:ext>
            </a:extLst>
          </p:cNvPr>
          <p:cNvSpPr>
            <a:spLocks noGrp="1"/>
          </p:cNvSpPr>
          <p:nvPr>
            <p:ph type="title"/>
          </p:nvPr>
        </p:nvSpPr>
        <p:spPr>
          <a:xfrm>
            <a:off x="2517792" y="-296377"/>
            <a:ext cx="7156415" cy="1740548"/>
          </a:xfrm>
        </p:spPr>
        <p:txBody>
          <a:bodyPr/>
          <a:lstStyle/>
          <a:p>
            <a:r>
              <a:rPr lang="en-GB" dirty="0"/>
              <a:t>References</a:t>
            </a:r>
          </a:p>
        </p:txBody>
      </p:sp>
      <p:sp>
        <p:nvSpPr>
          <p:cNvPr id="3" name="Content Placeholder 2">
            <a:extLst>
              <a:ext uri="{FF2B5EF4-FFF2-40B4-BE49-F238E27FC236}">
                <a16:creationId xmlns:a16="http://schemas.microsoft.com/office/drawing/2014/main" id="{022331CD-4571-868C-8D2A-E7D8AAC0119C}"/>
              </a:ext>
            </a:extLst>
          </p:cNvPr>
          <p:cNvSpPr>
            <a:spLocks noGrp="1"/>
          </p:cNvSpPr>
          <p:nvPr>
            <p:ph sz="quarter" idx="13"/>
          </p:nvPr>
        </p:nvSpPr>
        <p:spPr>
          <a:xfrm>
            <a:off x="2644971" y="1727558"/>
            <a:ext cx="6905429" cy="3542942"/>
          </a:xfrm>
        </p:spPr>
        <p:txBody>
          <a:bodyPr/>
          <a:lstStyle/>
          <a:p>
            <a:r>
              <a:rPr lang="en-GB" sz="1200" dirty="0"/>
              <a:t>[1] https://www.kaggle.com/datasets/smmmmmmmmmmmm/synthetic-dataset-for-ai-in-healthcare</a:t>
            </a:r>
          </a:p>
        </p:txBody>
      </p:sp>
    </p:spTree>
    <p:extLst>
      <p:ext uri="{BB962C8B-B14F-4D97-AF65-F5344CB8AC3E}">
        <p14:creationId xmlns:p14="http://schemas.microsoft.com/office/powerpoint/2010/main" val="3424402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rot="16200000">
            <a:off x="-1749423" y="2290758"/>
            <a:ext cx="6276974" cy="2276477"/>
          </a:xfrm>
        </p:spPr>
        <p:txBody>
          <a:bodyPr tIns="0" anchor="ctr">
            <a:noAutofit/>
          </a:bodyPr>
          <a:lstStyle/>
          <a:p>
            <a:r>
              <a:rPr lang="en-US" dirty="0"/>
              <a:t>Problem Analysis</a:t>
            </a:r>
          </a:p>
        </p:txBody>
      </p:sp>
      <p:sp>
        <p:nvSpPr>
          <p:cNvPr id="24" name="Slide Number Placeholder 23">
            <a:extLst>
              <a:ext uri="{FF2B5EF4-FFF2-40B4-BE49-F238E27FC236}">
                <a16:creationId xmlns:a16="http://schemas.microsoft.com/office/drawing/2014/main" id="{7CFC7BA5-763A-6BCC-B176-BCB8F2B48C2C}"/>
              </a:ext>
            </a:extLst>
          </p:cNvPr>
          <p:cNvSpPr>
            <a:spLocks noGrp="1"/>
          </p:cNvSpPr>
          <p:nvPr>
            <p:ph type="sldNum" sz="quarter" idx="12"/>
          </p:nvPr>
        </p:nvSpPr>
        <p:spPr>
          <a:xfrm>
            <a:off x="2194590" y="3062287"/>
            <a:ext cx="665421" cy="766763"/>
          </a:xfrm>
        </p:spPr>
        <p:txBody>
          <a:bodyPr lIns="0"/>
          <a:lstStyle/>
          <a:p>
            <a:fld id="{8A7A6979-0714-4377-B894-6BE4C2D6E202}" type="slidenum">
              <a:rPr lang="en-US" smtClean="0"/>
              <a:pPr/>
              <a:t>2</a:t>
            </a:fld>
            <a:endParaRPr lang="en-US"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13"/>
          </p:nvPr>
        </p:nvSpPr>
        <p:spPr>
          <a:xfrm>
            <a:off x="2860011" y="892175"/>
            <a:ext cx="8398538" cy="5073650"/>
          </a:xfrm>
        </p:spPr>
        <p:txBody>
          <a:bodyPr vert="horz" lIns="91440" tIns="45720" rIns="91440" bIns="45720" rtlCol="0" anchor="ctr">
            <a:normAutofit/>
          </a:bodyPr>
          <a:lstStyle/>
          <a:p>
            <a:r>
              <a:rPr lang="en-US" sz="1800" u="sng" dirty="0"/>
              <a:t>Problem Statement</a:t>
            </a:r>
          </a:p>
          <a:p>
            <a:r>
              <a:rPr lang="en-US" sz="1600" dirty="0"/>
              <a:t>The project is to develop an AI driven solution that predicts patients at risk of clinical deterioration based on healthcare data</a:t>
            </a:r>
          </a:p>
        </p:txBody>
      </p:sp>
    </p:spTree>
    <p:extLst>
      <p:ext uri="{BB962C8B-B14F-4D97-AF65-F5344CB8AC3E}">
        <p14:creationId xmlns:p14="http://schemas.microsoft.com/office/powerpoint/2010/main" val="1929784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rot="16200000">
            <a:off x="-1749423" y="2290758"/>
            <a:ext cx="6276974" cy="2276477"/>
          </a:xfrm>
        </p:spPr>
        <p:txBody>
          <a:bodyPr tIns="0" anchor="ctr">
            <a:noAutofit/>
          </a:bodyPr>
          <a:lstStyle/>
          <a:p>
            <a:r>
              <a:rPr lang="en-US" dirty="0"/>
              <a:t>Dataset</a:t>
            </a:r>
          </a:p>
        </p:txBody>
      </p:sp>
      <p:sp>
        <p:nvSpPr>
          <p:cNvPr id="24" name="Slide Number Placeholder 23">
            <a:extLst>
              <a:ext uri="{FF2B5EF4-FFF2-40B4-BE49-F238E27FC236}">
                <a16:creationId xmlns:a16="http://schemas.microsoft.com/office/drawing/2014/main" id="{7CFC7BA5-763A-6BCC-B176-BCB8F2B48C2C}"/>
              </a:ext>
            </a:extLst>
          </p:cNvPr>
          <p:cNvSpPr>
            <a:spLocks noGrp="1"/>
          </p:cNvSpPr>
          <p:nvPr>
            <p:ph type="sldNum" sz="quarter" idx="12"/>
          </p:nvPr>
        </p:nvSpPr>
        <p:spPr>
          <a:xfrm>
            <a:off x="2194590" y="3062287"/>
            <a:ext cx="665421" cy="766763"/>
          </a:xfrm>
        </p:spPr>
        <p:txBody>
          <a:bodyPr lIns="0"/>
          <a:lstStyle/>
          <a:p>
            <a:fld id="{8A7A6979-0714-4377-B894-6BE4C2D6E202}" type="slidenum">
              <a:rPr lang="en-US" smtClean="0"/>
              <a:pPr/>
              <a:t>3</a:t>
            </a:fld>
            <a:endParaRPr lang="en-US" dirty="0"/>
          </a:p>
        </p:txBody>
      </p:sp>
      <p:sp>
        <p:nvSpPr>
          <p:cNvPr id="5" name="Content Placeholder 4">
            <a:extLst>
              <a:ext uri="{FF2B5EF4-FFF2-40B4-BE49-F238E27FC236}">
                <a16:creationId xmlns:a16="http://schemas.microsoft.com/office/drawing/2014/main" id="{2F95114A-CD22-4D03-3537-EAA4CDBB2087}"/>
              </a:ext>
            </a:extLst>
          </p:cNvPr>
          <p:cNvSpPr>
            <a:spLocks noGrp="1"/>
          </p:cNvSpPr>
          <p:nvPr>
            <p:ph sz="quarter" idx="13"/>
          </p:nvPr>
        </p:nvSpPr>
        <p:spPr>
          <a:xfrm>
            <a:off x="4471068" y="582608"/>
            <a:ext cx="7299990" cy="5818191"/>
          </a:xfrm>
        </p:spPr>
        <p:txBody>
          <a:bodyPr anchor="t">
            <a:normAutofit/>
          </a:bodyPr>
          <a:lstStyle/>
          <a:p>
            <a:pPr algn="just">
              <a:spcBef>
                <a:spcPts val="600"/>
              </a:spcBef>
              <a:spcAft>
                <a:spcPts val="600"/>
              </a:spcAft>
            </a:pPr>
            <a:r>
              <a:rPr lang="en-GB" sz="1600" dirty="0"/>
              <a:t>The dataset used for this project was sourced from Kaggle </a:t>
            </a:r>
            <a:r>
              <a:rPr lang="en-GB" sz="1600" b="1" u="sng" dirty="0">
                <a:hlinkClick r:id="rId3"/>
              </a:rPr>
              <a:t>Here.</a:t>
            </a:r>
            <a:endParaRPr lang="en-GB" sz="1600" b="1" u="sng" dirty="0"/>
          </a:p>
          <a:p>
            <a:pPr algn="just">
              <a:spcBef>
                <a:spcPts val="600"/>
              </a:spcBef>
              <a:spcAft>
                <a:spcPts val="600"/>
              </a:spcAft>
            </a:pPr>
            <a:r>
              <a:rPr lang="en-GB" sz="1600" b="1" u="sng" dirty="0"/>
              <a:t>PURPOSE</a:t>
            </a:r>
          </a:p>
          <a:p>
            <a:pPr marL="285750" indent="-285750" algn="just">
              <a:spcBef>
                <a:spcPts val="600"/>
              </a:spcBef>
              <a:spcAft>
                <a:spcPts val="600"/>
              </a:spcAft>
              <a:buFont typeface="Arial" panose="020B0604020202020204" pitchFamily="34" charset="0"/>
              <a:buChar char="•"/>
            </a:pPr>
            <a:r>
              <a:rPr lang="en-GB" sz="1600" dirty="0"/>
              <a:t>simulate real-world healthcare data for training an evaluating AI models</a:t>
            </a:r>
          </a:p>
          <a:p>
            <a:pPr marL="285750" indent="-285750" algn="just">
              <a:spcBef>
                <a:spcPts val="600"/>
              </a:spcBef>
              <a:spcAft>
                <a:spcPts val="600"/>
              </a:spcAft>
              <a:buFont typeface="Arial" panose="020B0604020202020204" pitchFamily="34" charset="0"/>
              <a:buChar char="•"/>
            </a:pPr>
            <a:r>
              <a:rPr lang="en-GB" sz="1600" dirty="0"/>
              <a:t>useful in the healthcare context given it allows for testing ML algorithms without using sensitive patient data.</a:t>
            </a:r>
          </a:p>
          <a:p>
            <a:pPr algn="just">
              <a:spcBef>
                <a:spcPts val="600"/>
              </a:spcBef>
              <a:spcAft>
                <a:spcPts val="600"/>
              </a:spcAft>
            </a:pPr>
            <a:r>
              <a:rPr lang="en-GB" sz="1600" b="1" u="sng" dirty="0"/>
              <a:t>FEATURES</a:t>
            </a:r>
          </a:p>
          <a:p>
            <a:pPr marL="285750" indent="-285750" algn="just">
              <a:spcBef>
                <a:spcPts val="600"/>
              </a:spcBef>
              <a:spcAft>
                <a:spcPts val="600"/>
              </a:spcAft>
              <a:buFont typeface="Arial" panose="020B0604020202020204" pitchFamily="34" charset="0"/>
              <a:buChar char="•"/>
            </a:pPr>
            <a:r>
              <a:rPr lang="en-GB" sz="1600" dirty="0"/>
              <a:t>Demographic data – age, gender …</a:t>
            </a:r>
          </a:p>
          <a:p>
            <a:pPr marL="285750" indent="-285750" algn="just">
              <a:spcBef>
                <a:spcPts val="600"/>
              </a:spcBef>
              <a:spcAft>
                <a:spcPts val="600"/>
              </a:spcAft>
              <a:buFont typeface="Arial" panose="020B0604020202020204" pitchFamily="34" charset="0"/>
              <a:buChar char="•"/>
            </a:pPr>
            <a:r>
              <a:rPr lang="en-GB" sz="1600" dirty="0"/>
              <a:t>Health metrics – blood pressure, cholesterol levels, BMI …</a:t>
            </a:r>
          </a:p>
          <a:p>
            <a:pPr marL="285750" indent="-285750" algn="just">
              <a:spcBef>
                <a:spcPts val="600"/>
              </a:spcBef>
              <a:spcAft>
                <a:spcPts val="600"/>
              </a:spcAft>
              <a:buFont typeface="Arial" panose="020B0604020202020204" pitchFamily="34" charset="0"/>
              <a:buChar char="•"/>
            </a:pPr>
            <a:r>
              <a:rPr lang="en-GB" sz="1600" dirty="0"/>
              <a:t>Medical history – past diseases, medication, healthcare visits</a:t>
            </a:r>
          </a:p>
          <a:p>
            <a:pPr marL="285750" indent="-285750" algn="just">
              <a:spcBef>
                <a:spcPts val="600"/>
              </a:spcBef>
              <a:spcAft>
                <a:spcPts val="600"/>
              </a:spcAft>
              <a:buFont typeface="Arial" panose="020B0604020202020204" pitchFamily="34" charset="0"/>
              <a:buChar char="•"/>
            </a:pPr>
            <a:r>
              <a:rPr lang="en-GB" sz="1600" dirty="0"/>
              <a:t>Lifestyle data – physical activity, smoking, alcohol consumption</a:t>
            </a:r>
          </a:p>
          <a:p>
            <a:pPr algn="just">
              <a:spcBef>
                <a:spcPts val="600"/>
              </a:spcBef>
              <a:spcAft>
                <a:spcPts val="600"/>
              </a:spcAft>
            </a:pPr>
            <a:r>
              <a:rPr lang="en-GB" sz="1600" b="1" u="sng" dirty="0"/>
              <a:t>STRENGTHS</a:t>
            </a:r>
          </a:p>
          <a:p>
            <a:pPr marL="285750" indent="-285750" algn="just">
              <a:spcBef>
                <a:spcPts val="600"/>
              </a:spcBef>
              <a:spcAft>
                <a:spcPts val="600"/>
              </a:spcAft>
              <a:buFont typeface="Arial" panose="020B0604020202020204" pitchFamily="34" charset="0"/>
              <a:buChar char="•"/>
            </a:pPr>
            <a:r>
              <a:rPr lang="en-GB" sz="1600" dirty="0"/>
              <a:t>clean and well structured (to implement in AI based projects)</a:t>
            </a:r>
          </a:p>
          <a:p>
            <a:pPr marL="285750" indent="-285750" algn="just">
              <a:spcBef>
                <a:spcPts val="600"/>
              </a:spcBef>
              <a:spcAft>
                <a:spcPts val="600"/>
              </a:spcAft>
              <a:buFont typeface="Arial" panose="020B0604020202020204" pitchFamily="34" charset="0"/>
              <a:buChar char="•"/>
            </a:pPr>
            <a:r>
              <a:rPr lang="en-GB" sz="1600" dirty="0"/>
              <a:t>Helpful for various scenarios (can have different target variables)</a:t>
            </a:r>
          </a:p>
          <a:p>
            <a:pPr algn="just">
              <a:spcBef>
                <a:spcPts val="600"/>
              </a:spcBef>
              <a:spcAft>
                <a:spcPts val="600"/>
              </a:spcAft>
            </a:pPr>
            <a:r>
              <a:rPr lang="en-GB" sz="1600" b="1" u="sng" dirty="0"/>
              <a:t>LIMITATIONS</a:t>
            </a:r>
          </a:p>
          <a:p>
            <a:pPr marL="285750" indent="-285750" algn="just">
              <a:spcBef>
                <a:spcPts val="600"/>
              </a:spcBef>
              <a:spcAft>
                <a:spcPts val="600"/>
              </a:spcAft>
              <a:buFont typeface="Arial" panose="020B0604020202020204" pitchFamily="34" charset="0"/>
              <a:buChar char="•"/>
            </a:pPr>
            <a:r>
              <a:rPr lang="en-GB" sz="1600" dirty="0"/>
              <a:t>Might not fully represent complexity and noise of real-world data</a:t>
            </a:r>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rot="16200000">
            <a:off x="-1749423" y="2290758"/>
            <a:ext cx="6276974" cy="2276477"/>
          </a:xfrm>
        </p:spPr>
        <p:txBody>
          <a:bodyPr/>
          <a:lstStyle/>
          <a:p>
            <a:r>
              <a:rPr lang="en-US" dirty="0"/>
              <a:t>Ai model selection </a:t>
            </a:r>
          </a:p>
        </p:txBody>
      </p:sp>
      <p:sp>
        <p:nvSpPr>
          <p:cNvPr id="23" name="Slide Number Placeholder 22">
            <a:extLst>
              <a:ext uri="{FF2B5EF4-FFF2-40B4-BE49-F238E27FC236}">
                <a16:creationId xmlns:a16="http://schemas.microsoft.com/office/drawing/2014/main" id="{316F188B-64AC-8821-8110-7D3C46681D2D}"/>
              </a:ext>
            </a:extLst>
          </p:cNvPr>
          <p:cNvSpPr>
            <a:spLocks noGrp="1"/>
          </p:cNvSpPr>
          <p:nvPr>
            <p:ph type="sldNum" sz="quarter" idx="12"/>
          </p:nvPr>
        </p:nvSpPr>
        <p:spPr>
          <a:xfrm>
            <a:off x="2194590" y="3062287"/>
            <a:ext cx="665421" cy="766763"/>
          </a:xfrm>
        </p:spPr>
        <p:txBody>
          <a:bodyPr/>
          <a:lstStyle/>
          <a:p>
            <a:fld id="{8A7A6979-0714-4377-B894-6BE4C2D6E202}" type="slidenum">
              <a:rPr lang="en-US" smtClean="0"/>
              <a:pPr/>
              <a:t>4</a:t>
            </a:fld>
            <a:endParaRPr lang="en-US" dirty="0"/>
          </a:p>
        </p:txBody>
      </p:sp>
      <p:sp>
        <p:nvSpPr>
          <p:cNvPr id="8" name="Content Placeholder 7">
            <a:extLst>
              <a:ext uri="{FF2B5EF4-FFF2-40B4-BE49-F238E27FC236}">
                <a16:creationId xmlns:a16="http://schemas.microsoft.com/office/drawing/2014/main" id="{BB0B716C-15FB-AC6A-67A8-DE153D41B5CD}"/>
              </a:ext>
            </a:extLst>
          </p:cNvPr>
          <p:cNvSpPr>
            <a:spLocks noGrp="1"/>
          </p:cNvSpPr>
          <p:nvPr>
            <p:ph sz="half" idx="2"/>
          </p:nvPr>
        </p:nvSpPr>
        <p:spPr>
          <a:xfrm>
            <a:off x="3963058" y="542534"/>
            <a:ext cx="7780713" cy="3286516"/>
          </a:xfrm>
        </p:spPr>
        <p:txBody>
          <a:bodyPr>
            <a:normAutofit lnSpcReduction="10000"/>
          </a:bodyPr>
          <a:lstStyle/>
          <a:p>
            <a:pPr algn="just"/>
            <a:r>
              <a:rPr lang="en-US" sz="1600" dirty="0"/>
              <a:t>When choosing models for an AI solution predicting patients at risk of clinical deterioration based on healthcare data, there are several factors to consider:</a:t>
            </a:r>
          </a:p>
          <a:p>
            <a:pPr marL="342900" indent="-342900" algn="just">
              <a:buFont typeface="+mj-lt"/>
              <a:buAutoNum type="arabicPeriod"/>
            </a:pPr>
            <a:r>
              <a:rPr lang="en-US" sz="1600" b="1" dirty="0"/>
              <a:t>Problem type:  </a:t>
            </a:r>
            <a:r>
              <a:rPr lang="en-US" sz="1600" dirty="0"/>
              <a:t>the task is to classify patients based on the target variable; therefore, we’re working with</a:t>
            </a:r>
            <a:r>
              <a:rPr lang="en-US" sz="1600" b="1" dirty="0"/>
              <a:t> classification models</a:t>
            </a:r>
            <a:r>
              <a:rPr lang="en-US" sz="1600" dirty="0"/>
              <a:t> to categorise them into different risk groups</a:t>
            </a:r>
          </a:p>
          <a:p>
            <a:pPr marL="342900" indent="-342900" algn="just">
              <a:buFont typeface="+mj-lt"/>
              <a:buAutoNum type="arabicPeriod"/>
            </a:pPr>
            <a:r>
              <a:rPr lang="en-US" sz="1600" b="1" dirty="0"/>
              <a:t>Feature types: </a:t>
            </a:r>
            <a:r>
              <a:rPr lang="en-US" sz="1600" dirty="0"/>
              <a:t>since the dataset contains both categorical and continuous features, the model should be able to process both types of data effectively</a:t>
            </a:r>
          </a:p>
          <a:p>
            <a:pPr marL="342900" indent="-342900" algn="just">
              <a:buFont typeface="+mj-lt"/>
              <a:buAutoNum type="arabicPeriod"/>
            </a:pPr>
            <a:r>
              <a:rPr lang="en-GB" sz="1600" b="1" dirty="0"/>
              <a:t>Interpretability: </a:t>
            </a:r>
            <a:r>
              <a:rPr lang="en-GB" sz="1600" dirty="0"/>
              <a:t>while not used in this project, in general with the integration of AI into healthcare, a level of trust is needed from professionals. Having models that work well with explainability will ensure this trust and transparency, enabling a better understanding of the rationale behind predictions. </a:t>
            </a:r>
            <a:endParaRPr lang="en-GB" sz="1600" b="1" dirty="0"/>
          </a:p>
        </p:txBody>
      </p:sp>
      <p:cxnSp>
        <p:nvCxnSpPr>
          <p:cNvPr id="4" name="Straight Connector 3">
            <a:extLst>
              <a:ext uri="{FF2B5EF4-FFF2-40B4-BE49-F238E27FC236}">
                <a16:creationId xmlns:a16="http://schemas.microsoft.com/office/drawing/2014/main" id="{CF3952F9-7CAC-B9E1-E5D4-F0845C10B5E7}"/>
              </a:ext>
            </a:extLst>
          </p:cNvPr>
          <p:cNvCxnSpPr>
            <a:cxnSpLocks/>
          </p:cNvCxnSpPr>
          <p:nvPr/>
        </p:nvCxnSpPr>
        <p:spPr>
          <a:xfrm>
            <a:off x="4636390" y="3829050"/>
            <a:ext cx="6434051" cy="0"/>
          </a:xfrm>
          <a:prstGeom prst="line">
            <a:avLst/>
          </a:prstGeom>
          <a:ln w="38100"/>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A35217F0-655B-5EF9-33B4-275F1FE55C5E}"/>
              </a:ext>
            </a:extLst>
          </p:cNvPr>
          <p:cNvSpPr txBox="1"/>
          <p:nvPr/>
        </p:nvSpPr>
        <p:spPr>
          <a:xfrm>
            <a:off x="3963057" y="4007142"/>
            <a:ext cx="7780713" cy="2308324"/>
          </a:xfrm>
          <a:prstGeom prst="rect">
            <a:avLst/>
          </a:prstGeom>
          <a:noFill/>
        </p:spPr>
        <p:txBody>
          <a:bodyPr wrap="square" rtlCol="0">
            <a:spAutoFit/>
          </a:bodyPr>
          <a:lstStyle/>
          <a:p>
            <a:pPr algn="ctr"/>
            <a:r>
              <a:rPr lang="en-GB" sz="1600" b="1" u="sng" dirty="0">
                <a:solidFill>
                  <a:schemeClr val="tx2"/>
                </a:solidFill>
              </a:rPr>
              <a:t>The Chosen Models:</a:t>
            </a:r>
            <a:br>
              <a:rPr lang="en-GB" sz="1600" b="1" u="sng" dirty="0">
                <a:solidFill>
                  <a:schemeClr val="tx2"/>
                </a:solidFill>
              </a:rPr>
            </a:br>
            <a:r>
              <a:rPr lang="en-GB" sz="1600" b="1" dirty="0">
                <a:solidFill>
                  <a:schemeClr val="tx2"/>
                </a:solidFill>
              </a:rPr>
              <a:t>Random Forest</a:t>
            </a:r>
            <a:r>
              <a:rPr lang="en-GB" sz="1600" dirty="0">
                <a:solidFill>
                  <a:schemeClr val="tx2"/>
                </a:solidFill>
              </a:rPr>
              <a:t> and </a:t>
            </a:r>
            <a:r>
              <a:rPr lang="en-GB" sz="1600" b="1" dirty="0">
                <a:solidFill>
                  <a:schemeClr val="tx2"/>
                </a:solidFill>
              </a:rPr>
              <a:t>Logistic Regression </a:t>
            </a:r>
            <a:r>
              <a:rPr lang="en-GB" sz="1600" dirty="0">
                <a:solidFill>
                  <a:schemeClr val="tx2"/>
                </a:solidFill>
              </a:rPr>
              <a:t>were chosen for their complementary strengths. RF handles complex, mixed-type data well and captures the non-linear relationships however it can lack interpretability (which isn’t so much an issue in this project.) LR is simple, interpretable and ideal for clear clinical insights. However, it assumes linear relationships and may miss complex patterns. </a:t>
            </a:r>
          </a:p>
          <a:p>
            <a:pPr algn="ctr"/>
            <a:endParaRPr lang="en-GB" sz="1600" dirty="0">
              <a:solidFill>
                <a:schemeClr val="tx2"/>
              </a:solidFill>
            </a:endParaRPr>
          </a:p>
          <a:p>
            <a:pPr algn="ctr"/>
            <a:r>
              <a:rPr lang="en-GB" sz="1600" dirty="0">
                <a:solidFill>
                  <a:schemeClr val="tx2"/>
                </a:solidFill>
              </a:rPr>
              <a:t>The combination balances predictive power with transparency, fitting the needs of a healthcare setting such as this. </a:t>
            </a:r>
          </a:p>
        </p:txBody>
      </p:sp>
    </p:spTree>
    <p:extLst>
      <p:ext uri="{BB962C8B-B14F-4D97-AF65-F5344CB8AC3E}">
        <p14:creationId xmlns:p14="http://schemas.microsoft.com/office/powerpoint/2010/main" val="256311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674DE4-E247-6221-003F-F5EDF18C756B}"/>
              </a:ext>
            </a:extLst>
          </p:cNvPr>
          <p:cNvSpPr>
            <a:spLocks noGrp="1"/>
          </p:cNvSpPr>
          <p:nvPr>
            <p:ph type="title"/>
          </p:nvPr>
        </p:nvSpPr>
        <p:spPr>
          <a:xfrm rot="16200000">
            <a:off x="-1749423" y="2290758"/>
            <a:ext cx="6276974" cy="2276477"/>
          </a:xfrm>
        </p:spPr>
        <p:txBody>
          <a:bodyPr/>
          <a:lstStyle/>
          <a:p>
            <a:r>
              <a:rPr lang="en-US" dirty="0"/>
              <a:t>Development process</a:t>
            </a:r>
          </a:p>
        </p:txBody>
      </p:sp>
      <p:sp>
        <p:nvSpPr>
          <p:cNvPr id="5" name="Slide Number Placeholder 4">
            <a:extLst>
              <a:ext uri="{FF2B5EF4-FFF2-40B4-BE49-F238E27FC236}">
                <a16:creationId xmlns:a16="http://schemas.microsoft.com/office/drawing/2014/main" id="{B7658589-7CC8-7CCC-8CCB-9E7FD0498EE6}"/>
              </a:ext>
            </a:extLst>
          </p:cNvPr>
          <p:cNvSpPr>
            <a:spLocks noGrp="1"/>
          </p:cNvSpPr>
          <p:nvPr>
            <p:ph type="sldNum" sz="quarter" idx="12"/>
          </p:nvPr>
        </p:nvSpPr>
        <p:spPr/>
        <p:txBody>
          <a:bodyPr/>
          <a:lstStyle/>
          <a:p>
            <a:fld id="{8A7A6979-0714-4377-B894-6BE4C2D6E202}" type="slidenum">
              <a:rPr lang="en-US" smtClean="0"/>
              <a:pPr/>
              <a:t>5</a:t>
            </a:fld>
            <a:endParaRPr lang="en-US" dirty="0"/>
          </a:p>
        </p:txBody>
      </p:sp>
      <p:sp>
        <p:nvSpPr>
          <p:cNvPr id="7" name="Content Placeholder 6">
            <a:extLst>
              <a:ext uri="{FF2B5EF4-FFF2-40B4-BE49-F238E27FC236}">
                <a16:creationId xmlns:a16="http://schemas.microsoft.com/office/drawing/2014/main" id="{3D83D8F6-8547-9A01-7E04-69C48134C954}"/>
              </a:ext>
            </a:extLst>
          </p:cNvPr>
          <p:cNvSpPr>
            <a:spLocks noGrp="1"/>
          </p:cNvSpPr>
          <p:nvPr>
            <p:ph sz="half" idx="2"/>
          </p:nvPr>
        </p:nvSpPr>
        <p:spPr>
          <a:xfrm>
            <a:off x="3632200" y="1957664"/>
            <a:ext cx="3683000" cy="2931320"/>
          </a:xfrm>
        </p:spPr>
        <p:txBody>
          <a:bodyPr>
            <a:normAutofit/>
          </a:bodyPr>
          <a:lstStyle/>
          <a:p>
            <a:pPr marL="342900" indent="-342900" algn="ctr">
              <a:spcBef>
                <a:spcPts val="0"/>
              </a:spcBef>
              <a:buAutoNum type="arabicPeriod"/>
            </a:pPr>
            <a:r>
              <a:rPr lang="en-GB" dirty="0"/>
              <a:t>Defining the problem</a:t>
            </a:r>
          </a:p>
          <a:p>
            <a:pPr marL="342900" indent="-342900" algn="ctr">
              <a:spcBef>
                <a:spcPts val="0"/>
              </a:spcBef>
              <a:buAutoNum type="arabicPeriod"/>
            </a:pPr>
            <a:r>
              <a:rPr lang="en-GB" dirty="0"/>
              <a:t>Creating the target variable</a:t>
            </a:r>
          </a:p>
          <a:p>
            <a:pPr marL="342900" indent="-342900" algn="ctr">
              <a:spcBef>
                <a:spcPts val="0"/>
              </a:spcBef>
              <a:buAutoNum type="arabicPeriod"/>
            </a:pPr>
            <a:r>
              <a:rPr lang="en-GB" dirty="0"/>
              <a:t>Data preprocessing</a:t>
            </a:r>
          </a:p>
          <a:p>
            <a:pPr marL="342900" indent="-342900" algn="ctr">
              <a:spcBef>
                <a:spcPts val="0"/>
              </a:spcBef>
              <a:buAutoNum type="arabicPeriod"/>
            </a:pPr>
            <a:r>
              <a:rPr lang="en-GB" dirty="0"/>
              <a:t>Train/test split</a:t>
            </a:r>
          </a:p>
          <a:p>
            <a:pPr marL="342900" indent="-342900" algn="ctr">
              <a:spcBef>
                <a:spcPts val="0"/>
              </a:spcBef>
              <a:buAutoNum type="arabicPeriod"/>
            </a:pPr>
            <a:r>
              <a:rPr lang="en-GB" dirty="0"/>
              <a:t>Model training</a:t>
            </a:r>
          </a:p>
          <a:p>
            <a:pPr lvl="1" algn="ctr">
              <a:spcBef>
                <a:spcPts val="0"/>
              </a:spcBef>
            </a:pPr>
            <a:r>
              <a:rPr lang="en-GB" dirty="0"/>
              <a:t>Random forest</a:t>
            </a:r>
          </a:p>
          <a:p>
            <a:pPr lvl="1" algn="ctr">
              <a:spcBef>
                <a:spcPts val="0"/>
              </a:spcBef>
            </a:pPr>
            <a:r>
              <a:rPr lang="en-GB" dirty="0"/>
              <a:t>Logistic regression</a:t>
            </a:r>
          </a:p>
          <a:p>
            <a:pPr marL="342900" indent="-342900" algn="ctr">
              <a:spcBef>
                <a:spcPts val="0"/>
              </a:spcBef>
              <a:buAutoNum type="arabicPeriod"/>
            </a:pPr>
            <a:r>
              <a:rPr lang="en-GB" dirty="0"/>
              <a:t>Model evaluation</a:t>
            </a:r>
          </a:p>
        </p:txBody>
      </p:sp>
      <p:sp>
        <p:nvSpPr>
          <p:cNvPr id="9" name="Content Placeholder 8">
            <a:extLst>
              <a:ext uri="{FF2B5EF4-FFF2-40B4-BE49-F238E27FC236}">
                <a16:creationId xmlns:a16="http://schemas.microsoft.com/office/drawing/2014/main" id="{5D5A4633-3D54-F67F-743C-1CD50AD8FF03}"/>
              </a:ext>
            </a:extLst>
          </p:cNvPr>
          <p:cNvSpPr>
            <a:spLocks noGrp="1"/>
          </p:cNvSpPr>
          <p:nvPr>
            <p:ph sz="half" idx="14"/>
          </p:nvPr>
        </p:nvSpPr>
        <p:spPr>
          <a:xfrm>
            <a:off x="7492999" y="381000"/>
            <a:ext cx="4234117" cy="6186484"/>
          </a:xfrm>
        </p:spPr>
        <p:txBody>
          <a:bodyPr>
            <a:normAutofit lnSpcReduction="10000"/>
          </a:bodyPr>
          <a:lstStyle/>
          <a:p>
            <a:pPr algn="just">
              <a:lnSpc>
                <a:spcPct val="150000"/>
              </a:lnSpc>
              <a:spcBef>
                <a:spcPts val="600"/>
              </a:spcBef>
            </a:pPr>
            <a:r>
              <a:rPr lang="en-GB" sz="1600" dirty="0"/>
              <a:t>The problem of late deterioration detection was tackled by creating a binary target based on recovery time (&gt; 5 days = at risk). Preprocessing steps like dropping irrelevant features, encoding categoricals, handling missing values, and scaling numericals ensured clean, usable data.</a:t>
            </a:r>
          </a:p>
          <a:p>
            <a:pPr algn="just">
              <a:lnSpc>
                <a:spcPct val="150000"/>
              </a:lnSpc>
              <a:spcBef>
                <a:spcPts val="600"/>
              </a:spcBef>
            </a:pPr>
            <a:endParaRPr lang="en-GB" sz="1600" dirty="0"/>
          </a:p>
          <a:p>
            <a:pPr algn="just">
              <a:lnSpc>
                <a:spcPct val="150000"/>
              </a:lnSpc>
              <a:spcBef>
                <a:spcPts val="600"/>
              </a:spcBef>
            </a:pPr>
            <a:r>
              <a:rPr lang="en-GB" sz="1600" dirty="0"/>
              <a:t>An 80/20 split balanced training and evaluation. Random Forest was chosen to handle complex data patterns, while Logistic Regression provided a simple interpretable baseline. </a:t>
            </a:r>
          </a:p>
          <a:p>
            <a:pPr algn="just">
              <a:lnSpc>
                <a:spcPct val="150000"/>
              </a:lnSpc>
              <a:spcBef>
                <a:spcPts val="600"/>
              </a:spcBef>
            </a:pPr>
            <a:endParaRPr lang="en-GB" sz="1600" dirty="0"/>
          </a:p>
          <a:p>
            <a:pPr algn="just">
              <a:lnSpc>
                <a:spcPct val="150000"/>
              </a:lnSpc>
              <a:spcBef>
                <a:spcPts val="600"/>
              </a:spcBef>
            </a:pPr>
            <a:r>
              <a:rPr lang="en-GB" sz="1600" dirty="0"/>
              <a:t>Models were evaluated using accuracy using ROC-AUC, confusion matrix, and classification report to critically assess predictive performance in a clinical context.</a:t>
            </a:r>
          </a:p>
        </p:txBody>
      </p:sp>
      <p:cxnSp>
        <p:nvCxnSpPr>
          <p:cNvPr id="4" name="Straight Connector 3">
            <a:extLst>
              <a:ext uri="{FF2B5EF4-FFF2-40B4-BE49-F238E27FC236}">
                <a16:creationId xmlns:a16="http://schemas.microsoft.com/office/drawing/2014/main" id="{B94FAF79-9E75-90BA-5AF1-3DAFB12561EE}"/>
              </a:ext>
            </a:extLst>
          </p:cNvPr>
          <p:cNvCxnSpPr>
            <a:cxnSpLocks/>
          </p:cNvCxnSpPr>
          <p:nvPr/>
        </p:nvCxnSpPr>
        <p:spPr>
          <a:xfrm>
            <a:off x="7315200" y="636349"/>
            <a:ext cx="0" cy="5573951"/>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1089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rot="16200000">
            <a:off x="-1749423" y="2290758"/>
            <a:ext cx="6276974" cy="2276477"/>
          </a:xfrm>
        </p:spPr>
        <p:txBody>
          <a:bodyPr/>
          <a:lstStyle/>
          <a:p>
            <a:r>
              <a:rPr lang="en-US" dirty="0"/>
              <a:t>implementation</a:t>
            </a:r>
          </a:p>
        </p:txBody>
      </p:sp>
      <p:sp>
        <p:nvSpPr>
          <p:cNvPr id="9" name="Slide Number Placeholder 8">
            <a:extLst>
              <a:ext uri="{FF2B5EF4-FFF2-40B4-BE49-F238E27FC236}">
                <a16:creationId xmlns:a16="http://schemas.microsoft.com/office/drawing/2014/main" id="{BC5FE798-07B0-EAD2-2F50-0A7310533280}"/>
              </a:ext>
            </a:extLst>
          </p:cNvPr>
          <p:cNvSpPr>
            <a:spLocks noGrp="1"/>
          </p:cNvSpPr>
          <p:nvPr>
            <p:ph type="sldNum" sz="quarter" idx="12"/>
          </p:nvPr>
        </p:nvSpPr>
        <p:spPr>
          <a:xfrm>
            <a:off x="2194590" y="3062287"/>
            <a:ext cx="665421" cy="766763"/>
          </a:xfrm>
        </p:spPr>
        <p:txBody>
          <a:bodyPr/>
          <a:lstStyle/>
          <a:p>
            <a:fld id="{8A7A6979-0714-4377-B894-6BE4C2D6E202}" type="slidenum">
              <a:rPr lang="en-US" smtClean="0"/>
              <a:pPr/>
              <a:t>6</a:t>
            </a:fld>
            <a:endParaRPr lang="en-US" dirty="0"/>
          </a:p>
        </p:txBody>
      </p:sp>
      <p:sp>
        <p:nvSpPr>
          <p:cNvPr id="5" name="Content Placeholder 4">
            <a:extLst>
              <a:ext uri="{FF2B5EF4-FFF2-40B4-BE49-F238E27FC236}">
                <a16:creationId xmlns:a16="http://schemas.microsoft.com/office/drawing/2014/main" id="{97A52E76-CD52-D25F-736A-44549243FC70}"/>
              </a:ext>
            </a:extLst>
          </p:cNvPr>
          <p:cNvSpPr>
            <a:spLocks noGrp="1"/>
          </p:cNvSpPr>
          <p:nvPr>
            <p:ph sz="quarter" idx="13"/>
          </p:nvPr>
        </p:nvSpPr>
        <p:spPr>
          <a:xfrm>
            <a:off x="4167845" y="1108329"/>
            <a:ext cx="7086309" cy="4641341"/>
          </a:xfrm>
        </p:spPr>
        <p:txBody>
          <a:bodyPr>
            <a:noAutofit/>
          </a:bodyPr>
          <a:lstStyle/>
          <a:p>
            <a:pPr>
              <a:spcBef>
                <a:spcPts val="600"/>
              </a:spcBef>
              <a:spcAft>
                <a:spcPts val="600"/>
              </a:spcAft>
            </a:pPr>
            <a:r>
              <a:rPr lang="en-GB" sz="1700" b="1" dirty="0"/>
              <a:t>Data Source: </a:t>
            </a:r>
            <a:r>
              <a:rPr lang="en-GB" sz="1700" dirty="0"/>
              <a:t>Synthetic healthcare dataset from Kaggle</a:t>
            </a:r>
          </a:p>
          <a:p>
            <a:pPr>
              <a:spcBef>
                <a:spcPts val="600"/>
              </a:spcBef>
              <a:spcAft>
                <a:spcPts val="600"/>
              </a:spcAft>
            </a:pPr>
            <a:r>
              <a:rPr lang="en-GB" sz="1700" b="1" dirty="0"/>
              <a:t>Target: </a:t>
            </a:r>
            <a:r>
              <a:rPr lang="en-GB" sz="1700" dirty="0"/>
              <a:t>Predict patients at risk of clinical deterioration</a:t>
            </a:r>
          </a:p>
          <a:p>
            <a:pPr marL="342900" indent="-342900">
              <a:spcBef>
                <a:spcPts val="600"/>
              </a:spcBef>
              <a:spcAft>
                <a:spcPts val="600"/>
              </a:spcAft>
              <a:buAutoNum type="arabicPeriod"/>
            </a:pPr>
            <a:r>
              <a:rPr lang="en-GB" sz="1700" dirty="0"/>
              <a:t>Data splitting: 80/20 train test split on features and target (At_Risk)</a:t>
            </a:r>
          </a:p>
          <a:p>
            <a:pPr marL="342900" indent="-342900">
              <a:spcBef>
                <a:spcPts val="600"/>
              </a:spcBef>
              <a:spcAft>
                <a:spcPts val="600"/>
              </a:spcAft>
              <a:buAutoNum type="arabicPeriod"/>
            </a:pPr>
            <a:r>
              <a:rPr lang="en-GB" sz="1700" dirty="0"/>
              <a:t>Baseline models: Random Forest, Logistic Regression</a:t>
            </a:r>
          </a:p>
          <a:p>
            <a:pPr marL="342900" indent="-342900">
              <a:spcBef>
                <a:spcPts val="600"/>
              </a:spcBef>
              <a:spcAft>
                <a:spcPts val="600"/>
              </a:spcAft>
              <a:buAutoNum type="arabicPeriod"/>
            </a:pPr>
            <a:r>
              <a:rPr lang="en-GB" sz="1700" dirty="0"/>
              <a:t>Cross-validation: 5-fold cross validation to check model stability</a:t>
            </a:r>
          </a:p>
          <a:p>
            <a:pPr marL="342900" indent="-342900">
              <a:spcBef>
                <a:spcPts val="600"/>
              </a:spcBef>
              <a:spcAft>
                <a:spcPts val="600"/>
              </a:spcAft>
              <a:buAutoNum type="arabicPeriod"/>
            </a:pPr>
            <a:r>
              <a:rPr lang="en-GB" sz="1700" dirty="0"/>
              <a:t>Hyperparameter Tuning:</a:t>
            </a:r>
          </a:p>
          <a:p>
            <a:pPr marL="571500" lvl="1" indent="-342900">
              <a:spcBef>
                <a:spcPts val="600"/>
              </a:spcBef>
              <a:spcAft>
                <a:spcPts val="600"/>
              </a:spcAft>
              <a:buAutoNum type="arabicPeriod"/>
            </a:pPr>
            <a:r>
              <a:rPr lang="en-GB" sz="1700" dirty="0"/>
              <a:t>RF: n_estimators=200, max_depth=10</a:t>
            </a:r>
          </a:p>
          <a:p>
            <a:pPr marL="571500" lvl="1" indent="-342900">
              <a:spcBef>
                <a:spcPts val="600"/>
              </a:spcBef>
              <a:spcAft>
                <a:spcPts val="600"/>
              </a:spcAft>
              <a:buAutoNum type="arabicPeriod"/>
            </a:pPr>
            <a:r>
              <a:rPr lang="en-GB" sz="1700" dirty="0"/>
              <a:t>LR: C=0.5</a:t>
            </a:r>
          </a:p>
          <a:p>
            <a:pPr marL="342900" indent="-342900">
              <a:spcBef>
                <a:spcPts val="600"/>
              </a:spcBef>
              <a:spcAft>
                <a:spcPts val="600"/>
              </a:spcAft>
              <a:buAutoNum type="arabicPeriod"/>
            </a:pPr>
            <a:r>
              <a:rPr lang="en-GB" sz="1700" dirty="0"/>
              <a:t>Imbalance handling: applied SMOTE to improve prediction of minority class (At_Risk=1)</a:t>
            </a:r>
          </a:p>
          <a:p>
            <a:pPr marL="342900" indent="-342900">
              <a:spcBef>
                <a:spcPts val="600"/>
              </a:spcBef>
              <a:spcAft>
                <a:spcPts val="600"/>
              </a:spcAft>
              <a:buAutoNum type="arabicPeriod"/>
            </a:pPr>
            <a:r>
              <a:rPr lang="en-GB" sz="1700" dirty="0"/>
              <a:t>Evaluation metrics: </a:t>
            </a:r>
          </a:p>
          <a:p>
            <a:pPr marL="571500" lvl="1" indent="-342900">
              <a:spcBef>
                <a:spcPts val="600"/>
              </a:spcBef>
              <a:spcAft>
                <a:spcPts val="600"/>
              </a:spcAft>
              <a:buAutoNum type="arabicPeriod"/>
            </a:pPr>
            <a:r>
              <a:rPr lang="en-GB" sz="1700" dirty="0"/>
              <a:t>Accuracy</a:t>
            </a:r>
          </a:p>
          <a:p>
            <a:pPr marL="571500" lvl="1" indent="-342900">
              <a:spcBef>
                <a:spcPts val="600"/>
              </a:spcBef>
              <a:spcAft>
                <a:spcPts val="600"/>
              </a:spcAft>
              <a:buAutoNum type="arabicPeriod"/>
            </a:pPr>
            <a:r>
              <a:rPr lang="en-GB" sz="1700" dirty="0"/>
              <a:t>Precision, Recall, F1-score</a:t>
            </a:r>
          </a:p>
        </p:txBody>
      </p:sp>
    </p:spTree>
    <p:extLst>
      <p:ext uri="{BB962C8B-B14F-4D97-AF65-F5344CB8AC3E}">
        <p14:creationId xmlns:p14="http://schemas.microsoft.com/office/powerpoint/2010/main" val="445070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rot="16200000">
            <a:off x="-1749423" y="2290758"/>
            <a:ext cx="6276974" cy="2276477"/>
          </a:xfrm>
        </p:spPr>
        <p:txBody>
          <a:bodyPr/>
          <a:lstStyle/>
          <a:p>
            <a:r>
              <a:rPr lang="en-US" dirty="0"/>
              <a:t>Evaluation &amp; results</a:t>
            </a:r>
          </a:p>
        </p:txBody>
      </p:sp>
      <p:sp>
        <p:nvSpPr>
          <p:cNvPr id="20" name="Slide Number Placeholder 19">
            <a:extLst>
              <a:ext uri="{FF2B5EF4-FFF2-40B4-BE49-F238E27FC236}">
                <a16:creationId xmlns:a16="http://schemas.microsoft.com/office/drawing/2014/main" id="{C6E3A828-4C37-B3D3-4A6A-EAD9AC3E71A8}"/>
              </a:ext>
            </a:extLst>
          </p:cNvPr>
          <p:cNvSpPr>
            <a:spLocks noGrp="1"/>
          </p:cNvSpPr>
          <p:nvPr>
            <p:ph type="sldNum" sz="quarter" idx="12"/>
          </p:nvPr>
        </p:nvSpPr>
        <p:spPr>
          <a:xfrm>
            <a:off x="2194590" y="3062287"/>
            <a:ext cx="665421" cy="766763"/>
          </a:xfrm>
        </p:spPr>
        <p:txBody>
          <a:bodyPr/>
          <a:lstStyle/>
          <a:p>
            <a:fld id="{8A7A6979-0714-4377-B894-6BE4C2D6E202}" type="slidenum">
              <a:rPr lang="en-US" smtClean="0"/>
              <a:pPr/>
              <a:t>7</a:t>
            </a:fld>
            <a:endParaRPr lang="en-US" dirty="0"/>
          </a:p>
        </p:txBody>
      </p:sp>
      <p:sp>
        <p:nvSpPr>
          <p:cNvPr id="5" name="Content Placeholder 4">
            <a:extLst>
              <a:ext uri="{FF2B5EF4-FFF2-40B4-BE49-F238E27FC236}">
                <a16:creationId xmlns:a16="http://schemas.microsoft.com/office/drawing/2014/main" id="{D15ADA5A-76DE-F7ED-3072-6BC06459EAB6}"/>
              </a:ext>
            </a:extLst>
          </p:cNvPr>
          <p:cNvSpPr>
            <a:spLocks noGrp="1"/>
          </p:cNvSpPr>
          <p:nvPr>
            <p:ph sz="half" idx="2"/>
          </p:nvPr>
        </p:nvSpPr>
        <p:spPr>
          <a:xfrm>
            <a:off x="4600135" y="586740"/>
            <a:ext cx="7033847" cy="3549162"/>
          </a:xfrm>
        </p:spPr>
        <p:txBody>
          <a:bodyPr>
            <a:normAutofit/>
          </a:bodyPr>
          <a:lstStyle/>
          <a:p>
            <a:pPr marL="0" indent="0">
              <a:buNone/>
            </a:pPr>
            <a:r>
              <a:rPr lang="en-GB" dirty="0"/>
              <a:t>Both Random Forest and Logistic Regression were evaluated using accuracy, precision, recall and F1-Score. While baseline models achieved moderate accuracy of ~54%, they struggled to identify at-risk patients (low recall).</a:t>
            </a:r>
          </a:p>
          <a:p>
            <a:pPr marL="0" indent="0">
              <a:buNone/>
            </a:pPr>
            <a:r>
              <a:rPr lang="en-GB" dirty="0"/>
              <a:t>Hyperparameter tuning offered little improvement, however applying SMOTE significantly increased recall for the at-risk class. LR improving recall from 4% to 37% and RF from 16% to 32%.</a:t>
            </a:r>
          </a:p>
          <a:p>
            <a:pPr marL="0" indent="0">
              <a:buNone/>
            </a:pPr>
            <a:r>
              <a:rPr lang="en-GB" dirty="0"/>
              <a:t>This highlights the importance of handling class imbalance in healthcare, where identifying high risk cases is more critical than overall accuracy. </a:t>
            </a:r>
          </a:p>
        </p:txBody>
      </p:sp>
      <p:graphicFrame>
        <p:nvGraphicFramePr>
          <p:cNvPr id="3" name="Table Placeholder 2">
            <a:extLst>
              <a:ext uri="{FF2B5EF4-FFF2-40B4-BE49-F238E27FC236}">
                <a16:creationId xmlns:a16="http://schemas.microsoft.com/office/drawing/2014/main" id="{E11AC9F8-563D-DE96-D99F-952BBB348FCA}"/>
              </a:ext>
            </a:extLst>
          </p:cNvPr>
          <p:cNvGraphicFramePr>
            <a:graphicFrameLocks noGrp="1"/>
          </p:cNvGraphicFramePr>
          <p:nvPr>
            <p:ph type="tbl" sz="quarter" idx="13"/>
            <p:extLst>
              <p:ext uri="{D42A27DB-BD31-4B8C-83A1-F6EECF244321}">
                <p14:modId xmlns:p14="http://schemas.microsoft.com/office/powerpoint/2010/main" val="1509578179"/>
              </p:ext>
            </p:extLst>
          </p:nvPr>
        </p:nvGraphicFramePr>
        <p:xfrm>
          <a:off x="4867318" y="4135902"/>
          <a:ext cx="6499479" cy="2200191"/>
        </p:xfrm>
        <a:graphic>
          <a:graphicData uri="http://schemas.openxmlformats.org/drawingml/2006/table">
            <a:tbl>
              <a:tblPr>
                <a:tableStyleId>{08FB837D-C827-4EFA-A057-4D05807E0F7C}</a:tableStyleId>
              </a:tblPr>
              <a:tblGrid>
                <a:gridCol w="2397687">
                  <a:extLst>
                    <a:ext uri="{9D8B030D-6E8A-4147-A177-3AD203B41FA5}">
                      <a16:colId xmlns:a16="http://schemas.microsoft.com/office/drawing/2014/main" val="3403674466"/>
                    </a:ext>
                  </a:extLst>
                </a:gridCol>
                <a:gridCol w="1531945">
                  <a:extLst>
                    <a:ext uri="{9D8B030D-6E8A-4147-A177-3AD203B41FA5}">
                      <a16:colId xmlns:a16="http://schemas.microsoft.com/office/drawing/2014/main" val="2142529356"/>
                    </a:ext>
                  </a:extLst>
                </a:gridCol>
                <a:gridCol w="2569847">
                  <a:extLst>
                    <a:ext uri="{9D8B030D-6E8A-4147-A177-3AD203B41FA5}">
                      <a16:colId xmlns:a16="http://schemas.microsoft.com/office/drawing/2014/main" val="3948964836"/>
                    </a:ext>
                  </a:extLst>
                </a:gridCol>
              </a:tblGrid>
              <a:tr h="314313">
                <a:tc>
                  <a:txBody>
                    <a:bodyPr/>
                    <a:lstStyle/>
                    <a:p>
                      <a:r>
                        <a:rPr lang="en-GB" sz="1500"/>
                        <a:t>Model</a:t>
                      </a:r>
                    </a:p>
                  </a:txBody>
                  <a:tcPr marL="78578" marR="78578" marT="39289" marB="39289" anchor="ctr"/>
                </a:tc>
                <a:tc>
                  <a:txBody>
                    <a:bodyPr/>
                    <a:lstStyle/>
                    <a:p>
                      <a:r>
                        <a:rPr lang="en-GB" sz="1500"/>
                        <a:t>Accuracy</a:t>
                      </a:r>
                    </a:p>
                  </a:txBody>
                  <a:tcPr marL="78578" marR="78578" marT="39289" marB="39289" anchor="ctr"/>
                </a:tc>
                <a:tc>
                  <a:txBody>
                    <a:bodyPr/>
                    <a:lstStyle/>
                    <a:p>
                      <a:r>
                        <a:rPr lang="en-GB" sz="1500"/>
                        <a:t>Recall (At_Risk = 1)</a:t>
                      </a:r>
                    </a:p>
                  </a:txBody>
                  <a:tcPr marL="78578" marR="78578" marT="39289" marB="39289" anchor="ctr"/>
                </a:tc>
                <a:extLst>
                  <a:ext uri="{0D108BD9-81ED-4DB2-BD59-A6C34878D82A}">
                    <a16:rowId xmlns:a16="http://schemas.microsoft.com/office/drawing/2014/main" val="3698544567"/>
                  </a:ext>
                </a:extLst>
              </a:tr>
              <a:tr h="314313">
                <a:tc>
                  <a:txBody>
                    <a:bodyPr/>
                    <a:lstStyle/>
                    <a:p>
                      <a:r>
                        <a:rPr lang="en-GB" sz="1500" dirty="0"/>
                        <a:t>Random Forest (Baseline)</a:t>
                      </a:r>
                    </a:p>
                  </a:txBody>
                  <a:tcPr marL="78578" marR="78578" marT="39289" marB="39289" anchor="ctr"/>
                </a:tc>
                <a:tc>
                  <a:txBody>
                    <a:bodyPr/>
                    <a:lstStyle/>
                    <a:p>
                      <a:r>
                        <a:rPr lang="en-GB" sz="1500"/>
                        <a:t>53.7%</a:t>
                      </a:r>
                    </a:p>
                  </a:txBody>
                  <a:tcPr marL="78578" marR="78578" marT="39289" marB="39289" anchor="ctr"/>
                </a:tc>
                <a:tc>
                  <a:txBody>
                    <a:bodyPr/>
                    <a:lstStyle/>
                    <a:p>
                      <a:r>
                        <a:rPr lang="en-GB" sz="1500" dirty="0"/>
                        <a:t>16%</a:t>
                      </a:r>
                    </a:p>
                  </a:txBody>
                  <a:tcPr marL="78578" marR="78578" marT="39289" marB="39289" anchor="ctr"/>
                </a:tc>
                <a:extLst>
                  <a:ext uri="{0D108BD9-81ED-4DB2-BD59-A6C34878D82A}">
                    <a16:rowId xmlns:a16="http://schemas.microsoft.com/office/drawing/2014/main" val="16997058"/>
                  </a:ext>
                </a:extLst>
              </a:tr>
              <a:tr h="314313">
                <a:tc>
                  <a:txBody>
                    <a:bodyPr/>
                    <a:lstStyle/>
                    <a:p>
                      <a:r>
                        <a:rPr lang="en-GB" sz="1500"/>
                        <a:t>Logistic Regression</a:t>
                      </a:r>
                    </a:p>
                  </a:txBody>
                  <a:tcPr marL="78578" marR="78578" marT="39289" marB="39289" anchor="ctr"/>
                </a:tc>
                <a:tc>
                  <a:txBody>
                    <a:bodyPr/>
                    <a:lstStyle/>
                    <a:p>
                      <a:r>
                        <a:rPr lang="en-GB" sz="1500"/>
                        <a:t>54.2%</a:t>
                      </a:r>
                    </a:p>
                  </a:txBody>
                  <a:tcPr marL="78578" marR="78578" marT="39289" marB="39289" anchor="ctr"/>
                </a:tc>
                <a:tc>
                  <a:txBody>
                    <a:bodyPr/>
                    <a:lstStyle/>
                    <a:p>
                      <a:r>
                        <a:rPr lang="en-GB" sz="1500" dirty="0"/>
                        <a:t>4%</a:t>
                      </a:r>
                    </a:p>
                  </a:txBody>
                  <a:tcPr marL="78578" marR="78578" marT="39289" marB="39289" anchor="ctr"/>
                </a:tc>
                <a:extLst>
                  <a:ext uri="{0D108BD9-81ED-4DB2-BD59-A6C34878D82A}">
                    <a16:rowId xmlns:a16="http://schemas.microsoft.com/office/drawing/2014/main" val="3697901664"/>
                  </a:ext>
                </a:extLst>
              </a:tr>
              <a:tr h="314313">
                <a:tc>
                  <a:txBody>
                    <a:bodyPr/>
                    <a:lstStyle/>
                    <a:p>
                      <a:r>
                        <a:rPr lang="en-GB" sz="1500"/>
                        <a:t>RF (Tuned)</a:t>
                      </a:r>
                    </a:p>
                  </a:txBody>
                  <a:tcPr marL="78578" marR="78578" marT="39289" marB="39289" anchor="ctr"/>
                </a:tc>
                <a:tc>
                  <a:txBody>
                    <a:bodyPr/>
                    <a:lstStyle/>
                    <a:p>
                      <a:r>
                        <a:rPr lang="en-GB" sz="1500"/>
                        <a:t>53.9%</a:t>
                      </a:r>
                    </a:p>
                  </a:txBody>
                  <a:tcPr marL="78578" marR="78578" marT="39289" marB="39289" anchor="ctr"/>
                </a:tc>
                <a:tc>
                  <a:txBody>
                    <a:bodyPr/>
                    <a:lstStyle/>
                    <a:p>
                      <a:r>
                        <a:rPr lang="en-GB" sz="1500"/>
                        <a:t>4%</a:t>
                      </a:r>
                    </a:p>
                  </a:txBody>
                  <a:tcPr marL="78578" marR="78578" marT="39289" marB="39289" anchor="ctr"/>
                </a:tc>
                <a:extLst>
                  <a:ext uri="{0D108BD9-81ED-4DB2-BD59-A6C34878D82A}">
                    <a16:rowId xmlns:a16="http://schemas.microsoft.com/office/drawing/2014/main" val="211566199"/>
                  </a:ext>
                </a:extLst>
              </a:tr>
              <a:tr h="314313">
                <a:tc>
                  <a:txBody>
                    <a:bodyPr/>
                    <a:lstStyle/>
                    <a:p>
                      <a:r>
                        <a:rPr lang="en-GB" sz="1500"/>
                        <a:t>LR (Tuned)</a:t>
                      </a:r>
                    </a:p>
                  </a:txBody>
                  <a:tcPr marL="78578" marR="78578" marT="39289" marB="39289" anchor="ctr"/>
                </a:tc>
                <a:tc>
                  <a:txBody>
                    <a:bodyPr/>
                    <a:lstStyle/>
                    <a:p>
                      <a:r>
                        <a:rPr lang="en-GB" sz="1500"/>
                        <a:t>54.2%</a:t>
                      </a:r>
                    </a:p>
                  </a:txBody>
                  <a:tcPr marL="78578" marR="78578" marT="39289" marB="39289" anchor="ctr"/>
                </a:tc>
                <a:tc>
                  <a:txBody>
                    <a:bodyPr/>
                    <a:lstStyle/>
                    <a:p>
                      <a:r>
                        <a:rPr lang="en-GB" sz="1500"/>
                        <a:t>4%</a:t>
                      </a:r>
                    </a:p>
                  </a:txBody>
                  <a:tcPr marL="78578" marR="78578" marT="39289" marB="39289" anchor="ctr"/>
                </a:tc>
                <a:extLst>
                  <a:ext uri="{0D108BD9-81ED-4DB2-BD59-A6C34878D82A}">
                    <a16:rowId xmlns:a16="http://schemas.microsoft.com/office/drawing/2014/main" val="2063020177"/>
                  </a:ext>
                </a:extLst>
              </a:tr>
              <a:tr h="314313">
                <a:tc>
                  <a:txBody>
                    <a:bodyPr/>
                    <a:lstStyle/>
                    <a:p>
                      <a:r>
                        <a:rPr lang="en-GB" sz="1500"/>
                        <a:t>RF (SMOTE)</a:t>
                      </a:r>
                    </a:p>
                  </a:txBody>
                  <a:tcPr marL="78578" marR="78578" marT="39289" marB="39289" anchor="ctr"/>
                </a:tc>
                <a:tc>
                  <a:txBody>
                    <a:bodyPr/>
                    <a:lstStyle/>
                    <a:p>
                      <a:r>
                        <a:rPr lang="en-GB" sz="1500"/>
                        <a:t>50.2%</a:t>
                      </a:r>
                    </a:p>
                  </a:txBody>
                  <a:tcPr marL="78578" marR="78578" marT="39289" marB="39289" anchor="ctr"/>
                </a:tc>
                <a:tc>
                  <a:txBody>
                    <a:bodyPr/>
                    <a:lstStyle/>
                    <a:p>
                      <a:r>
                        <a:rPr lang="en-GB" sz="1500" dirty="0"/>
                        <a:t>32% </a:t>
                      </a:r>
                    </a:p>
                  </a:txBody>
                  <a:tcPr marL="78578" marR="78578" marT="39289" marB="39289" anchor="ctr"/>
                </a:tc>
                <a:extLst>
                  <a:ext uri="{0D108BD9-81ED-4DB2-BD59-A6C34878D82A}">
                    <a16:rowId xmlns:a16="http://schemas.microsoft.com/office/drawing/2014/main" val="1379798178"/>
                  </a:ext>
                </a:extLst>
              </a:tr>
              <a:tr h="314313">
                <a:tc>
                  <a:txBody>
                    <a:bodyPr/>
                    <a:lstStyle/>
                    <a:p>
                      <a:r>
                        <a:rPr lang="en-GB" sz="1500"/>
                        <a:t>LR (SMOTE)</a:t>
                      </a:r>
                    </a:p>
                  </a:txBody>
                  <a:tcPr marL="78578" marR="78578" marT="39289" marB="39289" anchor="ctr"/>
                </a:tc>
                <a:tc>
                  <a:txBody>
                    <a:bodyPr/>
                    <a:lstStyle/>
                    <a:p>
                      <a:r>
                        <a:rPr lang="en-GB" sz="1500"/>
                        <a:t>48.3%</a:t>
                      </a:r>
                    </a:p>
                  </a:txBody>
                  <a:tcPr marL="78578" marR="78578" marT="39289" marB="39289" anchor="ctr"/>
                </a:tc>
                <a:tc>
                  <a:txBody>
                    <a:bodyPr/>
                    <a:lstStyle/>
                    <a:p>
                      <a:r>
                        <a:rPr lang="en-GB" sz="1500" dirty="0"/>
                        <a:t>37% </a:t>
                      </a:r>
                    </a:p>
                  </a:txBody>
                  <a:tcPr marL="78578" marR="78578" marT="39289" marB="39289" anchor="ctr"/>
                </a:tc>
                <a:extLst>
                  <a:ext uri="{0D108BD9-81ED-4DB2-BD59-A6C34878D82A}">
                    <a16:rowId xmlns:a16="http://schemas.microsoft.com/office/drawing/2014/main" val="603450539"/>
                  </a:ext>
                </a:extLst>
              </a:tr>
            </a:tbl>
          </a:graphicData>
        </a:graphic>
      </p:graphicFrame>
    </p:spTree>
    <p:extLst>
      <p:ext uri="{BB962C8B-B14F-4D97-AF65-F5344CB8AC3E}">
        <p14:creationId xmlns:p14="http://schemas.microsoft.com/office/powerpoint/2010/main" val="858354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rot="16200000">
            <a:off x="-1749423" y="2290758"/>
            <a:ext cx="6276974" cy="2276477"/>
          </a:xfrm>
        </p:spPr>
        <p:txBody>
          <a:bodyPr/>
          <a:lstStyle/>
          <a:p>
            <a:r>
              <a:rPr lang="en-US" dirty="0"/>
              <a:t>Limitations &amp; future improvements</a:t>
            </a:r>
          </a:p>
        </p:txBody>
      </p:sp>
      <p:sp>
        <p:nvSpPr>
          <p:cNvPr id="23" name="Slide Number Placeholder 22">
            <a:extLst>
              <a:ext uri="{FF2B5EF4-FFF2-40B4-BE49-F238E27FC236}">
                <a16:creationId xmlns:a16="http://schemas.microsoft.com/office/drawing/2014/main" id="{316F188B-64AC-8821-8110-7D3C46681D2D}"/>
              </a:ext>
            </a:extLst>
          </p:cNvPr>
          <p:cNvSpPr>
            <a:spLocks noGrp="1"/>
          </p:cNvSpPr>
          <p:nvPr>
            <p:ph type="sldNum" sz="quarter" idx="12"/>
          </p:nvPr>
        </p:nvSpPr>
        <p:spPr>
          <a:xfrm>
            <a:off x="2194590" y="3062287"/>
            <a:ext cx="665421" cy="766763"/>
          </a:xfrm>
        </p:spPr>
        <p:txBody>
          <a:bodyPr/>
          <a:lstStyle/>
          <a:p>
            <a:fld id="{8A7A6979-0714-4377-B894-6BE4C2D6E202}" type="slidenum">
              <a:rPr lang="en-US" smtClean="0"/>
              <a:pPr/>
              <a:t>8</a:t>
            </a:fld>
            <a:endParaRPr lang="en-US" dirty="0"/>
          </a:p>
        </p:txBody>
      </p:sp>
      <p:sp>
        <p:nvSpPr>
          <p:cNvPr id="6" name="Content Placeholder 5">
            <a:extLst>
              <a:ext uri="{FF2B5EF4-FFF2-40B4-BE49-F238E27FC236}">
                <a16:creationId xmlns:a16="http://schemas.microsoft.com/office/drawing/2014/main" id="{1E1A4934-C411-A688-50A9-B00820D7574B}"/>
              </a:ext>
            </a:extLst>
          </p:cNvPr>
          <p:cNvSpPr>
            <a:spLocks noGrp="1"/>
          </p:cNvSpPr>
          <p:nvPr>
            <p:ph sz="half" idx="14"/>
          </p:nvPr>
        </p:nvSpPr>
        <p:spPr>
          <a:xfrm>
            <a:off x="2732797" y="492369"/>
            <a:ext cx="3642389" cy="5880296"/>
          </a:xfrm>
        </p:spPr>
        <p:txBody>
          <a:bodyPr>
            <a:normAutofit/>
          </a:bodyPr>
          <a:lstStyle/>
          <a:p>
            <a:pPr marL="0" indent="0">
              <a:buNone/>
            </a:pPr>
            <a:r>
              <a:rPr lang="en-GB" sz="2000" b="1" u="sng" dirty="0"/>
              <a:t>Limitations:</a:t>
            </a:r>
            <a:endParaRPr lang="en-GB" sz="2000" dirty="0"/>
          </a:p>
          <a:p>
            <a:pPr marL="342900" indent="-342900">
              <a:buAutoNum type="arabicPeriod"/>
            </a:pPr>
            <a:r>
              <a:rPr lang="en-GB" sz="2000" dirty="0"/>
              <a:t>Synthetic dataset – the dataset doesn’t reflect real-world patient complexity or noise.</a:t>
            </a:r>
          </a:p>
          <a:p>
            <a:pPr marL="342900" indent="-342900">
              <a:buAutoNum type="arabicPeriod"/>
            </a:pPr>
            <a:r>
              <a:rPr lang="en-GB" sz="2000" dirty="0"/>
              <a:t>Class imbalance – even with SMOTE, the models struggled with recall on small test sets.</a:t>
            </a:r>
          </a:p>
          <a:p>
            <a:pPr marL="342900" indent="-342900">
              <a:buAutoNum type="arabicPeriod"/>
            </a:pPr>
            <a:r>
              <a:rPr lang="en-GB" sz="2000" dirty="0"/>
              <a:t>Limited features – the dataset lacked real time or longitudinal patient data (data over time).</a:t>
            </a:r>
          </a:p>
          <a:p>
            <a:pPr marL="342900" indent="-342900">
              <a:buAutoNum type="arabicPeriod"/>
            </a:pPr>
            <a:r>
              <a:rPr lang="en-GB" sz="2000" dirty="0"/>
              <a:t>Model performance – accuracy stayed low despite tuning, especially with the minority classes.</a:t>
            </a:r>
          </a:p>
        </p:txBody>
      </p:sp>
      <p:sp>
        <p:nvSpPr>
          <p:cNvPr id="8" name="Content Placeholder 7">
            <a:extLst>
              <a:ext uri="{FF2B5EF4-FFF2-40B4-BE49-F238E27FC236}">
                <a16:creationId xmlns:a16="http://schemas.microsoft.com/office/drawing/2014/main" id="{4FF583AA-A9E9-11BB-F0EA-C0C6A3667906}"/>
              </a:ext>
            </a:extLst>
          </p:cNvPr>
          <p:cNvSpPr>
            <a:spLocks noGrp="1"/>
          </p:cNvSpPr>
          <p:nvPr>
            <p:ph sz="half" idx="2"/>
          </p:nvPr>
        </p:nvSpPr>
        <p:spPr>
          <a:xfrm>
            <a:off x="6720273" y="488848"/>
            <a:ext cx="4955911" cy="5880296"/>
          </a:xfrm>
        </p:spPr>
        <p:txBody>
          <a:bodyPr/>
          <a:lstStyle/>
          <a:p>
            <a:pPr marL="0" indent="0">
              <a:buNone/>
            </a:pPr>
            <a:r>
              <a:rPr lang="en-GB" sz="2000" b="1" u="sng" dirty="0"/>
              <a:t>Future Improvements:</a:t>
            </a:r>
          </a:p>
          <a:p>
            <a:r>
              <a:rPr lang="en-GB" sz="2000" dirty="0"/>
              <a:t>Source a more realistic, representative dataset to improve model generalisability.</a:t>
            </a:r>
          </a:p>
          <a:p>
            <a:r>
              <a:rPr lang="en-GB" sz="2000" dirty="0"/>
              <a:t>Exploring more advanced models to handle class imbalance more effectively and perhaps achieve a better performance on the dataset.</a:t>
            </a:r>
          </a:p>
          <a:p>
            <a:r>
              <a:rPr lang="en-GB" sz="2000" dirty="0"/>
              <a:t>Adding ROC-AUC analysis for a deeper evaluation into the classification thresholds.</a:t>
            </a:r>
          </a:p>
          <a:p>
            <a:r>
              <a:rPr lang="en-GB" sz="2000" dirty="0"/>
              <a:t>Implement feature importance and/or an explainability framework to better understand model predictions and support clinical trust.</a:t>
            </a:r>
          </a:p>
          <a:p>
            <a:endParaRPr lang="en-GB" dirty="0"/>
          </a:p>
        </p:txBody>
      </p:sp>
      <p:cxnSp>
        <p:nvCxnSpPr>
          <p:cNvPr id="4" name="Straight Connector 3">
            <a:extLst>
              <a:ext uri="{FF2B5EF4-FFF2-40B4-BE49-F238E27FC236}">
                <a16:creationId xmlns:a16="http://schemas.microsoft.com/office/drawing/2014/main" id="{3B14B86D-1567-487D-8968-FA569060845D}"/>
              </a:ext>
            </a:extLst>
          </p:cNvPr>
          <p:cNvCxnSpPr>
            <a:cxnSpLocks/>
          </p:cNvCxnSpPr>
          <p:nvPr/>
        </p:nvCxnSpPr>
        <p:spPr>
          <a:xfrm>
            <a:off x="6547729" y="964143"/>
            <a:ext cx="0" cy="496305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5623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rot="16200000">
            <a:off x="-1749423" y="2290758"/>
            <a:ext cx="6276974" cy="2276477"/>
          </a:xfrm>
        </p:spPr>
        <p:txBody>
          <a:bodyPr/>
          <a:lstStyle/>
          <a:p>
            <a:r>
              <a:rPr lang="en-US" dirty="0"/>
              <a:t>conclusion</a:t>
            </a:r>
          </a:p>
        </p:txBody>
      </p:sp>
      <p:sp>
        <p:nvSpPr>
          <p:cNvPr id="13" name="Slide Number Placeholder 12">
            <a:extLst>
              <a:ext uri="{FF2B5EF4-FFF2-40B4-BE49-F238E27FC236}">
                <a16:creationId xmlns:a16="http://schemas.microsoft.com/office/drawing/2014/main" id="{5053A0C8-DA91-CFE4-729F-190431BBE6B7}"/>
              </a:ext>
            </a:extLst>
          </p:cNvPr>
          <p:cNvSpPr>
            <a:spLocks noGrp="1"/>
          </p:cNvSpPr>
          <p:nvPr>
            <p:ph type="sldNum" sz="quarter" idx="12"/>
          </p:nvPr>
        </p:nvSpPr>
        <p:spPr>
          <a:xfrm>
            <a:off x="2194590" y="3062287"/>
            <a:ext cx="665421" cy="766763"/>
          </a:xfrm>
        </p:spPr>
        <p:txBody>
          <a:bodyPr/>
          <a:lstStyle/>
          <a:p>
            <a:fld id="{8A7A6979-0714-4377-B894-6BE4C2D6E202}" type="slidenum">
              <a:rPr lang="en-US" smtClean="0"/>
              <a:pPr/>
              <a:t>9</a:t>
            </a:fld>
            <a:endParaRPr lang="en-US" dirty="0"/>
          </a:p>
        </p:txBody>
      </p:sp>
      <p:sp>
        <p:nvSpPr>
          <p:cNvPr id="4" name="Content Placeholder 3">
            <a:extLst>
              <a:ext uri="{FF2B5EF4-FFF2-40B4-BE49-F238E27FC236}">
                <a16:creationId xmlns:a16="http://schemas.microsoft.com/office/drawing/2014/main" id="{66715722-97AB-0093-73CF-C4BA1F8C83F9}"/>
              </a:ext>
            </a:extLst>
          </p:cNvPr>
          <p:cNvSpPr>
            <a:spLocks noGrp="1"/>
          </p:cNvSpPr>
          <p:nvPr>
            <p:ph sz="quarter" idx="13"/>
          </p:nvPr>
        </p:nvSpPr>
        <p:spPr/>
        <p:txBody>
          <a:bodyPr>
            <a:normAutofit fontScale="77500" lnSpcReduction="20000"/>
          </a:bodyPr>
          <a:lstStyle/>
          <a:p>
            <a:r>
              <a:rPr lang="en-GB" dirty="0"/>
              <a:t>This project demonstrates how machine learning models and AI can be applied to healthcare data to predict patterns and identify patients at risk of clinical deterioration. </a:t>
            </a:r>
          </a:p>
          <a:p>
            <a:endParaRPr lang="en-GB" dirty="0"/>
          </a:p>
          <a:p>
            <a:r>
              <a:rPr lang="en-GB" dirty="0"/>
              <a:t>While baseline models struggled with class imbalance, applying SMOTE improved recall for the at risk-group, highlighting the importance of prioritising patient safety over overall accuracy.</a:t>
            </a:r>
          </a:p>
          <a:p>
            <a:endParaRPr lang="en-GB" dirty="0"/>
          </a:p>
          <a:p>
            <a:r>
              <a:rPr lang="en-GB" dirty="0"/>
              <a:t>Through model tuning, evaluation and critical reflection, this work provides the foundation for more effective, personalised and preventative AI-driven healthcare solutions.</a:t>
            </a:r>
          </a:p>
        </p:txBody>
      </p:sp>
    </p:spTree>
    <p:extLst>
      <p:ext uri="{BB962C8B-B14F-4D97-AF65-F5344CB8AC3E}">
        <p14:creationId xmlns:p14="http://schemas.microsoft.com/office/powerpoint/2010/main" val="101456516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TM56596226_Win32_LW_V0" id="{9BD71EDD-469E-4D4E-A40A-B14F6807FCBA}" vid="{17CDA7A4-B369-430D-9DFB-4C96400196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2A85E2-5219-4B5F-9D52-D97CA94AAB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316C43-4A17-4971-BB8F-F0F6B8CDF2E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F5C14155-A57F-48FA-B253-A79CB6269DD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384</TotalTime>
  <Words>1004</Words>
  <Application>Microsoft Office PowerPoint</Application>
  <PresentationFormat>Widescreen</PresentationFormat>
  <Paragraphs>117</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Calibri</vt:lpstr>
      <vt:lpstr>Gill Sans MT</vt:lpstr>
      <vt:lpstr>Parcel</vt:lpstr>
      <vt:lpstr>Improving patient experience using AI</vt:lpstr>
      <vt:lpstr>Problem Analysis</vt:lpstr>
      <vt:lpstr>Dataset</vt:lpstr>
      <vt:lpstr>Ai model selection </vt:lpstr>
      <vt:lpstr>Development process</vt:lpstr>
      <vt:lpstr>implementation</vt:lpstr>
      <vt:lpstr>Evaluation &amp; results</vt:lpstr>
      <vt:lpstr>Limitations &amp; future improvements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speaking solutions</dc:title>
  <cp:lastModifiedBy>Tayyeba Sadaq</cp:lastModifiedBy>
  <cp:revision>1</cp:revision>
  <dcterms:created xsi:type="dcterms:W3CDTF">2024-02-15T21:11:36Z</dcterms:created>
  <dcterms:modified xsi:type="dcterms:W3CDTF">2025-04-24T16:03:12Z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