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A02A75-4802-4964-A16A-BCA27DF5022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00015A-6DD1-4C79-B5EB-B788DB7E4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856" y="932688"/>
            <a:ext cx="10058400" cy="196596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CS4059-Fundamentals of Computer Vision </a:t>
            </a:r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Report, Spring 2023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Mask Detector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856" y="3428302"/>
            <a:ext cx="4443984" cy="2844482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Member:</a:t>
            </a:r>
          </a:p>
          <a:p>
            <a:r>
              <a:rPr lang="en-US" dirty="0" smtClean="0"/>
              <a:t>Tayyib Ismail 20k-0461</a:t>
            </a:r>
          </a:p>
          <a:p>
            <a:endParaRPr lang="en-US" dirty="0"/>
          </a:p>
          <a:p>
            <a:r>
              <a:rPr lang="en-US" dirty="0" smtClean="0"/>
              <a:t>Course Instructor:</a:t>
            </a:r>
          </a:p>
          <a:p>
            <a:r>
              <a:rPr lang="en-US" dirty="0" smtClean="0"/>
              <a:t>Sir </a:t>
            </a:r>
            <a:r>
              <a:rPr lang="en-US" dirty="0" err="1" smtClean="0"/>
              <a:t>Farrukh</a:t>
            </a:r>
            <a:r>
              <a:rPr lang="en-US" dirty="0" smtClean="0"/>
              <a:t> </a:t>
            </a:r>
            <a:r>
              <a:rPr lang="en-US" dirty="0" err="1" smtClean="0"/>
              <a:t>Shahid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8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61102"/>
            <a:ext cx="10058400" cy="5222578"/>
          </a:xfrm>
        </p:spPr>
        <p:txBody>
          <a:bodyPr>
            <a:noAutofit/>
          </a:bodyPr>
          <a:lstStyle/>
          <a:p>
            <a:r>
              <a:rPr lang="en-US" sz="2800" dirty="0"/>
              <a:t>The COVID-19 pandemic has affected the world in many ways, and one of the most significant changes has been the widespread use of face masks. </a:t>
            </a:r>
            <a:endParaRPr lang="en-US" sz="2800" dirty="0" smtClean="0"/>
          </a:p>
          <a:p>
            <a:r>
              <a:rPr lang="en-US" sz="2800" dirty="0" smtClean="0"/>
              <a:t>Wearing </a:t>
            </a:r>
            <a:r>
              <a:rPr lang="en-US" sz="2800" dirty="0"/>
              <a:t>a mask in public </a:t>
            </a:r>
            <a:r>
              <a:rPr lang="en-US" sz="2800" dirty="0" smtClean="0"/>
              <a:t>had been a </a:t>
            </a:r>
            <a:r>
              <a:rPr lang="en-US" sz="2800" dirty="0"/>
              <a:t>common practice to prevent the spread of the virus, and </a:t>
            </a:r>
            <a:r>
              <a:rPr lang="en-US" sz="2800" dirty="0" smtClean="0"/>
              <a:t>had been an </a:t>
            </a:r>
            <a:r>
              <a:rPr lang="en-US" sz="2800" dirty="0"/>
              <a:t>essential component of our daily lives. With the help of deep learning and computer vision, it is possible to automatically detect whether an individual is wearing a mask or not, which </a:t>
            </a:r>
            <a:r>
              <a:rPr lang="en-US" sz="2800" dirty="0" smtClean="0"/>
              <a:t>could have been </a:t>
            </a:r>
            <a:r>
              <a:rPr lang="en-US" sz="2800" dirty="0"/>
              <a:t>useful in various settings such as public transportation, hospitals, and schools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this presentation, we will explore how we can use machine learning to train a model to detect face masks in images using a dataset of people wearing and not wearing masks.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568" y="576072"/>
            <a:ext cx="501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0134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Set: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dataset used in this project is the Face Mask Detection dataset, which contains a total of 7,553 images of people with and without masks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images are divided into two categories: "with mask" and "without mask". The dataset was sourced from </a:t>
            </a:r>
            <a:r>
              <a:rPr lang="en-US" sz="2400" dirty="0" err="1"/>
              <a:t>Kaggle</a:t>
            </a:r>
            <a:r>
              <a:rPr lang="en-US" sz="2400" dirty="0"/>
              <a:t> and was created by </a:t>
            </a:r>
            <a:r>
              <a:rPr lang="en-US" sz="2400" dirty="0" err="1"/>
              <a:t>Omkar</a:t>
            </a:r>
            <a:r>
              <a:rPr lang="en-US" sz="2400" dirty="0"/>
              <a:t> </a:t>
            </a:r>
            <a:r>
              <a:rPr lang="en-US" sz="2400" dirty="0" err="1"/>
              <a:t>Gurav</a:t>
            </a:r>
            <a:r>
              <a:rPr lang="en-US" sz="2400" dirty="0"/>
              <a:t>. It was designed to aid in the development of models for automatic face mask detection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images were collected from a variety of sources and feature people of various ages, genders, and races. In this project, we used the dataset to train a deep learning model to identify whether a person is wearing a mask or not.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4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Methodology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1280" cy="4043002"/>
          </a:xfrm>
        </p:spPr>
        <p:txBody>
          <a:bodyPr/>
          <a:lstStyle/>
          <a:p>
            <a:r>
              <a:rPr lang="en-US" dirty="0"/>
              <a:t>To develop a face mask detector, we used the Convolutional Neural Network (CNN) algorithm. CNNs are a type of neural network that are particularly well-suited for image classification tasks.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consist of multiple layers of convolutional filters and pooling layers, which are used to extract features from the input images. These features are then passed through a series of fully connected layers to produce the final classification output.</a:t>
            </a:r>
          </a:p>
          <a:p>
            <a:r>
              <a:rPr lang="en-US" dirty="0"/>
              <a:t>Our CNN architecture consists of two convolutional layers, each followed by a max-pooling layer to reduce the spatial dimensions of the output.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of the second pooling layer is then flattened and passed through two fully connected layers, each with a dropout layer to prevent overfitting.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output is passed through a dense layer with a sigmoid activation function to produce the binary classification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9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Implementation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the face mask detector, </a:t>
            </a:r>
            <a:r>
              <a:rPr lang="en-US" dirty="0" smtClean="0"/>
              <a:t>we used </a:t>
            </a:r>
            <a:r>
              <a:rPr lang="en-US" dirty="0"/>
              <a:t>the </a:t>
            </a:r>
            <a:r>
              <a:rPr lang="en-US" dirty="0" err="1"/>
              <a:t>Keras</a:t>
            </a:r>
            <a:r>
              <a:rPr lang="en-US" dirty="0"/>
              <a:t> library in Python. </a:t>
            </a:r>
            <a:r>
              <a:rPr lang="en-US" dirty="0" smtClean="0"/>
              <a:t>We </a:t>
            </a:r>
            <a:r>
              <a:rPr lang="en-US" dirty="0"/>
              <a:t>first downloaded the face mask dataset from </a:t>
            </a:r>
            <a:r>
              <a:rPr lang="en-US" dirty="0" err="1"/>
              <a:t>Kaggle</a:t>
            </a:r>
            <a:r>
              <a:rPr lang="en-US" dirty="0"/>
              <a:t>, which contains two classes of images: with mask and without mask. </a:t>
            </a:r>
            <a:r>
              <a:rPr lang="en-US" dirty="0" smtClean="0"/>
              <a:t>We then </a:t>
            </a:r>
            <a:r>
              <a:rPr lang="en-US" dirty="0"/>
              <a:t>preprocessed the images by resizing them to 128x128 pixels and converting them to RGB format.</a:t>
            </a:r>
          </a:p>
          <a:p>
            <a:r>
              <a:rPr lang="en-US" dirty="0"/>
              <a:t>Next, </a:t>
            </a:r>
            <a:r>
              <a:rPr lang="en-US" dirty="0" smtClean="0"/>
              <a:t>we split </a:t>
            </a:r>
            <a:r>
              <a:rPr lang="en-US" dirty="0"/>
              <a:t>the dataset into training and testing sets, with a 20% split for testing. </a:t>
            </a:r>
            <a:r>
              <a:rPr lang="en-US" dirty="0" smtClean="0"/>
              <a:t>We also </a:t>
            </a:r>
            <a:r>
              <a:rPr lang="en-US" dirty="0"/>
              <a:t>scaled the pixel values to be between 0 and 1 to improve model performance.</a:t>
            </a:r>
          </a:p>
          <a:p>
            <a:r>
              <a:rPr lang="en-US" dirty="0"/>
              <a:t>We then constructed the CNN architecture described in slide 3 using </a:t>
            </a:r>
            <a:r>
              <a:rPr lang="en-US" dirty="0" err="1"/>
              <a:t>Keras</a:t>
            </a:r>
            <a:r>
              <a:rPr lang="en-US" dirty="0"/>
              <a:t>, and compiled the model using the Adam optimizer and sparse categorical cross-entropy loss function. We trained the model for 10 epochs, monitoring the validation loss and accuracy to prevent overfitting.</a:t>
            </a:r>
          </a:p>
          <a:p>
            <a:r>
              <a:rPr lang="en-US" dirty="0"/>
              <a:t>Finally, we evaluated the model on the testing set and achieved an accuracy of 96%. We also tested the model on a sample image, and the model correctly classified whether the person in the image was wearing a mask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2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Graphs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50" y="1836191"/>
            <a:ext cx="6007409" cy="3988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95" y="1836190"/>
            <a:ext cx="5943905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Demonstration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26" y="1673352"/>
            <a:ext cx="3968954" cy="4659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5416828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3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616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CS4059-Fundamentals of Computer Vision Project Report, Spring 2023 Face Mask Detector</vt:lpstr>
      <vt:lpstr>PowerPoint Presentation</vt:lpstr>
      <vt:lpstr>Data Set:</vt:lpstr>
      <vt:lpstr>Methodology</vt:lpstr>
      <vt:lpstr>Implementation</vt:lpstr>
      <vt:lpstr>Graphs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CS4059-Fundamentals of Computer Vision Project Report, Spring 2023 Face Mask Detector</dc:title>
  <dc:creator>Microsoft account</dc:creator>
  <cp:lastModifiedBy>Microsoft account</cp:lastModifiedBy>
  <cp:revision>2</cp:revision>
  <dcterms:created xsi:type="dcterms:W3CDTF">2023-05-14T22:38:17Z</dcterms:created>
  <dcterms:modified xsi:type="dcterms:W3CDTF">2023-05-14T22:53:03Z</dcterms:modified>
</cp:coreProperties>
</file>