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5" r:id="rId1"/>
  </p:sldMasterIdLst>
  <p:notesMasterIdLst>
    <p:notesMasterId r:id="rId38"/>
  </p:notesMasterIdLst>
  <p:sldIdLst>
    <p:sldId id="356" r:id="rId2"/>
    <p:sldId id="591" r:id="rId3"/>
    <p:sldId id="646" r:id="rId4"/>
    <p:sldId id="647" r:id="rId5"/>
    <p:sldId id="621" r:id="rId6"/>
    <p:sldId id="616" r:id="rId7"/>
    <p:sldId id="622" r:id="rId8"/>
    <p:sldId id="594" r:id="rId9"/>
    <p:sldId id="648" r:id="rId10"/>
    <p:sldId id="623" r:id="rId11"/>
    <p:sldId id="624" r:id="rId12"/>
    <p:sldId id="595" r:id="rId13"/>
    <p:sldId id="626" r:id="rId14"/>
    <p:sldId id="596" r:id="rId15"/>
    <p:sldId id="597" r:id="rId16"/>
    <p:sldId id="628" r:id="rId17"/>
    <p:sldId id="598" r:id="rId18"/>
    <p:sldId id="627" r:id="rId19"/>
    <p:sldId id="599" r:id="rId20"/>
    <p:sldId id="629" r:id="rId21"/>
    <p:sldId id="600" r:id="rId22"/>
    <p:sldId id="601" r:id="rId23"/>
    <p:sldId id="649" r:id="rId24"/>
    <p:sldId id="602" r:id="rId25"/>
    <p:sldId id="603" r:id="rId26"/>
    <p:sldId id="604" r:id="rId27"/>
    <p:sldId id="650" r:id="rId28"/>
    <p:sldId id="605" r:id="rId29"/>
    <p:sldId id="606" r:id="rId30"/>
    <p:sldId id="625" r:id="rId31"/>
    <p:sldId id="607" r:id="rId32"/>
    <p:sldId id="608" r:id="rId33"/>
    <p:sldId id="612" r:id="rId34"/>
    <p:sldId id="633" r:id="rId35"/>
    <p:sldId id="641" r:id="rId36"/>
    <p:sldId id="642" r:id="rId37"/>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3366CC"/>
    <a:srgbClr val="CC9900"/>
    <a:srgbClr val="996633"/>
    <a:srgbClr val="0000FF"/>
    <a:srgbClr val="66CCFF"/>
    <a:srgbClr val="CC3300"/>
    <a:srgbClr val="0099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413" autoAdjust="0"/>
    <p:restoredTop sz="94803" autoAdjust="0"/>
  </p:normalViewPr>
  <p:slideViewPr>
    <p:cSldViewPr>
      <p:cViewPr varScale="1">
        <p:scale>
          <a:sx n="73" d="100"/>
          <a:sy n="73" d="100"/>
        </p:scale>
        <p:origin x="-1302"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charset="0"/>
                <a:cs typeface="Arial" charset="0"/>
              </a:defRPr>
            </a:lvl1pPr>
          </a:lstStyle>
          <a:p>
            <a:pPr>
              <a:defRPr/>
            </a:pPr>
            <a:endParaRPr lang="en-US"/>
          </a:p>
        </p:txBody>
      </p:sp>
      <p:sp>
        <p:nvSpPr>
          <p:cNvPr id="3481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charset="0"/>
                <a:cs typeface="Arial"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482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482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charset="0"/>
                <a:cs typeface="Arial" charset="0"/>
              </a:defRPr>
            </a:lvl1pPr>
          </a:lstStyle>
          <a:p>
            <a:pPr>
              <a:defRPr/>
            </a:pPr>
            <a:endParaRPr lang="en-US"/>
          </a:p>
        </p:txBody>
      </p:sp>
      <p:sp>
        <p:nvSpPr>
          <p:cNvPr id="3482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imes New Roman" pitchFamily="18" charset="0"/>
              </a:defRPr>
            </a:lvl1pPr>
          </a:lstStyle>
          <a:p>
            <a:fld id="{E7E4AFA4-94E4-4F9F-817D-F31B0AF03E14}"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p:spPr>
        <p:txBody>
          <a:bodyPr/>
          <a:lstStyle/>
          <a:p>
            <a:fld id="{4DD207F4-0C52-4D1E-A519-C3C1DEFEB5DF}" type="slidenum">
              <a:rPr lang="en-US" altLang="en-US"/>
              <a:pPr/>
              <a:t>1</a:t>
            </a:fld>
            <a:endParaRPr lang="en-US" altLang="en-US"/>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xfrm>
            <a:off x="685800" y="4343400"/>
            <a:ext cx="5486400" cy="4114800"/>
          </a:xfrm>
          <a:noFill/>
          <a:ln/>
        </p:spPr>
        <p:txBody>
          <a:bodyPr/>
          <a:lstStyle/>
          <a:p>
            <a:pPr eaLnBrk="1" hangingPunct="1"/>
            <a:endParaRPr lang="sv-SE" altLang="en-US"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914400 h 1000"/>
              <a:gd name="T2" fmla="*/ 0 w 1000"/>
              <a:gd name="T3" fmla="*/ 0 h 1000"/>
              <a:gd name="T4" fmla="*/ 7924800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endParaRPr 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p:spPr>
        <p:txBody>
          <a:bodyPr/>
          <a:lstStyle/>
          <a:p>
            <a:endParaRPr lang="en-US"/>
          </a:p>
        </p:txBody>
      </p:sp>
      <p:sp>
        <p:nvSpPr>
          <p:cNvPr id="230402" name="Rectangle 2"/>
          <p:cNvSpPr>
            <a:spLocks noGrp="1" noChangeArrowheads="1"/>
          </p:cNvSpPr>
          <p:nvPr>
            <p:ph type="ctrTitle"/>
          </p:nvPr>
        </p:nvSpPr>
        <p:spPr>
          <a:xfrm>
            <a:off x="914400" y="1524000"/>
            <a:ext cx="7623175" cy="1752600"/>
          </a:xfrm>
        </p:spPr>
        <p:txBody>
          <a:bodyPr/>
          <a:lstStyle>
            <a:lvl1pPr>
              <a:defRPr sz="5000"/>
            </a:lvl1pPr>
          </a:lstStyle>
          <a:p>
            <a:r>
              <a:rPr lang="sv-SE" altLang="en-US"/>
              <a:t>Click to edit Master title style</a:t>
            </a:r>
          </a:p>
        </p:txBody>
      </p:sp>
      <p:sp>
        <p:nvSpPr>
          <p:cNvPr id="230403"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sv-SE" altLang="en-US"/>
              <a:t>Click to edit Master subtitle style</a:t>
            </a:r>
          </a:p>
        </p:txBody>
      </p:sp>
      <p:sp>
        <p:nvSpPr>
          <p:cNvPr id="6" name="Rectangle 4"/>
          <p:cNvSpPr>
            <a:spLocks noGrp="1" noChangeArrowheads="1"/>
          </p:cNvSpPr>
          <p:nvPr>
            <p:ph type="dt" sz="half" idx="10"/>
          </p:nvPr>
        </p:nvSpPr>
        <p:spPr/>
        <p:txBody>
          <a:bodyPr/>
          <a:lstStyle>
            <a:lvl1pPr>
              <a:defRPr/>
            </a:lvl1pPr>
          </a:lstStyle>
          <a:p>
            <a:pPr>
              <a:defRPr/>
            </a:pPr>
            <a:r>
              <a:rPr lang="en-US"/>
              <a:t>Sept 03, 2012.</a:t>
            </a:r>
            <a:endParaRPr lang="sv-SE" altLang="en-US"/>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sv-SE" altLang="en-US"/>
          </a:p>
        </p:txBody>
      </p:sp>
      <p:sp>
        <p:nvSpPr>
          <p:cNvPr id="8" name="Rectangle 6"/>
          <p:cNvSpPr>
            <a:spLocks noGrp="1" noChangeArrowheads="1"/>
          </p:cNvSpPr>
          <p:nvPr>
            <p:ph type="sldNum" sz="quarter" idx="12"/>
          </p:nvPr>
        </p:nvSpPr>
        <p:spPr/>
        <p:txBody>
          <a:bodyPr/>
          <a:lstStyle>
            <a:lvl1pPr>
              <a:defRPr/>
            </a:lvl1pPr>
          </a:lstStyle>
          <a:p>
            <a:fld id="{803191A9-B4D5-4194-BE1D-79F0A55FD4A6}" type="slidenum">
              <a:rPr lang="sv-SE" altLang="en-US"/>
              <a:pPr/>
              <a:t>‹#›</a:t>
            </a:fld>
            <a:endParaRPr lang="sv-SE"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a:t>Sept 03, 2012.</a:t>
            </a:r>
            <a:endParaRPr lang="sv-SE"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sv-SE" altLang="en-US"/>
          </a:p>
        </p:txBody>
      </p:sp>
      <p:sp>
        <p:nvSpPr>
          <p:cNvPr id="6" name="Rectangle 6"/>
          <p:cNvSpPr>
            <a:spLocks noGrp="1" noChangeArrowheads="1"/>
          </p:cNvSpPr>
          <p:nvPr>
            <p:ph type="sldNum" sz="quarter" idx="12"/>
          </p:nvPr>
        </p:nvSpPr>
        <p:spPr>
          <a:ln/>
        </p:spPr>
        <p:txBody>
          <a:bodyPr/>
          <a:lstStyle>
            <a:lvl1pPr>
              <a:defRPr/>
            </a:lvl1pPr>
          </a:lstStyle>
          <a:p>
            <a:fld id="{F492AB04-DB17-4484-85B6-208019AAA5A3}" type="slidenum">
              <a:rPr lang="sv-SE" altLang="en-US"/>
              <a:pPr/>
              <a:t>‹#›</a:t>
            </a:fld>
            <a:endParaRPr lang="sv-SE"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a:t>Sept 03, 2012.</a:t>
            </a:r>
            <a:endParaRPr lang="sv-SE"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sv-SE" altLang="en-US"/>
          </a:p>
        </p:txBody>
      </p:sp>
      <p:sp>
        <p:nvSpPr>
          <p:cNvPr id="6" name="Rectangle 6"/>
          <p:cNvSpPr>
            <a:spLocks noGrp="1" noChangeArrowheads="1"/>
          </p:cNvSpPr>
          <p:nvPr>
            <p:ph type="sldNum" sz="quarter" idx="12"/>
          </p:nvPr>
        </p:nvSpPr>
        <p:spPr>
          <a:ln/>
        </p:spPr>
        <p:txBody>
          <a:bodyPr/>
          <a:lstStyle>
            <a:lvl1pPr>
              <a:defRPr/>
            </a:lvl1pPr>
          </a:lstStyle>
          <a:p>
            <a:fld id="{58B80187-DAEA-4535-B895-080AFBC58484}" type="slidenum">
              <a:rPr lang="sv-SE" altLang="en-US"/>
              <a:pPr/>
              <a:t>‹#›</a:t>
            </a:fld>
            <a:endParaRPr lang="sv-SE"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30725"/>
          </a:xfrm>
        </p:spPr>
        <p:txBody>
          <a:bodyPr/>
          <a:lstStyle/>
          <a:p>
            <a:pPr lvl="0"/>
            <a:endParaRPr lang="en-US" noProof="0" dirty="0" smtClean="0"/>
          </a:p>
        </p:txBody>
      </p:sp>
      <p:sp>
        <p:nvSpPr>
          <p:cNvPr id="4" name="Rectangle 4"/>
          <p:cNvSpPr>
            <a:spLocks noGrp="1" noChangeArrowheads="1"/>
          </p:cNvSpPr>
          <p:nvPr>
            <p:ph type="dt" sz="half" idx="10"/>
          </p:nvPr>
        </p:nvSpPr>
        <p:spPr>
          <a:ln/>
        </p:spPr>
        <p:txBody>
          <a:bodyPr/>
          <a:lstStyle>
            <a:lvl1pPr>
              <a:defRPr/>
            </a:lvl1pPr>
          </a:lstStyle>
          <a:p>
            <a:pPr>
              <a:defRPr/>
            </a:pPr>
            <a:r>
              <a:rPr lang="en-US"/>
              <a:t>Sept 03, 2012.</a:t>
            </a:r>
            <a:endParaRPr lang="sv-SE"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sv-SE" altLang="en-US"/>
          </a:p>
        </p:txBody>
      </p:sp>
      <p:sp>
        <p:nvSpPr>
          <p:cNvPr id="6" name="Rectangle 6"/>
          <p:cNvSpPr>
            <a:spLocks noGrp="1" noChangeArrowheads="1"/>
          </p:cNvSpPr>
          <p:nvPr>
            <p:ph type="sldNum" sz="quarter" idx="12"/>
          </p:nvPr>
        </p:nvSpPr>
        <p:spPr>
          <a:ln/>
        </p:spPr>
        <p:txBody>
          <a:bodyPr/>
          <a:lstStyle>
            <a:lvl1pPr>
              <a:defRPr/>
            </a:lvl1pPr>
          </a:lstStyle>
          <a:p>
            <a:fld id="{6F1AFBF6-2C0E-4210-90A7-B51AE7F6222E}" type="slidenum">
              <a:rPr lang="sv-SE" altLang="en-US"/>
              <a:pPr/>
              <a:t>‹#›</a:t>
            </a:fld>
            <a:endParaRPr lang="sv-SE"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a:t>Sept 03, 2012.</a:t>
            </a:r>
            <a:endParaRPr lang="sv-SE"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sv-SE" altLang="en-US"/>
          </a:p>
        </p:txBody>
      </p:sp>
      <p:sp>
        <p:nvSpPr>
          <p:cNvPr id="6" name="Rectangle 6"/>
          <p:cNvSpPr>
            <a:spLocks noGrp="1" noChangeArrowheads="1"/>
          </p:cNvSpPr>
          <p:nvPr>
            <p:ph type="sldNum" sz="quarter" idx="12"/>
          </p:nvPr>
        </p:nvSpPr>
        <p:spPr>
          <a:ln/>
        </p:spPr>
        <p:txBody>
          <a:bodyPr/>
          <a:lstStyle>
            <a:lvl1pPr>
              <a:defRPr/>
            </a:lvl1pPr>
          </a:lstStyle>
          <a:p>
            <a:fld id="{C59DDD10-7260-4C6A-9BC6-4F0257B7475A}" type="slidenum">
              <a:rPr lang="sv-SE" altLang="en-US"/>
              <a:pPr/>
              <a:t>‹#›</a:t>
            </a:fld>
            <a:endParaRPr lang="sv-SE"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a:t>Sept 03, 2012.</a:t>
            </a:r>
            <a:endParaRPr lang="sv-SE"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sv-SE" altLang="en-US"/>
          </a:p>
        </p:txBody>
      </p:sp>
      <p:sp>
        <p:nvSpPr>
          <p:cNvPr id="6" name="Rectangle 6"/>
          <p:cNvSpPr>
            <a:spLocks noGrp="1" noChangeArrowheads="1"/>
          </p:cNvSpPr>
          <p:nvPr>
            <p:ph type="sldNum" sz="quarter" idx="12"/>
          </p:nvPr>
        </p:nvSpPr>
        <p:spPr>
          <a:ln/>
        </p:spPr>
        <p:txBody>
          <a:bodyPr/>
          <a:lstStyle>
            <a:lvl1pPr>
              <a:defRPr/>
            </a:lvl1pPr>
          </a:lstStyle>
          <a:p>
            <a:fld id="{DDCB1DD6-F9E5-4781-8C9B-590B2CCA9287}" type="slidenum">
              <a:rPr lang="sv-SE" altLang="en-US"/>
              <a:pPr/>
              <a:t>‹#›</a:t>
            </a:fld>
            <a:endParaRPr lang="sv-SE"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r>
              <a:rPr lang="en-US"/>
              <a:t>Sept 03, 2012.</a:t>
            </a:r>
            <a:endParaRPr lang="sv-SE"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sv-SE" altLang="en-US"/>
          </a:p>
        </p:txBody>
      </p:sp>
      <p:sp>
        <p:nvSpPr>
          <p:cNvPr id="7" name="Rectangle 6"/>
          <p:cNvSpPr>
            <a:spLocks noGrp="1" noChangeArrowheads="1"/>
          </p:cNvSpPr>
          <p:nvPr>
            <p:ph type="sldNum" sz="quarter" idx="12"/>
          </p:nvPr>
        </p:nvSpPr>
        <p:spPr>
          <a:ln/>
        </p:spPr>
        <p:txBody>
          <a:bodyPr/>
          <a:lstStyle>
            <a:lvl1pPr>
              <a:defRPr/>
            </a:lvl1pPr>
          </a:lstStyle>
          <a:p>
            <a:fld id="{FF2C8C99-5459-47B0-A74E-A49A3988956F}" type="slidenum">
              <a:rPr lang="sv-SE" altLang="en-US"/>
              <a:pPr/>
              <a:t>‹#›</a:t>
            </a:fld>
            <a:endParaRPr lang="sv-SE"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r>
              <a:rPr lang="en-US"/>
              <a:t>Sept 03, 2012.</a:t>
            </a:r>
            <a:endParaRPr lang="sv-SE"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sv-SE" altLang="en-US"/>
          </a:p>
        </p:txBody>
      </p:sp>
      <p:sp>
        <p:nvSpPr>
          <p:cNvPr id="9" name="Rectangle 6"/>
          <p:cNvSpPr>
            <a:spLocks noGrp="1" noChangeArrowheads="1"/>
          </p:cNvSpPr>
          <p:nvPr>
            <p:ph type="sldNum" sz="quarter" idx="12"/>
          </p:nvPr>
        </p:nvSpPr>
        <p:spPr>
          <a:ln/>
        </p:spPr>
        <p:txBody>
          <a:bodyPr/>
          <a:lstStyle>
            <a:lvl1pPr>
              <a:defRPr/>
            </a:lvl1pPr>
          </a:lstStyle>
          <a:p>
            <a:fld id="{D1216403-DDB9-40F0-B001-4957175E9727}" type="slidenum">
              <a:rPr lang="sv-SE" altLang="en-US"/>
              <a:pPr/>
              <a:t>‹#›</a:t>
            </a:fld>
            <a:endParaRPr lang="sv-SE"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r>
              <a:rPr lang="en-US"/>
              <a:t>Sept 03, 2012.</a:t>
            </a:r>
            <a:endParaRPr lang="sv-SE"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sv-SE" altLang="en-US"/>
          </a:p>
        </p:txBody>
      </p:sp>
      <p:sp>
        <p:nvSpPr>
          <p:cNvPr id="5" name="Rectangle 6"/>
          <p:cNvSpPr>
            <a:spLocks noGrp="1" noChangeArrowheads="1"/>
          </p:cNvSpPr>
          <p:nvPr>
            <p:ph type="sldNum" sz="quarter" idx="12"/>
          </p:nvPr>
        </p:nvSpPr>
        <p:spPr>
          <a:ln/>
        </p:spPr>
        <p:txBody>
          <a:bodyPr/>
          <a:lstStyle>
            <a:lvl1pPr>
              <a:defRPr/>
            </a:lvl1pPr>
          </a:lstStyle>
          <a:p>
            <a:fld id="{2C9C450F-AAB7-4847-B0B7-379E8777B4AE}" type="slidenum">
              <a:rPr lang="sv-SE" altLang="en-US"/>
              <a:pPr/>
              <a:t>‹#›</a:t>
            </a:fld>
            <a:endParaRPr lang="sv-SE"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t>Sept 03, 2012.</a:t>
            </a:r>
            <a:endParaRPr lang="sv-SE"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sv-SE" altLang="en-US"/>
          </a:p>
        </p:txBody>
      </p:sp>
      <p:sp>
        <p:nvSpPr>
          <p:cNvPr id="4" name="Rectangle 6"/>
          <p:cNvSpPr>
            <a:spLocks noGrp="1" noChangeArrowheads="1"/>
          </p:cNvSpPr>
          <p:nvPr>
            <p:ph type="sldNum" sz="quarter" idx="12"/>
          </p:nvPr>
        </p:nvSpPr>
        <p:spPr>
          <a:ln/>
        </p:spPr>
        <p:txBody>
          <a:bodyPr/>
          <a:lstStyle>
            <a:lvl1pPr>
              <a:defRPr/>
            </a:lvl1pPr>
          </a:lstStyle>
          <a:p>
            <a:fld id="{B146CC7A-A0D1-4887-AE82-DB4568B4DA28}" type="slidenum">
              <a:rPr lang="sv-SE" altLang="en-US"/>
              <a:pPr/>
              <a:t>‹#›</a:t>
            </a:fld>
            <a:endParaRPr lang="sv-SE"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Sept 03, 2012.</a:t>
            </a:r>
            <a:endParaRPr lang="sv-SE"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sv-SE" altLang="en-US"/>
          </a:p>
        </p:txBody>
      </p:sp>
      <p:sp>
        <p:nvSpPr>
          <p:cNvPr id="7" name="Rectangle 6"/>
          <p:cNvSpPr>
            <a:spLocks noGrp="1" noChangeArrowheads="1"/>
          </p:cNvSpPr>
          <p:nvPr>
            <p:ph type="sldNum" sz="quarter" idx="12"/>
          </p:nvPr>
        </p:nvSpPr>
        <p:spPr>
          <a:ln/>
        </p:spPr>
        <p:txBody>
          <a:bodyPr/>
          <a:lstStyle>
            <a:lvl1pPr>
              <a:defRPr/>
            </a:lvl1pPr>
          </a:lstStyle>
          <a:p>
            <a:fld id="{3637A8CB-B775-4E95-BAFF-0323669837A2}" type="slidenum">
              <a:rPr lang="sv-SE" altLang="en-US"/>
              <a:pPr/>
              <a:t>‹#›</a:t>
            </a:fld>
            <a:endParaRPr lang="sv-SE"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Sept 03, 2012.</a:t>
            </a:r>
            <a:endParaRPr lang="sv-SE"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sv-SE" altLang="en-US"/>
          </a:p>
        </p:txBody>
      </p:sp>
      <p:sp>
        <p:nvSpPr>
          <p:cNvPr id="7" name="Rectangle 6"/>
          <p:cNvSpPr>
            <a:spLocks noGrp="1" noChangeArrowheads="1"/>
          </p:cNvSpPr>
          <p:nvPr>
            <p:ph type="sldNum" sz="quarter" idx="12"/>
          </p:nvPr>
        </p:nvSpPr>
        <p:spPr>
          <a:ln/>
        </p:spPr>
        <p:txBody>
          <a:bodyPr/>
          <a:lstStyle>
            <a:lvl1pPr>
              <a:defRPr/>
            </a:lvl1pPr>
          </a:lstStyle>
          <a:p>
            <a:fld id="{C3C4D617-9853-414C-8117-C11E0152F568}" type="slidenum">
              <a:rPr lang="sv-SE" altLang="en-US"/>
              <a:pPr/>
              <a:t>‹#›</a:t>
            </a:fld>
            <a:endParaRPr lang="sv-SE"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sv-SE" altLang="en-US" smtClean="0"/>
              <a:t>Click to edit Master title style</a:t>
            </a:r>
          </a:p>
        </p:txBody>
      </p:sp>
      <p:sp>
        <p:nvSpPr>
          <p:cNvPr id="1027"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sv-SE" altLang="en-US" smtClean="0"/>
              <a:t>Click to edit Master text styles</a:t>
            </a:r>
          </a:p>
          <a:p>
            <a:pPr lvl="1"/>
            <a:r>
              <a:rPr lang="sv-SE" altLang="en-US" smtClean="0"/>
              <a:t>Second level</a:t>
            </a:r>
          </a:p>
          <a:p>
            <a:pPr lvl="2"/>
            <a:r>
              <a:rPr lang="sv-SE" altLang="en-US" smtClean="0"/>
              <a:t>Third level</a:t>
            </a:r>
          </a:p>
          <a:p>
            <a:pPr lvl="3"/>
            <a:r>
              <a:rPr lang="sv-SE" altLang="en-US" smtClean="0"/>
              <a:t>Fourth level</a:t>
            </a:r>
          </a:p>
          <a:p>
            <a:pPr lvl="4"/>
            <a:r>
              <a:rPr lang="sv-SE" altLang="en-US" smtClean="0"/>
              <a:t>Fifth level</a:t>
            </a:r>
          </a:p>
        </p:txBody>
      </p:sp>
      <p:sp>
        <p:nvSpPr>
          <p:cNvPr id="229380"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mj-lt"/>
                <a:cs typeface="Arial" charset="0"/>
              </a:defRPr>
            </a:lvl1pPr>
          </a:lstStyle>
          <a:p>
            <a:pPr>
              <a:defRPr/>
            </a:pPr>
            <a:r>
              <a:rPr lang="en-US"/>
              <a:t>Sept 03, 2012.</a:t>
            </a:r>
            <a:endParaRPr lang="sv-SE" altLang="en-US"/>
          </a:p>
        </p:txBody>
      </p:sp>
      <p:sp>
        <p:nvSpPr>
          <p:cNvPr id="229381"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atin typeface="+mj-lt"/>
                <a:cs typeface="Arial" charset="0"/>
              </a:defRPr>
            </a:lvl1pPr>
          </a:lstStyle>
          <a:p>
            <a:pPr>
              <a:defRPr/>
            </a:pPr>
            <a:endParaRPr lang="sv-SE" altLang="en-US"/>
          </a:p>
        </p:txBody>
      </p:sp>
      <p:sp>
        <p:nvSpPr>
          <p:cNvPr id="229382"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Garamond" pitchFamily="18" charset="0"/>
              </a:defRPr>
            </a:lvl1pPr>
          </a:lstStyle>
          <a:p>
            <a:fld id="{0122A426-13E6-400D-BDFD-9352F665A6E8}" type="slidenum">
              <a:rPr lang="sv-SE" altLang="en-US"/>
              <a:pPr/>
              <a:t>‹#›</a:t>
            </a:fld>
            <a:endParaRPr lang="sv-SE" altLang="en-US"/>
          </a:p>
        </p:txBody>
      </p:sp>
      <p:sp>
        <p:nvSpPr>
          <p:cNvPr id="1031" name="Freeform 7"/>
          <p:cNvSpPr>
            <a:spLocks noChangeArrowheads="1"/>
          </p:cNvSpPr>
          <p:nvPr/>
        </p:nvSpPr>
        <p:spPr bwMode="auto">
          <a:xfrm>
            <a:off x="381000" y="228600"/>
            <a:ext cx="8229600" cy="609600"/>
          </a:xfrm>
          <a:custGeom>
            <a:avLst/>
            <a:gdLst>
              <a:gd name="T0" fmla="*/ 0 w 1000"/>
              <a:gd name="T1" fmla="*/ 609600 h 1000"/>
              <a:gd name="T2" fmla="*/ 0 w 1000"/>
              <a:gd name="T3" fmla="*/ 0 h 1000"/>
              <a:gd name="T4" fmla="*/ 8229600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endParaRPr lang="en-US"/>
          </a:p>
        </p:txBody>
      </p:sp>
      <p:sp>
        <p:nvSpPr>
          <p:cNvPr id="1032" name="Line 8"/>
          <p:cNvSpPr>
            <a:spLocks noChangeShapeType="1"/>
          </p:cNvSpPr>
          <p:nvPr/>
        </p:nvSpPr>
        <p:spPr bwMode="auto">
          <a:xfrm>
            <a:off x="457200" y="6172200"/>
            <a:ext cx="8229600" cy="0"/>
          </a:xfrm>
          <a:prstGeom prst="line">
            <a:avLst/>
          </a:prstGeom>
          <a:noFill/>
          <a:ln w="19050">
            <a:solidFill>
              <a:schemeClr val="accent1"/>
            </a:solidFill>
            <a:round/>
            <a:headEnd/>
            <a:tailEnd/>
          </a:ln>
        </p:spPr>
        <p:txBody>
          <a:bodyPr/>
          <a:lstStyle/>
          <a:p>
            <a:endParaRPr lang="en-US"/>
          </a:p>
        </p:txBody>
      </p:sp>
    </p:spTree>
  </p:cSld>
  <p:clrMap bg1="lt1" tx1="dk1" bg2="lt2" tx2="dk2" accent1="accent1" accent2="accent2" accent3="accent3" accent4="accent4" accent5="accent5" accent6="accent6" hlink="hlink" folHlink="folHlink"/>
  <p:sldLayoutIdLst>
    <p:sldLayoutId id="2147484382" r:id="rId1"/>
    <p:sldLayoutId id="2147484371" r:id="rId2"/>
    <p:sldLayoutId id="2147484372" r:id="rId3"/>
    <p:sldLayoutId id="2147484373" r:id="rId4"/>
    <p:sldLayoutId id="2147484374" r:id="rId5"/>
    <p:sldLayoutId id="2147484375" r:id="rId6"/>
    <p:sldLayoutId id="2147484376" r:id="rId7"/>
    <p:sldLayoutId id="2147484377" r:id="rId8"/>
    <p:sldLayoutId id="2147484378" r:id="rId9"/>
    <p:sldLayoutId id="2147484379" r:id="rId10"/>
    <p:sldLayoutId id="2147484380" r:id="rId11"/>
    <p:sldLayoutId id="2147484381" r:id="rId12"/>
  </p:sldLayoutIdLst>
  <p:timing>
    <p:tnLst>
      <p:par>
        <p:cTn id="1" dur="indefinite" restart="never" nodeType="tmRoot"/>
      </p:par>
    </p:tnLst>
  </p:timing>
  <p:hf hdr="0" ftr="0" dt="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cs typeface="Arial" charset="0"/>
        </a:defRPr>
      </a:lvl2pPr>
      <a:lvl3pPr algn="l" rtl="0" eaLnBrk="0" fontAlgn="base" hangingPunct="0">
        <a:spcBef>
          <a:spcPct val="0"/>
        </a:spcBef>
        <a:spcAft>
          <a:spcPct val="0"/>
        </a:spcAft>
        <a:defRPr sz="4200">
          <a:solidFill>
            <a:schemeClr val="tx2"/>
          </a:solidFill>
          <a:latin typeface="Garamond" pitchFamily="18" charset="0"/>
          <a:cs typeface="Arial" charset="0"/>
        </a:defRPr>
      </a:lvl3pPr>
      <a:lvl4pPr algn="l" rtl="0" eaLnBrk="0" fontAlgn="base" hangingPunct="0">
        <a:spcBef>
          <a:spcPct val="0"/>
        </a:spcBef>
        <a:spcAft>
          <a:spcPct val="0"/>
        </a:spcAft>
        <a:defRPr sz="4200">
          <a:solidFill>
            <a:schemeClr val="tx2"/>
          </a:solidFill>
          <a:latin typeface="Garamond" pitchFamily="18" charset="0"/>
          <a:cs typeface="Arial" charset="0"/>
        </a:defRPr>
      </a:lvl4pPr>
      <a:lvl5pPr algn="l" rtl="0" eaLnBrk="0" fontAlgn="base" hangingPunct="0">
        <a:spcBef>
          <a:spcPct val="0"/>
        </a:spcBef>
        <a:spcAft>
          <a:spcPct val="0"/>
        </a:spcAft>
        <a:defRPr sz="4200">
          <a:solidFill>
            <a:schemeClr val="tx2"/>
          </a:solidFill>
          <a:latin typeface="Garamond" pitchFamily="18" charset="0"/>
          <a:cs typeface="Arial" charset="0"/>
        </a:defRPr>
      </a:lvl5pPr>
      <a:lvl6pPr marL="457200" algn="l" rtl="0" fontAlgn="base">
        <a:spcBef>
          <a:spcPct val="0"/>
        </a:spcBef>
        <a:spcAft>
          <a:spcPct val="0"/>
        </a:spcAft>
        <a:defRPr sz="4200">
          <a:solidFill>
            <a:schemeClr val="tx2"/>
          </a:solidFill>
          <a:latin typeface="Garamond" pitchFamily="18" charset="0"/>
          <a:cs typeface="Arial" charset="0"/>
        </a:defRPr>
      </a:lvl6pPr>
      <a:lvl7pPr marL="914400" algn="l" rtl="0" fontAlgn="base">
        <a:spcBef>
          <a:spcPct val="0"/>
        </a:spcBef>
        <a:spcAft>
          <a:spcPct val="0"/>
        </a:spcAft>
        <a:defRPr sz="4200">
          <a:solidFill>
            <a:schemeClr val="tx2"/>
          </a:solidFill>
          <a:latin typeface="Garamond" pitchFamily="18" charset="0"/>
          <a:cs typeface="Arial" charset="0"/>
        </a:defRPr>
      </a:lvl7pPr>
      <a:lvl8pPr marL="1371600" algn="l" rtl="0" fontAlgn="base">
        <a:spcBef>
          <a:spcPct val="0"/>
        </a:spcBef>
        <a:spcAft>
          <a:spcPct val="0"/>
        </a:spcAft>
        <a:defRPr sz="4200">
          <a:solidFill>
            <a:schemeClr val="tx2"/>
          </a:solidFill>
          <a:latin typeface="Garamond" pitchFamily="18" charset="0"/>
          <a:cs typeface="Arial" charset="0"/>
        </a:defRPr>
      </a:lvl8pPr>
      <a:lvl9pPr marL="1828800" algn="l" rtl="0" fontAlgn="base">
        <a:spcBef>
          <a:spcPct val="0"/>
        </a:spcBef>
        <a:spcAft>
          <a:spcPct val="0"/>
        </a:spcAft>
        <a:defRPr sz="4200">
          <a:solidFill>
            <a:schemeClr val="tx2"/>
          </a:solidFill>
          <a:latin typeface="Garamond" pitchFamily="18" charset="0"/>
          <a:cs typeface="Arial"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cs typeface="+mn-cs"/>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cs typeface="+mn-cs"/>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cs typeface="+mn-cs"/>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subTitle" idx="1"/>
          </p:nvPr>
        </p:nvSpPr>
        <p:spPr>
          <a:xfrm>
            <a:off x="1371600" y="4191000"/>
            <a:ext cx="6934200" cy="1752600"/>
          </a:xfrm>
        </p:spPr>
        <p:txBody>
          <a:bodyPr/>
          <a:lstStyle/>
          <a:p>
            <a:pPr algn="ctr" eaLnBrk="1" hangingPunct="1"/>
            <a:r>
              <a:rPr lang="en-US" altLang="en-US" sz="2000" b="1" dirty="0" smtClean="0"/>
              <a:t>Lecture 22: Ch 8</a:t>
            </a:r>
          </a:p>
        </p:txBody>
      </p:sp>
      <p:sp>
        <p:nvSpPr>
          <p:cNvPr id="4100" name="Rectangle 4"/>
          <p:cNvSpPr>
            <a:spLocks noChangeArrowheads="1"/>
          </p:cNvSpPr>
          <p:nvPr/>
        </p:nvSpPr>
        <p:spPr bwMode="auto">
          <a:xfrm>
            <a:off x="457200" y="6248400"/>
            <a:ext cx="8229600" cy="533400"/>
          </a:xfrm>
          <a:prstGeom prst="rect">
            <a:avLst/>
          </a:prstGeom>
          <a:solidFill>
            <a:srgbClr val="C0C0C0"/>
          </a:solidFill>
          <a:ln w="9525">
            <a:noFill/>
            <a:miter lim="800000"/>
            <a:headEnd/>
            <a:tailEnd/>
          </a:ln>
        </p:spPr>
        <p:txBody>
          <a:bodyPr wrap="none" anchor="ctr"/>
          <a:lstStyle/>
          <a:p>
            <a:pPr algn="ctr" eaLnBrk="1" hangingPunct="1"/>
            <a:r>
              <a:rPr lang="en-US" altLang="en-US" sz="1400">
                <a:solidFill>
                  <a:schemeClr val="bg1"/>
                </a:solidFill>
              </a:rPr>
              <a:t>Punjab University College of Information Technology</a:t>
            </a:r>
            <a:endParaRPr lang="sv-SE" altLang="en-US" sz="1400">
              <a:solidFill>
                <a:schemeClr val="bg1"/>
              </a:solidFill>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a:xfrm>
            <a:off x="2736850" y="400050"/>
            <a:ext cx="5111750" cy="600075"/>
          </a:xfrm>
          <a:noFill/>
        </p:spPr>
        <p:txBody>
          <a:bodyPr/>
          <a:lstStyle/>
          <a:p>
            <a:r>
              <a:rPr lang="en-US" altLang="en-US" smtClean="0"/>
              <a:t>Quality Attributes</a:t>
            </a:r>
          </a:p>
        </p:txBody>
      </p:sp>
      <p:sp>
        <p:nvSpPr>
          <p:cNvPr id="14339" name="Rectangle 5"/>
          <p:cNvSpPr>
            <a:spLocks noGrp="1" noChangeArrowheads="1"/>
          </p:cNvSpPr>
          <p:nvPr>
            <p:ph type="body" idx="1"/>
          </p:nvPr>
        </p:nvSpPr>
        <p:spPr>
          <a:xfrm>
            <a:off x="1295400" y="1200150"/>
            <a:ext cx="7162800" cy="4819650"/>
          </a:xfrm>
          <a:noFill/>
        </p:spPr>
        <p:txBody>
          <a:bodyPr/>
          <a:lstStyle/>
          <a:p>
            <a:r>
              <a:rPr lang="en-US" altLang="en-US" sz="2800" smtClean="0"/>
              <a:t>FURPS – functionality, usability, reliability, performance and supportability</a:t>
            </a:r>
          </a:p>
          <a:p>
            <a:pPr lvl="1"/>
            <a:r>
              <a:rPr lang="en-US" altLang="en-US" sz="2400" smtClean="0"/>
              <a:t>Functionality – assessed by evaluating features set, program capabilities, &amp; security</a:t>
            </a:r>
          </a:p>
          <a:p>
            <a:pPr lvl="1"/>
            <a:r>
              <a:rPr lang="en-US" altLang="en-US" sz="2400" smtClean="0"/>
              <a:t>Usability – is assessed by considering human factors, consistency &amp; documentation</a:t>
            </a:r>
          </a:p>
          <a:p>
            <a:pPr lvl="1"/>
            <a:r>
              <a:rPr lang="en-US" altLang="en-US" sz="2400" smtClean="0"/>
              <a:t>Reliability – by measuring frequency and severity of failure, accuracy of output results, ability to recover from failure and predictability</a:t>
            </a:r>
          </a:p>
        </p:txBody>
      </p:sp>
      <p:sp>
        <p:nvSpPr>
          <p:cNvPr id="14340" name="Slide Number Placeholder 3"/>
          <p:cNvSpPr>
            <a:spLocks noGrp="1"/>
          </p:cNvSpPr>
          <p:nvPr>
            <p:ph type="sldNum" sz="quarter" idx="12"/>
          </p:nvPr>
        </p:nvSpPr>
        <p:spPr>
          <a:noFill/>
        </p:spPr>
        <p:txBody>
          <a:bodyPr/>
          <a:lstStyle/>
          <a:p>
            <a:fld id="{5414B0C7-1E40-4B1B-8082-081079656A98}" type="slidenum">
              <a:rPr lang="sv-SE" altLang="en-US"/>
              <a:pPr/>
              <a:t>10</a:t>
            </a:fld>
            <a:endParaRPr lang="sv-SE" altLang="en-US"/>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Grp="1" noChangeArrowheads="1"/>
          </p:cNvSpPr>
          <p:nvPr>
            <p:ph type="title"/>
          </p:nvPr>
        </p:nvSpPr>
        <p:spPr>
          <a:xfrm>
            <a:off x="2736850" y="400050"/>
            <a:ext cx="5111750" cy="600075"/>
          </a:xfrm>
          <a:noFill/>
        </p:spPr>
        <p:txBody>
          <a:bodyPr/>
          <a:lstStyle/>
          <a:p>
            <a:r>
              <a:rPr lang="en-US" altLang="en-US" smtClean="0"/>
              <a:t>Quality Attributes</a:t>
            </a:r>
          </a:p>
        </p:txBody>
      </p:sp>
      <p:sp>
        <p:nvSpPr>
          <p:cNvPr id="15363" name="Rectangle 5"/>
          <p:cNvSpPr>
            <a:spLocks noGrp="1" noChangeArrowheads="1"/>
          </p:cNvSpPr>
          <p:nvPr>
            <p:ph type="body" idx="1"/>
          </p:nvPr>
        </p:nvSpPr>
        <p:spPr>
          <a:xfrm>
            <a:off x="1295400" y="1200150"/>
            <a:ext cx="7162800" cy="4819650"/>
          </a:xfrm>
          <a:noFill/>
        </p:spPr>
        <p:txBody>
          <a:bodyPr/>
          <a:lstStyle/>
          <a:p>
            <a:pPr lvl="1"/>
            <a:r>
              <a:rPr lang="en-US" altLang="en-US" sz="2400" smtClean="0"/>
              <a:t>Performance – measured by considering processing speed, response time, resource consumption, throughput and efficiency</a:t>
            </a:r>
          </a:p>
          <a:p>
            <a:pPr lvl="1"/>
            <a:endParaRPr lang="en-US" altLang="en-US" sz="2400" smtClean="0"/>
          </a:p>
          <a:p>
            <a:pPr lvl="1"/>
            <a:r>
              <a:rPr lang="en-US" altLang="en-US" sz="2400" smtClean="0"/>
              <a:t>Supportability – testability, compatibility, maintainability (combination of extensibility, serviceability), ease of installation</a:t>
            </a:r>
          </a:p>
        </p:txBody>
      </p:sp>
      <p:sp>
        <p:nvSpPr>
          <p:cNvPr id="15364" name="Slide Number Placeholder 3"/>
          <p:cNvSpPr>
            <a:spLocks noGrp="1"/>
          </p:cNvSpPr>
          <p:nvPr>
            <p:ph type="sldNum" sz="quarter" idx="12"/>
          </p:nvPr>
        </p:nvSpPr>
        <p:spPr>
          <a:noFill/>
        </p:spPr>
        <p:txBody>
          <a:bodyPr/>
          <a:lstStyle/>
          <a:p>
            <a:fld id="{ACF9DD25-DEB9-4075-A4B1-303C3F61F987}" type="slidenum">
              <a:rPr lang="sv-SE" altLang="en-US"/>
              <a:pPr/>
              <a:t>11</a:t>
            </a:fld>
            <a:endParaRPr lang="sv-SE" altLang="en-US"/>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2062163" y="547688"/>
            <a:ext cx="5319712" cy="600075"/>
          </a:xfrm>
          <a:noFill/>
        </p:spPr>
        <p:txBody>
          <a:bodyPr/>
          <a:lstStyle/>
          <a:p>
            <a:r>
              <a:rPr lang="en-US" altLang="en-US" smtClean="0"/>
              <a:t>Fundamental Concepts</a:t>
            </a:r>
          </a:p>
        </p:txBody>
      </p:sp>
      <p:sp>
        <p:nvSpPr>
          <p:cNvPr id="16387" name="Rectangle 3"/>
          <p:cNvSpPr>
            <a:spLocks noGrp="1" noChangeArrowheads="1"/>
          </p:cNvSpPr>
          <p:nvPr>
            <p:ph type="body" idx="1"/>
          </p:nvPr>
        </p:nvSpPr>
        <p:spPr>
          <a:xfrm>
            <a:off x="987425" y="1244600"/>
            <a:ext cx="7318375" cy="4029075"/>
          </a:xfrm>
          <a:noFill/>
        </p:spPr>
        <p:txBody>
          <a:bodyPr/>
          <a:lstStyle/>
          <a:p>
            <a:pPr marL="457200" indent="-457200">
              <a:buFont typeface="Garamond" pitchFamily="18" charset="0"/>
              <a:buAutoNum type="arabicPeriod"/>
            </a:pPr>
            <a:r>
              <a:rPr lang="en-US" altLang="en-US" sz="2400" dirty="0" smtClean="0">
                <a:solidFill>
                  <a:schemeClr val="folHlink"/>
                </a:solidFill>
              </a:rPr>
              <a:t>abstraction</a:t>
            </a:r>
            <a:r>
              <a:rPr lang="en-US" altLang="en-US" sz="2400" dirty="0" smtClean="0"/>
              <a:t>—data, procedure, control</a:t>
            </a:r>
          </a:p>
          <a:p>
            <a:pPr marL="457200" indent="-457200">
              <a:buFont typeface="Garamond" pitchFamily="18" charset="0"/>
              <a:buAutoNum type="arabicPeriod"/>
            </a:pPr>
            <a:r>
              <a:rPr lang="en-US" altLang="en-US" sz="2400" dirty="0" smtClean="0">
                <a:solidFill>
                  <a:schemeClr val="folHlink"/>
                </a:solidFill>
              </a:rPr>
              <a:t>refinement</a:t>
            </a:r>
            <a:r>
              <a:rPr lang="en-US" altLang="en-US" sz="2400" dirty="0" smtClean="0"/>
              <a:t>—elaboration of detail for all abstractions</a:t>
            </a:r>
          </a:p>
          <a:p>
            <a:pPr marL="457200" indent="-457200">
              <a:buFont typeface="Garamond" pitchFamily="18" charset="0"/>
              <a:buAutoNum type="arabicPeriod"/>
            </a:pPr>
            <a:r>
              <a:rPr lang="en-US" altLang="en-US" sz="2400" dirty="0" smtClean="0">
                <a:solidFill>
                  <a:schemeClr val="folHlink"/>
                </a:solidFill>
              </a:rPr>
              <a:t>modularity</a:t>
            </a:r>
            <a:r>
              <a:rPr lang="en-US" altLang="en-US" sz="2400" dirty="0" smtClean="0"/>
              <a:t>—compartmentalization of data and function</a:t>
            </a:r>
          </a:p>
          <a:p>
            <a:pPr marL="457200" indent="-457200">
              <a:buFont typeface="Garamond" pitchFamily="18" charset="0"/>
              <a:buAutoNum type="arabicPeriod"/>
            </a:pPr>
            <a:r>
              <a:rPr lang="en-US" altLang="en-US" sz="2400" dirty="0" smtClean="0">
                <a:solidFill>
                  <a:schemeClr val="folHlink"/>
                </a:solidFill>
              </a:rPr>
              <a:t>architecture</a:t>
            </a:r>
            <a:r>
              <a:rPr lang="en-US" altLang="en-US" sz="2400" dirty="0" smtClean="0"/>
              <a:t>—overall structure of the software</a:t>
            </a:r>
          </a:p>
          <a:p>
            <a:pPr marL="800100" lvl="1" indent="-457200"/>
            <a:r>
              <a:rPr lang="en-US" altLang="en-US" sz="2000" dirty="0" smtClean="0"/>
              <a:t>Structural properties</a:t>
            </a:r>
          </a:p>
          <a:p>
            <a:pPr marL="800100" lvl="1" indent="-457200"/>
            <a:r>
              <a:rPr lang="en-US" altLang="en-US" sz="2000" dirty="0" smtClean="0"/>
              <a:t>Extra-structural properties</a:t>
            </a:r>
          </a:p>
          <a:p>
            <a:pPr marL="800100" lvl="1" indent="-457200"/>
            <a:r>
              <a:rPr lang="en-US" altLang="en-US" sz="2000" dirty="0" smtClean="0"/>
              <a:t>Styles and patterns</a:t>
            </a:r>
          </a:p>
          <a:p>
            <a:pPr marL="457200" indent="-457200">
              <a:buFont typeface="Garamond" pitchFamily="18" charset="0"/>
              <a:buAutoNum type="arabicPeriod"/>
            </a:pPr>
            <a:r>
              <a:rPr lang="en-US" altLang="en-US" sz="2400" dirty="0" smtClean="0">
                <a:solidFill>
                  <a:schemeClr val="folHlink"/>
                </a:solidFill>
              </a:rPr>
              <a:t>Control hierarchy </a:t>
            </a:r>
            <a:r>
              <a:rPr lang="en-US" altLang="en-US" sz="2400" dirty="0" smtClean="0"/>
              <a:t>— program structure</a:t>
            </a:r>
            <a:endParaRPr lang="en-US" altLang="en-US" sz="2400" dirty="0" smtClean="0"/>
          </a:p>
          <a:p>
            <a:pPr marL="457200" indent="-457200">
              <a:buFont typeface="Garamond" pitchFamily="18" charset="0"/>
              <a:buAutoNum type="arabicPeriod"/>
            </a:pPr>
            <a:r>
              <a:rPr lang="en-US" altLang="en-US" sz="2400" dirty="0" smtClean="0">
                <a:solidFill>
                  <a:schemeClr val="folHlink"/>
                </a:solidFill>
              </a:rPr>
              <a:t>hiding</a:t>
            </a:r>
            <a:r>
              <a:rPr lang="en-US" altLang="en-US" sz="2400" dirty="0" smtClean="0"/>
              <a:t>—controlled interfaces</a:t>
            </a:r>
          </a:p>
        </p:txBody>
      </p:sp>
      <p:sp>
        <p:nvSpPr>
          <p:cNvPr id="16388" name="Slide Number Placeholder 3"/>
          <p:cNvSpPr>
            <a:spLocks noGrp="1"/>
          </p:cNvSpPr>
          <p:nvPr>
            <p:ph type="sldNum" sz="quarter" idx="12"/>
          </p:nvPr>
        </p:nvSpPr>
        <p:spPr>
          <a:noFill/>
        </p:spPr>
        <p:txBody>
          <a:bodyPr/>
          <a:lstStyle/>
          <a:p>
            <a:fld id="{43FE1D5E-607F-473B-A1CB-DDA10E605C6A}" type="slidenum">
              <a:rPr lang="sv-SE" altLang="en-US"/>
              <a:pPr/>
              <a:t>12</a:t>
            </a:fld>
            <a:endParaRPr lang="sv-SE" altLang="en-US"/>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Grp="1" noChangeArrowheads="1"/>
          </p:cNvSpPr>
          <p:nvPr>
            <p:ph type="title"/>
          </p:nvPr>
        </p:nvSpPr>
        <p:spPr>
          <a:xfrm>
            <a:off x="2736850" y="400050"/>
            <a:ext cx="5111750" cy="600075"/>
          </a:xfrm>
          <a:noFill/>
        </p:spPr>
        <p:txBody>
          <a:bodyPr/>
          <a:lstStyle/>
          <a:p>
            <a:r>
              <a:rPr lang="en-US" altLang="en-US" smtClean="0"/>
              <a:t>1. Abstraction</a:t>
            </a:r>
          </a:p>
        </p:txBody>
      </p:sp>
      <p:sp>
        <p:nvSpPr>
          <p:cNvPr id="17411" name="Rectangle 5"/>
          <p:cNvSpPr>
            <a:spLocks noGrp="1" noChangeArrowheads="1"/>
          </p:cNvSpPr>
          <p:nvPr>
            <p:ph type="body" idx="1"/>
          </p:nvPr>
        </p:nvSpPr>
        <p:spPr>
          <a:xfrm>
            <a:off x="1295400" y="1200150"/>
            <a:ext cx="7162800" cy="4819650"/>
          </a:xfrm>
          <a:noFill/>
        </p:spPr>
        <p:txBody>
          <a:bodyPr/>
          <a:lstStyle/>
          <a:p>
            <a:r>
              <a:rPr lang="en-US" altLang="en-US" sz="2800" smtClean="0"/>
              <a:t>At highest level of abstraction, solution is presented in broad terms</a:t>
            </a:r>
          </a:p>
          <a:p>
            <a:r>
              <a:rPr lang="en-US" altLang="en-US" sz="2800" smtClean="0"/>
              <a:t>A lowest level of abstraction, the solution is stated in a manner that can be directly implemented</a:t>
            </a:r>
          </a:p>
          <a:p>
            <a:r>
              <a:rPr lang="en-US" altLang="en-US" sz="2800" smtClean="0"/>
              <a:t>Lowest level of abstraction is reached when source code is generated</a:t>
            </a:r>
          </a:p>
          <a:p>
            <a:r>
              <a:rPr lang="en-US" altLang="en-US" sz="2800" i="1" u="sng" smtClean="0"/>
              <a:t>Procedural</a:t>
            </a:r>
            <a:r>
              <a:rPr lang="en-US" altLang="en-US" sz="2800" smtClean="0"/>
              <a:t> abstraction</a:t>
            </a:r>
          </a:p>
          <a:p>
            <a:r>
              <a:rPr lang="en-US" altLang="en-US" sz="2800" i="1" u="sng" smtClean="0"/>
              <a:t>Data</a:t>
            </a:r>
            <a:r>
              <a:rPr lang="en-US" altLang="en-US" sz="2800" smtClean="0"/>
              <a:t> abstraction</a:t>
            </a:r>
          </a:p>
        </p:txBody>
      </p:sp>
      <p:sp>
        <p:nvSpPr>
          <p:cNvPr id="17412" name="Slide Number Placeholder 3"/>
          <p:cNvSpPr>
            <a:spLocks noGrp="1"/>
          </p:cNvSpPr>
          <p:nvPr>
            <p:ph type="sldNum" sz="quarter" idx="12"/>
          </p:nvPr>
        </p:nvSpPr>
        <p:spPr>
          <a:noFill/>
        </p:spPr>
        <p:txBody>
          <a:bodyPr/>
          <a:lstStyle/>
          <a:p>
            <a:fld id="{33C2E15F-7D65-470E-A43C-AB2879D2DD1F}" type="slidenum">
              <a:rPr lang="sv-SE" altLang="en-US"/>
              <a:pPr/>
              <a:t>13</a:t>
            </a:fld>
            <a:endParaRPr lang="sv-SE" altLang="en-US"/>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736850" y="400050"/>
            <a:ext cx="4806950" cy="600075"/>
          </a:xfrm>
          <a:noFill/>
        </p:spPr>
        <p:txBody>
          <a:bodyPr/>
          <a:lstStyle/>
          <a:p>
            <a:r>
              <a:rPr lang="en-US" altLang="en-US" smtClean="0"/>
              <a:t> Data Abstraction</a:t>
            </a:r>
          </a:p>
        </p:txBody>
      </p:sp>
      <p:sp>
        <p:nvSpPr>
          <p:cNvPr id="18435" name="AutoShape 3"/>
          <p:cNvSpPr>
            <a:spLocks noChangeArrowheads="1"/>
          </p:cNvSpPr>
          <p:nvPr/>
        </p:nvSpPr>
        <p:spPr bwMode="auto">
          <a:xfrm>
            <a:off x="4445000" y="1325563"/>
            <a:ext cx="3263900" cy="3527425"/>
          </a:xfrm>
          <a:prstGeom prst="roundRect">
            <a:avLst>
              <a:gd name="adj" fmla="val 5843"/>
            </a:avLst>
          </a:prstGeom>
          <a:solidFill>
            <a:srgbClr val="DADADA"/>
          </a:solidFill>
          <a:ln w="25400">
            <a:solidFill>
              <a:schemeClr val="tx1"/>
            </a:solidFill>
            <a:round/>
            <a:headEnd/>
            <a:tailEnd/>
          </a:ln>
          <a:effectLst>
            <a:outerShdw dist="107763" dir="2700000" algn="ctr" rotWithShape="0">
              <a:schemeClr val="bg2"/>
            </a:outerShdw>
          </a:effectLst>
        </p:spPr>
        <p:txBody>
          <a:bodyPr wrap="none" anchor="ctr"/>
          <a:lstStyle/>
          <a:p>
            <a:pPr eaLnBrk="1" hangingPunct="1"/>
            <a:endParaRPr lang="en-US" altLang="en-US"/>
          </a:p>
        </p:txBody>
      </p:sp>
      <p:sp>
        <p:nvSpPr>
          <p:cNvPr id="18436" name="Line 4"/>
          <p:cNvSpPr>
            <a:spLocks noChangeShapeType="1"/>
          </p:cNvSpPr>
          <p:nvPr/>
        </p:nvSpPr>
        <p:spPr bwMode="auto">
          <a:xfrm>
            <a:off x="4445000" y="1781175"/>
            <a:ext cx="3251200" cy="0"/>
          </a:xfrm>
          <a:prstGeom prst="line">
            <a:avLst/>
          </a:prstGeom>
          <a:noFill/>
          <a:ln w="25400">
            <a:solidFill>
              <a:schemeClr val="tx1"/>
            </a:solidFill>
            <a:round/>
            <a:headEnd/>
            <a:tailEnd/>
          </a:ln>
        </p:spPr>
        <p:txBody>
          <a:bodyPr wrap="none" anchor="ctr"/>
          <a:lstStyle/>
          <a:p>
            <a:endParaRPr lang="en-US"/>
          </a:p>
        </p:txBody>
      </p:sp>
      <p:sp>
        <p:nvSpPr>
          <p:cNvPr id="18437" name="Rectangle 5"/>
          <p:cNvSpPr>
            <a:spLocks noChangeArrowheads="1"/>
          </p:cNvSpPr>
          <p:nvPr/>
        </p:nvSpPr>
        <p:spPr bwMode="auto">
          <a:xfrm>
            <a:off x="4691063" y="1247775"/>
            <a:ext cx="800100" cy="460375"/>
          </a:xfrm>
          <a:prstGeom prst="rect">
            <a:avLst/>
          </a:prstGeom>
          <a:noFill/>
          <a:ln w="25400">
            <a:noFill/>
            <a:miter lim="800000"/>
            <a:headEnd/>
            <a:tailEnd/>
          </a:ln>
        </p:spPr>
        <p:txBody>
          <a:bodyPr wrap="none" lIns="90487" tIns="44450" rIns="90487" bIns="44450">
            <a:spAutoFit/>
          </a:bodyPr>
          <a:lstStyle/>
          <a:p>
            <a:pPr eaLnBrk="1" hangingPunct="1"/>
            <a:r>
              <a:rPr lang="en-US" altLang="en-US" sz="2400"/>
              <a:t>door</a:t>
            </a:r>
          </a:p>
        </p:txBody>
      </p:sp>
      <p:sp>
        <p:nvSpPr>
          <p:cNvPr id="18438" name="Line 6"/>
          <p:cNvSpPr>
            <a:spLocks noChangeShapeType="1"/>
          </p:cNvSpPr>
          <p:nvPr/>
        </p:nvSpPr>
        <p:spPr bwMode="auto">
          <a:xfrm flipH="1">
            <a:off x="3911600" y="3579813"/>
            <a:ext cx="825500" cy="1471612"/>
          </a:xfrm>
          <a:prstGeom prst="line">
            <a:avLst/>
          </a:prstGeom>
          <a:noFill/>
          <a:ln w="12700">
            <a:solidFill>
              <a:schemeClr val="tx1"/>
            </a:solidFill>
            <a:round/>
            <a:headEnd/>
            <a:tailEnd/>
          </a:ln>
        </p:spPr>
        <p:txBody>
          <a:bodyPr wrap="none" anchor="ctr"/>
          <a:lstStyle/>
          <a:p>
            <a:endParaRPr lang="en-US"/>
          </a:p>
        </p:txBody>
      </p:sp>
      <p:sp>
        <p:nvSpPr>
          <p:cNvPr id="18439" name="Rectangle 7"/>
          <p:cNvSpPr>
            <a:spLocks noChangeArrowheads="1"/>
          </p:cNvSpPr>
          <p:nvPr/>
        </p:nvSpPr>
        <p:spPr bwMode="auto">
          <a:xfrm>
            <a:off x="4529138" y="5076825"/>
            <a:ext cx="3478212" cy="366713"/>
          </a:xfrm>
          <a:prstGeom prst="rect">
            <a:avLst/>
          </a:prstGeom>
          <a:noFill/>
          <a:ln w="25400">
            <a:noFill/>
            <a:miter lim="800000"/>
            <a:headEnd/>
            <a:tailEnd/>
          </a:ln>
        </p:spPr>
        <p:txBody>
          <a:bodyPr wrap="none" lIns="90487" tIns="44450" rIns="90487" bIns="44450">
            <a:spAutoFit/>
          </a:bodyPr>
          <a:lstStyle/>
          <a:p>
            <a:pPr eaLnBrk="1" hangingPunct="1"/>
            <a:r>
              <a:rPr lang="en-US" altLang="en-US">
                <a:solidFill>
                  <a:schemeClr val="bg1"/>
                </a:solidFill>
              </a:rPr>
              <a:t>implemented as a data structure</a:t>
            </a:r>
          </a:p>
        </p:txBody>
      </p:sp>
      <p:sp>
        <p:nvSpPr>
          <p:cNvPr id="18440" name="Rectangle 8"/>
          <p:cNvSpPr>
            <a:spLocks noChangeArrowheads="1"/>
          </p:cNvSpPr>
          <p:nvPr/>
        </p:nvSpPr>
        <p:spPr bwMode="auto">
          <a:xfrm>
            <a:off x="5043488" y="2011363"/>
            <a:ext cx="1541462" cy="642937"/>
          </a:xfrm>
          <a:prstGeom prst="rect">
            <a:avLst/>
          </a:prstGeom>
          <a:noFill/>
          <a:ln w="25400">
            <a:noFill/>
            <a:miter lim="800000"/>
            <a:headEnd/>
            <a:tailEnd/>
          </a:ln>
        </p:spPr>
        <p:txBody>
          <a:bodyPr wrap="none" lIns="90487" tIns="44450" rIns="90487" bIns="44450">
            <a:spAutoFit/>
          </a:bodyPr>
          <a:lstStyle/>
          <a:p>
            <a:pPr eaLnBrk="1" hangingPunct="1"/>
            <a:r>
              <a:rPr lang="en-US" altLang="en-US"/>
              <a:t>manufacturer</a:t>
            </a:r>
          </a:p>
          <a:p>
            <a:pPr eaLnBrk="1" hangingPunct="1"/>
            <a:endParaRPr lang="en-US" altLang="en-US"/>
          </a:p>
        </p:txBody>
      </p:sp>
      <p:sp>
        <p:nvSpPr>
          <p:cNvPr id="18441" name="Rectangle 9"/>
          <p:cNvSpPr>
            <a:spLocks noChangeArrowheads="1"/>
          </p:cNvSpPr>
          <p:nvPr/>
        </p:nvSpPr>
        <p:spPr bwMode="auto">
          <a:xfrm>
            <a:off x="5043488" y="2254250"/>
            <a:ext cx="1657350" cy="642938"/>
          </a:xfrm>
          <a:prstGeom prst="rect">
            <a:avLst/>
          </a:prstGeom>
          <a:noFill/>
          <a:ln w="25400">
            <a:noFill/>
            <a:miter lim="800000"/>
            <a:headEnd/>
            <a:tailEnd/>
          </a:ln>
        </p:spPr>
        <p:txBody>
          <a:bodyPr wrap="none" lIns="90487" tIns="44450" rIns="90487" bIns="44450">
            <a:spAutoFit/>
          </a:bodyPr>
          <a:lstStyle/>
          <a:p>
            <a:pPr eaLnBrk="1" hangingPunct="1"/>
            <a:r>
              <a:rPr lang="en-US" altLang="en-US"/>
              <a:t>model number</a:t>
            </a:r>
          </a:p>
          <a:p>
            <a:pPr eaLnBrk="1" hangingPunct="1"/>
            <a:endParaRPr lang="en-US" altLang="en-US"/>
          </a:p>
        </p:txBody>
      </p:sp>
      <p:sp>
        <p:nvSpPr>
          <p:cNvPr id="18442" name="Rectangle 10"/>
          <p:cNvSpPr>
            <a:spLocks noChangeArrowheads="1"/>
          </p:cNvSpPr>
          <p:nvPr/>
        </p:nvSpPr>
        <p:spPr bwMode="auto">
          <a:xfrm>
            <a:off x="5043488" y="2495550"/>
            <a:ext cx="619125" cy="642938"/>
          </a:xfrm>
          <a:prstGeom prst="rect">
            <a:avLst/>
          </a:prstGeom>
          <a:noFill/>
          <a:ln w="25400">
            <a:noFill/>
            <a:miter lim="800000"/>
            <a:headEnd/>
            <a:tailEnd/>
          </a:ln>
        </p:spPr>
        <p:txBody>
          <a:bodyPr wrap="none" lIns="90487" tIns="44450" rIns="90487" bIns="44450">
            <a:spAutoFit/>
          </a:bodyPr>
          <a:lstStyle/>
          <a:p>
            <a:pPr eaLnBrk="1" hangingPunct="1"/>
            <a:r>
              <a:rPr lang="en-US" altLang="en-US"/>
              <a:t>type</a:t>
            </a:r>
          </a:p>
          <a:p>
            <a:pPr eaLnBrk="1" hangingPunct="1"/>
            <a:endParaRPr lang="en-US" altLang="en-US"/>
          </a:p>
        </p:txBody>
      </p:sp>
      <p:sp>
        <p:nvSpPr>
          <p:cNvPr id="18443" name="Rectangle 11"/>
          <p:cNvSpPr>
            <a:spLocks noChangeArrowheads="1"/>
          </p:cNvSpPr>
          <p:nvPr/>
        </p:nvSpPr>
        <p:spPr bwMode="auto">
          <a:xfrm>
            <a:off x="5043488" y="2735263"/>
            <a:ext cx="1708150" cy="644525"/>
          </a:xfrm>
          <a:prstGeom prst="rect">
            <a:avLst/>
          </a:prstGeom>
          <a:noFill/>
          <a:ln w="25400">
            <a:noFill/>
            <a:miter lim="800000"/>
            <a:headEnd/>
            <a:tailEnd/>
          </a:ln>
        </p:spPr>
        <p:txBody>
          <a:bodyPr wrap="none" lIns="90487" tIns="44450" rIns="90487" bIns="44450">
            <a:spAutoFit/>
          </a:bodyPr>
          <a:lstStyle/>
          <a:p>
            <a:pPr eaLnBrk="1" hangingPunct="1"/>
            <a:r>
              <a:rPr lang="en-US" altLang="en-US"/>
              <a:t>swing direction</a:t>
            </a:r>
          </a:p>
          <a:p>
            <a:pPr eaLnBrk="1" hangingPunct="1"/>
            <a:endParaRPr lang="en-US" altLang="en-US"/>
          </a:p>
        </p:txBody>
      </p:sp>
      <p:sp>
        <p:nvSpPr>
          <p:cNvPr id="18444" name="Rectangle 12"/>
          <p:cNvSpPr>
            <a:spLocks noChangeArrowheads="1"/>
          </p:cNvSpPr>
          <p:nvPr/>
        </p:nvSpPr>
        <p:spPr bwMode="auto">
          <a:xfrm>
            <a:off x="5043488" y="2976563"/>
            <a:ext cx="862012" cy="644525"/>
          </a:xfrm>
          <a:prstGeom prst="rect">
            <a:avLst/>
          </a:prstGeom>
          <a:noFill/>
          <a:ln w="25400">
            <a:noFill/>
            <a:miter lim="800000"/>
            <a:headEnd/>
            <a:tailEnd/>
          </a:ln>
        </p:spPr>
        <p:txBody>
          <a:bodyPr wrap="none" lIns="90487" tIns="44450" rIns="90487" bIns="44450">
            <a:spAutoFit/>
          </a:bodyPr>
          <a:lstStyle/>
          <a:p>
            <a:pPr eaLnBrk="1" hangingPunct="1"/>
            <a:r>
              <a:rPr lang="en-US" altLang="en-US"/>
              <a:t>inserts</a:t>
            </a:r>
          </a:p>
          <a:p>
            <a:pPr eaLnBrk="1" hangingPunct="1"/>
            <a:endParaRPr lang="en-US" altLang="en-US"/>
          </a:p>
        </p:txBody>
      </p:sp>
      <p:sp>
        <p:nvSpPr>
          <p:cNvPr id="18445" name="Rectangle 13"/>
          <p:cNvSpPr>
            <a:spLocks noChangeArrowheads="1"/>
          </p:cNvSpPr>
          <p:nvPr/>
        </p:nvSpPr>
        <p:spPr bwMode="auto">
          <a:xfrm>
            <a:off x="5043488" y="3217863"/>
            <a:ext cx="720725" cy="644525"/>
          </a:xfrm>
          <a:prstGeom prst="rect">
            <a:avLst/>
          </a:prstGeom>
          <a:noFill/>
          <a:ln w="25400">
            <a:noFill/>
            <a:miter lim="800000"/>
            <a:headEnd/>
            <a:tailEnd/>
          </a:ln>
        </p:spPr>
        <p:txBody>
          <a:bodyPr wrap="none" lIns="90487" tIns="44450" rIns="90487" bIns="44450">
            <a:spAutoFit/>
          </a:bodyPr>
          <a:lstStyle/>
          <a:p>
            <a:pPr eaLnBrk="1" hangingPunct="1"/>
            <a:r>
              <a:rPr lang="en-US" altLang="en-US"/>
              <a:t>lights</a:t>
            </a:r>
          </a:p>
          <a:p>
            <a:pPr eaLnBrk="1" hangingPunct="1"/>
            <a:endParaRPr lang="en-US" altLang="en-US"/>
          </a:p>
        </p:txBody>
      </p:sp>
      <p:sp>
        <p:nvSpPr>
          <p:cNvPr id="18446" name="Rectangle 14"/>
          <p:cNvSpPr>
            <a:spLocks noChangeArrowheads="1"/>
          </p:cNvSpPr>
          <p:nvPr/>
        </p:nvSpPr>
        <p:spPr bwMode="auto">
          <a:xfrm>
            <a:off x="5043488" y="3459163"/>
            <a:ext cx="811212" cy="644525"/>
          </a:xfrm>
          <a:prstGeom prst="rect">
            <a:avLst/>
          </a:prstGeom>
          <a:noFill/>
          <a:ln w="25400">
            <a:noFill/>
            <a:miter lim="800000"/>
            <a:headEnd/>
            <a:tailEnd/>
          </a:ln>
        </p:spPr>
        <p:txBody>
          <a:bodyPr wrap="none" lIns="90487" tIns="44450" rIns="90487" bIns="44450">
            <a:spAutoFit/>
          </a:bodyPr>
          <a:lstStyle/>
          <a:p>
            <a:pPr eaLnBrk="1" hangingPunct="1"/>
            <a:r>
              <a:rPr lang="en-US" altLang="en-US"/>
              <a:t>   type</a:t>
            </a:r>
          </a:p>
          <a:p>
            <a:pPr eaLnBrk="1" hangingPunct="1"/>
            <a:endParaRPr lang="en-US" altLang="en-US"/>
          </a:p>
        </p:txBody>
      </p:sp>
      <p:sp>
        <p:nvSpPr>
          <p:cNvPr id="18447" name="Rectangle 15"/>
          <p:cNvSpPr>
            <a:spLocks noChangeArrowheads="1"/>
          </p:cNvSpPr>
          <p:nvPr/>
        </p:nvSpPr>
        <p:spPr bwMode="auto">
          <a:xfrm>
            <a:off x="5043488" y="3700463"/>
            <a:ext cx="1157287" cy="644525"/>
          </a:xfrm>
          <a:prstGeom prst="rect">
            <a:avLst/>
          </a:prstGeom>
          <a:noFill/>
          <a:ln w="25400">
            <a:noFill/>
            <a:miter lim="800000"/>
            <a:headEnd/>
            <a:tailEnd/>
          </a:ln>
        </p:spPr>
        <p:txBody>
          <a:bodyPr wrap="none" lIns="90487" tIns="44450" rIns="90487" bIns="44450">
            <a:spAutoFit/>
          </a:bodyPr>
          <a:lstStyle/>
          <a:p>
            <a:pPr eaLnBrk="1" hangingPunct="1"/>
            <a:r>
              <a:rPr lang="en-US" altLang="en-US"/>
              <a:t>   number</a:t>
            </a:r>
          </a:p>
          <a:p>
            <a:pPr eaLnBrk="1" hangingPunct="1"/>
            <a:endParaRPr lang="en-US" altLang="en-US"/>
          </a:p>
        </p:txBody>
      </p:sp>
      <p:sp>
        <p:nvSpPr>
          <p:cNvPr id="18448" name="Rectangle 16"/>
          <p:cNvSpPr>
            <a:spLocks noChangeArrowheads="1"/>
          </p:cNvSpPr>
          <p:nvPr/>
        </p:nvSpPr>
        <p:spPr bwMode="auto">
          <a:xfrm>
            <a:off x="5043488" y="3941763"/>
            <a:ext cx="849312" cy="642937"/>
          </a:xfrm>
          <a:prstGeom prst="rect">
            <a:avLst/>
          </a:prstGeom>
          <a:noFill/>
          <a:ln w="25400">
            <a:noFill/>
            <a:miter lim="800000"/>
            <a:headEnd/>
            <a:tailEnd/>
          </a:ln>
        </p:spPr>
        <p:txBody>
          <a:bodyPr wrap="none" lIns="90487" tIns="44450" rIns="90487" bIns="44450">
            <a:spAutoFit/>
          </a:bodyPr>
          <a:lstStyle/>
          <a:p>
            <a:pPr eaLnBrk="1" hangingPunct="1"/>
            <a:r>
              <a:rPr lang="en-US" altLang="en-US"/>
              <a:t>weight</a:t>
            </a:r>
          </a:p>
          <a:p>
            <a:pPr eaLnBrk="1" hangingPunct="1"/>
            <a:endParaRPr lang="en-US" altLang="en-US"/>
          </a:p>
        </p:txBody>
      </p:sp>
      <p:sp>
        <p:nvSpPr>
          <p:cNvPr id="18449" name="Rectangle 17"/>
          <p:cNvSpPr>
            <a:spLocks noChangeArrowheads="1"/>
          </p:cNvSpPr>
          <p:nvPr/>
        </p:nvSpPr>
        <p:spPr bwMode="auto">
          <a:xfrm>
            <a:off x="5043488" y="4183063"/>
            <a:ext cx="2247900" cy="366712"/>
          </a:xfrm>
          <a:prstGeom prst="rect">
            <a:avLst/>
          </a:prstGeom>
          <a:noFill/>
          <a:ln w="25400">
            <a:noFill/>
            <a:miter lim="800000"/>
            <a:headEnd/>
            <a:tailEnd/>
          </a:ln>
        </p:spPr>
        <p:txBody>
          <a:bodyPr wrap="none" lIns="90487" tIns="44450" rIns="90487" bIns="44450">
            <a:spAutoFit/>
          </a:bodyPr>
          <a:lstStyle/>
          <a:p>
            <a:pPr eaLnBrk="1" hangingPunct="1"/>
            <a:r>
              <a:rPr lang="en-US" altLang="en-US"/>
              <a:t>opening mechanism</a:t>
            </a:r>
          </a:p>
        </p:txBody>
      </p:sp>
      <p:sp>
        <p:nvSpPr>
          <p:cNvPr id="18450" name="Rectangle 18"/>
          <p:cNvSpPr>
            <a:spLocks noChangeArrowheads="1"/>
          </p:cNvSpPr>
          <p:nvPr/>
        </p:nvSpPr>
        <p:spPr bwMode="auto">
          <a:xfrm>
            <a:off x="1511300" y="1489075"/>
            <a:ext cx="1727200" cy="3505200"/>
          </a:xfrm>
          <a:prstGeom prst="rect">
            <a:avLst/>
          </a:prstGeom>
          <a:solidFill>
            <a:srgbClr val="3E1403"/>
          </a:solidFill>
          <a:ln w="127000">
            <a:noFill/>
            <a:miter lim="800000"/>
            <a:headEnd/>
            <a:tailEnd/>
          </a:ln>
        </p:spPr>
        <p:txBody>
          <a:bodyPr wrap="none" anchor="ctr"/>
          <a:lstStyle/>
          <a:p>
            <a:pPr eaLnBrk="1" hangingPunct="1"/>
            <a:endParaRPr lang="en-US" altLang="en-US"/>
          </a:p>
        </p:txBody>
      </p:sp>
      <p:sp>
        <p:nvSpPr>
          <p:cNvPr id="18451" name="Rectangle 19"/>
          <p:cNvSpPr>
            <a:spLocks noChangeArrowheads="1"/>
          </p:cNvSpPr>
          <p:nvPr/>
        </p:nvSpPr>
        <p:spPr bwMode="auto">
          <a:xfrm>
            <a:off x="1511300" y="1490663"/>
            <a:ext cx="1727200" cy="3503612"/>
          </a:xfrm>
          <a:prstGeom prst="rect">
            <a:avLst/>
          </a:prstGeom>
          <a:noFill/>
          <a:ln w="25400">
            <a:solidFill>
              <a:srgbClr val="000000"/>
            </a:solidFill>
            <a:miter lim="800000"/>
            <a:headEnd/>
            <a:tailEnd/>
          </a:ln>
        </p:spPr>
        <p:txBody>
          <a:bodyPr wrap="none" anchor="ctr"/>
          <a:lstStyle/>
          <a:p>
            <a:pPr eaLnBrk="1" hangingPunct="1"/>
            <a:endParaRPr lang="en-US" altLang="en-US"/>
          </a:p>
        </p:txBody>
      </p:sp>
      <p:sp>
        <p:nvSpPr>
          <p:cNvPr id="18452" name="Rectangle 20"/>
          <p:cNvSpPr>
            <a:spLocks noChangeArrowheads="1"/>
          </p:cNvSpPr>
          <p:nvPr/>
        </p:nvSpPr>
        <p:spPr bwMode="auto">
          <a:xfrm>
            <a:off x="1625600" y="1603375"/>
            <a:ext cx="1498600" cy="3390900"/>
          </a:xfrm>
          <a:prstGeom prst="rect">
            <a:avLst/>
          </a:prstGeom>
          <a:noFill/>
          <a:ln w="25400">
            <a:noFill/>
            <a:miter lim="800000"/>
            <a:headEnd/>
            <a:tailEnd/>
          </a:ln>
        </p:spPr>
        <p:txBody>
          <a:bodyPr wrap="none" anchor="ctr"/>
          <a:lstStyle/>
          <a:p>
            <a:pPr eaLnBrk="1" hangingPunct="1"/>
            <a:endParaRPr lang="en-US" altLang="en-US"/>
          </a:p>
        </p:txBody>
      </p:sp>
      <p:sp>
        <p:nvSpPr>
          <p:cNvPr id="18453" name="Rectangle 21"/>
          <p:cNvSpPr>
            <a:spLocks noChangeArrowheads="1"/>
          </p:cNvSpPr>
          <p:nvPr/>
        </p:nvSpPr>
        <p:spPr bwMode="auto">
          <a:xfrm>
            <a:off x="1625600" y="1604963"/>
            <a:ext cx="1498600" cy="3389312"/>
          </a:xfrm>
          <a:prstGeom prst="rect">
            <a:avLst/>
          </a:prstGeom>
          <a:solidFill>
            <a:schemeClr val="bg2"/>
          </a:solidFill>
          <a:ln w="25400">
            <a:solidFill>
              <a:srgbClr val="000000"/>
            </a:solidFill>
            <a:miter lim="800000"/>
            <a:headEnd/>
            <a:tailEnd/>
          </a:ln>
        </p:spPr>
        <p:txBody>
          <a:bodyPr wrap="none" anchor="ctr"/>
          <a:lstStyle/>
          <a:p>
            <a:pPr eaLnBrk="1" hangingPunct="1"/>
            <a:endParaRPr lang="en-US" altLang="en-US"/>
          </a:p>
        </p:txBody>
      </p:sp>
      <p:sp>
        <p:nvSpPr>
          <p:cNvPr id="18454" name="Freeform 22"/>
          <p:cNvSpPr>
            <a:spLocks/>
          </p:cNvSpPr>
          <p:nvPr/>
        </p:nvSpPr>
        <p:spPr bwMode="auto">
          <a:xfrm>
            <a:off x="1638300" y="1616075"/>
            <a:ext cx="1398588" cy="3570288"/>
          </a:xfrm>
          <a:custGeom>
            <a:avLst/>
            <a:gdLst>
              <a:gd name="T0" fmla="*/ 0 w 881"/>
              <a:gd name="T1" fmla="*/ 0 h 1999"/>
              <a:gd name="T2" fmla="*/ 0 w 881"/>
              <a:gd name="T3" fmla="*/ 0 h 1999"/>
              <a:gd name="T4" fmla="*/ 2147483646 w 881"/>
              <a:gd name="T5" fmla="*/ 2147483646 h 1999"/>
              <a:gd name="T6" fmla="*/ 2147483646 w 881"/>
              <a:gd name="T7" fmla="*/ 2147483646 h 1999"/>
              <a:gd name="T8" fmla="*/ 0 w 881"/>
              <a:gd name="T9" fmla="*/ 2147483646 h 1999"/>
              <a:gd name="T10" fmla="*/ 0 w 881"/>
              <a:gd name="T11" fmla="*/ 0 h 1999"/>
              <a:gd name="T12" fmla="*/ 0 60000 65536"/>
              <a:gd name="T13" fmla="*/ 0 60000 65536"/>
              <a:gd name="T14" fmla="*/ 0 60000 65536"/>
              <a:gd name="T15" fmla="*/ 0 60000 65536"/>
              <a:gd name="T16" fmla="*/ 0 60000 65536"/>
              <a:gd name="T17" fmla="*/ 0 60000 65536"/>
              <a:gd name="T18" fmla="*/ 0 w 881"/>
              <a:gd name="T19" fmla="*/ 0 h 1999"/>
              <a:gd name="T20" fmla="*/ 881 w 881"/>
              <a:gd name="T21" fmla="*/ 1999 h 1999"/>
            </a:gdLst>
            <a:ahLst/>
            <a:cxnLst>
              <a:cxn ang="T12">
                <a:pos x="T0" y="T1"/>
              </a:cxn>
              <a:cxn ang="T13">
                <a:pos x="T2" y="T3"/>
              </a:cxn>
              <a:cxn ang="T14">
                <a:pos x="T4" y="T5"/>
              </a:cxn>
              <a:cxn ang="T15">
                <a:pos x="T6" y="T7"/>
              </a:cxn>
              <a:cxn ang="T16">
                <a:pos x="T8" y="T9"/>
              </a:cxn>
              <a:cxn ang="T17">
                <a:pos x="T10" y="T11"/>
              </a:cxn>
            </a:cxnLst>
            <a:rect l="T18" t="T19" r="T20" b="T21"/>
            <a:pathLst>
              <a:path w="881" h="1999">
                <a:moveTo>
                  <a:pt x="0" y="0"/>
                </a:moveTo>
                <a:lnTo>
                  <a:pt x="0" y="0"/>
                </a:lnTo>
                <a:lnTo>
                  <a:pt x="880" y="92"/>
                </a:lnTo>
                <a:lnTo>
                  <a:pt x="880" y="1998"/>
                </a:lnTo>
                <a:lnTo>
                  <a:pt x="0" y="1906"/>
                </a:lnTo>
                <a:lnTo>
                  <a:pt x="0" y="0"/>
                </a:lnTo>
              </a:path>
            </a:pathLst>
          </a:custGeom>
          <a:noFill/>
          <a:ln w="25400" cap="rnd" cmpd="sng">
            <a:solidFill>
              <a:srgbClr val="000000"/>
            </a:solidFill>
            <a:prstDash val="solid"/>
            <a:round/>
            <a:headEnd type="none" w="med" len="med"/>
            <a:tailEnd type="none" w="med" len="med"/>
          </a:ln>
        </p:spPr>
        <p:txBody>
          <a:bodyPr/>
          <a:lstStyle/>
          <a:p>
            <a:endParaRPr lang="en-US"/>
          </a:p>
        </p:txBody>
      </p:sp>
      <p:sp>
        <p:nvSpPr>
          <p:cNvPr id="18455" name="Freeform 23"/>
          <p:cNvSpPr>
            <a:spLocks/>
          </p:cNvSpPr>
          <p:nvPr/>
        </p:nvSpPr>
        <p:spPr bwMode="auto">
          <a:xfrm>
            <a:off x="1625600" y="1603375"/>
            <a:ext cx="1398588" cy="3570288"/>
          </a:xfrm>
          <a:custGeom>
            <a:avLst/>
            <a:gdLst>
              <a:gd name="T0" fmla="*/ 0 w 881"/>
              <a:gd name="T1" fmla="*/ 0 h 1999"/>
              <a:gd name="T2" fmla="*/ 2147483646 w 881"/>
              <a:gd name="T3" fmla="*/ 2147483646 h 1999"/>
              <a:gd name="T4" fmla="*/ 2147483646 w 881"/>
              <a:gd name="T5" fmla="*/ 2147483646 h 1999"/>
              <a:gd name="T6" fmla="*/ 0 w 881"/>
              <a:gd name="T7" fmla="*/ 2147483646 h 1999"/>
              <a:gd name="T8" fmla="*/ 0 w 881"/>
              <a:gd name="T9" fmla="*/ 0 h 1999"/>
              <a:gd name="T10" fmla="*/ 0 60000 65536"/>
              <a:gd name="T11" fmla="*/ 0 60000 65536"/>
              <a:gd name="T12" fmla="*/ 0 60000 65536"/>
              <a:gd name="T13" fmla="*/ 0 60000 65536"/>
              <a:gd name="T14" fmla="*/ 0 60000 65536"/>
              <a:gd name="T15" fmla="*/ 0 w 881"/>
              <a:gd name="T16" fmla="*/ 0 h 1999"/>
              <a:gd name="T17" fmla="*/ 881 w 881"/>
              <a:gd name="T18" fmla="*/ 1999 h 1999"/>
            </a:gdLst>
            <a:ahLst/>
            <a:cxnLst>
              <a:cxn ang="T10">
                <a:pos x="T0" y="T1"/>
              </a:cxn>
              <a:cxn ang="T11">
                <a:pos x="T2" y="T3"/>
              </a:cxn>
              <a:cxn ang="T12">
                <a:pos x="T4" y="T5"/>
              </a:cxn>
              <a:cxn ang="T13">
                <a:pos x="T6" y="T7"/>
              </a:cxn>
              <a:cxn ang="T14">
                <a:pos x="T8" y="T9"/>
              </a:cxn>
            </a:cxnLst>
            <a:rect l="T15" t="T16" r="T17" b="T18"/>
            <a:pathLst>
              <a:path w="881" h="1999">
                <a:moveTo>
                  <a:pt x="0" y="0"/>
                </a:moveTo>
                <a:lnTo>
                  <a:pt x="880" y="92"/>
                </a:lnTo>
                <a:lnTo>
                  <a:pt x="880" y="1998"/>
                </a:lnTo>
                <a:lnTo>
                  <a:pt x="0" y="1906"/>
                </a:lnTo>
                <a:lnTo>
                  <a:pt x="0" y="0"/>
                </a:lnTo>
              </a:path>
            </a:pathLst>
          </a:custGeom>
          <a:solidFill>
            <a:srgbClr val="712000"/>
          </a:solidFill>
          <a:ln w="25400" cap="rnd" cmpd="sng">
            <a:solidFill>
              <a:srgbClr val="712000"/>
            </a:solidFill>
            <a:prstDash val="solid"/>
            <a:round/>
            <a:headEnd type="none" w="med" len="med"/>
            <a:tailEnd type="none" w="med" len="med"/>
          </a:ln>
        </p:spPr>
        <p:txBody>
          <a:bodyPr/>
          <a:lstStyle/>
          <a:p>
            <a:endParaRPr lang="en-US"/>
          </a:p>
        </p:txBody>
      </p:sp>
      <p:sp>
        <p:nvSpPr>
          <p:cNvPr id="18456" name="Oval 24"/>
          <p:cNvSpPr>
            <a:spLocks noChangeArrowheads="1"/>
          </p:cNvSpPr>
          <p:nvPr/>
        </p:nvSpPr>
        <p:spPr bwMode="auto">
          <a:xfrm>
            <a:off x="2743200" y="3317875"/>
            <a:ext cx="127000" cy="127000"/>
          </a:xfrm>
          <a:prstGeom prst="ellipse">
            <a:avLst/>
          </a:prstGeom>
          <a:solidFill>
            <a:srgbClr val="000000"/>
          </a:solidFill>
          <a:ln w="127000">
            <a:noFill/>
            <a:round/>
            <a:headEnd/>
            <a:tailEnd/>
          </a:ln>
        </p:spPr>
        <p:txBody>
          <a:bodyPr wrap="none" anchor="ctr"/>
          <a:lstStyle/>
          <a:p>
            <a:pPr eaLnBrk="1" hangingPunct="1"/>
            <a:endParaRPr lang="en-US" altLang="en-US"/>
          </a:p>
        </p:txBody>
      </p:sp>
      <p:sp>
        <p:nvSpPr>
          <p:cNvPr id="18457" name="Oval 25"/>
          <p:cNvSpPr>
            <a:spLocks noChangeArrowheads="1"/>
          </p:cNvSpPr>
          <p:nvPr/>
        </p:nvSpPr>
        <p:spPr bwMode="auto">
          <a:xfrm>
            <a:off x="2743200" y="3319463"/>
            <a:ext cx="127000" cy="123825"/>
          </a:xfrm>
          <a:prstGeom prst="ellipse">
            <a:avLst/>
          </a:prstGeom>
          <a:noFill/>
          <a:ln w="25400">
            <a:solidFill>
              <a:schemeClr val="tx1"/>
            </a:solidFill>
            <a:round/>
            <a:headEnd/>
            <a:tailEnd/>
          </a:ln>
        </p:spPr>
        <p:txBody>
          <a:bodyPr wrap="none" anchor="ctr"/>
          <a:lstStyle/>
          <a:p>
            <a:pPr eaLnBrk="1" hangingPunct="1"/>
            <a:endParaRPr lang="en-US" altLang="en-US"/>
          </a:p>
        </p:txBody>
      </p:sp>
      <p:sp>
        <p:nvSpPr>
          <p:cNvPr id="18458" name="Rectangle 26"/>
          <p:cNvSpPr>
            <a:spLocks noChangeArrowheads="1"/>
          </p:cNvSpPr>
          <p:nvPr/>
        </p:nvSpPr>
        <p:spPr bwMode="auto">
          <a:xfrm>
            <a:off x="2794000" y="3432175"/>
            <a:ext cx="12700" cy="304800"/>
          </a:xfrm>
          <a:prstGeom prst="rect">
            <a:avLst/>
          </a:prstGeom>
          <a:solidFill>
            <a:srgbClr val="000000"/>
          </a:solidFill>
          <a:ln w="127000">
            <a:noFill/>
            <a:miter lim="800000"/>
            <a:headEnd/>
            <a:tailEnd/>
          </a:ln>
        </p:spPr>
        <p:txBody>
          <a:bodyPr wrap="none" anchor="ctr"/>
          <a:lstStyle/>
          <a:p>
            <a:pPr eaLnBrk="1" hangingPunct="1"/>
            <a:endParaRPr lang="en-US" altLang="en-US"/>
          </a:p>
        </p:txBody>
      </p:sp>
      <p:sp>
        <p:nvSpPr>
          <p:cNvPr id="18459" name="Rectangle 27"/>
          <p:cNvSpPr>
            <a:spLocks noChangeArrowheads="1"/>
          </p:cNvSpPr>
          <p:nvPr/>
        </p:nvSpPr>
        <p:spPr bwMode="auto">
          <a:xfrm>
            <a:off x="2794000" y="3433763"/>
            <a:ext cx="12700" cy="303212"/>
          </a:xfrm>
          <a:prstGeom prst="rect">
            <a:avLst/>
          </a:prstGeom>
          <a:noFill/>
          <a:ln w="25400">
            <a:solidFill>
              <a:schemeClr val="tx1"/>
            </a:solidFill>
            <a:miter lim="800000"/>
            <a:headEnd/>
            <a:tailEnd/>
          </a:ln>
        </p:spPr>
        <p:txBody>
          <a:bodyPr wrap="none" anchor="ctr"/>
          <a:lstStyle/>
          <a:p>
            <a:pPr eaLnBrk="1" hangingPunct="1"/>
            <a:endParaRPr lang="en-US" altLang="en-US"/>
          </a:p>
        </p:txBody>
      </p:sp>
      <p:sp>
        <p:nvSpPr>
          <p:cNvPr id="18460" name="Line 28"/>
          <p:cNvSpPr>
            <a:spLocks noChangeShapeType="1"/>
          </p:cNvSpPr>
          <p:nvPr/>
        </p:nvSpPr>
        <p:spPr bwMode="auto">
          <a:xfrm>
            <a:off x="3378200" y="3203575"/>
            <a:ext cx="901700" cy="0"/>
          </a:xfrm>
          <a:prstGeom prst="line">
            <a:avLst/>
          </a:prstGeom>
          <a:noFill/>
          <a:ln w="76200">
            <a:solidFill>
              <a:schemeClr val="tx1"/>
            </a:solidFill>
            <a:round/>
            <a:headEnd/>
            <a:tailEnd type="triangle" w="med" len="med"/>
          </a:ln>
        </p:spPr>
        <p:txBody>
          <a:bodyPr wrap="none" anchor="ctr"/>
          <a:lstStyle/>
          <a:p>
            <a:endParaRPr lang="en-US"/>
          </a:p>
        </p:txBody>
      </p:sp>
      <p:sp>
        <p:nvSpPr>
          <p:cNvPr id="18461" name="Slide Number Placeholder 29"/>
          <p:cNvSpPr>
            <a:spLocks noGrp="1"/>
          </p:cNvSpPr>
          <p:nvPr>
            <p:ph type="sldNum" sz="quarter" idx="12"/>
          </p:nvPr>
        </p:nvSpPr>
        <p:spPr>
          <a:noFill/>
        </p:spPr>
        <p:txBody>
          <a:bodyPr/>
          <a:lstStyle/>
          <a:p>
            <a:fld id="{414A442E-FE27-4FCB-A7E0-A41FA77BBD12}" type="slidenum">
              <a:rPr lang="sv-SE" altLang="en-US"/>
              <a:pPr/>
              <a:t>14</a:t>
            </a:fld>
            <a:endParaRPr lang="sv-SE" altLang="en-US"/>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973263" y="471488"/>
            <a:ext cx="5197475" cy="600075"/>
          </a:xfrm>
          <a:noFill/>
        </p:spPr>
        <p:txBody>
          <a:bodyPr/>
          <a:lstStyle/>
          <a:p>
            <a:r>
              <a:rPr lang="en-US" altLang="en-US" smtClean="0"/>
              <a:t>Procedural Abstraction</a:t>
            </a:r>
          </a:p>
        </p:txBody>
      </p:sp>
      <p:sp>
        <p:nvSpPr>
          <p:cNvPr id="19459" name="Line 3"/>
          <p:cNvSpPr>
            <a:spLocks noChangeShapeType="1"/>
          </p:cNvSpPr>
          <p:nvPr/>
        </p:nvSpPr>
        <p:spPr bwMode="auto">
          <a:xfrm flipV="1">
            <a:off x="3416300" y="3602038"/>
            <a:ext cx="952500" cy="88900"/>
          </a:xfrm>
          <a:prstGeom prst="line">
            <a:avLst/>
          </a:prstGeom>
          <a:noFill/>
          <a:ln w="76200">
            <a:solidFill>
              <a:schemeClr val="tx1"/>
            </a:solidFill>
            <a:round/>
            <a:headEnd/>
            <a:tailEnd type="triangle" w="med" len="med"/>
          </a:ln>
        </p:spPr>
        <p:txBody>
          <a:bodyPr wrap="none" anchor="ctr"/>
          <a:lstStyle/>
          <a:p>
            <a:endParaRPr lang="en-US"/>
          </a:p>
        </p:txBody>
      </p:sp>
      <p:sp>
        <p:nvSpPr>
          <p:cNvPr id="19460" name="Rectangle 4"/>
          <p:cNvSpPr>
            <a:spLocks noChangeArrowheads="1"/>
          </p:cNvSpPr>
          <p:nvPr/>
        </p:nvSpPr>
        <p:spPr bwMode="auto">
          <a:xfrm>
            <a:off x="1562100" y="1646238"/>
            <a:ext cx="1727200" cy="3505200"/>
          </a:xfrm>
          <a:prstGeom prst="rect">
            <a:avLst/>
          </a:prstGeom>
          <a:solidFill>
            <a:srgbClr val="3E1403"/>
          </a:solidFill>
          <a:ln w="127000">
            <a:noFill/>
            <a:miter lim="800000"/>
            <a:headEnd/>
            <a:tailEnd/>
          </a:ln>
        </p:spPr>
        <p:txBody>
          <a:bodyPr wrap="none" anchor="ctr"/>
          <a:lstStyle/>
          <a:p>
            <a:pPr eaLnBrk="1" hangingPunct="1"/>
            <a:endParaRPr lang="en-US" altLang="en-US"/>
          </a:p>
        </p:txBody>
      </p:sp>
      <p:sp>
        <p:nvSpPr>
          <p:cNvPr id="19461" name="Rectangle 5"/>
          <p:cNvSpPr>
            <a:spLocks noChangeArrowheads="1"/>
          </p:cNvSpPr>
          <p:nvPr/>
        </p:nvSpPr>
        <p:spPr bwMode="auto">
          <a:xfrm>
            <a:off x="1562100" y="1647825"/>
            <a:ext cx="1727200" cy="3503613"/>
          </a:xfrm>
          <a:prstGeom prst="rect">
            <a:avLst/>
          </a:prstGeom>
          <a:noFill/>
          <a:ln w="25400">
            <a:solidFill>
              <a:srgbClr val="000000"/>
            </a:solidFill>
            <a:miter lim="800000"/>
            <a:headEnd/>
            <a:tailEnd/>
          </a:ln>
        </p:spPr>
        <p:txBody>
          <a:bodyPr wrap="none" anchor="ctr"/>
          <a:lstStyle/>
          <a:p>
            <a:pPr eaLnBrk="1" hangingPunct="1"/>
            <a:endParaRPr lang="en-US" altLang="en-US"/>
          </a:p>
        </p:txBody>
      </p:sp>
      <p:sp>
        <p:nvSpPr>
          <p:cNvPr id="19462" name="Rectangle 6"/>
          <p:cNvSpPr>
            <a:spLocks noChangeArrowheads="1"/>
          </p:cNvSpPr>
          <p:nvPr/>
        </p:nvSpPr>
        <p:spPr bwMode="auto">
          <a:xfrm>
            <a:off x="1676400" y="1760538"/>
            <a:ext cx="1498600" cy="3390900"/>
          </a:xfrm>
          <a:prstGeom prst="rect">
            <a:avLst/>
          </a:prstGeom>
          <a:noFill/>
          <a:ln w="25400">
            <a:noFill/>
            <a:miter lim="800000"/>
            <a:headEnd/>
            <a:tailEnd/>
          </a:ln>
        </p:spPr>
        <p:txBody>
          <a:bodyPr wrap="none" anchor="ctr"/>
          <a:lstStyle/>
          <a:p>
            <a:pPr eaLnBrk="1" hangingPunct="1"/>
            <a:endParaRPr lang="en-US" altLang="en-US"/>
          </a:p>
        </p:txBody>
      </p:sp>
      <p:sp>
        <p:nvSpPr>
          <p:cNvPr id="19463" name="Rectangle 7"/>
          <p:cNvSpPr>
            <a:spLocks noChangeArrowheads="1"/>
          </p:cNvSpPr>
          <p:nvPr/>
        </p:nvSpPr>
        <p:spPr bwMode="auto">
          <a:xfrm>
            <a:off x="1676400" y="1762125"/>
            <a:ext cx="1498600" cy="3389313"/>
          </a:xfrm>
          <a:prstGeom prst="rect">
            <a:avLst/>
          </a:prstGeom>
          <a:solidFill>
            <a:schemeClr val="bg2"/>
          </a:solidFill>
          <a:ln w="25400">
            <a:solidFill>
              <a:srgbClr val="000000"/>
            </a:solidFill>
            <a:miter lim="800000"/>
            <a:headEnd/>
            <a:tailEnd/>
          </a:ln>
        </p:spPr>
        <p:txBody>
          <a:bodyPr wrap="none" anchor="ctr"/>
          <a:lstStyle/>
          <a:p>
            <a:pPr eaLnBrk="1" hangingPunct="1"/>
            <a:endParaRPr lang="en-US" altLang="en-US"/>
          </a:p>
        </p:txBody>
      </p:sp>
      <p:sp>
        <p:nvSpPr>
          <p:cNvPr id="19464" name="Freeform 8"/>
          <p:cNvSpPr>
            <a:spLocks/>
          </p:cNvSpPr>
          <p:nvPr/>
        </p:nvSpPr>
        <p:spPr bwMode="auto">
          <a:xfrm>
            <a:off x="1689100" y="1773238"/>
            <a:ext cx="1398588" cy="3570287"/>
          </a:xfrm>
          <a:custGeom>
            <a:avLst/>
            <a:gdLst>
              <a:gd name="T0" fmla="*/ 0 w 881"/>
              <a:gd name="T1" fmla="*/ 0 h 1999"/>
              <a:gd name="T2" fmla="*/ 0 w 881"/>
              <a:gd name="T3" fmla="*/ 0 h 1999"/>
              <a:gd name="T4" fmla="*/ 2147483646 w 881"/>
              <a:gd name="T5" fmla="*/ 2147483646 h 1999"/>
              <a:gd name="T6" fmla="*/ 2147483646 w 881"/>
              <a:gd name="T7" fmla="*/ 2147483646 h 1999"/>
              <a:gd name="T8" fmla="*/ 0 w 881"/>
              <a:gd name="T9" fmla="*/ 2147483646 h 1999"/>
              <a:gd name="T10" fmla="*/ 0 w 881"/>
              <a:gd name="T11" fmla="*/ 0 h 1999"/>
              <a:gd name="T12" fmla="*/ 0 60000 65536"/>
              <a:gd name="T13" fmla="*/ 0 60000 65536"/>
              <a:gd name="T14" fmla="*/ 0 60000 65536"/>
              <a:gd name="T15" fmla="*/ 0 60000 65536"/>
              <a:gd name="T16" fmla="*/ 0 60000 65536"/>
              <a:gd name="T17" fmla="*/ 0 60000 65536"/>
              <a:gd name="T18" fmla="*/ 0 w 881"/>
              <a:gd name="T19" fmla="*/ 0 h 1999"/>
              <a:gd name="T20" fmla="*/ 881 w 881"/>
              <a:gd name="T21" fmla="*/ 1999 h 1999"/>
            </a:gdLst>
            <a:ahLst/>
            <a:cxnLst>
              <a:cxn ang="T12">
                <a:pos x="T0" y="T1"/>
              </a:cxn>
              <a:cxn ang="T13">
                <a:pos x="T2" y="T3"/>
              </a:cxn>
              <a:cxn ang="T14">
                <a:pos x="T4" y="T5"/>
              </a:cxn>
              <a:cxn ang="T15">
                <a:pos x="T6" y="T7"/>
              </a:cxn>
              <a:cxn ang="T16">
                <a:pos x="T8" y="T9"/>
              </a:cxn>
              <a:cxn ang="T17">
                <a:pos x="T10" y="T11"/>
              </a:cxn>
            </a:cxnLst>
            <a:rect l="T18" t="T19" r="T20" b="T21"/>
            <a:pathLst>
              <a:path w="881" h="1999">
                <a:moveTo>
                  <a:pt x="0" y="0"/>
                </a:moveTo>
                <a:lnTo>
                  <a:pt x="0" y="0"/>
                </a:lnTo>
                <a:lnTo>
                  <a:pt x="880" y="92"/>
                </a:lnTo>
                <a:lnTo>
                  <a:pt x="880" y="1998"/>
                </a:lnTo>
                <a:lnTo>
                  <a:pt x="0" y="1906"/>
                </a:lnTo>
                <a:lnTo>
                  <a:pt x="0" y="0"/>
                </a:lnTo>
              </a:path>
            </a:pathLst>
          </a:custGeom>
          <a:noFill/>
          <a:ln w="25400" cap="rnd" cmpd="sng">
            <a:solidFill>
              <a:srgbClr val="000000"/>
            </a:solidFill>
            <a:prstDash val="solid"/>
            <a:round/>
            <a:headEnd type="none" w="med" len="med"/>
            <a:tailEnd type="none" w="med" len="med"/>
          </a:ln>
        </p:spPr>
        <p:txBody>
          <a:bodyPr/>
          <a:lstStyle/>
          <a:p>
            <a:endParaRPr lang="en-US"/>
          </a:p>
        </p:txBody>
      </p:sp>
      <p:sp>
        <p:nvSpPr>
          <p:cNvPr id="19465" name="Freeform 9"/>
          <p:cNvSpPr>
            <a:spLocks/>
          </p:cNvSpPr>
          <p:nvPr/>
        </p:nvSpPr>
        <p:spPr bwMode="auto">
          <a:xfrm>
            <a:off x="1676400" y="1760538"/>
            <a:ext cx="1398588" cy="3570287"/>
          </a:xfrm>
          <a:custGeom>
            <a:avLst/>
            <a:gdLst>
              <a:gd name="T0" fmla="*/ 0 w 881"/>
              <a:gd name="T1" fmla="*/ 0 h 1999"/>
              <a:gd name="T2" fmla="*/ 2147483646 w 881"/>
              <a:gd name="T3" fmla="*/ 2147483646 h 1999"/>
              <a:gd name="T4" fmla="*/ 2147483646 w 881"/>
              <a:gd name="T5" fmla="*/ 2147483646 h 1999"/>
              <a:gd name="T6" fmla="*/ 0 w 881"/>
              <a:gd name="T7" fmla="*/ 2147483646 h 1999"/>
              <a:gd name="T8" fmla="*/ 0 w 881"/>
              <a:gd name="T9" fmla="*/ 0 h 1999"/>
              <a:gd name="T10" fmla="*/ 0 60000 65536"/>
              <a:gd name="T11" fmla="*/ 0 60000 65536"/>
              <a:gd name="T12" fmla="*/ 0 60000 65536"/>
              <a:gd name="T13" fmla="*/ 0 60000 65536"/>
              <a:gd name="T14" fmla="*/ 0 60000 65536"/>
              <a:gd name="T15" fmla="*/ 0 w 881"/>
              <a:gd name="T16" fmla="*/ 0 h 1999"/>
              <a:gd name="T17" fmla="*/ 881 w 881"/>
              <a:gd name="T18" fmla="*/ 1999 h 1999"/>
            </a:gdLst>
            <a:ahLst/>
            <a:cxnLst>
              <a:cxn ang="T10">
                <a:pos x="T0" y="T1"/>
              </a:cxn>
              <a:cxn ang="T11">
                <a:pos x="T2" y="T3"/>
              </a:cxn>
              <a:cxn ang="T12">
                <a:pos x="T4" y="T5"/>
              </a:cxn>
              <a:cxn ang="T13">
                <a:pos x="T6" y="T7"/>
              </a:cxn>
              <a:cxn ang="T14">
                <a:pos x="T8" y="T9"/>
              </a:cxn>
            </a:cxnLst>
            <a:rect l="T15" t="T16" r="T17" b="T18"/>
            <a:pathLst>
              <a:path w="881" h="1999">
                <a:moveTo>
                  <a:pt x="0" y="0"/>
                </a:moveTo>
                <a:lnTo>
                  <a:pt x="880" y="92"/>
                </a:lnTo>
                <a:lnTo>
                  <a:pt x="880" y="1998"/>
                </a:lnTo>
                <a:lnTo>
                  <a:pt x="0" y="1906"/>
                </a:lnTo>
                <a:lnTo>
                  <a:pt x="0" y="0"/>
                </a:lnTo>
              </a:path>
            </a:pathLst>
          </a:custGeom>
          <a:solidFill>
            <a:srgbClr val="712000"/>
          </a:solidFill>
          <a:ln w="25400" cap="rnd" cmpd="sng">
            <a:solidFill>
              <a:srgbClr val="712000"/>
            </a:solidFill>
            <a:prstDash val="solid"/>
            <a:round/>
            <a:headEnd type="none" w="med" len="med"/>
            <a:tailEnd type="none" w="med" len="med"/>
          </a:ln>
        </p:spPr>
        <p:txBody>
          <a:bodyPr/>
          <a:lstStyle/>
          <a:p>
            <a:endParaRPr lang="en-US"/>
          </a:p>
        </p:txBody>
      </p:sp>
      <p:sp>
        <p:nvSpPr>
          <p:cNvPr id="19466" name="Oval 10"/>
          <p:cNvSpPr>
            <a:spLocks noChangeArrowheads="1"/>
          </p:cNvSpPr>
          <p:nvPr/>
        </p:nvSpPr>
        <p:spPr bwMode="auto">
          <a:xfrm>
            <a:off x="2794000" y="3475038"/>
            <a:ext cx="127000" cy="127000"/>
          </a:xfrm>
          <a:prstGeom prst="ellipse">
            <a:avLst/>
          </a:prstGeom>
          <a:solidFill>
            <a:srgbClr val="000000"/>
          </a:solidFill>
          <a:ln w="127000">
            <a:noFill/>
            <a:round/>
            <a:headEnd/>
            <a:tailEnd/>
          </a:ln>
        </p:spPr>
        <p:txBody>
          <a:bodyPr wrap="none" anchor="ctr"/>
          <a:lstStyle/>
          <a:p>
            <a:pPr eaLnBrk="1" hangingPunct="1"/>
            <a:endParaRPr lang="en-US" altLang="en-US"/>
          </a:p>
        </p:txBody>
      </p:sp>
      <p:sp>
        <p:nvSpPr>
          <p:cNvPr id="19467" name="Oval 11"/>
          <p:cNvSpPr>
            <a:spLocks noChangeArrowheads="1"/>
          </p:cNvSpPr>
          <p:nvPr/>
        </p:nvSpPr>
        <p:spPr bwMode="auto">
          <a:xfrm>
            <a:off x="2794000" y="3476625"/>
            <a:ext cx="127000" cy="123825"/>
          </a:xfrm>
          <a:prstGeom prst="ellipse">
            <a:avLst/>
          </a:prstGeom>
          <a:noFill/>
          <a:ln w="25400">
            <a:solidFill>
              <a:schemeClr val="tx1"/>
            </a:solidFill>
            <a:round/>
            <a:headEnd/>
            <a:tailEnd/>
          </a:ln>
        </p:spPr>
        <p:txBody>
          <a:bodyPr wrap="none" anchor="ctr"/>
          <a:lstStyle/>
          <a:p>
            <a:pPr eaLnBrk="1" hangingPunct="1"/>
            <a:endParaRPr lang="en-US" altLang="en-US"/>
          </a:p>
        </p:txBody>
      </p:sp>
      <p:sp>
        <p:nvSpPr>
          <p:cNvPr id="19468" name="Rectangle 12"/>
          <p:cNvSpPr>
            <a:spLocks noChangeArrowheads="1"/>
          </p:cNvSpPr>
          <p:nvPr/>
        </p:nvSpPr>
        <p:spPr bwMode="auto">
          <a:xfrm>
            <a:off x="2844800" y="3589338"/>
            <a:ext cx="12700" cy="304800"/>
          </a:xfrm>
          <a:prstGeom prst="rect">
            <a:avLst/>
          </a:prstGeom>
          <a:solidFill>
            <a:srgbClr val="000000"/>
          </a:solidFill>
          <a:ln w="127000">
            <a:noFill/>
            <a:miter lim="800000"/>
            <a:headEnd/>
            <a:tailEnd/>
          </a:ln>
        </p:spPr>
        <p:txBody>
          <a:bodyPr wrap="none" anchor="ctr"/>
          <a:lstStyle/>
          <a:p>
            <a:pPr eaLnBrk="1" hangingPunct="1"/>
            <a:endParaRPr lang="en-US" altLang="en-US"/>
          </a:p>
        </p:txBody>
      </p:sp>
      <p:sp>
        <p:nvSpPr>
          <p:cNvPr id="19469" name="Rectangle 13"/>
          <p:cNvSpPr>
            <a:spLocks noChangeArrowheads="1"/>
          </p:cNvSpPr>
          <p:nvPr/>
        </p:nvSpPr>
        <p:spPr bwMode="auto">
          <a:xfrm>
            <a:off x="2844800" y="3590925"/>
            <a:ext cx="12700" cy="303213"/>
          </a:xfrm>
          <a:prstGeom prst="rect">
            <a:avLst/>
          </a:prstGeom>
          <a:noFill/>
          <a:ln w="25400">
            <a:solidFill>
              <a:schemeClr val="tx1"/>
            </a:solidFill>
            <a:miter lim="800000"/>
            <a:headEnd/>
            <a:tailEnd/>
          </a:ln>
        </p:spPr>
        <p:txBody>
          <a:bodyPr wrap="none" anchor="ctr"/>
          <a:lstStyle/>
          <a:p>
            <a:pPr eaLnBrk="1" hangingPunct="1"/>
            <a:endParaRPr lang="en-US" altLang="en-US"/>
          </a:p>
        </p:txBody>
      </p:sp>
      <p:sp>
        <p:nvSpPr>
          <p:cNvPr id="19470" name="Oval 14"/>
          <p:cNvSpPr>
            <a:spLocks noChangeArrowheads="1"/>
          </p:cNvSpPr>
          <p:nvPr/>
        </p:nvSpPr>
        <p:spPr bwMode="auto">
          <a:xfrm>
            <a:off x="2108200" y="2359025"/>
            <a:ext cx="254000" cy="620713"/>
          </a:xfrm>
          <a:prstGeom prst="ellipse">
            <a:avLst/>
          </a:prstGeom>
          <a:solidFill>
            <a:srgbClr val="790015"/>
          </a:solidFill>
          <a:ln w="25400">
            <a:solidFill>
              <a:schemeClr val="tx1"/>
            </a:solidFill>
            <a:round/>
            <a:headEnd/>
            <a:tailEnd/>
          </a:ln>
        </p:spPr>
        <p:txBody>
          <a:bodyPr wrap="none" anchor="ctr"/>
          <a:lstStyle/>
          <a:p>
            <a:pPr eaLnBrk="1" hangingPunct="1"/>
            <a:endParaRPr lang="en-US" altLang="en-US"/>
          </a:p>
        </p:txBody>
      </p:sp>
      <p:sp>
        <p:nvSpPr>
          <p:cNvPr id="19471" name="Freeform 15"/>
          <p:cNvSpPr>
            <a:spLocks/>
          </p:cNvSpPr>
          <p:nvPr/>
        </p:nvSpPr>
        <p:spPr bwMode="auto">
          <a:xfrm>
            <a:off x="1981200" y="2903538"/>
            <a:ext cx="458788" cy="1271587"/>
          </a:xfrm>
          <a:custGeom>
            <a:avLst/>
            <a:gdLst>
              <a:gd name="T0" fmla="*/ 0 w 289"/>
              <a:gd name="T1" fmla="*/ 0 h 712"/>
              <a:gd name="T2" fmla="*/ 2147483646 w 289"/>
              <a:gd name="T3" fmla="*/ 2147483646 h 712"/>
              <a:gd name="T4" fmla="*/ 2147483646 w 289"/>
              <a:gd name="T5" fmla="*/ 2147483646 h 712"/>
              <a:gd name="T6" fmla="*/ 2147483646 w 289"/>
              <a:gd name="T7" fmla="*/ 2147483646 h 712"/>
              <a:gd name="T8" fmla="*/ 0 w 289"/>
              <a:gd name="T9" fmla="*/ 0 h 712"/>
              <a:gd name="T10" fmla="*/ 0 60000 65536"/>
              <a:gd name="T11" fmla="*/ 0 60000 65536"/>
              <a:gd name="T12" fmla="*/ 0 60000 65536"/>
              <a:gd name="T13" fmla="*/ 0 60000 65536"/>
              <a:gd name="T14" fmla="*/ 0 60000 65536"/>
              <a:gd name="T15" fmla="*/ 0 w 289"/>
              <a:gd name="T16" fmla="*/ 0 h 712"/>
              <a:gd name="T17" fmla="*/ 289 w 289"/>
              <a:gd name="T18" fmla="*/ 712 h 712"/>
            </a:gdLst>
            <a:ahLst/>
            <a:cxnLst>
              <a:cxn ang="T10">
                <a:pos x="T0" y="T1"/>
              </a:cxn>
              <a:cxn ang="T11">
                <a:pos x="T2" y="T3"/>
              </a:cxn>
              <a:cxn ang="T12">
                <a:pos x="T4" y="T5"/>
              </a:cxn>
              <a:cxn ang="T13">
                <a:pos x="T6" y="T7"/>
              </a:cxn>
              <a:cxn ang="T14">
                <a:pos x="T8" y="T9"/>
              </a:cxn>
            </a:cxnLst>
            <a:rect l="T15" t="T16" r="T17" b="T18"/>
            <a:pathLst>
              <a:path w="289" h="712">
                <a:moveTo>
                  <a:pt x="0" y="0"/>
                </a:moveTo>
                <a:lnTo>
                  <a:pt x="288" y="114"/>
                </a:lnTo>
                <a:lnTo>
                  <a:pt x="224" y="711"/>
                </a:lnTo>
                <a:lnTo>
                  <a:pt x="48" y="611"/>
                </a:lnTo>
                <a:lnTo>
                  <a:pt x="0" y="0"/>
                </a:lnTo>
              </a:path>
            </a:pathLst>
          </a:custGeom>
          <a:solidFill>
            <a:srgbClr val="790015"/>
          </a:solidFill>
          <a:ln w="25400" cap="rnd" cmpd="sng">
            <a:solidFill>
              <a:schemeClr val="tx1"/>
            </a:solidFill>
            <a:prstDash val="solid"/>
            <a:round/>
            <a:headEnd type="none" w="med" len="med"/>
            <a:tailEnd type="none" w="med" len="med"/>
          </a:ln>
        </p:spPr>
        <p:txBody>
          <a:bodyPr/>
          <a:lstStyle/>
          <a:p>
            <a:endParaRPr lang="en-US"/>
          </a:p>
        </p:txBody>
      </p:sp>
      <p:sp>
        <p:nvSpPr>
          <p:cNvPr id="19472" name="Line 16"/>
          <p:cNvSpPr>
            <a:spLocks noChangeShapeType="1"/>
          </p:cNvSpPr>
          <p:nvPr/>
        </p:nvSpPr>
        <p:spPr bwMode="auto">
          <a:xfrm>
            <a:off x="2438400" y="3133725"/>
            <a:ext cx="114300" cy="822325"/>
          </a:xfrm>
          <a:prstGeom prst="line">
            <a:avLst/>
          </a:prstGeom>
          <a:noFill/>
          <a:ln w="25400">
            <a:solidFill>
              <a:schemeClr val="tx1"/>
            </a:solidFill>
            <a:round/>
            <a:headEnd/>
            <a:tailEnd/>
          </a:ln>
        </p:spPr>
        <p:txBody>
          <a:bodyPr wrap="none" anchor="ctr"/>
          <a:lstStyle/>
          <a:p>
            <a:endParaRPr lang="en-US"/>
          </a:p>
        </p:txBody>
      </p:sp>
      <p:sp>
        <p:nvSpPr>
          <p:cNvPr id="19473" name="Line 17"/>
          <p:cNvSpPr>
            <a:spLocks noChangeShapeType="1"/>
          </p:cNvSpPr>
          <p:nvPr/>
        </p:nvSpPr>
        <p:spPr bwMode="auto">
          <a:xfrm flipV="1">
            <a:off x="2578100" y="3805238"/>
            <a:ext cx="254000" cy="165100"/>
          </a:xfrm>
          <a:prstGeom prst="line">
            <a:avLst/>
          </a:prstGeom>
          <a:noFill/>
          <a:ln w="25400">
            <a:solidFill>
              <a:schemeClr val="tx1"/>
            </a:solidFill>
            <a:round/>
            <a:headEnd/>
            <a:tailEnd/>
          </a:ln>
        </p:spPr>
        <p:txBody>
          <a:bodyPr wrap="none" anchor="ctr"/>
          <a:lstStyle/>
          <a:p>
            <a:endParaRPr lang="en-US"/>
          </a:p>
        </p:txBody>
      </p:sp>
      <p:sp>
        <p:nvSpPr>
          <p:cNvPr id="19474" name="Line 18"/>
          <p:cNvSpPr>
            <a:spLocks noChangeShapeType="1"/>
          </p:cNvSpPr>
          <p:nvPr/>
        </p:nvSpPr>
        <p:spPr bwMode="auto">
          <a:xfrm flipH="1">
            <a:off x="1790700" y="2930525"/>
            <a:ext cx="177800" cy="542925"/>
          </a:xfrm>
          <a:prstGeom prst="line">
            <a:avLst/>
          </a:prstGeom>
          <a:noFill/>
          <a:ln w="25400">
            <a:solidFill>
              <a:schemeClr val="tx1"/>
            </a:solidFill>
            <a:round/>
            <a:headEnd/>
            <a:tailEnd/>
          </a:ln>
        </p:spPr>
        <p:txBody>
          <a:bodyPr wrap="none" anchor="ctr"/>
          <a:lstStyle/>
          <a:p>
            <a:endParaRPr lang="en-US"/>
          </a:p>
        </p:txBody>
      </p:sp>
      <p:sp>
        <p:nvSpPr>
          <p:cNvPr id="19475" name="Line 19"/>
          <p:cNvSpPr>
            <a:spLocks noChangeShapeType="1"/>
          </p:cNvSpPr>
          <p:nvPr/>
        </p:nvSpPr>
        <p:spPr bwMode="auto">
          <a:xfrm>
            <a:off x="1803400" y="3502025"/>
            <a:ext cx="228600" cy="301625"/>
          </a:xfrm>
          <a:prstGeom prst="line">
            <a:avLst/>
          </a:prstGeom>
          <a:noFill/>
          <a:ln w="25400">
            <a:solidFill>
              <a:schemeClr val="tx1"/>
            </a:solidFill>
            <a:round/>
            <a:headEnd/>
            <a:tailEnd/>
          </a:ln>
        </p:spPr>
        <p:txBody>
          <a:bodyPr wrap="none" anchor="ctr"/>
          <a:lstStyle/>
          <a:p>
            <a:endParaRPr lang="en-US"/>
          </a:p>
        </p:txBody>
      </p:sp>
      <p:sp>
        <p:nvSpPr>
          <p:cNvPr id="19476" name="Line 20"/>
          <p:cNvSpPr>
            <a:spLocks noChangeShapeType="1"/>
          </p:cNvSpPr>
          <p:nvPr/>
        </p:nvSpPr>
        <p:spPr bwMode="auto">
          <a:xfrm>
            <a:off x="2336800" y="4187825"/>
            <a:ext cx="177800" cy="631825"/>
          </a:xfrm>
          <a:prstGeom prst="line">
            <a:avLst/>
          </a:prstGeom>
          <a:noFill/>
          <a:ln w="25400">
            <a:solidFill>
              <a:schemeClr val="tx1"/>
            </a:solidFill>
            <a:round/>
            <a:headEnd/>
            <a:tailEnd/>
          </a:ln>
        </p:spPr>
        <p:txBody>
          <a:bodyPr wrap="none" anchor="ctr"/>
          <a:lstStyle/>
          <a:p>
            <a:endParaRPr lang="en-US"/>
          </a:p>
        </p:txBody>
      </p:sp>
      <p:sp>
        <p:nvSpPr>
          <p:cNvPr id="19477" name="Line 21"/>
          <p:cNvSpPr>
            <a:spLocks noChangeShapeType="1"/>
          </p:cNvSpPr>
          <p:nvPr/>
        </p:nvSpPr>
        <p:spPr bwMode="auto">
          <a:xfrm flipH="1">
            <a:off x="2298700" y="4848225"/>
            <a:ext cx="228600" cy="720725"/>
          </a:xfrm>
          <a:prstGeom prst="line">
            <a:avLst/>
          </a:prstGeom>
          <a:noFill/>
          <a:ln w="25400">
            <a:solidFill>
              <a:schemeClr val="tx1"/>
            </a:solidFill>
            <a:round/>
            <a:headEnd/>
            <a:tailEnd/>
          </a:ln>
        </p:spPr>
        <p:txBody>
          <a:bodyPr wrap="none" anchor="ctr"/>
          <a:lstStyle/>
          <a:p>
            <a:endParaRPr lang="en-US"/>
          </a:p>
        </p:txBody>
      </p:sp>
      <p:sp>
        <p:nvSpPr>
          <p:cNvPr id="19478" name="Line 22"/>
          <p:cNvSpPr>
            <a:spLocks noChangeShapeType="1"/>
          </p:cNvSpPr>
          <p:nvPr/>
        </p:nvSpPr>
        <p:spPr bwMode="auto">
          <a:xfrm flipV="1">
            <a:off x="2298700" y="5532438"/>
            <a:ext cx="63500" cy="50800"/>
          </a:xfrm>
          <a:prstGeom prst="line">
            <a:avLst/>
          </a:prstGeom>
          <a:noFill/>
          <a:ln w="25400">
            <a:solidFill>
              <a:schemeClr val="tx1"/>
            </a:solidFill>
            <a:round/>
            <a:headEnd/>
            <a:tailEnd/>
          </a:ln>
        </p:spPr>
        <p:txBody>
          <a:bodyPr wrap="none" anchor="ctr"/>
          <a:lstStyle/>
          <a:p>
            <a:endParaRPr lang="en-US"/>
          </a:p>
        </p:txBody>
      </p:sp>
      <p:sp>
        <p:nvSpPr>
          <p:cNvPr id="19479" name="Line 23"/>
          <p:cNvSpPr>
            <a:spLocks noChangeShapeType="1"/>
          </p:cNvSpPr>
          <p:nvPr/>
        </p:nvSpPr>
        <p:spPr bwMode="auto">
          <a:xfrm>
            <a:off x="2057400" y="4010025"/>
            <a:ext cx="88900" cy="684213"/>
          </a:xfrm>
          <a:prstGeom prst="line">
            <a:avLst/>
          </a:prstGeom>
          <a:noFill/>
          <a:ln w="25400">
            <a:solidFill>
              <a:schemeClr val="tx1"/>
            </a:solidFill>
            <a:round/>
            <a:headEnd/>
            <a:tailEnd/>
          </a:ln>
        </p:spPr>
        <p:txBody>
          <a:bodyPr wrap="none" anchor="ctr"/>
          <a:lstStyle/>
          <a:p>
            <a:endParaRPr lang="en-US"/>
          </a:p>
        </p:txBody>
      </p:sp>
      <p:sp>
        <p:nvSpPr>
          <p:cNvPr id="19480" name="Line 24"/>
          <p:cNvSpPr>
            <a:spLocks noChangeShapeType="1"/>
          </p:cNvSpPr>
          <p:nvPr/>
        </p:nvSpPr>
        <p:spPr bwMode="auto">
          <a:xfrm flipH="1">
            <a:off x="1739900" y="4722813"/>
            <a:ext cx="419100" cy="630237"/>
          </a:xfrm>
          <a:prstGeom prst="line">
            <a:avLst/>
          </a:prstGeom>
          <a:noFill/>
          <a:ln w="25400">
            <a:solidFill>
              <a:schemeClr val="tx1"/>
            </a:solidFill>
            <a:round/>
            <a:headEnd/>
            <a:tailEnd/>
          </a:ln>
        </p:spPr>
        <p:txBody>
          <a:bodyPr wrap="none" anchor="ctr"/>
          <a:lstStyle/>
          <a:p>
            <a:endParaRPr lang="en-US"/>
          </a:p>
        </p:txBody>
      </p:sp>
      <p:sp>
        <p:nvSpPr>
          <p:cNvPr id="19481" name="Line 25"/>
          <p:cNvSpPr>
            <a:spLocks noChangeShapeType="1"/>
          </p:cNvSpPr>
          <p:nvPr/>
        </p:nvSpPr>
        <p:spPr bwMode="auto">
          <a:xfrm flipV="1">
            <a:off x="1752600" y="5341938"/>
            <a:ext cx="76200" cy="25400"/>
          </a:xfrm>
          <a:prstGeom prst="line">
            <a:avLst/>
          </a:prstGeom>
          <a:noFill/>
          <a:ln w="25400">
            <a:solidFill>
              <a:schemeClr val="tx1"/>
            </a:solidFill>
            <a:round/>
            <a:headEnd/>
            <a:tailEnd/>
          </a:ln>
        </p:spPr>
        <p:txBody>
          <a:bodyPr wrap="none" anchor="ctr"/>
          <a:lstStyle/>
          <a:p>
            <a:endParaRPr lang="en-US"/>
          </a:p>
        </p:txBody>
      </p:sp>
      <p:sp>
        <p:nvSpPr>
          <p:cNvPr id="19482" name="AutoShape 26"/>
          <p:cNvSpPr>
            <a:spLocks noChangeArrowheads="1"/>
          </p:cNvSpPr>
          <p:nvPr/>
        </p:nvSpPr>
        <p:spPr bwMode="auto">
          <a:xfrm>
            <a:off x="4546600" y="1557338"/>
            <a:ext cx="2768600" cy="2768600"/>
          </a:xfrm>
          <a:prstGeom prst="roundRect">
            <a:avLst>
              <a:gd name="adj" fmla="val 6616"/>
            </a:avLst>
          </a:prstGeom>
          <a:solidFill>
            <a:srgbClr val="FFFFFF"/>
          </a:solidFill>
          <a:ln w="12700">
            <a:noFill/>
            <a:round/>
            <a:headEnd/>
            <a:tailEnd/>
          </a:ln>
        </p:spPr>
        <p:txBody>
          <a:bodyPr wrap="none" anchor="ctr"/>
          <a:lstStyle/>
          <a:p>
            <a:pPr eaLnBrk="1" hangingPunct="1"/>
            <a:endParaRPr lang="en-US" altLang="en-US"/>
          </a:p>
        </p:txBody>
      </p:sp>
      <p:sp>
        <p:nvSpPr>
          <p:cNvPr id="19483" name="AutoShape 27"/>
          <p:cNvSpPr>
            <a:spLocks noChangeArrowheads="1"/>
          </p:cNvSpPr>
          <p:nvPr/>
        </p:nvSpPr>
        <p:spPr bwMode="auto">
          <a:xfrm>
            <a:off x="4533900" y="1544638"/>
            <a:ext cx="2794000" cy="2794000"/>
          </a:xfrm>
          <a:prstGeom prst="roundRect">
            <a:avLst>
              <a:gd name="adj" fmla="val 7005"/>
            </a:avLst>
          </a:prstGeom>
          <a:solidFill>
            <a:schemeClr val="folHlink"/>
          </a:solidFill>
          <a:ln w="25400">
            <a:noFill/>
            <a:round/>
            <a:headEnd/>
            <a:tailEnd/>
          </a:ln>
          <a:effectLst>
            <a:outerShdw dist="107763" dir="2700000" algn="ctr" rotWithShape="0">
              <a:schemeClr val="bg2"/>
            </a:outerShdw>
          </a:effectLst>
        </p:spPr>
        <p:txBody>
          <a:bodyPr wrap="none" anchor="ctr"/>
          <a:lstStyle/>
          <a:p>
            <a:pPr eaLnBrk="1" hangingPunct="1"/>
            <a:endParaRPr lang="en-US" altLang="en-US"/>
          </a:p>
        </p:txBody>
      </p:sp>
      <p:sp>
        <p:nvSpPr>
          <p:cNvPr id="19484" name="Line 28"/>
          <p:cNvSpPr>
            <a:spLocks noChangeShapeType="1"/>
          </p:cNvSpPr>
          <p:nvPr/>
        </p:nvSpPr>
        <p:spPr bwMode="auto">
          <a:xfrm>
            <a:off x="4546600" y="2014538"/>
            <a:ext cx="2730500" cy="0"/>
          </a:xfrm>
          <a:prstGeom prst="line">
            <a:avLst/>
          </a:prstGeom>
          <a:noFill/>
          <a:ln w="25400">
            <a:solidFill>
              <a:schemeClr val="tx1"/>
            </a:solidFill>
            <a:round/>
            <a:headEnd/>
            <a:tailEnd/>
          </a:ln>
        </p:spPr>
        <p:txBody>
          <a:bodyPr wrap="none" anchor="ctr"/>
          <a:lstStyle/>
          <a:p>
            <a:endParaRPr lang="en-US"/>
          </a:p>
        </p:txBody>
      </p:sp>
      <p:sp>
        <p:nvSpPr>
          <p:cNvPr id="19485" name="Rectangle 29"/>
          <p:cNvSpPr>
            <a:spLocks noChangeArrowheads="1"/>
          </p:cNvSpPr>
          <p:nvPr/>
        </p:nvSpPr>
        <p:spPr bwMode="auto">
          <a:xfrm>
            <a:off x="4735513" y="1527175"/>
            <a:ext cx="868362" cy="458788"/>
          </a:xfrm>
          <a:prstGeom prst="rect">
            <a:avLst/>
          </a:prstGeom>
          <a:noFill/>
          <a:ln w="25400">
            <a:noFill/>
            <a:miter lim="800000"/>
            <a:headEnd/>
            <a:tailEnd/>
          </a:ln>
        </p:spPr>
        <p:txBody>
          <a:bodyPr wrap="none" lIns="90487" tIns="44450" rIns="90487" bIns="44450">
            <a:spAutoFit/>
          </a:bodyPr>
          <a:lstStyle/>
          <a:p>
            <a:pPr eaLnBrk="1" hangingPunct="1"/>
            <a:r>
              <a:rPr lang="en-US" altLang="en-US" sz="2400"/>
              <a:t>open</a:t>
            </a:r>
          </a:p>
        </p:txBody>
      </p:sp>
      <p:sp>
        <p:nvSpPr>
          <p:cNvPr id="19486" name="Line 30"/>
          <p:cNvSpPr>
            <a:spLocks noChangeShapeType="1"/>
          </p:cNvSpPr>
          <p:nvPr/>
        </p:nvSpPr>
        <p:spPr bwMode="auto">
          <a:xfrm flipH="1">
            <a:off x="4470400" y="3933825"/>
            <a:ext cx="939800" cy="962025"/>
          </a:xfrm>
          <a:prstGeom prst="line">
            <a:avLst/>
          </a:prstGeom>
          <a:noFill/>
          <a:ln w="25400">
            <a:solidFill>
              <a:schemeClr val="tx1"/>
            </a:solidFill>
            <a:round/>
            <a:headEnd/>
            <a:tailEnd/>
          </a:ln>
        </p:spPr>
        <p:txBody>
          <a:bodyPr wrap="none" anchor="ctr"/>
          <a:lstStyle/>
          <a:p>
            <a:endParaRPr lang="en-US"/>
          </a:p>
        </p:txBody>
      </p:sp>
      <p:sp>
        <p:nvSpPr>
          <p:cNvPr id="19487" name="Rectangle 31"/>
          <p:cNvSpPr>
            <a:spLocks noChangeArrowheads="1"/>
          </p:cNvSpPr>
          <p:nvPr/>
        </p:nvSpPr>
        <p:spPr bwMode="auto">
          <a:xfrm>
            <a:off x="3529013" y="4841875"/>
            <a:ext cx="4270375" cy="366713"/>
          </a:xfrm>
          <a:prstGeom prst="rect">
            <a:avLst/>
          </a:prstGeom>
          <a:noFill/>
          <a:ln w="25400">
            <a:noFill/>
            <a:miter lim="800000"/>
            <a:headEnd/>
            <a:tailEnd/>
          </a:ln>
        </p:spPr>
        <p:txBody>
          <a:bodyPr wrap="none" lIns="90487" tIns="44450" rIns="90487" bIns="44450">
            <a:spAutoFit/>
          </a:bodyPr>
          <a:lstStyle/>
          <a:p>
            <a:pPr eaLnBrk="1" hangingPunct="1"/>
            <a:r>
              <a:rPr lang="en-US" altLang="en-US">
                <a:solidFill>
                  <a:schemeClr val="bg1"/>
                </a:solidFill>
              </a:rPr>
              <a:t>implemented with a "knowledge" of the</a:t>
            </a:r>
            <a:r>
              <a:rPr lang="en-US" altLang="en-US"/>
              <a:t>  </a:t>
            </a:r>
          </a:p>
        </p:txBody>
      </p:sp>
      <p:sp>
        <p:nvSpPr>
          <p:cNvPr id="19488" name="Rectangle 32"/>
          <p:cNvSpPr>
            <a:spLocks noChangeArrowheads="1"/>
          </p:cNvSpPr>
          <p:nvPr/>
        </p:nvSpPr>
        <p:spPr bwMode="auto">
          <a:xfrm>
            <a:off x="3541713" y="5133975"/>
            <a:ext cx="3709987" cy="366713"/>
          </a:xfrm>
          <a:prstGeom prst="rect">
            <a:avLst/>
          </a:prstGeom>
          <a:noFill/>
          <a:ln w="25400">
            <a:noFill/>
            <a:miter lim="800000"/>
            <a:headEnd/>
            <a:tailEnd/>
          </a:ln>
        </p:spPr>
        <p:txBody>
          <a:bodyPr wrap="none" lIns="90487" tIns="44450" rIns="90487" bIns="44450">
            <a:spAutoFit/>
          </a:bodyPr>
          <a:lstStyle/>
          <a:p>
            <a:pPr eaLnBrk="1" hangingPunct="1"/>
            <a:r>
              <a:rPr lang="en-US" altLang="en-US">
                <a:solidFill>
                  <a:schemeClr val="bg1"/>
                </a:solidFill>
              </a:rPr>
              <a:t>object that is associated with enter</a:t>
            </a:r>
          </a:p>
        </p:txBody>
      </p:sp>
      <p:sp>
        <p:nvSpPr>
          <p:cNvPr id="19489" name="Rectangle 33"/>
          <p:cNvSpPr>
            <a:spLocks noChangeArrowheads="1"/>
          </p:cNvSpPr>
          <p:nvPr/>
        </p:nvSpPr>
        <p:spPr bwMode="auto">
          <a:xfrm>
            <a:off x="5040313" y="2441575"/>
            <a:ext cx="1760537" cy="366713"/>
          </a:xfrm>
          <a:prstGeom prst="rect">
            <a:avLst/>
          </a:prstGeom>
          <a:noFill/>
          <a:ln w="25400">
            <a:noFill/>
            <a:miter lim="800000"/>
            <a:headEnd/>
            <a:tailEnd/>
          </a:ln>
        </p:spPr>
        <p:txBody>
          <a:bodyPr wrap="none" lIns="90487" tIns="44450" rIns="90487" bIns="44450">
            <a:spAutoFit/>
          </a:bodyPr>
          <a:lstStyle/>
          <a:p>
            <a:pPr eaLnBrk="1" hangingPunct="1"/>
            <a:r>
              <a:rPr lang="en-US" altLang="en-US"/>
              <a:t>details of enter </a:t>
            </a:r>
          </a:p>
        </p:txBody>
      </p:sp>
      <p:sp>
        <p:nvSpPr>
          <p:cNvPr id="19490" name="Rectangle 34"/>
          <p:cNvSpPr>
            <a:spLocks noChangeArrowheads="1"/>
          </p:cNvSpPr>
          <p:nvPr/>
        </p:nvSpPr>
        <p:spPr bwMode="auto">
          <a:xfrm>
            <a:off x="5040313" y="2670175"/>
            <a:ext cx="1131887" cy="366713"/>
          </a:xfrm>
          <a:prstGeom prst="rect">
            <a:avLst/>
          </a:prstGeom>
          <a:noFill/>
          <a:ln w="25400">
            <a:noFill/>
            <a:miter lim="800000"/>
            <a:headEnd/>
            <a:tailEnd/>
          </a:ln>
        </p:spPr>
        <p:txBody>
          <a:bodyPr wrap="none" lIns="90487" tIns="44450" rIns="90487" bIns="44450">
            <a:spAutoFit/>
          </a:bodyPr>
          <a:lstStyle/>
          <a:p>
            <a:pPr eaLnBrk="1" hangingPunct="1"/>
            <a:r>
              <a:rPr lang="en-US" altLang="en-US"/>
              <a:t>algorithm</a:t>
            </a:r>
          </a:p>
        </p:txBody>
      </p:sp>
      <p:sp>
        <p:nvSpPr>
          <p:cNvPr id="19491" name="Slide Number Placeholder 34"/>
          <p:cNvSpPr>
            <a:spLocks noGrp="1"/>
          </p:cNvSpPr>
          <p:nvPr>
            <p:ph type="sldNum" sz="quarter" idx="12"/>
          </p:nvPr>
        </p:nvSpPr>
        <p:spPr>
          <a:noFill/>
        </p:spPr>
        <p:txBody>
          <a:bodyPr/>
          <a:lstStyle/>
          <a:p>
            <a:fld id="{F7A41B64-025F-488F-A974-B1309129180A}" type="slidenum">
              <a:rPr lang="sv-SE" altLang="en-US"/>
              <a:pPr/>
              <a:t>15</a:t>
            </a:fld>
            <a:endParaRPr lang="sv-SE" altLang="en-US"/>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Grp="1" noChangeArrowheads="1"/>
          </p:cNvSpPr>
          <p:nvPr>
            <p:ph type="title"/>
          </p:nvPr>
        </p:nvSpPr>
        <p:spPr>
          <a:xfrm>
            <a:off x="2736850" y="400050"/>
            <a:ext cx="5111750" cy="600075"/>
          </a:xfrm>
          <a:noFill/>
        </p:spPr>
        <p:txBody>
          <a:bodyPr/>
          <a:lstStyle/>
          <a:p>
            <a:r>
              <a:rPr lang="en-US" altLang="en-US" smtClean="0"/>
              <a:t>2. Refinement</a:t>
            </a:r>
          </a:p>
        </p:txBody>
      </p:sp>
      <p:sp>
        <p:nvSpPr>
          <p:cNvPr id="20483" name="Rectangle 5"/>
          <p:cNvSpPr>
            <a:spLocks noGrp="1" noChangeArrowheads="1"/>
          </p:cNvSpPr>
          <p:nvPr>
            <p:ph type="body" idx="1"/>
          </p:nvPr>
        </p:nvSpPr>
        <p:spPr>
          <a:xfrm>
            <a:off x="1295400" y="1200150"/>
            <a:ext cx="7162800" cy="4819650"/>
          </a:xfrm>
          <a:noFill/>
        </p:spPr>
        <p:txBody>
          <a:bodyPr/>
          <a:lstStyle/>
          <a:p>
            <a:r>
              <a:rPr lang="en-US" altLang="en-US" sz="2800" smtClean="0"/>
              <a:t>Stepwise refinement is a top-down strategy </a:t>
            </a:r>
          </a:p>
          <a:p>
            <a:r>
              <a:rPr lang="en-US" altLang="en-US" sz="2800" smtClean="0"/>
              <a:t>Program is developed by successively refining levels of procedural detail – hierarchy is developed</a:t>
            </a:r>
          </a:p>
          <a:p>
            <a:r>
              <a:rPr lang="en-US" altLang="en-US" sz="2800" smtClean="0"/>
              <a:t>Refinement is actually a process of elaboration</a:t>
            </a:r>
          </a:p>
          <a:p>
            <a:r>
              <a:rPr lang="en-US" altLang="en-US" sz="2800" smtClean="0"/>
              <a:t>Abstraction and refinement are complementary concepts</a:t>
            </a:r>
          </a:p>
        </p:txBody>
      </p:sp>
      <p:sp>
        <p:nvSpPr>
          <p:cNvPr id="20484" name="Slide Number Placeholder 3"/>
          <p:cNvSpPr>
            <a:spLocks noGrp="1"/>
          </p:cNvSpPr>
          <p:nvPr>
            <p:ph type="sldNum" sz="quarter" idx="12"/>
          </p:nvPr>
        </p:nvSpPr>
        <p:spPr>
          <a:noFill/>
        </p:spPr>
        <p:txBody>
          <a:bodyPr/>
          <a:lstStyle/>
          <a:p>
            <a:fld id="{45BC2E79-BDBD-4496-82D1-1A5F047F6123}" type="slidenum">
              <a:rPr lang="sv-SE" altLang="en-US"/>
              <a:pPr/>
              <a:t>16</a:t>
            </a:fld>
            <a:endParaRPr lang="sv-SE" altLang="en-US"/>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314575" y="547688"/>
            <a:ext cx="5153025" cy="600075"/>
          </a:xfrm>
          <a:noFill/>
        </p:spPr>
        <p:txBody>
          <a:bodyPr/>
          <a:lstStyle/>
          <a:p>
            <a:r>
              <a:rPr lang="en-US" altLang="en-US" smtClean="0"/>
              <a:t>Stepwise Refinement</a:t>
            </a:r>
          </a:p>
        </p:txBody>
      </p:sp>
      <p:sp>
        <p:nvSpPr>
          <p:cNvPr id="21507" name="AutoShape 3"/>
          <p:cNvSpPr>
            <a:spLocks noChangeArrowheads="1"/>
          </p:cNvSpPr>
          <p:nvPr/>
        </p:nvSpPr>
        <p:spPr bwMode="auto">
          <a:xfrm>
            <a:off x="1524000" y="1401763"/>
            <a:ext cx="2768600" cy="2768600"/>
          </a:xfrm>
          <a:prstGeom prst="roundRect">
            <a:avLst>
              <a:gd name="adj" fmla="val 6616"/>
            </a:avLst>
          </a:prstGeom>
          <a:solidFill>
            <a:srgbClr val="FFFFFF"/>
          </a:solidFill>
          <a:ln w="127000">
            <a:noFill/>
            <a:round/>
            <a:headEnd/>
            <a:tailEnd/>
          </a:ln>
        </p:spPr>
        <p:txBody>
          <a:bodyPr wrap="none" anchor="ctr"/>
          <a:lstStyle/>
          <a:p>
            <a:pPr eaLnBrk="1" hangingPunct="1"/>
            <a:endParaRPr lang="en-US" altLang="en-US"/>
          </a:p>
        </p:txBody>
      </p:sp>
      <p:sp>
        <p:nvSpPr>
          <p:cNvPr id="21508" name="AutoShape 4"/>
          <p:cNvSpPr>
            <a:spLocks noChangeArrowheads="1"/>
          </p:cNvSpPr>
          <p:nvPr/>
        </p:nvSpPr>
        <p:spPr bwMode="auto">
          <a:xfrm>
            <a:off x="1498600" y="1376363"/>
            <a:ext cx="2819400" cy="2819400"/>
          </a:xfrm>
          <a:prstGeom prst="roundRect">
            <a:avLst>
              <a:gd name="adj" fmla="val 7394"/>
            </a:avLst>
          </a:prstGeom>
          <a:solidFill>
            <a:schemeClr val="folHlink"/>
          </a:solidFill>
          <a:ln w="50800">
            <a:noFill/>
            <a:round/>
            <a:headEnd/>
            <a:tailEnd/>
          </a:ln>
          <a:effectLst>
            <a:outerShdw dist="107763" dir="2700000" algn="ctr" rotWithShape="0">
              <a:schemeClr val="bg2"/>
            </a:outerShdw>
          </a:effectLst>
        </p:spPr>
        <p:txBody>
          <a:bodyPr wrap="none" anchor="ctr"/>
          <a:lstStyle/>
          <a:p>
            <a:pPr eaLnBrk="1" hangingPunct="1"/>
            <a:endParaRPr lang="en-US" altLang="en-US"/>
          </a:p>
        </p:txBody>
      </p:sp>
      <p:sp>
        <p:nvSpPr>
          <p:cNvPr id="21509" name="Line 5"/>
          <p:cNvSpPr>
            <a:spLocks noChangeShapeType="1"/>
          </p:cNvSpPr>
          <p:nvPr/>
        </p:nvSpPr>
        <p:spPr bwMode="auto">
          <a:xfrm>
            <a:off x="1524000" y="1858963"/>
            <a:ext cx="2768600" cy="0"/>
          </a:xfrm>
          <a:prstGeom prst="line">
            <a:avLst/>
          </a:prstGeom>
          <a:noFill/>
          <a:ln w="50800">
            <a:solidFill>
              <a:schemeClr val="tx1"/>
            </a:solidFill>
            <a:round/>
            <a:headEnd/>
            <a:tailEnd/>
          </a:ln>
        </p:spPr>
        <p:txBody>
          <a:bodyPr wrap="none" anchor="ctr"/>
          <a:lstStyle/>
          <a:p>
            <a:endParaRPr lang="en-US"/>
          </a:p>
        </p:txBody>
      </p:sp>
      <p:sp>
        <p:nvSpPr>
          <p:cNvPr id="21510" name="Rectangle 6"/>
          <p:cNvSpPr>
            <a:spLocks noChangeArrowheads="1"/>
          </p:cNvSpPr>
          <p:nvPr/>
        </p:nvSpPr>
        <p:spPr bwMode="auto">
          <a:xfrm>
            <a:off x="1598613" y="1319213"/>
            <a:ext cx="868362" cy="460375"/>
          </a:xfrm>
          <a:prstGeom prst="rect">
            <a:avLst/>
          </a:prstGeom>
          <a:noFill/>
          <a:ln w="25400">
            <a:noFill/>
            <a:miter lim="800000"/>
            <a:headEnd/>
            <a:tailEnd/>
          </a:ln>
        </p:spPr>
        <p:txBody>
          <a:bodyPr wrap="none" lIns="90487" tIns="44450" rIns="90487" bIns="44450">
            <a:spAutoFit/>
          </a:bodyPr>
          <a:lstStyle/>
          <a:p>
            <a:pPr eaLnBrk="1" hangingPunct="1"/>
            <a:r>
              <a:rPr lang="en-US" altLang="en-US" sz="2400"/>
              <a:t>open</a:t>
            </a:r>
          </a:p>
        </p:txBody>
      </p:sp>
      <p:sp>
        <p:nvSpPr>
          <p:cNvPr id="21511" name="Rectangle 7"/>
          <p:cNvSpPr>
            <a:spLocks noChangeArrowheads="1"/>
          </p:cNvSpPr>
          <p:nvPr/>
        </p:nvSpPr>
        <p:spPr bwMode="auto">
          <a:xfrm>
            <a:off x="2514600" y="2430463"/>
            <a:ext cx="3378200" cy="2159000"/>
          </a:xfrm>
          <a:prstGeom prst="rect">
            <a:avLst/>
          </a:prstGeom>
          <a:solidFill>
            <a:srgbClr val="919191"/>
          </a:solidFill>
          <a:ln w="127000">
            <a:noFill/>
            <a:miter lim="800000"/>
            <a:headEnd/>
            <a:tailEnd/>
          </a:ln>
          <a:effectLst>
            <a:outerShdw dist="107763" dir="2700000" algn="ctr" rotWithShape="0">
              <a:schemeClr val="bg2"/>
            </a:outerShdw>
          </a:effectLst>
        </p:spPr>
        <p:txBody>
          <a:bodyPr wrap="none" anchor="ctr"/>
          <a:lstStyle/>
          <a:p>
            <a:pPr eaLnBrk="1" hangingPunct="1"/>
            <a:endParaRPr lang="en-US" altLang="en-US"/>
          </a:p>
        </p:txBody>
      </p:sp>
      <p:sp>
        <p:nvSpPr>
          <p:cNvPr id="21512" name="Rectangle 8"/>
          <p:cNvSpPr>
            <a:spLocks noChangeArrowheads="1"/>
          </p:cNvSpPr>
          <p:nvPr/>
        </p:nvSpPr>
        <p:spPr bwMode="auto">
          <a:xfrm>
            <a:off x="2640013" y="2465388"/>
            <a:ext cx="1490662" cy="642937"/>
          </a:xfrm>
          <a:prstGeom prst="rect">
            <a:avLst/>
          </a:prstGeom>
          <a:noFill/>
          <a:ln w="25400">
            <a:noFill/>
            <a:miter lim="800000"/>
            <a:headEnd/>
            <a:tailEnd/>
          </a:ln>
        </p:spPr>
        <p:txBody>
          <a:bodyPr wrap="none" lIns="90487" tIns="44450" rIns="90487" bIns="44450">
            <a:spAutoFit/>
          </a:bodyPr>
          <a:lstStyle/>
          <a:p>
            <a:pPr eaLnBrk="1" hangingPunct="1"/>
            <a:r>
              <a:rPr lang="en-US" altLang="en-US"/>
              <a:t>walk to door;</a:t>
            </a:r>
          </a:p>
          <a:p>
            <a:pPr eaLnBrk="1" hangingPunct="1"/>
            <a:endParaRPr lang="en-US" altLang="en-US"/>
          </a:p>
        </p:txBody>
      </p:sp>
      <p:sp>
        <p:nvSpPr>
          <p:cNvPr id="21513" name="Rectangle 9"/>
          <p:cNvSpPr>
            <a:spLocks noChangeArrowheads="1"/>
          </p:cNvSpPr>
          <p:nvPr/>
        </p:nvSpPr>
        <p:spPr bwMode="auto">
          <a:xfrm>
            <a:off x="2640013" y="2693988"/>
            <a:ext cx="1720850" cy="642937"/>
          </a:xfrm>
          <a:prstGeom prst="rect">
            <a:avLst/>
          </a:prstGeom>
          <a:noFill/>
          <a:ln w="25400">
            <a:noFill/>
            <a:miter lim="800000"/>
            <a:headEnd/>
            <a:tailEnd/>
          </a:ln>
        </p:spPr>
        <p:txBody>
          <a:bodyPr wrap="none" lIns="90487" tIns="44450" rIns="90487" bIns="44450">
            <a:spAutoFit/>
          </a:bodyPr>
          <a:lstStyle/>
          <a:p>
            <a:pPr eaLnBrk="1" hangingPunct="1"/>
            <a:r>
              <a:rPr lang="en-US" altLang="en-US"/>
              <a:t>reach for knob;</a:t>
            </a:r>
          </a:p>
          <a:p>
            <a:pPr eaLnBrk="1" hangingPunct="1"/>
            <a:endParaRPr lang="en-US" altLang="en-US"/>
          </a:p>
        </p:txBody>
      </p:sp>
      <p:sp>
        <p:nvSpPr>
          <p:cNvPr id="21514" name="Rectangle 10"/>
          <p:cNvSpPr>
            <a:spLocks noChangeArrowheads="1"/>
          </p:cNvSpPr>
          <p:nvPr/>
        </p:nvSpPr>
        <p:spPr bwMode="auto">
          <a:xfrm>
            <a:off x="2640013" y="2922588"/>
            <a:ext cx="182562" cy="642937"/>
          </a:xfrm>
          <a:prstGeom prst="rect">
            <a:avLst/>
          </a:prstGeom>
          <a:noFill/>
          <a:ln w="25400">
            <a:noFill/>
            <a:miter lim="800000"/>
            <a:headEnd/>
            <a:tailEnd/>
          </a:ln>
        </p:spPr>
        <p:txBody>
          <a:bodyPr wrap="none" lIns="90487" tIns="44450" rIns="90487" bIns="44450">
            <a:spAutoFit/>
          </a:bodyPr>
          <a:lstStyle/>
          <a:p>
            <a:pPr eaLnBrk="1" hangingPunct="1"/>
            <a:endParaRPr lang="en-US" altLang="en-US"/>
          </a:p>
          <a:p>
            <a:pPr eaLnBrk="1" hangingPunct="1"/>
            <a:endParaRPr lang="en-US" altLang="en-US"/>
          </a:p>
        </p:txBody>
      </p:sp>
      <p:sp>
        <p:nvSpPr>
          <p:cNvPr id="21515" name="Rectangle 11"/>
          <p:cNvSpPr>
            <a:spLocks noChangeArrowheads="1"/>
          </p:cNvSpPr>
          <p:nvPr/>
        </p:nvSpPr>
        <p:spPr bwMode="auto">
          <a:xfrm>
            <a:off x="2640013" y="3151188"/>
            <a:ext cx="1285875" cy="642937"/>
          </a:xfrm>
          <a:prstGeom prst="rect">
            <a:avLst/>
          </a:prstGeom>
          <a:noFill/>
          <a:ln w="25400">
            <a:noFill/>
            <a:miter lim="800000"/>
            <a:headEnd/>
            <a:tailEnd/>
          </a:ln>
        </p:spPr>
        <p:txBody>
          <a:bodyPr wrap="none" lIns="90487" tIns="44450" rIns="90487" bIns="44450">
            <a:spAutoFit/>
          </a:bodyPr>
          <a:lstStyle/>
          <a:p>
            <a:pPr eaLnBrk="1" hangingPunct="1"/>
            <a:r>
              <a:rPr lang="en-US" altLang="en-US"/>
              <a:t>open door;</a:t>
            </a:r>
          </a:p>
          <a:p>
            <a:pPr eaLnBrk="1" hangingPunct="1"/>
            <a:endParaRPr lang="en-US" altLang="en-US"/>
          </a:p>
        </p:txBody>
      </p:sp>
      <p:sp>
        <p:nvSpPr>
          <p:cNvPr id="21516" name="Rectangle 12"/>
          <p:cNvSpPr>
            <a:spLocks noChangeArrowheads="1"/>
          </p:cNvSpPr>
          <p:nvPr/>
        </p:nvSpPr>
        <p:spPr bwMode="auto">
          <a:xfrm>
            <a:off x="2640013" y="3379788"/>
            <a:ext cx="182562" cy="642937"/>
          </a:xfrm>
          <a:prstGeom prst="rect">
            <a:avLst/>
          </a:prstGeom>
          <a:noFill/>
          <a:ln w="25400">
            <a:noFill/>
            <a:miter lim="800000"/>
            <a:headEnd/>
            <a:tailEnd/>
          </a:ln>
        </p:spPr>
        <p:txBody>
          <a:bodyPr wrap="none" lIns="90487" tIns="44450" rIns="90487" bIns="44450">
            <a:spAutoFit/>
          </a:bodyPr>
          <a:lstStyle/>
          <a:p>
            <a:pPr eaLnBrk="1" hangingPunct="1"/>
            <a:endParaRPr lang="en-US" altLang="en-US"/>
          </a:p>
          <a:p>
            <a:pPr eaLnBrk="1" hangingPunct="1"/>
            <a:endParaRPr lang="en-US" altLang="en-US"/>
          </a:p>
        </p:txBody>
      </p:sp>
      <p:sp>
        <p:nvSpPr>
          <p:cNvPr id="21517" name="Rectangle 13"/>
          <p:cNvSpPr>
            <a:spLocks noChangeArrowheads="1"/>
          </p:cNvSpPr>
          <p:nvPr/>
        </p:nvSpPr>
        <p:spPr bwMode="auto">
          <a:xfrm>
            <a:off x="2640013" y="3608388"/>
            <a:ext cx="1554162" cy="642937"/>
          </a:xfrm>
          <a:prstGeom prst="rect">
            <a:avLst/>
          </a:prstGeom>
          <a:noFill/>
          <a:ln w="25400">
            <a:noFill/>
            <a:miter lim="800000"/>
            <a:headEnd/>
            <a:tailEnd/>
          </a:ln>
        </p:spPr>
        <p:txBody>
          <a:bodyPr wrap="none" lIns="90487" tIns="44450" rIns="90487" bIns="44450">
            <a:spAutoFit/>
          </a:bodyPr>
          <a:lstStyle/>
          <a:p>
            <a:pPr eaLnBrk="1" hangingPunct="1"/>
            <a:r>
              <a:rPr lang="en-US" altLang="en-US"/>
              <a:t>walk through;</a:t>
            </a:r>
          </a:p>
          <a:p>
            <a:pPr eaLnBrk="1" hangingPunct="1"/>
            <a:endParaRPr lang="en-US" altLang="en-US"/>
          </a:p>
        </p:txBody>
      </p:sp>
      <p:sp>
        <p:nvSpPr>
          <p:cNvPr id="21518" name="Rectangle 14"/>
          <p:cNvSpPr>
            <a:spLocks noChangeArrowheads="1"/>
          </p:cNvSpPr>
          <p:nvPr/>
        </p:nvSpPr>
        <p:spPr bwMode="auto">
          <a:xfrm>
            <a:off x="2640013" y="3836988"/>
            <a:ext cx="1298575" cy="366712"/>
          </a:xfrm>
          <a:prstGeom prst="rect">
            <a:avLst/>
          </a:prstGeom>
          <a:noFill/>
          <a:ln w="25400">
            <a:noFill/>
            <a:miter lim="800000"/>
            <a:headEnd/>
            <a:tailEnd/>
          </a:ln>
        </p:spPr>
        <p:txBody>
          <a:bodyPr wrap="none" lIns="90487" tIns="44450" rIns="90487" bIns="44450">
            <a:spAutoFit/>
          </a:bodyPr>
          <a:lstStyle/>
          <a:p>
            <a:pPr eaLnBrk="1" hangingPunct="1"/>
            <a:r>
              <a:rPr lang="en-US" altLang="en-US"/>
              <a:t>close door.</a:t>
            </a:r>
          </a:p>
        </p:txBody>
      </p:sp>
      <p:sp>
        <p:nvSpPr>
          <p:cNvPr id="21519" name="Rectangle 15"/>
          <p:cNvSpPr>
            <a:spLocks noChangeArrowheads="1"/>
          </p:cNvSpPr>
          <p:nvPr/>
        </p:nvSpPr>
        <p:spPr bwMode="auto">
          <a:xfrm>
            <a:off x="4318000" y="3078163"/>
            <a:ext cx="3175000" cy="2679700"/>
          </a:xfrm>
          <a:prstGeom prst="rect">
            <a:avLst/>
          </a:prstGeom>
          <a:solidFill>
            <a:srgbClr val="DADADA"/>
          </a:solidFill>
          <a:ln w="50800">
            <a:noFill/>
            <a:miter lim="800000"/>
            <a:headEnd/>
            <a:tailEnd/>
          </a:ln>
          <a:effectLst>
            <a:outerShdw dist="107763" dir="2700000" algn="ctr" rotWithShape="0">
              <a:schemeClr val="bg2"/>
            </a:outerShdw>
          </a:effectLst>
        </p:spPr>
        <p:txBody>
          <a:bodyPr wrap="none" anchor="ctr"/>
          <a:lstStyle/>
          <a:p>
            <a:pPr eaLnBrk="1" hangingPunct="1"/>
            <a:endParaRPr lang="en-US" altLang="en-US"/>
          </a:p>
        </p:txBody>
      </p:sp>
      <p:sp>
        <p:nvSpPr>
          <p:cNvPr id="21520" name="Rectangle 16"/>
          <p:cNvSpPr>
            <a:spLocks noChangeArrowheads="1"/>
          </p:cNvSpPr>
          <p:nvPr/>
        </p:nvSpPr>
        <p:spPr bwMode="auto">
          <a:xfrm>
            <a:off x="4405313" y="3175000"/>
            <a:ext cx="2541587" cy="644525"/>
          </a:xfrm>
          <a:prstGeom prst="rect">
            <a:avLst/>
          </a:prstGeom>
          <a:noFill/>
          <a:ln w="25400">
            <a:noFill/>
            <a:miter lim="800000"/>
            <a:headEnd/>
            <a:tailEnd/>
          </a:ln>
        </p:spPr>
        <p:txBody>
          <a:bodyPr wrap="none" lIns="90487" tIns="44450" rIns="90487" bIns="44450">
            <a:spAutoFit/>
          </a:bodyPr>
          <a:lstStyle/>
          <a:p>
            <a:pPr eaLnBrk="1" hangingPunct="1"/>
            <a:r>
              <a:rPr lang="en-US" altLang="en-US"/>
              <a:t>repeat until door opens</a:t>
            </a:r>
          </a:p>
          <a:p>
            <a:pPr eaLnBrk="1" hangingPunct="1"/>
            <a:endParaRPr lang="en-US" altLang="en-US"/>
          </a:p>
        </p:txBody>
      </p:sp>
      <p:sp>
        <p:nvSpPr>
          <p:cNvPr id="21521" name="Rectangle 17"/>
          <p:cNvSpPr>
            <a:spLocks noChangeArrowheads="1"/>
          </p:cNvSpPr>
          <p:nvPr/>
        </p:nvSpPr>
        <p:spPr bwMode="auto">
          <a:xfrm>
            <a:off x="4405313" y="3403600"/>
            <a:ext cx="2260600" cy="644525"/>
          </a:xfrm>
          <a:prstGeom prst="rect">
            <a:avLst/>
          </a:prstGeom>
          <a:noFill/>
          <a:ln w="25400">
            <a:noFill/>
            <a:miter lim="800000"/>
            <a:headEnd/>
            <a:tailEnd/>
          </a:ln>
        </p:spPr>
        <p:txBody>
          <a:bodyPr wrap="none" lIns="90487" tIns="44450" rIns="90487" bIns="44450">
            <a:spAutoFit/>
          </a:bodyPr>
          <a:lstStyle/>
          <a:p>
            <a:pPr eaLnBrk="1" hangingPunct="1"/>
            <a:r>
              <a:rPr lang="en-US" altLang="en-US"/>
              <a:t>turn knob clockwise;</a:t>
            </a:r>
          </a:p>
          <a:p>
            <a:pPr eaLnBrk="1" hangingPunct="1"/>
            <a:endParaRPr lang="en-US" altLang="en-US"/>
          </a:p>
        </p:txBody>
      </p:sp>
      <p:sp>
        <p:nvSpPr>
          <p:cNvPr id="21522" name="Rectangle 18"/>
          <p:cNvSpPr>
            <a:spLocks noChangeArrowheads="1"/>
          </p:cNvSpPr>
          <p:nvPr/>
        </p:nvSpPr>
        <p:spPr bwMode="auto">
          <a:xfrm>
            <a:off x="4405313" y="3632200"/>
            <a:ext cx="2700337" cy="644525"/>
          </a:xfrm>
          <a:prstGeom prst="rect">
            <a:avLst/>
          </a:prstGeom>
          <a:noFill/>
          <a:ln w="25400">
            <a:noFill/>
            <a:miter lim="800000"/>
            <a:headEnd/>
            <a:tailEnd/>
          </a:ln>
        </p:spPr>
        <p:txBody>
          <a:bodyPr wrap="none" lIns="90487" tIns="44450" rIns="90487" bIns="44450">
            <a:spAutoFit/>
          </a:bodyPr>
          <a:lstStyle/>
          <a:p>
            <a:pPr eaLnBrk="1" hangingPunct="1"/>
            <a:r>
              <a:rPr lang="en-US" altLang="en-US"/>
              <a:t>if knob doesn't turn, then</a:t>
            </a:r>
          </a:p>
          <a:p>
            <a:pPr eaLnBrk="1" hangingPunct="1"/>
            <a:endParaRPr lang="en-US" altLang="en-US"/>
          </a:p>
        </p:txBody>
      </p:sp>
      <p:sp>
        <p:nvSpPr>
          <p:cNvPr id="21523" name="Rectangle 19"/>
          <p:cNvSpPr>
            <a:spLocks noChangeArrowheads="1"/>
          </p:cNvSpPr>
          <p:nvPr/>
        </p:nvSpPr>
        <p:spPr bwMode="auto">
          <a:xfrm>
            <a:off x="4405313" y="3860800"/>
            <a:ext cx="1747837" cy="644525"/>
          </a:xfrm>
          <a:prstGeom prst="rect">
            <a:avLst/>
          </a:prstGeom>
          <a:noFill/>
          <a:ln w="25400">
            <a:noFill/>
            <a:miter lim="800000"/>
            <a:headEnd/>
            <a:tailEnd/>
          </a:ln>
        </p:spPr>
        <p:txBody>
          <a:bodyPr wrap="none" lIns="90487" tIns="44450" rIns="90487" bIns="44450">
            <a:spAutoFit/>
          </a:bodyPr>
          <a:lstStyle/>
          <a:p>
            <a:pPr eaLnBrk="1" hangingPunct="1"/>
            <a:r>
              <a:rPr lang="en-US" altLang="en-US"/>
              <a:t>    take key out;</a:t>
            </a:r>
          </a:p>
          <a:p>
            <a:pPr eaLnBrk="1" hangingPunct="1"/>
            <a:endParaRPr lang="en-US" altLang="en-US"/>
          </a:p>
        </p:txBody>
      </p:sp>
      <p:sp>
        <p:nvSpPr>
          <p:cNvPr id="21524" name="Rectangle 20"/>
          <p:cNvSpPr>
            <a:spLocks noChangeArrowheads="1"/>
          </p:cNvSpPr>
          <p:nvPr/>
        </p:nvSpPr>
        <p:spPr bwMode="auto">
          <a:xfrm>
            <a:off x="4405313" y="4089400"/>
            <a:ext cx="2068512" cy="644525"/>
          </a:xfrm>
          <a:prstGeom prst="rect">
            <a:avLst/>
          </a:prstGeom>
          <a:noFill/>
          <a:ln w="25400">
            <a:noFill/>
            <a:miter lim="800000"/>
            <a:headEnd/>
            <a:tailEnd/>
          </a:ln>
        </p:spPr>
        <p:txBody>
          <a:bodyPr wrap="none" lIns="90487" tIns="44450" rIns="90487" bIns="44450">
            <a:spAutoFit/>
          </a:bodyPr>
          <a:lstStyle/>
          <a:p>
            <a:pPr eaLnBrk="1" hangingPunct="1"/>
            <a:r>
              <a:rPr lang="en-US" altLang="en-US"/>
              <a:t>    find correct key;</a:t>
            </a:r>
          </a:p>
          <a:p>
            <a:pPr eaLnBrk="1" hangingPunct="1"/>
            <a:endParaRPr lang="en-US" altLang="en-US"/>
          </a:p>
        </p:txBody>
      </p:sp>
      <p:sp>
        <p:nvSpPr>
          <p:cNvPr id="21525" name="Rectangle 21"/>
          <p:cNvSpPr>
            <a:spLocks noChangeArrowheads="1"/>
          </p:cNvSpPr>
          <p:nvPr/>
        </p:nvSpPr>
        <p:spPr bwMode="auto">
          <a:xfrm>
            <a:off x="4405313" y="4318000"/>
            <a:ext cx="1785937" cy="644525"/>
          </a:xfrm>
          <a:prstGeom prst="rect">
            <a:avLst/>
          </a:prstGeom>
          <a:noFill/>
          <a:ln w="25400">
            <a:noFill/>
            <a:miter lim="800000"/>
            <a:headEnd/>
            <a:tailEnd/>
          </a:ln>
        </p:spPr>
        <p:txBody>
          <a:bodyPr wrap="none" lIns="90487" tIns="44450" rIns="90487" bIns="44450">
            <a:spAutoFit/>
          </a:bodyPr>
          <a:lstStyle/>
          <a:p>
            <a:pPr eaLnBrk="1" hangingPunct="1"/>
            <a:r>
              <a:rPr lang="en-US" altLang="en-US"/>
              <a:t>    insert in lock;</a:t>
            </a:r>
          </a:p>
          <a:p>
            <a:pPr eaLnBrk="1" hangingPunct="1"/>
            <a:endParaRPr lang="en-US" altLang="en-US"/>
          </a:p>
        </p:txBody>
      </p:sp>
      <p:sp>
        <p:nvSpPr>
          <p:cNvPr id="21526" name="Rectangle 22"/>
          <p:cNvSpPr>
            <a:spLocks noChangeArrowheads="1"/>
          </p:cNvSpPr>
          <p:nvPr/>
        </p:nvSpPr>
        <p:spPr bwMode="auto">
          <a:xfrm>
            <a:off x="4405313" y="4546600"/>
            <a:ext cx="682625" cy="644525"/>
          </a:xfrm>
          <a:prstGeom prst="rect">
            <a:avLst/>
          </a:prstGeom>
          <a:noFill/>
          <a:ln w="25400">
            <a:noFill/>
            <a:miter lim="800000"/>
            <a:headEnd/>
            <a:tailEnd/>
          </a:ln>
        </p:spPr>
        <p:txBody>
          <a:bodyPr wrap="none" lIns="90487" tIns="44450" rIns="90487" bIns="44450">
            <a:spAutoFit/>
          </a:bodyPr>
          <a:lstStyle/>
          <a:p>
            <a:pPr eaLnBrk="1" hangingPunct="1"/>
            <a:r>
              <a:rPr lang="en-US" altLang="en-US"/>
              <a:t>endif</a:t>
            </a:r>
          </a:p>
          <a:p>
            <a:pPr eaLnBrk="1" hangingPunct="1"/>
            <a:endParaRPr lang="en-US" altLang="en-US"/>
          </a:p>
        </p:txBody>
      </p:sp>
      <p:sp>
        <p:nvSpPr>
          <p:cNvPr id="21527" name="Rectangle 23"/>
          <p:cNvSpPr>
            <a:spLocks noChangeArrowheads="1"/>
          </p:cNvSpPr>
          <p:nvPr/>
        </p:nvSpPr>
        <p:spPr bwMode="auto">
          <a:xfrm>
            <a:off x="4405313" y="4821238"/>
            <a:ext cx="1927225" cy="811212"/>
          </a:xfrm>
          <a:prstGeom prst="rect">
            <a:avLst/>
          </a:prstGeom>
          <a:noFill/>
          <a:ln w="25400">
            <a:noFill/>
            <a:miter lim="800000"/>
            <a:headEnd/>
            <a:tailEnd/>
          </a:ln>
        </p:spPr>
        <p:txBody>
          <a:bodyPr wrap="none" lIns="90487" tIns="44450" rIns="90487" bIns="44450">
            <a:spAutoFit/>
          </a:bodyPr>
          <a:lstStyle/>
          <a:p>
            <a:pPr eaLnBrk="1" hangingPunct="1">
              <a:lnSpc>
                <a:spcPct val="80000"/>
              </a:lnSpc>
            </a:pPr>
            <a:r>
              <a:rPr lang="en-US" altLang="en-US"/>
              <a:t>pull/push door</a:t>
            </a:r>
          </a:p>
          <a:p>
            <a:pPr eaLnBrk="1" hangingPunct="1">
              <a:lnSpc>
                <a:spcPct val="80000"/>
              </a:lnSpc>
            </a:pPr>
            <a:r>
              <a:rPr lang="en-US" altLang="en-US"/>
              <a:t>move out of way;</a:t>
            </a:r>
          </a:p>
          <a:p>
            <a:pPr eaLnBrk="1" hangingPunct="1"/>
            <a:endParaRPr lang="en-US" altLang="en-US"/>
          </a:p>
        </p:txBody>
      </p:sp>
      <p:sp>
        <p:nvSpPr>
          <p:cNvPr id="21528" name="Rectangle 24"/>
          <p:cNvSpPr>
            <a:spLocks noChangeArrowheads="1"/>
          </p:cNvSpPr>
          <p:nvPr/>
        </p:nvSpPr>
        <p:spPr bwMode="auto">
          <a:xfrm>
            <a:off x="4392613" y="5232400"/>
            <a:ext cx="1285875" cy="366713"/>
          </a:xfrm>
          <a:prstGeom prst="rect">
            <a:avLst/>
          </a:prstGeom>
          <a:noFill/>
          <a:ln w="25400">
            <a:noFill/>
            <a:miter lim="800000"/>
            <a:headEnd/>
            <a:tailEnd/>
          </a:ln>
        </p:spPr>
        <p:txBody>
          <a:bodyPr wrap="none" lIns="90487" tIns="44450" rIns="90487" bIns="44450">
            <a:spAutoFit/>
          </a:bodyPr>
          <a:lstStyle/>
          <a:p>
            <a:pPr eaLnBrk="1" hangingPunct="1"/>
            <a:r>
              <a:rPr lang="en-US" altLang="en-US"/>
              <a:t>end repeat</a:t>
            </a:r>
          </a:p>
        </p:txBody>
      </p:sp>
      <p:sp>
        <p:nvSpPr>
          <p:cNvPr id="21529" name="Line 25"/>
          <p:cNvSpPr>
            <a:spLocks noChangeShapeType="1"/>
          </p:cNvSpPr>
          <p:nvPr/>
        </p:nvSpPr>
        <p:spPr bwMode="auto">
          <a:xfrm flipV="1">
            <a:off x="4013200" y="3382963"/>
            <a:ext cx="406400" cy="12700"/>
          </a:xfrm>
          <a:prstGeom prst="line">
            <a:avLst/>
          </a:prstGeom>
          <a:noFill/>
          <a:ln w="50800">
            <a:solidFill>
              <a:schemeClr val="tx2"/>
            </a:solidFill>
            <a:round/>
            <a:headEnd/>
            <a:tailEnd type="triangle" w="med" len="med"/>
          </a:ln>
        </p:spPr>
        <p:txBody>
          <a:bodyPr wrap="none" anchor="ctr"/>
          <a:lstStyle/>
          <a:p>
            <a:endParaRPr lang="en-US"/>
          </a:p>
        </p:txBody>
      </p:sp>
      <p:sp>
        <p:nvSpPr>
          <p:cNvPr id="21530" name="Arc 26"/>
          <p:cNvSpPr>
            <a:spLocks/>
          </p:cNvSpPr>
          <p:nvPr/>
        </p:nvSpPr>
        <p:spPr bwMode="auto">
          <a:xfrm>
            <a:off x="2008188" y="2314575"/>
            <a:ext cx="812800" cy="828675"/>
          </a:xfrm>
          <a:custGeom>
            <a:avLst/>
            <a:gdLst>
              <a:gd name="T0" fmla="*/ 2147483646 w 21600"/>
              <a:gd name="T1" fmla="*/ 2147483646 h 21600"/>
              <a:gd name="T2" fmla="*/ 0 w 21600"/>
              <a:gd name="T3" fmla="*/ 0 h 21600"/>
              <a:gd name="T4" fmla="*/ 2147483646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50800" cap="rnd">
            <a:solidFill>
              <a:schemeClr val="tx1"/>
            </a:solidFill>
            <a:round/>
            <a:headEnd type="triangle" w="med" len="med"/>
            <a:tailEnd/>
          </a:ln>
        </p:spPr>
        <p:txBody>
          <a:bodyPr wrap="none" anchor="ctr"/>
          <a:lstStyle/>
          <a:p>
            <a:endParaRPr lang="en-US"/>
          </a:p>
        </p:txBody>
      </p:sp>
      <p:sp>
        <p:nvSpPr>
          <p:cNvPr id="21531" name="Slide Number Placeholder 26"/>
          <p:cNvSpPr>
            <a:spLocks noGrp="1"/>
          </p:cNvSpPr>
          <p:nvPr>
            <p:ph type="sldNum" sz="quarter" idx="12"/>
          </p:nvPr>
        </p:nvSpPr>
        <p:spPr>
          <a:noFill/>
        </p:spPr>
        <p:txBody>
          <a:bodyPr/>
          <a:lstStyle/>
          <a:p>
            <a:fld id="{98184FE2-0582-46A2-A060-9C15C400A0C9}" type="slidenum">
              <a:rPr lang="sv-SE" altLang="en-US"/>
              <a:pPr/>
              <a:t>17</a:t>
            </a:fld>
            <a:endParaRPr lang="sv-SE" altLang="en-US"/>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Grp="1" noChangeArrowheads="1"/>
          </p:cNvSpPr>
          <p:nvPr>
            <p:ph type="title"/>
          </p:nvPr>
        </p:nvSpPr>
        <p:spPr>
          <a:xfrm>
            <a:off x="2736850" y="400050"/>
            <a:ext cx="5111750" cy="600075"/>
          </a:xfrm>
          <a:noFill/>
        </p:spPr>
        <p:txBody>
          <a:bodyPr/>
          <a:lstStyle/>
          <a:p>
            <a:r>
              <a:rPr lang="en-US" altLang="en-US" smtClean="0"/>
              <a:t>3. Modularity</a:t>
            </a:r>
          </a:p>
        </p:txBody>
      </p:sp>
      <p:sp>
        <p:nvSpPr>
          <p:cNvPr id="22531" name="Rectangle 5"/>
          <p:cNvSpPr>
            <a:spLocks noGrp="1" noChangeArrowheads="1"/>
          </p:cNvSpPr>
          <p:nvPr>
            <p:ph type="body" idx="1"/>
          </p:nvPr>
        </p:nvSpPr>
        <p:spPr>
          <a:xfrm>
            <a:off x="1295400" y="1200150"/>
            <a:ext cx="7162800" cy="4819650"/>
          </a:xfrm>
          <a:noFill/>
        </p:spPr>
        <p:txBody>
          <a:bodyPr/>
          <a:lstStyle/>
          <a:p>
            <a:r>
              <a:rPr lang="en-US" altLang="en-US" sz="2800" smtClean="0"/>
              <a:t>Software is divided into separately named and addressable components often called modules</a:t>
            </a:r>
          </a:p>
          <a:p>
            <a:r>
              <a:rPr lang="en-US" altLang="en-US" sz="2800" smtClean="0"/>
              <a:t>Divide and conquers</a:t>
            </a:r>
          </a:p>
          <a:p>
            <a:r>
              <a:rPr lang="en-US" altLang="en-US" sz="2800" smtClean="0"/>
              <a:t>More modules means smaller individual size</a:t>
            </a:r>
          </a:p>
        </p:txBody>
      </p:sp>
      <p:sp>
        <p:nvSpPr>
          <p:cNvPr id="22532" name="Slide Number Placeholder 4"/>
          <p:cNvSpPr>
            <a:spLocks noGrp="1"/>
          </p:cNvSpPr>
          <p:nvPr>
            <p:ph type="sldNum" sz="quarter" idx="12"/>
          </p:nvPr>
        </p:nvSpPr>
        <p:spPr>
          <a:noFill/>
        </p:spPr>
        <p:txBody>
          <a:bodyPr/>
          <a:lstStyle/>
          <a:p>
            <a:fld id="{3C86C344-4A0B-4B9B-882D-ED67A020F5FB}" type="slidenum">
              <a:rPr lang="sv-SE" altLang="en-US"/>
              <a:pPr/>
              <a:t>18</a:t>
            </a:fld>
            <a:endParaRPr lang="sv-SE" altLang="en-US"/>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2925763" y="290513"/>
            <a:ext cx="4237037" cy="600075"/>
          </a:xfrm>
          <a:noFill/>
        </p:spPr>
        <p:txBody>
          <a:bodyPr/>
          <a:lstStyle/>
          <a:p>
            <a:r>
              <a:rPr lang="en-US" altLang="en-US" smtClean="0"/>
              <a:t>Modular Design</a:t>
            </a:r>
          </a:p>
        </p:txBody>
      </p:sp>
      <p:pic>
        <p:nvPicPr>
          <p:cNvPr id="23555" name="Picture 3"/>
          <p:cNvPicPr>
            <a:picLocks noChangeArrowheads="1"/>
          </p:cNvPicPr>
          <p:nvPr/>
        </p:nvPicPr>
        <p:blipFill>
          <a:blip r:embed="rId2"/>
          <a:srcRect/>
          <a:stretch>
            <a:fillRect/>
          </a:stretch>
        </p:blipFill>
        <p:spPr bwMode="auto">
          <a:xfrm>
            <a:off x="1600200" y="981075"/>
            <a:ext cx="7315200" cy="5214938"/>
          </a:xfrm>
          <a:prstGeom prst="rect">
            <a:avLst/>
          </a:prstGeom>
          <a:noFill/>
          <a:ln w="12700">
            <a:noFill/>
            <a:miter lim="800000"/>
            <a:headEnd/>
            <a:tailEnd/>
          </a:ln>
        </p:spPr>
      </p:pic>
      <p:sp>
        <p:nvSpPr>
          <p:cNvPr id="23556" name="Slide Number Placeholder 3"/>
          <p:cNvSpPr>
            <a:spLocks noGrp="1"/>
          </p:cNvSpPr>
          <p:nvPr>
            <p:ph type="sldNum" sz="quarter" idx="12"/>
          </p:nvPr>
        </p:nvSpPr>
        <p:spPr>
          <a:noFill/>
        </p:spPr>
        <p:txBody>
          <a:bodyPr/>
          <a:lstStyle/>
          <a:p>
            <a:fld id="{883318DC-BB75-4546-8639-9904912E84FB}" type="slidenum">
              <a:rPr lang="sv-SE" altLang="en-US"/>
              <a:pPr/>
              <a:t>19</a:t>
            </a:fld>
            <a:endParaRPr lang="sv-SE" altLang="en-US"/>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81000" y="238125"/>
            <a:ext cx="7162800" cy="1285875"/>
          </a:xfrm>
          <a:noFill/>
        </p:spPr>
        <p:txBody>
          <a:bodyPr lIns="90487" tIns="44450" rIns="90487" bIns="44450" anchor="ctr"/>
          <a:lstStyle/>
          <a:p>
            <a:r>
              <a:rPr lang="en-US" altLang="en-US" smtClean="0"/>
              <a:t>Software Design</a:t>
            </a:r>
          </a:p>
        </p:txBody>
      </p:sp>
      <p:sp>
        <p:nvSpPr>
          <p:cNvPr id="6147" name="Rectangle 3"/>
          <p:cNvSpPr>
            <a:spLocks noGrp="1" noChangeArrowheads="1"/>
          </p:cNvSpPr>
          <p:nvPr>
            <p:ph type="body" idx="1"/>
          </p:nvPr>
        </p:nvSpPr>
        <p:spPr>
          <a:xfrm>
            <a:off x="457200" y="1485900"/>
            <a:ext cx="8153400" cy="4457700"/>
          </a:xfrm>
          <a:noFill/>
        </p:spPr>
        <p:txBody>
          <a:bodyPr/>
          <a:lstStyle/>
          <a:p>
            <a:r>
              <a:rPr lang="en-US" altLang="en-US" smtClean="0"/>
              <a:t>Requirements Model focuses on design required </a:t>
            </a:r>
          </a:p>
          <a:p>
            <a:pPr lvl="1"/>
            <a:r>
              <a:rPr lang="en-US" altLang="en-US" smtClean="0"/>
              <a:t>Data, Function and behavior</a:t>
            </a:r>
          </a:p>
          <a:p>
            <a:r>
              <a:rPr lang="en-US" altLang="en-US" smtClean="0"/>
              <a:t>Design creates a model of the software to provide detail about </a:t>
            </a:r>
            <a:r>
              <a:rPr lang="en-US" altLang="en-US" i="1" u="sng" smtClean="0"/>
              <a:t>software architecture</a:t>
            </a:r>
            <a:r>
              <a:rPr lang="en-US" altLang="en-US" smtClean="0"/>
              <a:t>, </a:t>
            </a:r>
            <a:r>
              <a:rPr lang="en-US" altLang="en-US" i="1" u="sng" smtClean="0"/>
              <a:t>data structures</a:t>
            </a:r>
            <a:r>
              <a:rPr lang="en-US" altLang="en-US" smtClean="0"/>
              <a:t>, </a:t>
            </a:r>
            <a:r>
              <a:rPr lang="en-US" altLang="en-US" i="1" u="sng" smtClean="0"/>
              <a:t>interfaces</a:t>
            </a:r>
            <a:r>
              <a:rPr lang="en-US" altLang="en-US" smtClean="0"/>
              <a:t> and </a:t>
            </a:r>
            <a:r>
              <a:rPr lang="en-US" altLang="en-US" i="1" u="sng" smtClean="0"/>
              <a:t>components</a:t>
            </a:r>
            <a:r>
              <a:rPr lang="en-US" altLang="en-US" smtClean="0"/>
              <a:t> that are necessary to implement the system</a:t>
            </a:r>
          </a:p>
        </p:txBody>
      </p:sp>
      <p:sp>
        <p:nvSpPr>
          <p:cNvPr id="6148" name="Slide Number Placeholder 3"/>
          <p:cNvSpPr>
            <a:spLocks noGrp="1"/>
          </p:cNvSpPr>
          <p:nvPr>
            <p:ph type="sldNum" sz="quarter" idx="12"/>
          </p:nvPr>
        </p:nvSpPr>
        <p:spPr>
          <a:noFill/>
        </p:spPr>
        <p:txBody>
          <a:bodyPr/>
          <a:lstStyle/>
          <a:p>
            <a:fld id="{6D7107EF-4A71-42A4-9BBA-1FE7B4928514}" type="slidenum">
              <a:rPr lang="sv-SE" altLang="en-US"/>
              <a:pPr/>
              <a:t>2</a:t>
            </a:fld>
            <a:endParaRPr lang="sv-SE" altLang="en-US"/>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Grp="1" noChangeArrowheads="1"/>
          </p:cNvSpPr>
          <p:nvPr>
            <p:ph type="title"/>
          </p:nvPr>
        </p:nvSpPr>
        <p:spPr>
          <a:xfrm>
            <a:off x="1066800" y="400050"/>
            <a:ext cx="6781800" cy="600075"/>
          </a:xfrm>
          <a:noFill/>
        </p:spPr>
        <p:txBody>
          <a:bodyPr/>
          <a:lstStyle/>
          <a:p>
            <a:r>
              <a:rPr lang="en-US" altLang="en-US" smtClean="0"/>
              <a:t>Modules Integration Curve</a:t>
            </a:r>
          </a:p>
        </p:txBody>
      </p:sp>
      <p:pic>
        <p:nvPicPr>
          <p:cNvPr id="24579" name="Picture 2"/>
          <p:cNvPicPr>
            <a:picLocks noChangeAspect="1" noChangeArrowheads="1"/>
          </p:cNvPicPr>
          <p:nvPr/>
        </p:nvPicPr>
        <p:blipFill>
          <a:blip r:embed="rId2"/>
          <a:srcRect/>
          <a:stretch>
            <a:fillRect/>
          </a:stretch>
        </p:blipFill>
        <p:spPr bwMode="auto">
          <a:xfrm>
            <a:off x="762000" y="1981200"/>
            <a:ext cx="8124825" cy="4038600"/>
          </a:xfrm>
          <a:prstGeom prst="rect">
            <a:avLst/>
          </a:prstGeom>
          <a:noFill/>
          <a:ln w="9525">
            <a:noFill/>
            <a:miter lim="800000"/>
            <a:headEnd/>
            <a:tailEnd/>
          </a:ln>
        </p:spPr>
      </p:pic>
      <p:sp>
        <p:nvSpPr>
          <p:cNvPr id="24580" name="Slide Number Placeholder 4"/>
          <p:cNvSpPr>
            <a:spLocks noGrp="1"/>
          </p:cNvSpPr>
          <p:nvPr>
            <p:ph type="sldNum" sz="quarter" idx="12"/>
          </p:nvPr>
        </p:nvSpPr>
        <p:spPr>
          <a:noFill/>
        </p:spPr>
        <p:txBody>
          <a:bodyPr/>
          <a:lstStyle/>
          <a:p>
            <a:fld id="{9861D9BA-B57F-483F-B01F-428CBD1C1B33}" type="slidenum">
              <a:rPr lang="sv-SE" altLang="en-US"/>
              <a:pPr/>
              <a:t>20</a:t>
            </a:fld>
            <a:endParaRPr lang="sv-SE" altLang="en-US"/>
          </a:p>
        </p:txBody>
      </p:sp>
      <p:sp>
        <p:nvSpPr>
          <p:cNvPr id="24581" name="Rectangle 5"/>
          <p:cNvSpPr>
            <a:spLocks noChangeArrowheads="1"/>
          </p:cNvSpPr>
          <p:nvPr/>
        </p:nvSpPr>
        <p:spPr bwMode="auto">
          <a:xfrm>
            <a:off x="1371600" y="1219200"/>
            <a:ext cx="7010400" cy="708025"/>
          </a:xfrm>
          <a:prstGeom prst="rect">
            <a:avLst/>
          </a:prstGeom>
          <a:noFill/>
          <a:ln w="9525">
            <a:noFill/>
            <a:miter lim="800000"/>
            <a:headEnd/>
            <a:tailEnd/>
          </a:ln>
        </p:spPr>
        <p:txBody>
          <a:bodyPr>
            <a:spAutoFit/>
          </a:bodyPr>
          <a:lstStyle/>
          <a:p>
            <a:pPr eaLnBrk="1" hangingPunct="1"/>
            <a:r>
              <a:rPr lang="en-US" altLang="en-US" sz="2000"/>
              <a:t>However, as number of modules grows, the cost of integrating modules also grows</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2246313" y="471488"/>
            <a:ext cx="4953000" cy="600075"/>
          </a:xfrm>
          <a:noFill/>
        </p:spPr>
        <p:txBody>
          <a:bodyPr/>
          <a:lstStyle/>
          <a:p>
            <a:r>
              <a:rPr lang="en-US" altLang="en-US" smtClean="0"/>
              <a:t>Modularity: Trade-offs</a:t>
            </a:r>
          </a:p>
        </p:txBody>
      </p:sp>
      <p:sp>
        <p:nvSpPr>
          <p:cNvPr id="385027" name="Rectangle 3"/>
          <p:cNvSpPr>
            <a:spLocks noChangeArrowheads="1"/>
          </p:cNvSpPr>
          <p:nvPr/>
        </p:nvSpPr>
        <p:spPr bwMode="auto">
          <a:xfrm>
            <a:off x="1497013" y="1238250"/>
            <a:ext cx="5430837" cy="458788"/>
          </a:xfrm>
          <a:prstGeom prst="rect">
            <a:avLst/>
          </a:prstGeom>
          <a:noFill/>
          <a:ln w="25400">
            <a:noFill/>
            <a:miter lim="800000"/>
            <a:headEnd/>
            <a:tailEnd/>
          </a:ln>
          <a:effectLst/>
        </p:spPr>
        <p:txBody>
          <a:bodyPr wrap="none" lIns="90487" tIns="44450" rIns="90487" bIns="44450">
            <a:spAutoFit/>
          </a:bodyPr>
          <a:lstStyle/>
          <a:p>
            <a:pPr eaLnBrk="1" hangingPunct="1">
              <a:defRPr/>
            </a:pPr>
            <a:r>
              <a:rPr lang="en-US" sz="2400" i="1" dirty="0">
                <a:effectLst>
                  <a:outerShdw blurRad="38100" dist="38100" dir="2700000" algn="tl">
                    <a:srgbClr val="000000"/>
                  </a:outerShdw>
                </a:effectLst>
              </a:rPr>
              <a:t>What is the "right" number of modules </a:t>
            </a:r>
          </a:p>
        </p:txBody>
      </p:sp>
      <p:sp>
        <p:nvSpPr>
          <p:cNvPr id="385028" name="Rectangle 4"/>
          <p:cNvSpPr>
            <a:spLocks noChangeArrowheads="1"/>
          </p:cNvSpPr>
          <p:nvPr/>
        </p:nvSpPr>
        <p:spPr bwMode="auto">
          <a:xfrm>
            <a:off x="1497013" y="1555750"/>
            <a:ext cx="4324350" cy="458788"/>
          </a:xfrm>
          <a:prstGeom prst="rect">
            <a:avLst/>
          </a:prstGeom>
          <a:noFill/>
          <a:ln w="25400">
            <a:noFill/>
            <a:miter lim="800000"/>
            <a:headEnd/>
            <a:tailEnd/>
          </a:ln>
          <a:effectLst/>
        </p:spPr>
        <p:txBody>
          <a:bodyPr wrap="none" lIns="90487" tIns="44450" rIns="90487" bIns="44450">
            <a:spAutoFit/>
          </a:bodyPr>
          <a:lstStyle/>
          <a:p>
            <a:pPr eaLnBrk="1" hangingPunct="1">
              <a:defRPr/>
            </a:pPr>
            <a:r>
              <a:rPr lang="en-US" sz="2400" i="1">
                <a:effectLst>
                  <a:outerShdw blurRad="38100" dist="38100" dir="2700000" algn="tl">
                    <a:srgbClr val="000000"/>
                  </a:outerShdw>
                </a:effectLst>
              </a:rPr>
              <a:t>for a specific software design?</a:t>
            </a:r>
          </a:p>
        </p:txBody>
      </p:sp>
      <p:sp>
        <p:nvSpPr>
          <p:cNvPr id="385029" name="Rectangle 5"/>
          <p:cNvSpPr>
            <a:spLocks noChangeArrowheads="1"/>
          </p:cNvSpPr>
          <p:nvPr/>
        </p:nvSpPr>
        <p:spPr bwMode="auto">
          <a:xfrm>
            <a:off x="1585913" y="5354638"/>
            <a:ext cx="1773237" cy="642937"/>
          </a:xfrm>
          <a:prstGeom prst="rect">
            <a:avLst/>
          </a:prstGeom>
          <a:noFill/>
          <a:ln w="25400">
            <a:noFill/>
            <a:miter lim="800000"/>
            <a:headEnd/>
            <a:tailEnd/>
          </a:ln>
          <a:effectLst/>
        </p:spPr>
        <p:txBody>
          <a:bodyPr wrap="none" lIns="90487" tIns="44450" rIns="90487" bIns="44450">
            <a:spAutoFit/>
          </a:bodyPr>
          <a:lstStyle/>
          <a:p>
            <a:pPr eaLnBrk="1" hangingPunct="1">
              <a:defRPr/>
            </a:pPr>
            <a:r>
              <a:rPr lang="en-US">
                <a:effectLst>
                  <a:outerShdw blurRad="38100" dist="38100" dir="2700000" algn="tl">
                    <a:srgbClr val="000000"/>
                  </a:outerShdw>
                </a:effectLst>
              </a:rPr>
              <a:t>optimal number</a:t>
            </a:r>
          </a:p>
          <a:p>
            <a:pPr eaLnBrk="1" hangingPunct="1">
              <a:defRPr/>
            </a:pPr>
            <a:endParaRPr lang="en-US">
              <a:effectLst>
                <a:outerShdw blurRad="38100" dist="38100" dir="2700000" algn="tl">
                  <a:srgbClr val="000000"/>
                </a:outerShdw>
              </a:effectLst>
            </a:endParaRPr>
          </a:p>
        </p:txBody>
      </p:sp>
      <p:sp>
        <p:nvSpPr>
          <p:cNvPr id="385030" name="Rectangle 6"/>
          <p:cNvSpPr>
            <a:spLocks noChangeArrowheads="1"/>
          </p:cNvSpPr>
          <p:nvPr/>
        </p:nvSpPr>
        <p:spPr bwMode="auto">
          <a:xfrm>
            <a:off x="1636713" y="5595938"/>
            <a:ext cx="1503362" cy="366712"/>
          </a:xfrm>
          <a:prstGeom prst="rect">
            <a:avLst/>
          </a:prstGeom>
          <a:noFill/>
          <a:ln w="25400">
            <a:noFill/>
            <a:miter lim="800000"/>
            <a:headEnd/>
            <a:tailEnd/>
          </a:ln>
          <a:effectLst/>
        </p:spPr>
        <p:txBody>
          <a:bodyPr wrap="none" lIns="90487" tIns="44450" rIns="90487" bIns="44450">
            <a:spAutoFit/>
          </a:bodyPr>
          <a:lstStyle/>
          <a:p>
            <a:pPr eaLnBrk="1" hangingPunct="1">
              <a:defRPr/>
            </a:pPr>
            <a:r>
              <a:rPr lang="en-US">
                <a:effectLst>
                  <a:outerShdw blurRad="38100" dist="38100" dir="2700000" algn="tl">
                    <a:srgbClr val="000000"/>
                  </a:outerShdw>
                </a:effectLst>
              </a:rPr>
              <a:t>   of modules</a:t>
            </a:r>
          </a:p>
        </p:txBody>
      </p:sp>
      <p:sp>
        <p:nvSpPr>
          <p:cNvPr id="25607" name="Rectangle 7"/>
          <p:cNvSpPr>
            <a:spLocks noChangeArrowheads="1"/>
          </p:cNvSpPr>
          <p:nvPr/>
        </p:nvSpPr>
        <p:spPr bwMode="auto">
          <a:xfrm>
            <a:off x="2781300" y="2830513"/>
            <a:ext cx="279400" cy="2359025"/>
          </a:xfrm>
          <a:prstGeom prst="rect">
            <a:avLst/>
          </a:prstGeom>
          <a:solidFill>
            <a:schemeClr val="accent2"/>
          </a:solidFill>
          <a:ln w="25400">
            <a:solidFill>
              <a:schemeClr val="tx1"/>
            </a:solidFill>
            <a:miter lim="800000"/>
            <a:headEnd/>
            <a:tailEnd/>
          </a:ln>
        </p:spPr>
        <p:txBody>
          <a:bodyPr wrap="none" anchor="ctr"/>
          <a:lstStyle/>
          <a:p>
            <a:pPr eaLnBrk="1" hangingPunct="1"/>
            <a:endParaRPr lang="en-US" altLang="en-US"/>
          </a:p>
        </p:txBody>
      </p:sp>
      <p:sp>
        <p:nvSpPr>
          <p:cNvPr id="25608" name="Rectangle 8"/>
          <p:cNvSpPr>
            <a:spLocks noChangeArrowheads="1"/>
          </p:cNvSpPr>
          <p:nvPr/>
        </p:nvSpPr>
        <p:spPr bwMode="auto">
          <a:xfrm>
            <a:off x="2768600" y="2817813"/>
            <a:ext cx="304800" cy="2384425"/>
          </a:xfrm>
          <a:prstGeom prst="rect">
            <a:avLst/>
          </a:prstGeom>
          <a:noFill/>
          <a:ln w="25400">
            <a:solidFill>
              <a:srgbClr val="000000"/>
            </a:solidFill>
            <a:miter lim="800000"/>
            <a:headEnd/>
            <a:tailEnd/>
          </a:ln>
        </p:spPr>
        <p:txBody>
          <a:bodyPr wrap="none" anchor="ctr"/>
          <a:lstStyle/>
          <a:p>
            <a:pPr eaLnBrk="1" hangingPunct="1"/>
            <a:endParaRPr lang="en-US" altLang="en-US"/>
          </a:p>
        </p:txBody>
      </p:sp>
      <p:sp>
        <p:nvSpPr>
          <p:cNvPr id="25609" name="Rectangle 9"/>
          <p:cNvSpPr>
            <a:spLocks noChangeArrowheads="1"/>
          </p:cNvSpPr>
          <p:nvPr/>
        </p:nvSpPr>
        <p:spPr bwMode="auto">
          <a:xfrm>
            <a:off x="2781300" y="5230813"/>
            <a:ext cx="279400" cy="123825"/>
          </a:xfrm>
          <a:prstGeom prst="rect">
            <a:avLst/>
          </a:prstGeom>
          <a:solidFill>
            <a:srgbClr val="F76681"/>
          </a:solidFill>
          <a:ln w="25400">
            <a:solidFill>
              <a:schemeClr val="tx1"/>
            </a:solidFill>
            <a:miter lim="800000"/>
            <a:headEnd/>
            <a:tailEnd/>
          </a:ln>
        </p:spPr>
        <p:txBody>
          <a:bodyPr wrap="none" anchor="ctr"/>
          <a:lstStyle/>
          <a:p>
            <a:pPr eaLnBrk="1" hangingPunct="1"/>
            <a:endParaRPr lang="en-US" altLang="en-US"/>
          </a:p>
        </p:txBody>
      </p:sp>
      <p:sp>
        <p:nvSpPr>
          <p:cNvPr id="25610" name="Rectangle 10"/>
          <p:cNvSpPr>
            <a:spLocks noChangeArrowheads="1"/>
          </p:cNvSpPr>
          <p:nvPr/>
        </p:nvSpPr>
        <p:spPr bwMode="auto">
          <a:xfrm>
            <a:off x="2768600" y="5218113"/>
            <a:ext cx="304800" cy="149225"/>
          </a:xfrm>
          <a:prstGeom prst="rect">
            <a:avLst/>
          </a:prstGeom>
          <a:noFill/>
          <a:ln w="25400">
            <a:solidFill>
              <a:srgbClr val="000000"/>
            </a:solidFill>
            <a:miter lim="800000"/>
            <a:headEnd/>
            <a:tailEnd/>
          </a:ln>
        </p:spPr>
        <p:txBody>
          <a:bodyPr wrap="none" anchor="ctr"/>
          <a:lstStyle/>
          <a:p>
            <a:pPr eaLnBrk="1" hangingPunct="1"/>
            <a:endParaRPr lang="en-US" altLang="en-US"/>
          </a:p>
        </p:txBody>
      </p:sp>
      <p:sp>
        <p:nvSpPr>
          <p:cNvPr id="25611" name="Rectangle 11"/>
          <p:cNvSpPr>
            <a:spLocks noChangeArrowheads="1"/>
          </p:cNvSpPr>
          <p:nvPr/>
        </p:nvSpPr>
        <p:spPr bwMode="auto">
          <a:xfrm>
            <a:off x="3098800" y="5141913"/>
            <a:ext cx="279400" cy="212725"/>
          </a:xfrm>
          <a:prstGeom prst="rect">
            <a:avLst/>
          </a:prstGeom>
          <a:solidFill>
            <a:srgbClr val="F76681"/>
          </a:solidFill>
          <a:ln w="25400">
            <a:solidFill>
              <a:schemeClr val="tx1"/>
            </a:solidFill>
            <a:miter lim="800000"/>
            <a:headEnd/>
            <a:tailEnd/>
          </a:ln>
        </p:spPr>
        <p:txBody>
          <a:bodyPr wrap="none" anchor="ctr"/>
          <a:lstStyle/>
          <a:p>
            <a:pPr eaLnBrk="1" hangingPunct="1"/>
            <a:endParaRPr lang="en-US" altLang="en-US"/>
          </a:p>
        </p:txBody>
      </p:sp>
      <p:sp>
        <p:nvSpPr>
          <p:cNvPr id="25612" name="Rectangle 12"/>
          <p:cNvSpPr>
            <a:spLocks noChangeArrowheads="1"/>
          </p:cNvSpPr>
          <p:nvPr/>
        </p:nvSpPr>
        <p:spPr bwMode="auto">
          <a:xfrm>
            <a:off x="3086100" y="5129213"/>
            <a:ext cx="304800" cy="238125"/>
          </a:xfrm>
          <a:prstGeom prst="rect">
            <a:avLst/>
          </a:prstGeom>
          <a:noFill/>
          <a:ln w="25400">
            <a:solidFill>
              <a:srgbClr val="000000"/>
            </a:solidFill>
            <a:miter lim="800000"/>
            <a:headEnd/>
            <a:tailEnd/>
          </a:ln>
        </p:spPr>
        <p:txBody>
          <a:bodyPr wrap="none" anchor="ctr"/>
          <a:lstStyle/>
          <a:p>
            <a:pPr eaLnBrk="1" hangingPunct="1"/>
            <a:endParaRPr lang="en-US" altLang="en-US"/>
          </a:p>
        </p:txBody>
      </p:sp>
      <p:sp>
        <p:nvSpPr>
          <p:cNvPr id="25613" name="Rectangle 13"/>
          <p:cNvSpPr>
            <a:spLocks noChangeArrowheads="1"/>
          </p:cNvSpPr>
          <p:nvPr/>
        </p:nvSpPr>
        <p:spPr bwMode="auto">
          <a:xfrm>
            <a:off x="3098800" y="3059113"/>
            <a:ext cx="279400" cy="2041525"/>
          </a:xfrm>
          <a:prstGeom prst="rect">
            <a:avLst/>
          </a:prstGeom>
          <a:solidFill>
            <a:schemeClr val="accent2"/>
          </a:solidFill>
          <a:ln w="25400">
            <a:solidFill>
              <a:schemeClr val="tx1"/>
            </a:solidFill>
            <a:miter lim="800000"/>
            <a:headEnd/>
            <a:tailEnd/>
          </a:ln>
        </p:spPr>
        <p:txBody>
          <a:bodyPr wrap="none" anchor="ctr"/>
          <a:lstStyle/>
          <a:p>
            <a:pPr eaLnBrk="1" hangingPunct="1"/>
            <a:endParaRPr lang="en-US" altLang="en-US"/>
          </a:p>
        </p:txBody>
      </p:sp>
      <p:sp>
        <p:nvSpPr>
          <p:cNvPr id="25614" name="Rectangle 14"/>
          <p:cNvSpPr>
            <a:spLocks noChangeArrowheads="1"/>
          </p:cNvSpPr>
          <p:nvPr/>
        </p:nvSpPr>
        <p:spPr bwMode="auto">
          <a:xfrm>
            <a:off x="3086100" y="3046413"/>
            <a:ext cx="304800" cy="2066925"/>
          </a:xfrm>
          <a:prstGeom prst="rect">
            <a:avLst/>
          </a:prstGeom>
          <a:noFill/>
          <a:ln w="25400">
            <a:solidFill>
              <a:srgbClr val="000000"/>
            </a:solidFill>
            <a:miter lim="800000"/>
            <a:headEnd/>
            <a:tailEnd/>
          </a:ln>
        </p:spPr>
        <p:txBody>
          <a:bodyPr wrap="none" anchor="ctr"/>
          <a:lstStyle/>
          <a:p>
            <a:pPr eaLnBrk="1" hangingPunct="1"/>
            <a:endParaRPr lang="en-US" altLang="en-US"/>
          </a:p>
        </p:txBody>
      </p:sp>
      <p:sp>
        <p:nvSpPr>
          <p:cNvPr id="25615" name="Rectangle 15"/>
          <p:cNvSpPr>
            <a:spLocks noChangeArrowheads="1"/>
          </p:cNvSpPr>
          <p:nvPr/>
        </p:nvSpPr>
        <p:spPr bwMode="auto">
          <a:xfrm>
            <a:off x="3416300" y="5027613"/>
            <a:ext cx="279400" cy="327025"/>
          </a:xfrm>
          <a:prstGeom prst="rect">
            <a:avLst/>
          </a:prstGeom>
          <a:solidFill>
            <a:srgbClr val="F76681"/>
          </a:solidFill>
          <a:ln w="25400">
            <a:solidFill>
              <a:schemeClr val="tx1"/>
            </a:solidFill>
            <a:miter lim="800000"/>
            <a:headEnd/>
            <a:tailEnd/>
          </a:ln>
        </p:spPr>
        <p:txBody>
          <a:bodyPr wrap="none" anchor="ctr"/>
          <a:lstStyle/>
          <a:p>
            <a:pPr eaLnBrk="1" hangingPunct="1"/>
            <a:endParaRPr lang="en-US" altLang="en-US"/>
          </a:p>
        </p:txBody>
      </p:sp>
      <p:sp>
        <p:nvSpPr>
          <p:cNvPr id="25616" name="Rectangle 16"/>
          <p:cNvSpPr>
            <a:spLocks noChangeArrowheads="1"/>
          </p:cNvSpPr>
          <p:nvPr/>
        </p:nvSpPr>
        <p:spPr bwMode="auto">
          <a:xfrm>
            <a:off x="3403600" y="5014913"/>
            <a:ext cx="304800" cy="352425"/>
          </a:xfrm>
          <a:prstGeom prst="rect">
            <a:avLst/>
          </a:prstGeom>
          <a:noFill/>
          <a:ln w="25400">
            <a:solidFill>
              <a:srgbClr val="000000"/>
            </a:solidFill>
            <a:miter lim="800000"/>
            <a:headEnd/>
            <a:tailEnd/>
          </a:ln>
        </p:spPr>
        <p:txBody>
          <a:bodyPr wrap="none" anchor="ctr"/>
          <a:lstStyle/>
          <a:p>
            <a:pPr eaLnBrk="1" hangingPunct="1"/>
            <a:endParaRPr lang="en-US" altLang="en-US"/>
          </a:p>
        </p:txBody>
      </p:sp>
      <p:sp>
        <p:nvSpPr>
          <p:cNvPr id="25617" name="Rectangle 17"/>
          <p:cNvSpPr>
            <a:spLocks noChangeArrowheads="1"/>
          </p:cNvSpPr>
          <p:nvPr/>
        </p:nvSpPr>
        <p:spPr bwMode="auto">
          <a:xfrm>
            <a:off x="3416300" y="3249613"/>
            <a:ext cx="279400" cy="1736725"/>
          </a:xfrm>
          <a:prstGeom prst="rect">
            <a:avLst/>
          </a:prstGeom>
          <a:solidFill>
            <a:schemeClr val="accent2"/>
          </a:solidFill>
          <a:ln w="25400">
            <a:solidFill>
              <a:schemeClr val="tx1"/>
            </a:solidFill>
            <a:miter lim="800000"/>
            <a:headEnd/>
            <a:tailEnd/>
          </a:ln>
        </p:spPr>
        <p:txBody>
          <a:bodyPr wrap="none" anchor="ctr"/>
          <a:lstStyle/>
          <a:p>
            <a:pPr eaLnBrk="1" hangingPunct="1"/>
            <a:endParaRPr lang="en-US" altLang="en-US"/>
          </a:p>
        </p:txBody>
      </p:sp>
      <p:sp>
        <p:nvSpPr>
          <p:cNvPr id="25618" name="Rectangle 18"/>
          <p:cNvSpPr>
            <a:spLocks noChangeArrowheads="1"/>
          </p:cNvSpPr>
          <p:nvPr/>
        </p:nvSpPr>
        <p:spPr bwMode="auto">
          <a:xfrm>
            <a:off x="3403600" y="3236913"/>
            <a:ext cx="304800" cy="1762125"/>
          </a:xfrm>
          <a:prstGeom prst="rect">
            <a:avLst/>
          </a:prstGeom>
          <a:noFill/>
          <a:ln w="25400">
            <a:solidFill>
              <a:srgbClr val="000000"/>
            </a:solidFill>
            <a:miter lim="800000"/>
            <a:headEnd/>
            <a:tailEnd/>
          </a:ln>
        </p:spPr>
        <p:txBody>
          <a:bodyPr wrap="none" anchor="ctr"/>
          <a:lstStyle/>
          <a:p>
            <a:pPr eaLnBrk="1" hangingPunct="1"/>
            <a:endParaRPr lang="en-US" altLang="en-US"/>
          </a:p>
        </p:txBody>
      </p:sp>
      <p:sp>
        <p:nvSpPr>
          <p:cNvPr id="25619" name="Rectangle 19"/>
          <p:cNvSpPr>
            <a:spLocks noChangeArrowheads="1"/>
          </p:cNvSpPr>
          <p:nvPr/>
        </p:nvSpPr>
        <p:spPr bwMode="auto">
          <a:xfrm>
            <a:off x="3733800" y="4913313"/>
            <a:ext cx="266700" cy="441325"/>
          </a:xfrm>
          <a:prstGeom prst="rect">
            <a:avLst/>
          </a:prstGeom>
          <a:solidFill>
            <a:srgbClr val="F76681"/>
          </a:solidFill>
          <a:ln w="25400">
            <a:solidFill>
              <a:schemeClr val="tx1"/>
            </a:solidFill>
            <a:miter lim="800000"/>
            <a:headEnd/>
            <a:tailEnd/>
          </a:ln>
        </p:spPr>
        <p:txBody>
          <a:bodyPr wrap="none" anchor="ctr"/>
          <a:lstStyle/>
          <a:p>
            <a:pPr eaLnBrk="1" hangingPunct="1"/>
            <a:endParaRPr lang="en-US" altLang="en-US"/>
          </a:p>
        </p:txBody>
      </p:sp>
      <p:sp>
        <p:nvSpPr>
          <p:cNvPr id="25620" name="Rectangle 20"/>
          <p:cNvSpPr>
            <a:spLocks noChangeArrowheads="1"/>
          </p:cNvSpPr>
          <p:nvPr/>
        </p:nvSpPr>
        <p:spPr bwMode="auto">
          <a:xfrm>
            <a:off x="3721100" y="4900613"/>
            <a:ext cx="292100" cy="466725"/>
          </a:xfrm>
          <a:prstGeom prst="rect">
            <a:avLst/>
          </a:prstGeom>
          <a:noFill/>
          <a:ln w="25400">
            <a:solidFill>
              <a:srgbClr val="000000"/>
            </a:solidFill>
            <a:miter lim="800000"/>
            <a:headEnd/>
            <a:tailEnd/>
          </a:ln>
        </p:spPr>
        <p:txBody>
          <a:bodyPr wrap="none" anchor="ctr"/>
          <a:lstStyle/>
          <a:p>
            <a:pPr eaLnBrk="1" hangingPunct="1"/>
            <a:endParaRPr lang="en-US" altLang="en-US"/>
          </a:p>
        </p:txBody>
      </p:sp>
      <p:sp>
        <p:nvSpPr>
          <p:cNvPr id="25621" name="Rectangle 21"/>
          <p:cNvSpPr>
            <a:spLocks noChangeArrowheads="1"/>
          </p:cNvSpPr>
          <p:nvPr/>
        </p:nvSpPr>
        <p:spPr bwMode="auto">
          <a:xfrm>
            <a:off x="3733800" y="3427413"/>
            <a:ext cx="266700" cy="1444625"/>
          </a:xfrm>
          <a:prstGeom prst="rect">
            <a:avLst/>
          </a:prstGeom>
          <a:solidFill>
            <a:schemeClr val="accent2"/>
          </a:solidFill>
          <a:ln w="25400">
            <a:solidFill>
              <a:schemeClr val="tx1"/>
            </a:solidFill>
            <a:miter lim="800000"/>
            <a:headEnd/>
            <a:tailEnd/>
          </a:ln>
        </p:spPr>
        <p:txBody>
          <a:bodyPr wrap="none" anchor="ctr"/>
          <a:lstStyle/>
          <a:p>
            <a:pPr eaLnBrk="1" hangingPunct="1"/>
            <a:endParaRPr lang="en-US" altLang="en-US"/>
          </a:p>
        </p:txBody>
      </p:sp>
      <p:sp>
        <p:nvSpPr>
          <p:cNvPr id="25622" name="Rectangle 22"/>
          <p:cNvSpPr>
            <a:spLocks noChangeArrowheads="1"/>
          </p:cNvSpPr>
          <p:nvPr/>
        </p:nvSpPr>
        <p:spPr bwMode="auto">
          <a:xfrm>
            <a:off x="3721100" y="3414713"/>
            <a:ext cx="292100" cy="1470025"/>
          </a:xfrm>
          <a:prstGeom prst="rect">
            <a:avLst/>
          </a:prstGeom>
          <a:noFill/>
          <a:ln w="25400">
            <a:solidFill>
              <a:srgbClr val="000000"/>
            </a:solidFill>
            <a:miter lim="800000"/>
            <a:headEnd/>
            <a:tailEnd/>
          </a:ln>
        </p:spPr>
        <p:txBody>
          <a:bodyPr wrap="none" anchor="ctr"/>
          <a:lstStyle/>
          <a:p>
            <a:pPr eaLnBrk="1" hangingPunct="1"/>
            <a:endParaRPr lang="en-US" altLang="en-US"/>
          </a:p>
        </p:txBody>
      </p:sp>
      <p:sp>
        <p:nvSpPr>
          <p:cNvPr id="25623" name="Rectangle 23"/>
          <p:cNvSpPr>
            <a:spLocks noChangeArrowheads="1"/>
          </p:cNvSpPr>
          <p:nvPr/>
        </p:nvSpPr>
        <p:spPr bwMode="auto">
          <a:xfrm>
            <a:off x="4038600" y="4799013"/>
            <a:ext cx="279400" cy="555625"/>
          </a:xfrm>
          <a:prstGeom prst="rect">
            <a:avLst/>
          </a:prstGeom>
          <a:solidFill>
            <a:srgbClr val="F76681"/>
          </a:solidFill>
          <a:ln w="25400">
            <a:solidFill>
              <a:schemeClr val="tx1"/>
            </a:solidFill>
            <a:miter lim="800000"/>
            <a:headEnd/>
            <a:tailEnd/>
          </a:ln>
        </p:spPr>
        <p:txBody>
          <a:bodyPr wrap="none" anchor="ctr"/>
          <a:lstStyle/>
          <a:p>
            <a:pPr eaLnBrk="1" hangingPunct="1"/>
            <a:endParaRPr lang="en-US" altLang="en-US"/>
          </a:p>
        </p:txBody>
      </p:sp>
      <p:sp>
        <p:nvSpPr>
          <p:cNvPr id="25624" name="Rectangle 24"/>
          <p:cNvSpPr>
            <a:spLocks noChangeArrowheads="1"/>
          </p:cNvSpPr>
          <p:nvPr/>
        </p:nvSpPr>
        <p:spPr bwMode="auto">
          <a:xfrm>
            <a:off x="4025900" y="4786313"/>
            <a:ext cx="304800" cy="581025"/>
          </a:xfrm>
          <a:prstGeom prst="rect">
            <a:avLst/>
          </a:prstGeom>
          <a:noFill/>
          <a:ln w="25400">
            <a:solidFill>
              <a:srgbClr val="000000"/>
            </a:solidFill>
            <a:miter lim="800000"/>
            <a:headEnd/>
            <a:tailEnd/>
          </a:ln>
        </p:spPr>
        <p:txBody>
          <a:bodyPr wrap="none" anchor="ctr"/>
          <a:lstStyle/>
          <a:p>
            <a:pPr eaLnBrk="1" hangingPunct="1"/>
            <a:endParaRPr lang="en-US" altLang="en-US"/>
          </a:p>
        </p:txBody>
      </p:sp>
      <p:sp>
        <p:nvSpPr>
          <p:cNvPr id="25625" name="Rectangle 25"/>
          <p:cNvSpPr>
            <a:spLocks noChangeArrowheads="1"/>
          </p:cNvSpPr>
          <p:nvPr/>
        </p:nvSpPr>
        <p:spPr bwMode="auto">
          <a:xfrm>
            <a:off x="4038600" y="3567113"/>
            <a:ext cx="279400" cy="1190625"/>
          </a:xfrm>
          <a:prstGeom prst="rect">
            <a:avLst/>
          </a:prstGeom>
          <a:solidFill>
            <a:schemeClr val="accent2"/>
          </a:solidFill>
          <a:ln w="25400">
            <a:solidFill>
              <a:schemeClr val="tx1"/>
            </a:solidFill>
            <a:miter lim="800000"/>
            <a:headEnd/>
            <a:tailEnd/>
          </a:ln>
        </p:spPr>
        <p:txBody>
          <a:bodyPr wrap="none" anchor="ctr"/>
          <a:lstStyle/>
          <a:p>
            <a:pPr eaLnBrk="1" hangingPunct="1"/>
            <a:endParaRPr lang="en-US" altLang="en-US"/>
          </a:p>
        </p:txBody>
      </p:sp>
      <p:sp>
        <p:nvSpPr>
          <p:cNvPr id="25626" name="Rectangle 26"/>
          <p:cNvSpPr>
            <a:spLocks noChangeArrowheads="1"/>
          </p:cNvSpPr>
          <p:nvPr/>
        </p:nvSpPr>
        <p:spPr bwMode="auto">
          <a:xfrm>
            <a:off x="4025900" y="3554413"/>
            <a:ext cx="304800" cy="1216025"/>
          </a:xfrm>
          <a:prstGeom prst="rect">
            <a:avLst/>
          </a:prstGeom>
          <a:noFill/>
          <a:ln w="25400">
            <a:solidFill>
              <a:srgbClr val="000000"/>
            </a:solidFill>
            <a:miter lim="800000"/>
            <a:headEnd/>
            <a:tailEnd/>
          </a:ln>
        </p:spPr>
        <p:txBody>
          <a:bodyPr wrap="none" anchor="ctr"/>
          <a:lstStyle/>
          <a:p>
            <a:pPr eaLnBrk="1" hangingPunct="1"/>
            <a:endParaRPr lang="en-US" altLang="en-US"/>
          </a:p>
        </p:txBody>
      </p:sp>
      <p:sp>
        <p:nvSpPr>
          <p:cNvPr id="25627" name="Rectangle 27"/>
          <p:cNvSpPr>
            <a:spLocks noChangeArrowheads="1"/>
          </p:cNvSpPr>
          <p:nvPr/>
        </p:nvSpPr>
        <p:spPr bwMode="auto">
          <a:xfrm>
            <a:off x="4356100" y="4659313"/>
            <a:ext cx="279400" cy="695325"/>
          </a:xfrm>
          <a:prstGeom prst="rect">
            <a:avLst/>
          </a:prstGeom>
          <a:solidFill>
            <a:srgbClr val="F76681"/>
          </a:solidFill>
          <a:ln w="25400">
            <a:solidFill>
              <a:schemeClr val="tx1"/>
            </a:solidFill>
            <a:miter lim="800000"/>
            <a:headEnd/>
            <a:tailEnd/>
          </a:ln>
        </p:spPr>
        <p:txBody>
          <a:bodyPr wrap="none" anchor="ctr"/>
          <a:lstStyle/>
          <a:p>
            <a:pPr eaLnBrk="1" hangingPunct="1"/>
            <a:endParaRPr lang="en-US" altLang="en-US"/>
          </a:p>
        </p:txBody>
      </p:sp>
      <p:sp>
        <p:nvSpPr>
          <p:cNvPr id="25628" name="Rectangle 28"/>
          <p:cNvSpPr>
            <a:spLocks noChangeArrowheads="1"/>
          </p:cNvSpPr>
          <p:nvPr/>
        </p:nvSpPr>
        <p:spPr bwMode="auto">
          <a:xfrm>
            <a:off x="4343400" y="4646613"/>
            <a:ext cx="304800" cy="720725"/>
          </a:xfrm>
          <a:prstGeom prst="rect">
            <a:avLst/>
          </a:prstGeom>
          <a:noFill/>
          <a:ln w="25400">
            <a:solidFill>
              <a:srgbClr val="000000"/>
            </a:solidFill>
            <a:miter lim="800000"/>
            <a:headEnd/>
            <a:tailEnd/>
          </a:ln>
        </p:spPr>
        <p:txBody>
          <a:bodyPr wrap="none" anchor="ctr"/>
          <a:lstStyle/>
          <a:p>
            <a:pPr eaLnBrk="1" hangingPunct="1"/>
            <a:endParaRPr lang="en-US" altLang="en-US"/>
          </a:p>
        </p:txBody>
      </p:sp>
      <p:sp>
        <p:nvSpPr>
          <p:cNvPr id="25629" name="Rectangle 29"/>
          <p:cNvSpPr>
            <a:spLocks noChangeArrowheads="1"/>
          </p:cNvSpPr>
          <p:nvPr/>
        </p:nvSpPr>
        <p:spPr bwMode="auto">
          <a:xfrm>
            <a:off x="4356100" y="3744913"/>
            <a:ext cx="279400" cy="860425"/>
          </a:xfrm>
          <a:prstGeom prst="rect">
            <a:avLst/>
          </a:prstGeom>
          <a:solidFill>
            <a:schemeClr val="accent2"/>
          </a:solidFill>
          <a:ln w="25400">
            <a:solidFill>
              <a:schemeClr val="tx1"/>
            </a:solidFill>
            <a:miter lim="800000"/>
            <a:headEnd/>
            <a:tailEnd/>
          </a:ln>
        </p:spPr>
        <p:txBody>
          <a:bodyPr wrap="none" anchor="ctr"/>
          <a:lstStyle/>
          <a:p>
            <a:pPr eaLnBrk="1" hangingPunct="1"/>
            <a:endParaRPr lang="en-US" altLang="en-US"/>
          </a:p>
        </p:txBody>
      </p:sp>
      <p:sp>
        <p:nvSpPr>
          <p:cNvPr id="25630" name="Rectangle 30"/>
          <p:cNvSpPr>
            <a:spLocks noChangeArrowheads="1"/>
          </p:cNvSpPr>
          <p:nvPr/>
        </p:nvSpPr>
        <p:spPr bwMode="auto">
          <a:xfrm>
            <a:off x="4343400" y="3732213"/>
            <a:ext cx="304800" cy="885825"/>
          </a:xfrm>
          <a:prstGeom prst="rect">
            <a:avLst/>
          </a:prstGeom>
          <a:noFill/>
          <a:ln w="25400">
            <a:solidFill>
              <a:srgbClr val="000000"/>
            </a:solidFill>
            <a:miter lim="800000"/>
            <a:headEnd/>
            <a:tailEnd/>
          </a:ln>
        </p:spPr>
        <p:txBody>
          <a:bodyPr wrap="none" anchor="ctr"/>
          <a:lstStyle/>
          <a:p>
            <a:pPr eaLnBrk="1" hangingPunct="1"/>
            <a:endParaRPr lang="en-US" altLang="en-US"/>
          </a:p>
        </p:txBody>
      </p:sp>
      <p:sp>
        <p:nvSpPr>
          <p:cNvPr id="25631" name="Rectangle 31"/>
          <p:cNvSpPr>
            <a:spLocks noChangeArrowheads="1"/>
          </p:cNvSpPr>
          <p:nvPr/>
        </p:nvSpPr>
        <p:spPr bwMode="auto">
          <a:xfrm>
            <a:off x="4673600" y="4659313"/>
            <a:ext cx="279400" cy="695325"/>
          </a:xfrm>
          <a:prstGeom prst="rect">
            <a:avLst/>
          </a:prstGeom>
          <a:solidFill>
            <a:srgbClr val="F76681"/>
          </a:solidFill>
          <a:ln w="25400">
            <a:solidFill>
              <a:schemeClr val="tx1"/>
            </a:solidFill>
            <a:miter lim="800000"/>
            <a:headEnd/>
            <a:tailEnd/>
          </a:ln>
        </p:spPr>
        <p:txBody>
          <a:bodyPr wrap="none" anchor="ctr"/>
          <a:lstStyle/>
          <a:p>
            <a:pPr eaLnBrk="1" hangingPunct="1"/>
            <a:endParaRPr lang="en-US" altLang="en-US"/>
          </a:p>
        </p:txBody>
      </p:sp>
      <p:sp>
        <p:nvSpPr>
          <p:cNvPr id="25632" name="Rectangle 32"/>
          <p:cNvSpPr>
            <a:spLocks noChangeArrowheads="1"/>
          </p:cNvSpPr>
          <p:nvPr/>
        </p:nvSpPr>
        <p:spPr bwMode="auto">
          <a:xfrm>
            <a:off x="4660900" y="4646613"/>
            <a:ext cx="304800" cy="720725"/>
          </a:xfrm>
          <a:prstGeom prst="rect">
            <a:avLst/>
          </a:prstGeom>
          <a:noFill/>
          <a:ln w="25400">
            <a:solidFill>
              <a:srgbClr val="000000"/>
            </a:solidFill>
            <a:miter lim="800000"/>
            <a:headEnd/>
            <a:tailEnd/>
          </a:ln>
        </p:spPr>
        <p:txBody>
          <a:bodyPr wrap="none" anchor="ctr"/>
          <a:lstStyle/>
          <a:p>
            <a:pPr eaLnBrk="1" hangingPunct="1"/>
            <a:endParaRPr lang="en-US" altLang="en-US"/>
          </a:p>
        </p:txBody>
      </p:sp>
      <p:sp>
        <p:nvSpPr>
          <p:cNvPr id="25633" name="Rectangle 33"/>
          <p:cNvSpPr>
            <a:spLocks noChangeArrowheads="1"/>
          </p:cNvSpPr>
          <p:nvPr/>
        </p:nvSpPr>
        <p:spPr bwMode="auto">
          <a:xfrm>
            <a:off x="4673600" y="3744913"/>
            <a:ext cx="279400" cy="860425"/>
          </a:xfrm>
          <a:prstGeom prst="rect">
            <a:avLst/>
          </a:prstGeom>
          <a:solidFill>
            <a:schemeClr val="accent2"/>
          </a:solidFill>
          <a:ln w="25400">
            <a:solidFill>
              <a:schemeClr val="tx1"/>
            </a:solidFill>
            <a:miter lim="800000"/>
            <a:headEnd/>
            <a:tailEnd/>
          </a:ln>
        </p:spPr>
        <p:txBody>
          <a:bodyPr wrap="none" anchor="ctr"/>
          <a:lstStyle/>
          <a:p>
            <a:pPr eaLnBrk="1" hangingPunct="1"/>
            <a:endParaRPr lang="en-US" altLang="en-US"/>
          </a:p>
        </p:txBody>
      </p:sp>
      <p:sp>
        <p:nvSpPr>
          <p:cNvPr id="25634" name="Rectangle 34"/>
          <p:cNvSpPr>
            <a:spLocks noChangeArrowheads="1"/>
          </p:cNvSpPr>
          <p:nvPr/>
        </p:nvSpPr>
        <p:spPr bwMode="auto">
          <a:xfrm>
            <a:off x="4660900" y="3732213"/>
            <a:ext cx="304800" cy="885825"/>
          </a:xfrm>
          <a:prstGeom prst="rect">
            <a:avLst/>
          </a:prstGeom>
          <a:noFill/>
          <a:ln w="25400">
            <a:solidFill>
              <a:srgbClr val="000000"/>
            </a:solidFill>
            <a:miter lim="800000"/>
            <a:headEnd/>
            <a:tailEnd/>
          </a:ln>
        </p:spPr>
        <p:txBody>
          <a:bodyPr wrap="none" anchor="ctr"/>
          <a:lstStyle/>
          <a:p>
            <a:pPr eaLnBrk="1" hangingPunct="1"/>
            <a:endParaRPr lang="en-US" altLang="en-US"/>
          </a:p>
        </p:txBody>
      </p:sp>
      <p:sp>
        <p:nvSpPr>
          <p:cNvPr id="25635" name="Rectangle 35"/>
          <p:cNvSpPr>
            <a:spLocks noChangeArrowheads="1"/>
          </p:cNvSpPr>
          <p:nvPr/>
        </p:nvSpPr>
        <p:spPr bwMode="auto">
          <a:xfrm>
            <a:off x="4991100" y="4456113"/>
            <a:ext cx="266700" cy="898525"/>
          </a:xfrm>
          <a:prstGeom prst="rect">
            <a:avLst/>
          </a:prstGeom>
          <a:solidFill>
            <a:srgbClr val="F76681"/>
          </a:solidFill>
          <a:ln w="25400">
            <a:solidFill>
              <a:schemeClr val="tx1"/>
            </a:solidFill>
            <a:miter lim="800000"/>
            <a:headEnd/>
            <a:tailEnd/>
          </a:ln>
        </p:spPr>
        <p:txBody>
          <a:bodyPr wrap="none" anchor="ctr"/>
          <a:lstStyle/>
          <a:p>
            <a:pPr eaLnBrk="1" hangingPunct="1"/>
            <a:endParaRPr lang="en-US" altLang="en-US"/>
          </a:p>
        </p:txBody>
      </p:sp>
      <p:sp>
        <p:nvSpPr>
          <p:cNvPr id="25636" name="Rectangle 36"/>
          <p:cNvSpPr>
            <a:spLocks noChangeArrowheads="1"/>
          </p:cNvSpPr>
          <p:nvPr/>
        </p:nvSpPr>
        <p:spPr bwMode="auto">
          <a:xfrm>
            <a:off x="4978400" y="4443413"/>
            <a:ext cx="292100" cy="923925"/>
          </a:xfrm>
          <a:prstGeom prst="rect">
            <a:avLst/>
          </a:prstGeom>
          <a:noFill/>
          <a:ln w="25400">
            <a:solidFill>
              <a:srgbClr val="000000"/>
            </a:solidFill>
            <a:miter lim="800000"/>
            <a:headEnd/>
            <a:tailEnd/>
          </a:ln>
        </p:spPr>
        <p:txBody>
          <a:bodyPr wrap="none" anchor="ctr"/>
          <a:lstStyle/>
          <a:p>
            <a:pPr eaLnBrk="1" hangingPunct="1"/>
            <a:endParaRPr lang="en-US" altLang="en-US"/>
          </a:p>
        </p:txBody>
      </p:sp>
      <p:sp>
        <p:nvSpPr>
          <p:cNvPr id="25637" name="Rectangle 37"/>
          <p:cNvSpPr>
            <a:spLocks noChangeArrowheads="1"/>
          </p:cNvSpPr>
          <p:nvPr/>
        </p:nvSpPr>
        <p:spPr bwMode="auto">
          <a:xfrm>
            <a:off x="4991100" y="3567113"/>
            <a:ext cx="266700" cy="847725"/>
          </a:xfrm>
          <a:prstGeom prst="rect">
            <a:avLst/>
          </a:prstGeom>
          <a:solidFill>
            <a:schemeClr val="accent2"/>
          </a:solidFill>
          <a:ln w="25400">
            <a:solidFill>
              <a:schemeClr val="tx1"/>
            </a:solidFill>
            <a:miter lim="800000"/>
            <a:headEnd/>
            <a:tailEnd/>
          </a:ln>
        </p:spPr>
        <p:txBody>
          <a:bodyPr wrap="none" anchor="ctr"/>
          <a:lstStyle/>
          <a:p>
            <a:pPr eaLnBrk="1" hangingPunct="1"/>
            <a:endParaRPr lang="en-US" altLang="en-US"/>
          </a:p>
        </p:txBody>
      </p:sp>
      <p:sp>
        <p:nvSpPr>
          <p:cNvPr id="25638" name="Rectangle 38"/>
          <p:cNvSpPr>
            <a:spLocks noChangeArrowheads="1"/>
          </p:cNvSpPr>
          <p:nvPr/>
        </p:nvSpPr>
        <p:spPr bwMode="auto">
          <a:xfrm>
            <a:off x="4978400" y="3554413"/>
            <a:ext cx="292100" cy="873125"/>
          </a:xfrm>
          <a:prstGeom prst="rect">
            <a:avLst/>
          </a:prstGeom>
          <a:noFill/>
          <a:ln w="25400">
            <a:solidFill>
              <a:srgbClr val="000000"/>
            </a:solidFill>
            <a:miter lim="800000"/>
            <a:headEnd/>
            <a:tailEnd/>
          </a:ln>
        </p:spPr>
        <p:txBody>
          <a:bodyPr wrap="none" anchor="ctr"/>
          <a:lstStyle/>
          <a:p>
            <a:pPr eaLnBrk="1" hangingPunct="1"/>
            <a:endParaRPr lang="en-US" altLang="en-US"/>
          </a:p>
        </p:txBody>
      </p:sp>
      <p:sp>
        <p:nvSpPr>
          <p:cNvPr id="25639" name="Rectangle 39"/>
          <p:cNvSpPr>
            <a:spLocks noChangeArrowheads="1"/>
          </p:cNvSpPr>
          <p:nvPr/>
        </p:nvSpPr>
        <p:spPr bwMode="auto">
          <a:xfrm>
            <a:off x="5295900" y="4252913"/>
            <a:ext cx="279400" cy="1101725"/>
          </a:xfrm>
          <a:prstGeom prst="rect">
            <a:avLst/>
          </a:prstGeom>
          <a:solidFill>
            <a:srgbClr val="F76681"/>
          </a:solidFill>
          <a:ln w="25400">
            <a:solidFill>
              <a:schemeClr val="tx1"/>
            </a:solidFill>
            <a:miter lim="800000"/>
            <a:headEnd/>
            <a:tailEnd/>
          </a:ln>
        </p:spPr>
        <p:txBody>
          <a:bodyPr wrap="none" anchor="ctr"/>
          <a:lstStyle/>
          <a:p>
            <a:pPr eaLnBrk="1" hangingPunct="1"/>
            <a:endParaRPr lang="en-US" altLang="en-US"/>
          </a:p>
        </p:txBody>
      </p:sp>
      <p:sp>
        <p:nvSpPr>
          <p:cNvPr id="25640" name="Rectangle 40"/>
          <p:cNvSpPr>
            <a:spLocks noChangeArrowheads="1"/>
          </p:cNvSpPr>
          <p:nvPr/>
        </p:nvSpPr>
        <p:spPr bwMode="auto">
          <a:xfrm>
            <a:off x="5283200" y="4240213"/>
            <a:ext cx="304800" cy="1127125"/>
          </a:xfrm>
          <a:prstGeom prst="rect">
            <a:avLst/>
          </a:prstGeom>
          <a:noFill/>
          <a:ln w="25400">
            <a:solidFill>
              <a:srgbClr val="000000"/>
            </a:solidFill>
            <a:miter lim="800000"/>
            <a:headEnd/>
            <a:tailEnd/>
          </a:ln>
        </p:spPr>
        <p:txBody>
          <a:bodyPr wrap="none" anchor="ctr"/>
          <a:lstStyle/>
          <a:p>
            <a:pPr eaLnBrk="1" hangingPunct="1"/>
            <a:endParaRPr lang="en-US" altLang="en-US"/>
          </a:p>
        </p:txBody>
      </p:sp>
      <p:sp>
        <p:nvSpPr>
          <p:cNvPr id="25641" name="Rectangle 41"/>
          <p:cNvSpPr>
            <a:spLocks noChangeArrowheads="1"/>
          </p:cNvSpPr>
          <p:nvPr/>
        </p:nvSpPr>
        <p:spPr bwMode="auto">
          <a:xfrm>
            <a:off x="5295900" y="3427413"/>
            <a:ext cx="279400" cy="809625"/>
          </a:xfrm>
          <a:prstGeom prst="rect">
            <a:avLst/>
          </a:prstGeom>
          <a:solidFill>
            <a:schemeClr val="accent2"/>
          </a:solidFill>
          <a:ln w="25400">
            <a:solidFill>
              <a:schemeClr val="tx1"/>
            </a:solidFill>
            <a:miter lim="800000"/>
            <a:headEnd/>
            <a:tailEnd/>
          </a:ln>
        </p:spPr>
        <p:txBody>
          <a:bodyPr wrap="none" anchor="ctr"/>
          <a:lstStyle/>
          <a:p>
            <a:pPr eaLnBrk="1" hangingPunct="1"/>
            <a:endParaRPr lang="en-US" altLang="en-US"/>
          </a:p>
        </p:txBody>
      </p:sp>
      <p:sp>
        <p:nvSpPr>
          <p:cNvPr id="25642" name="Rectangle 42"/>
          <p:cNvSpPr>
            <a:spLocks noChangeArrowheads="1"/>
          </p:cNvSpPr>
          <p:nvPr/>
        </p:nvSpPr>
        <p:spPr bwMode="auto">
          <a:xfrm>
            <a:off x="5283200" y="3414713"/>
            <a:ext cx="304800" cy="835025"/>
          </a:xfrm>
          <a:prstGeom prst="rect">
            <a:avLst/>
          </a:prstGeom>
          <a:noFill/>
          <a:ln w="25400">
            <a:solidFill>
              <a:srgbClr val="000000"/>
            </a:solidFill>
            <a:miter lim="800000"/>
            <a:headEnd/>
            <a:tailEnd/>
          </a:ln>
        </p:spPr>
        <p:txBody>
          <a:bodyPr wrap="none" anchor="ctr"/>
          <a:lstStyle/>
          <a:p>
            <a:pPr eaLnBrk="1" hangingPunct="1"/>
            <a:endParaRPr lang="en-US" altLang="en-US"/>
          </a:p>
        </p:txBody>
      </p:sp>
      <p:sp>
        <p:nvSpPr>
          <p:cNvPr id="25643" name="Rectangle 43"/>
          <p:cNvSpPr>
            <a:spLocks noChangeArrowheads="1"/>
          </p:cNvSpPr>
          <p:nvPr/>
        </p:nvSpPr>
        <p:spPr bwMode="auto">
          <a:xfrm>
            <a:off x="5613400" y="4113213"/>
            <a:ext cx="279400" cy="1241425"/>
          </a:xfrm>
          <a:prstGeom prst="rect">
            <a:avLst/>
          </a:prstGeom>
          <a:solidFill>
            <a:srgbClr val="F76681"/>
          </a:solidFill>
          <a:ln w="25400">
            <a:solidFill>
              <a:schemeClr val="tx1"/>
            </a:solidFill>
            <a:miter lim="800000"/>
            <a:headEnd/>
            <a:tailEnd/>
          </a:ln>
        </p:spPr>
        <p:txBody>
          <a:bodyPr wrap="none" anchor="ctr"/>
          <a:lstStyle/>
          <a:p>
            <a:pPr eaLnBrk="1" hangingPunct="1"/>
            <a:endParaRPr lang="en-US" altLang="en-US"/>
          </a:p>
        </p:txBody>
      </p:sp>
      <p:sp>
        <p:nvSpPr>
          <p:cNvPr id="25644" name="Rectangle 44"/>
          <p:cNvSpPr>
            <a:spLocks noChangeArrowheads="1"/>
          </p:cNvSpPr>
          <p:nvPr/>
        </p:nvSpPr>
        <p:spPr bwMode="auto">
          <a:xfrm>
            <a:off x="5600700" y="4100513"/>
            <a:ext cx="304800" cy="1266825"/>
          </a:xfrm>
          <a:prstGeom prst="rect">
            <a:avLst/>
          </a:prstGeom>
          <a:noFill/>
          <a:ln w="25400">
            <a:solidFill>
              <a:srgbClr val="000000"/>
            </a:solidFill>
            <a:miter lim="800000"/>
            <a:headEnd/>
            <a:tailEnd/>
          </a:ln>
        </p:spPr>
        <p:txBody>
          <a:bodyPr wrap="none" anchor="ctr"/>
          <a:lstStyle/>
          <a:p>
            <a:pPr eaLnBrk="1" hangingPunct="1"/>
            <a:endParaRPr lang="en-US" altLang="en-US"/>
          </a:p>
        </p:txBody>
      </p:sp>
      <p:sp>
        <p:nvSpPr>
          <p:cNvPr id="25645" name="Rectangle 45"/>
          <p:cNvSpPr>
            <a:spLocks noChangeArrowheads="1"/>
          </p:cNvSpPr>
          <p:nvPr/>
        </p:nvSpPr>
        <p:spPr bwMode="auto">
          <a:xfrm>
            <a:off x="5613400" y="3249613"/>
            <a:ext cx="279400" cy="822325"/>
          </a:xfrm>
          <a:prstGeom prst="rect">
            <a:avLst/>
          </a:prstGeom>
          <a:solidFill>
            <a:schemeClr val="accent2"/>
          </a:solidFill>
          <a:ln w="25400">
            <a:solidFill>
              <a:schemeClr val="tx1"/>
            </a:solidFill>
            <a:miter lim="800000"/>
            <a:headEnd/>
            <a:tailEnd/>
          </a:ln>
        </p:spPr>
        <p:txBody>
          <a:bodyPr wrap="none" anchor="ctr"/>
          <a:lstStyle/>
          <a:p>
            <a:pPr eaLnBrk="1" hangingPunct="1"/>
            <a:endParaRPr lang="en-US" altLang="en-US"/>
          </a:p>
        </p:txBody>
      </p:sp>
      <p:sp>
        <p:nvSpPr>
          <p:cNvPr id="25646" name="Rectangle 46"/>
          <p:cNvSpPr>
            <a:spLocks noChangeArrowheads="1"/>
          </p:cNvSpPr>
          <p:nvPr/>
        </p:nvSpPr>
        <p:spPr bwMode="auto">
          <a:xfrm>
            <a:off x="5600700" y="3236913"/>
            <a:ext cx="304800" cy="847725"/>
          </a:xfrm>
          <a:prstGeom prst="rect">
            <a:avLst/>
          </a:prstGeom>
          <a:noFill/>
          <a:ln w="25400">
            <a:solidFill>
              <a:srgbClr val="000000"/>
            </a:solidFill>
            <a:miter lim="800000"/>
            <a:headEnd/>
            <a:tailEnd/>
          </a:ln>
        </p:spPr>
        <p:txBody>
          <a:bodyPr wrap="none" anchor="ctr"/>
          <a:lstStyle/>
          <a:p>
            <a:pPr eaLnBrk="1" hangingPunct="1"/>
            <a:endParaRPr lang="en-US" altLang="en-US"/>
          </a:p>
        </p:txBody>
      </p:sp>
      <p:sp>
        <p:nvSpPr>
          <p:cNvPr id="25647" name="Rectangle 47"/>
          <p:cNvSpPr>
            <a:spLocks noChangeArrowheads="1"/>
          </p:cNvSpPr>
          <p:nvPr/>
        </p:nvSpPr>
        <p:spPr bwMode="auto">
          <a:xfrm>
            <a:off x="5930900" y="3884613"/>
            <a:ext cx="279400" cy="1470025"/>
          </a:xfrm>
          <a:prstGeom prst="rect">
            <a:avLst/>
          </a:prstGeom>
          <a:solidFill>
            <a:srgbClr val="F76681"/>
          </a:solidFill>
          <a:ln w="25400">
            <a:solidFill>
              <a:schemeClr val="tx1"/>
            </a:solidFill>
            <a:miter lim="800000"/>
            <a:headEnd/>
            <a:tailEnd/>
          </a:ln>
        </p:spPr>
        <p:txBody>
          <a:bodyPr wrap="none" anchor="ctr"/>
          <a:lstStyle/>
          <a:p>
            <a:pPr eaLnBrk="1" hangingPunct="1"/>
            <a:endParaRPr lang="en-US" altLang="en-US"/>
          </a:p>
        </p:txBody>
      </p:sp>
      <p:sp>
        <p:nvSpPr>
          <p:cNvPr id="25648" name="Rectangle 48"/>
          <p:cNvSpPr>
            <a:spLocks noChangeArrowheads="1"/>
          </p:cNvSpPr>
          <p:nvPr/>
        </p:nvSpPr>
        <p:spPr bwMode="auto">
          <a:xfrm>
            <a:off x="5918200" y="3871913"/>
            <a:ext cx="304800" cy="1495425"/>
          </a:xfrm>
          <a:prstGeom prst="rect">
            <a:avLst/>
          </a:prstGeom>
          <a:noFill/>
          <a:ln w="25400">
            <a:solidFill>
              <a:srgbClr val="000000"/>
            </a:solidFill>
            <a:miter lim="800000"/>
            <a:headEnd/>
            <a:tailEnd/>
          </a:ln>
        </p:spPr>
        <p:txBody>
          <a:bodyPr wrap="none" anchor="ctr"/>
          <a:lstStyle/>
          <a:p>
            <a:pPr eaLnBrk="1" hangingPunct="1"/>
            <a:endParaRPr lang="en-US" altLang="en-US"/>
          </a:p>
        </p:txBody>
      </p:sp>
      <p:sp>
        <p:nvSpPr>
          <p:cNvPr id="25649" name="Rectangle 49"/>
          <p:cNvSpPr>
            <a:spLocks noChangeArrowheads="1"/>
          </p:cNvSpPr>
          <p:nvPr/>
        </p:nvSpPr>
        <p:spPr bwMode="auto">
          <a:xfrm>
            <a:off x="5930900" y="3059113"/>
            <a:ext cx="279400" cy="784225"/>
          </a:xfrm>
          <a:prstGeom prst="rect">
            <a:avLst/>
          </a:prstGeom>
          <a:solidFill>
            <a:schemeClr val="accent2"/>
          </a:solidFill>
          <a:ln w="25400">
            <a:solidFill>
              <a:schemeClr val="tx1"/>
            </a:solidFill>
            <a:miter lim="800000"/>
            <a:headEnd/>
            <a:tailEnd/>
          </a:ln>
        </p:spPr>
        <p:txBody>
          <a:bodyPr wrap="none" anchor="ctr"/>
          <a:lstStyle/>
          <a:p>
            <a:pPr eaLnBrk="1" hangingPunct="1"/>
            <a:endParaRPr lang="en-US" altLang="en-US"/>
          </a:p>
        </p:txBody>
      </p:sp>
      <p:sp>
        <p:nvSpPr>
          <p:cNvPr id="25650" name="Rectangle 50"/>
          <p:cNvSpPr>
            <a:spLocks noChangeArrowheads="1"/>
          </p:cNvSpPr>
          <p:nvPr/>
        </p:nvSpPr>
        <p:spPr bwMode="auto">
          <a:xfrm>
            <a:off x="5918200" y="3046413"/>
            <a:ext cx="304800" cy="809625"/>
          </a:xfrm>
          <a:prstGeom prst="rect">
            <a:avLst/>
          </a:prstGeom>
          <a:noFill/>
          <a:ln w="25400">
            <a:solidFill>
              <a:srgbClr val="000000"/>
            </a:solidFill>
            <a:miter lim="800000"/>
            <a:headEnd/>
            <a:tailEnd/>
          </a:ln>
        </p:spPr>
        <p:txBody>
          <a:bodyPr wrap="none" anchor="ctr"/>
          <a:lstStyle/>
          <a:p>
            <a:pPr eaLnBrk="1" hangingPunct="1"/>
            <a:endParaRPr lang="en-US" altLang="en-US"/>
          </a:p>
        </p:txBody>
      </p:sp>
      <p:sp>
        <p:nvSpPr>
          <p:cNvPr id="25651" name="Rectangle 51"/>
          <p:cNvSpPr>
            <a:spLocks noChangeArrowheads="1"/>
          </p:cNvSpPr>
          <p:nvPr/>
        </p:nvSpPr>
        <p:spPr bwMode="auto">
          <a:xfrm>
            <a:off x="6248400" y="2830513"/>
            <a:ext cx="266700" cy="606425"/>
          </a:xfrm>
          <a:prstGeom prst="rect">
            <a:avLst/>
          </a:prstGeom>
          <a:solidFill>
            <a:schemeClr val="accent2"/>
          </a:solidFill>
          <a:ln w="25400">
            <a:solidFill>
              <a:schemeClr val="tx1"/>
            </a:solidFill>
            <a:miter lim="800000"/>
            <a:headEnd/>
            <a:tailEnd/>
          </a:ln>
        </p:spPr>
        <p:txBody>
          <a:bodyPr wrap="none" anchor="ctr"/>
          <a:lstStyle/>
          <a:p>
            <a:pPr eaLnBrk="1" hangingPunct="1"/>
            <a:endParaRPr lang="en-US" altLang="en-US"/>
          </a:p>
        </p:txBody>
      </p:sp>
      <p:sp>
        <p:nvSpPr>
          <p:cNvPr id="25652" name="Rectangle 52"/>
          <p:cNvSpPr>
            <a:spLocks noChangeArrowheads="1"/>
          </p:cNvSpPr>
          <p:nvPr/>
        </p:nvSpPr>
        <p:spPr bwMode="auto">
          <a:xfrm>
            <a:off x="6235700" y="2817813"/>
            <a:ext cx="292100" cy="633412"/>
          </a:xfrm>
          <a:prstGeom prst="rect">
            <a:avLst/>
          </a:prstGeom>
          <a:noFill/>
          <a:ln w="25400">
            <a:solidFill>
              <a:srgbClr val="000000"/>
            </a:solidFill>
            <a:miter lim="800000"/>
            <a:headEnd/>
            <a:tailEnd/>
          </a:ln>
        </p:spPr>
        <p:txBody>
          <a:bodyPr wrap="none" anchor="ctr"/>
          <a:lstStyle/>
          <a:p>
            <a:pPr eaLnBrk="1" hangingPunct="1"/>
            <a:endParaRPr lang="en-US" altLang="en-US"/>
          </a:p>
        </p:txBody>
      </p:sp>
      <p:sp>
        <p:nvSpPr>
          <p:cNvPr id="25653" name="Rectangle 53"/>
          <p:cNvSpPr>
            <a:spLocks noChangeArrowheads="1"/>
          </p:cNvSpPr>
          <p:nvPr/>
        </p:nvSpPr>
        <p:spPr bwMode="auto">
          <a:xfrm>
            <a:off x="6248400" y="3479800"/>
            <a:ext cx="266700" cy="1874838"/>
          </a:xfrm>
          <a:prstGeom prst="rect">
            <a:avLst/>
          </a:prstGeom>
          <a:solidFill>
            <a:srgbClr val="F76681"/>
          </a:solidFill>
          <a:ln w="25400">
            <a:solidFill>
              <a:schemeClr val="tx1"/>
            </a:solidFill>
            <a:miter lim="800000"/>
            <a:headEnd/>
            <a:tailEnd/>
          </a:ln>
        </p:spPr>
        <p:txBody>
          <a:bodyPr wrap="none" anchor="ctr"/>
          <a:lstStyle/>
          <a:p>
            <a:pPr eaLnBrk="1" hangingPunct="1"/>
            <a:endParaRPr lang="en-US" altLang="en-US"/>
          </a:p>
        </p:txBody>
      </p:sp>
      <p:sp>
        <p:nvSpPr>
          <p:cNvPr id="25654" name="Rectangle 54"/>
          <p:cNvSpPr>
            <a:spLocks noChangeArrowheads="1"/>
          </p:cNvSpPr>
          <p:nvPr/>
        </p:nvSpPr>
        <p:spPr bwMode="auto">
          <a:xfrm>
            <a:off x="6235700" y="3465513"/>
            <a:ext cx="292100" cy="1901825"/>
          </a:xfrm>
          <a:prstGeom prst="rect">
            <a:avLst/>
          </a:prstGeom>
          <a:noFill/>
          <a:ln w="25400">
            <a:solidFill>
              <a:srgbClr val="000000"/>
            </a:solidFill>
            <a:miter lim="800000"/>
            <a:headEnd/>
            <a:tailEnd/>
          </a:ln>
        </p:spPr>
        <p:txBody>
          <a:bodyPr wrap="none" anchor="ctr"/>
          <a:lstStyle/>
          <a:p>
            <a:pPr eaLnBrk="1" hangingPunct="1"/>
            <a:endParaRPr lang="en-US" altLang="en-US"/>
          </a:p>
        </p:txBody>
      </p:sp>
      <p:sp>
        <p:nvSpPr>
          <p:cNvPr id="385079" name="Rectangle 55"/>
          <p:cNvSpPr>
            <a:spLocks noChangeArrowheads="1"/>
          </p:cNvSpPr>
          <p:nvPr/>
        </p:nvSpPr>
        <p:spPr bwMode="auto">
          <a:xfrm>
            <a:off x="1357313" y="2725738"/>
            <a:ext cx="1247775" cy="642937"/>
          </a:xfrm>
          <a:prstGeom prst="rect">
            <a:avLst/>
          </a:prstGeom>
          <a:noFill/>
          <a:ln w="25400">
            <a:noFill/>
            <a:miter lim="800000"/>
            <a:headEnd/>
            <a:tailEnd/>
          </a:ln>
          <a:effectLst/>
        </p:spPr>
        <p:txBody>
          <a:bodyPr wrap="none" lIns="90487" tIns="44450" rIns="90487" bIns="44450">
            <a:spAutoFit/>
          </a:bodyPr>
          <a:lstStyle/>
          <a:p>
            <a:pPr eaLnBrk="1" hangingPunct="1">
              <a:defRPr/>
            </a:pPr>
            <a:r>
              <a:rPr lang="en-US">
                <a:effectLst>
                  <a:outerShdw blurRad="38100" dist="38100" dir="2700000" algn="tl">
                    <a:srgbClr val="000000"/>
                  </a:outerShdw>
                </a:effectLst>
              </a:rPr>
              <a:t>      cost of</a:t>
            </a:r>
          </a:p>
          <a:p>
            <a:pPr eaLnBrk="1" hangingPunct="1">
              <a:defRPr/>
            </a:pPr>
            <a:endParaRPr lang="en-US">
              <a:effectLst>
                <a:outerShdw blurRad="38100" dist="38100" dir="2700000" algn="tl">
                  <a:srgbClr val="000000"/>
                </a:outerShdw>
              </a:effectLst>
            </a:endParaRPr>
          </a:p>
        </p:txBody>
      </p:sp>
      <p:sp>
        <p:nvSpPr>
          <p:cNvPr id="385080" name="Rectangle 56"/>
          <p:cNvSpPr>
            <a:spLocks noChangeArrowheads="1"/>
          </p:cNvSpPr>
          <p:nvPr/>
        </p:nvSpPr>
        <p:spPr bwMode="auto">
          <a:xfrm>
            <a:off x="1357313" y="2954338"/>
            <a:ext cx="1311275" cy="642937"/>
          </a:xfrm>
          <a:prstGeom prst="rect">
            <a:avLst/>
          </a:prstGeom>
          <a:noFill/>
          <a:ln w="25400">
            <a:noFill/>
            <a:miter lim="800000"/>
            <a:headEnd/>
            <a:tailEnd/>
          </a:ln>
          <a:effectLst/>
        </p:spPr>
        <p:txBody>
          <a:bodyPr wrap="none" lIns="90487" tIns="44450" rIns="90487" bIns="44450">
            <a:spAutoFit/>
          </a:bodyPr>
          <a:lstStyle/>
          <a:p>
            <a:pPr eaLnBrk="1" hangingPunct="1">
              <a:defRPr/>
            </a:pPr>
            <a:r>
              <a:rPr lang="en-US">
                <a:effectLst>
                  <a:outerShdw blurRad="38100" dist="38100" dir="2700000" algn="tl">
                    <a:srgbClr val="000000"/>
                  </a:outerShdw>
                </a:effectLst>
              </a:rPr>
              <a:t>    software</a:t>
            </a:r>
          </a:p>
          <a:p>
            <a:pPr eaLnBrk="1" hangingPunct="1">
              <a:defRPr/>
            </a:pPr>
            <a:endParaRPr lang="en-US">
              <a:effectLst>
                <a:outerShdw blurRad="38100" dist="38100" dir="2700000" algn="tl">
                  <a:srgbClr val="000000"/>
                </a:outerShdw>
              </a:effectLst>
            </a:endParaRPr>
          </a:p>
        </p:txBody>
      </p:sp>
      <p:sp>
        <p:nvSpPr>
          <p:cNvPr id="385081" name="Rectangle 57"/>
          <p:cNvSpPr>
            <a:spLocks noChangeArrowheads="1"/>
          </p:cNvSpPr>
          <p:nvPr/>
        </p:nvSpPr>
        <p:spPr bwMode="auto">
          <a:xfrm>
            <a:off x="5510213" y="5454650"/>
            <a:ext cx="2157412" cy="366713"/>
          </a:xfrm>
          <a:prstGeom prst="rect">
            <a:avLst/>
          </a:prstGeom>
          <a:noFill/>
          <a:ln w="25400">
            <a:noFill/>
            <a:miter lim="800000"/>
            <a:headEnd/>
            <a:tailEnd/>
          </a:ln>
          <a:effectLst/>
        </p:spPr>
        <p:txBody>
          <a:bodyPr wrap="none" lIns="90487" tIns="44450" rIns="90487" bIns="44450">
            <a:spAutoFit/>
          </a:bodyPr>
          <a:lstStyle/>
          <a:p>
            <a:pPr eaLnBrk="1" hangingPunct="1">
              <a:defRPr/>
            </a:pPr>
            <a:r>
              <a:rPr lang="en-US">
                <a:effectLst>
                  <a:outerShdw blurRad="38100" dist="38100" dir="2700000" algn="tl">
                    <a:srgbClr val="000000"/>
                  </a:outerShdw>
                </a:effectLst>
              </a:rPr>
              <a:t>number of modules</a:t>
            </a:r>
          </a:p>
        </p:txBody>
      </p:sp>
      <p:grpSp>
        <p:nvGrpSpPr>
          <p:cNvPr id="25658" name="Group 58"/>
          <p:cNvGrpSpPr>
            <a:grpSpLocks/>
          </p:cNvGrpSpPr>
          <p:nvPr/>
        </p:nvGrpSpPr>
        <p:grpSpPr bwMode="auto">
          <a:xfrm>
            <a:off x="2768600" y="5305425"/>
            <a:ext cx="4675188" cy="128588"/>
            <a:chOff x="1744" y="2971"/>
            <a:chExt cx="2945" cy="72"/>
          </a:xfrm>
        </p:grpSpPr>
        <p:sp>
          <p:nvSpPr>
            <p:cNvPr id="25668" name="Freeform 59"/>
            <p:cNvSpPr>
              <a:spLocks/>
            </p:cNvSpPr>
            <p:nvPr/>
          </p:nvSpPr>
          <p:spPr bwMode="auto">
            <a:xfrm>
              <a:off x="4512" y="2971"/>
              <a:ext cx="177" cy="72"/>
            </a:xfrm>
            <a:custGeom>
              <a:avLst/>
              <a:gdLst>
                <a:gd name="T0" fmla="*/ 176 w 177"/>
                <a:gd name="T1" fmla="*/ 39 h 72"/>
                <a:gd name="T2" fmla="*/ 0 w 177"/>
                <a:gd name="T3" fmla="*/ 71 h 72"/>
                <a:gd name="T4" fmla="*/ 0 w 177"/>
                <a:gd name="T5" fmla="*/ 39 h 72"/>
                <a:gd name="T6" fmla="*/ 0 w 177"/>
                <a:gd name="T7" fmla="*/ 0 h 72"/>
                <a:gd name="T8" fmla="*/ 176 w 177"/>
                <a:gd name="T9" fmla="*/ 39 h 72"/>
                <a:gd name="T10" fmla="*/ 0 60000 65536"/>
                <a:gd name="T11" fmla="*/ 0 60000 65536"/>
                <a:gd name="T12" fmla="*/ 0 60000 65536"/>
                <a:gd name="T13" fmla="*/ 0 60000 65536"/>
                <a:gd name="T14" fmla="*/ 0 60000 65536"/>
                <a:gd name="T15" fmla="*/ 0 w 177"/>
                <a:gd name="T16" fmla="*/ 0 h 72"/>
                <a:gd name="T17" fmla="*/ 177 w 177"/>
                <a:gd name="T18" fmla="*/ 72 h 72"/>
              </a:gdLst>
              <a:ahLst/>
              <a:cxnLst>
                <a:cxn ang="T10">
                  <a:pos x="T0" y="T1"/>
                </a:cxn>
                <a:cxn ang="T11">
                  <a:pos x="T2" y="T3"/>
                </a:cxn>
                <a:cxn ang="T12">
                  <a:pos x="T4" y="T5"/>
                </a:cxn>
                <a:cxn ang="T13">
                  <a:pos x="T6" y="T7"/>
                </a:cxn>
                <a:cxn ang="T14">
                  <a:pos x="T8" y="T9"/>
                </a:cxn>
              </a:cxnLst>
              <a:rect l="T15" t="T16" r="T17" b="T18"/>
              <a:pathLst>
                <a:path w="177" h="72">
                  <a:moveTo>
                    <a:pt x="176" y="39"/>
                  </a:moveTo>
                  <a:lnTo>
                    <a:pt x="0" y="71"/>
                  </a:lnTo>
                  <a:lnTo>
                    <a:pt x="0" y="39"/>
                  </a:lnTo>
                  <a:lnTo>
                    <a:pt x="0" y="0"/>
                  </a:lnTo>
                  <a:lnTo>
                    <a:pt x="176" y="39"/>
                  </a:lnTo>
                </a:path>
              </a:pathLst>
            </a:custGeom>
            <a:solidFill>
              <a:srgbClr val="000000"/>
            </a:solidFill>
            <a:ln w="25400" cap="rnd" cmpd="sng">
              <a:solidFill>
                <a:schemeClr val="tx1"/>
              </a:solidFill>
              <a:prstDash val="solid"/>
              <a:round/>
              <a:headEnd type="none" w="med" len="med"/>
              <a:tailEnd type="none" w="med" len="med"/>
            </a:ln>
          </p:spPr>
          <p:txBody>
            <a:bodyPr/>
            <a:lstStyle/>
            <a:p>
              <a:endParaRPr lang="en-US"/>
            </a:p>
          </p:txBody>
        </p:sp>
        <p:sp>
          <p:nvSpPr>
            <p:cNvPr id="25669" name="Line 60"/>
            <p:cNvSpPr>
              <a:spLocks noChangeShapeType="1"/>
            </p:cNvSpPr>
            <p:nvPr/>
          </p:nvSpPr>
          <p:spPr bwMode="auto">
            <a:xfrm>
              <a:off x="1744" y="3013"/>
              <a:ext cx="2760" cy="0"/>
            </a:xfrm>
            <a:prstGeom prst="line">
              <a:avLst/>
            </a:prstGeom>
            <a:noFill/>
            <a:ln w="50800">
              <a:solidFill>
                <a:schemeClr val="tx1"/>
              </a:solidFill>
              <a:round/>
              <a:headEnd/>
              <a:tailEnd/>
            </a:ln>
          </p:spPr>
          <p:txBody>
            <a:bodyPr wrap="none" anchor="ctr"/>
            <a:lstStyle/>
            <a:p>
              <a:endParaRPr lang="en-US"/>
            </a:p>
          </p:txBody>
        </p:sp>
      </p:grpSp>
      <p:grpSp>
        <p:nvGrpSpPr>
          <p:cNvPr id="25659" name="Group 61"/>
          <p:cNvGrpSpPr>
            <a:grpSpLocks/>
          </p:cNvGrpSpPr>
          <p:nvPr/>
        </p:nvGrpSpPr>
        <p:grpSpPr bwMode="auto">
          <a:xfrm>
            <a:off x="2692400" y="2232025"/>
            <a:ext cx="128588" cy="3136900"/>
            <a:chOff x="1696" y="1250"/>
            <a:chExt cx="81" cy="1756"/>
          </a:xfrm>
        </p:grpSpPr>
        <p:sp>
          <p:nvSpPr>
            <p:cNvPr id="25666" name="Freeform 62"/>
            <p:cNvSpPr>
              <a:spLocks/>
            </p:cNvSpPr>
            <p:nvPr/>
          </p:nvSpPr>
          <p:spPr bwMode="auto">
            <a:xfrm>
              <a:off x="1696" y="1250"/>
              <a:ext cx="81" cy="157"/>
            </a:xfrm>
            <a:custGeom>
              <a:avLst/>
              <a:gdLst>
                <a:gd name="T0" fmla="*/ 44 w 81"/>
                <a:gd name="T1" fmla="*/ 0 h 157"/>
                <a:gd name="T2" fmla="*/ 80 w 81"/>
                <a:gd name="T3" fmla="*/ 156 h 157"/>
                <a:gd name="T4" fmla="*/ 44 w 81"/>
                <a:gd name="T5" fmla="*/ 156 h 157"/>
                <a:gd name="T6" fmla="*/ 0 w 81"/>
                <a:gd name="T7" fmla="*/ 156 h 157"/>
                <a:gd name="T8" fmla="*/ 44 w 81"/>
                <a:gd name="T9" fmla="*/ 0 h 157"/>
                <a:gd name="T10" fmla="*/ 0 60000 65536"/>
                <a:gd name="T11" fmla="*/ 0 60000 65536"/>
                <a:gd name="T12" fmla="*/ 0 60000 65536"/>
                <a:gd name="T13" fmla="*/ 0 60000 65536"/>
                <a:gd name="T14" fmla="*/ 0 60000 65536"/>
                <a:gd name="T15" fmla="*/ 0 w 81"/>
                <a:gd name="T16" fmla="*/ 0 h 157"/>
                <a:gd name="T17" fmla="*/ 81 w 81"/>
                <a:gd name="T18" fmla="*/ 157 h 157"/>
              </a:gdLst>
              <a:ahLst/>
              <a:cxnLst>
                <a:cxn ang="T10">
                  <a:pos x="T0" y="T1"/>
                </a:cxn>
                <a:cxn ang="T11">
                  <a:pos x="T2" y="T3"/>
                </a:cxn>
                <a:cxn ang="T12">
                  <a:pos x="T4" y="T5"/>
                </a:cxn>
                <a:cxn ang="T13">
                  <a:pos x="T6" y="T7"/>
                </a:cxn>
                <a:cxn ang="T14">
                  <a:pos x="T8" y="T9"/>
                </a:cxn>
              </a:cxnLst>
              <a:rect l="T15" t="T16" r="T17" b="T18"/>
              <a:pathLst>
                <a:path w="81" h="157">
                  <a:moveTo>
                    <a:pt x="44" y="0"/>
                  </a:moveTo>
                  <a:lnTo>
                    <a:pt x="80" y="156"/>
                  </a:lnTo>
                  <a:lnTo>
                    <a:pt x="44" y="156"/>
                  </a:lnTo>
                  <a:lnTo>
                    <a:pt x="0" y="156"/>
                  </a:lnTo>
                  <a:lnTo>
                    <a:pt x="44" y="0"/>
                  </a:lnTo>
                </a:path>
              </a:pathLst>
            </a:custGeom>
            <a:solidFill>
              <a:srgbClr val="000000"/>
            </a:solidFill>
            <a:ln w="25400" cap="rnd" cmpd="sng">
              <a:solidFill>
                <a:schemeClr val="tx1"/>
              </a:solidFill>
              <a:prstDash val="solid"/>
              <a:round/>
              <a:headEnd type="none" w="med" len="med"/>
              <a:tailEnd type="none" w="med" len="med"/>
            </a:ln>
          </p:spPr>
          <p:txBody>
            <a:bodyPr/>
            <a:lstStyle/>
            <a:p>
              <a:endParaRPr lang="en-US"/>
            </a:p>
          </p:txBody>
        </p:sp>
        <p:sp>
          <p:nvSpPr>
            <p:cNvPr id="25667" name="Line 63"/>
            <p:cNvSpPr>
              <a:spLocks noChangeShapeType="1"/>
            </p:cNvSpPr>
            <p:nvPr/>
          </p:nvSpPr>
          <p:spPr bwMode="auto">
            <a:xfrm flipV="1">
              <a:off x="1744" y="1399"/>
              <a:ext cx="0" cy="1607"/>
            </a:xfrm>
            <a:prstGeom prst="line">
              <a:avLst/>
            </a:prstGeom>
            <a:noFill/>
            <a:ln w="50800">
              <a:solidFill>
                <a:schemeClr val="tx1"/>
              </a:solidFill>
              <a:round/>
              <a:headEnd/>
              <a:tailEnd/>
            </a:ln>
          </p:spPr>
          <p:txBody>
            <a:bodyPr wrap="none" anchor="ctr"/>
            <a:lstStyle/>
            <a:p>
              <a:endParaRPr lang="en-US"/>
            </a:p>
          </p:txBody>
        </p:sp>
      </p:grpSp>
      <p:sp>
        <p:nvSpPr>
          <p:cNvPr id="385088" name="Rectangle 64"/>
          <p:cNvSpPr>
            <a:spLocks noChangeArrowheads="1"/>
          </p:cNvSpPr>
          <p:nvPr/>
        </p:nvSpPr>
        <p:spPr bwMode="auto">
          <a:xfrm>
            <a:off x="6602413" y="3468688"/>
            <a:ext cx="1260475" cy="712787"/>
          </a:xfrm>
          <a:prstGeom prst="rect">
            <a:avLst/>
          </a:prstGeom>
          <a:noFill/>
          <a:ln w="25400">
            <a:noFill/>
            <a:miter lim="800000"/>
            <a:headEnd/>
            <a:tailEnd/>
          </a:ln>
          <a:effectLst/>
        </p:spPr>
        <p:txBody>
          <a:bodyPr wrap="none" lIns="90487" tIns="44450" rIns="90487" bIns="44450">
            <a:spAutoFit/>
          </a:bodyPr>
          <a:lstStyle/>
          <a:p>
            <a:pPr algn="ctr" eaLnBrk="1" hangingPunct="1">
              <a:lnSpc>
                <a:spcPct val="75000"/>
              </a:lnSpc>
              <a:defRPr/>
            </a:pPr>
            <a:r>
              <a:rPr lang="en-US">
                <a:effectLst>
                  <a:outerShdw blurRad="38100" dist="38100" dir="2700000" algn="tl">
                    <a:srgbClr val="000000"/>
                  </a:outerShdw>
                </a:effectLst>
              </a:rPr>
              <a:t>module</a:t>
            </a:r>
          </a:p>
          <a:p>
            <a:pPr algn="ctr" eaLnBrk="1" hangingPunct="1">
              <a:lnSpc>
                <a:spcPct val="75000"/>
              </a:lnSpc>
              <a:defRPr/>
            </a:pPr>
            <a:r>
              <a:rPr lang="en-US">
                <a:effectLst>
                  <a:outerShdw blurRad="38100" dist="38100" dir="2700000" algn="tl">
                    <a:srgbClr val="000000"/>
                  </a:outerShdw>
                </a:effectLst>
              </a:rPr>
              <a:t>integration</a:t>
            </a:r>
          </a:p>
          <a:p>
            <a:pPr algn="ctr" eaLnBrk="1" hangingPunct="1">
              <a:lnSpc>
                <a:spcPct val="75000"/>
              </a:lnSpc>
              <a:defRPr/>
            </a:pPr>
            <a:r>
              <a:rPr lang="en-US">
                <a:effectLst>
                  <a:outerShdw blurRad="38100" dist="38100" dir="2700000" algn="tl">
                    <a:srgbClr val="000000"/>
                  </a:outerShdw>
                </a:effectLst>
              </a:rPr>
              <a:t>cost</a:t>
            </a:r>
          </a:p>
        </p:txBody>
      </p:sp>
      <p:sp>
        <p:nvSpPr>
          <p:cNvPr id="385089" name="Rectangle 65"/>
          <p:cNvSpPr>
            <a:spLocks noChangeArrowheads="1"/>
          </p:cNvSpPr>
          <p:nvPr/>
        </p:nvSpPr>
        <p:spPr bwMode="auto">
          <a:xfrm>
            <a:off x="3694113" y="2228850"/>
            <a:ext cx="2876550" cy="644525"/>
          </a:xfrm>
          <a:prstGeom prst="rect">
            <a:avLst/>
          </a:prstGeom>
          <a:noFill/>
          <a:ln w="25400">
            <a:noFill/>
            <a:miter lim="800000"/>
            <a:headEnd/>
            <a:tailEnd/>
          </a:ln>
          <a:effectLst/>
        </p:spPr>
        <p:txBody>
          <a:bodyPr wrap="none" lIns="90487" tIns="44450" rIns="90487" bIns="44450">
            <a:spAutoFit/>
          </a:bodyPr>
          <a:lstStyle/>
          <a:p>
            <a:pPr eaLnBrk="1" hangingPunct="1">
              <a:defRPr/>
            </a:pPr>
            <a:r>
              <a:rPr lang="en-US">
                <a:effectLst>
                  <a:outerShdw blurRad="38100" dist="38100" dir="2700000" algn="tl">
                    <a:srgbClr val="000000"/>
                  </a:outerShdw>
                </a:effectLst>
              </a:rPr>
              <a:t>module development cost </a:t>
            </a:r>
          </a:p>
          <a:p>
            <a:pPr eaLnBrk="1" hangingPunct="1">
              <a:defRPr/>
            </a:pPr>
            <a:endParaRPr lang="en-US">
              <a:effectLst>
                <a:outerShdw blurRad="38100" dist="38100" dir="2700000" algn="tl">
                  <a:srgbClr val="000000"/>
                </a:outerShdw>
              </a:effectLst>
            </a:endParaRPr>
          </a:p>
        </p:txBody>
      </p:sp>
      <p:sp>
        <p:nvSpPr>
          <p:cNvPr id="25662" name="Line 66"/>
          <p:cNvSpPr>
            <a:spLocks noChangeShapeType="1"/>
          </p:cNvSpPr>
          <p:nvPr/>
        </p:nvSpPr>
        <p:spPr bwMode="auto">
          <a:xfrm>
            <a:off x="5245100" y="2665413"/>
            <a:ext cx="520700" cy="860425"/>
          </a:xfrm>
          <a:prstGeom prst="line">
            <a:avLst/>
          </a:prstGeom>
          <a:noFill/>
          <a:ln w="25400">
            <a:solidFill>
              <a:schemeClr val="tx1"/>
            </a:solidFill>
            <a:round/>
            <a:headEnd/>
            <a:tailEnd/>
          </a:ln>
        </p:spPr>
        <p:txBody>
          <a:bodyPr wrap="none" anchor="ctr"/>
          <a:lstStyle/>
          <a:p>
            <a:endParaRPr lang="en-US"/>
          </a:p>
        </p:txBody>
      </p:sp>
      <p:sp>
        <p:nvSpPr>
          <p:cNvPr id="25663" name="Line 67"/>
          <p:cNvSpPr>
            <a:spLocks noChangeShapeType="1"/>
          </p:cNvSpPr>
          <p:nvPr/>
        </p:nvSpPr>
        <p:spPr bwMode="auto">
          <a:xfrm flipH="1">
            <a:off x="5803900" y="3998913"/>
            <a:ext cx="914400" cy="504825"/>
          </a:xfrm>
          <a:prstGeom prst="line">
            <a:avLst/>
          </a:prstGeom>
          <a:noFill/>
          <a:ln w="25400">
            <a:solidFill>
              <a:schemeClr val="tx1"/>
            </a:solidFill>
            <a:round/>
            <a:headEnd/>
            <a:tailEnd/>
          </a:ln>
          <a:effectLst>
            <a:outerShdw dist="107763" dir="2700000" algn="ctr" rotWithShape="0">
              <a:schemeClr val="bg2"/>
            </a:outerShdw>
          </a:effectLst>
        </p:spPr>
        <p:txBody>
          <a:bodyPr wrap="none" anchor="ctr"/>
          <a:lstStyle/>
          <a:p>
            <a:endParaRPr lang="en-US"/>
          </a:p>
        </p:txBody>
      </p:sp>
      <p:sp>
        <p:nvSpPr>
          <p:cNvPr id="25664" name="Arc 68"/>
          <p:cNvSpPr>
            <a:spLocks/>
          </p:cNvSpPr>
          <p:nvPr/>
        </p:nvSpPr>
        <p:spPr bwMode="auto">
          <a:xfrm>
            <a:off x="3390900" y="5510213"/>
            <a:ext cx="1193800" cy="366712"/>
          </a:xfrm>
          <a:custGeom>
            <a:avLst/>
            <a:gdLst>
              <a:gd name="T0" fmla="*/ 2147483646 w 21600"/>
              <a:gd name="T1" fmla="*/ 0 h 21705"/>
              <a:gd name="T2" fmla="*/ 0 w 21600"/>
              <a:gd name="T3" fmla="*/ 2147483646 h 21705"/>
              <a:gd name="T4" fmla="*/ 0 w 21600"/>
              <a:gd name="T5" fmla="*/ 2147483646 h 21705"/>
              <a:gd name="T6" fmla="*/ 0 60000 65536"/>
              <a:gd name="T7" fmla="*/ 0 60000 65536"/>
              <a:gd name="T8" fmla="*/ 0 60000 65536"/>
              <a:gd name="T9" fmla="*/ 0 w 21600"/>
              <a:gd name="T10" fmla="*/ 0 h 21705"/>
              <a:gd name="T11" fmla="*/ 21600 w 21600"/>
              <a:gd name="T12" fmla="*/ 21705 h 21705"/>
            </a:gdLst>
            <a:ahLst/>
            <a:cxnLst>
              <a:cxn ang="T6">
                <a:pos x="T0" y="T1"/>
              </a:cxn>
              <a:cxn ang="T7">
                <a:pos x="T2" y="T3"/>
              </a:cxn>
              <a:cxn ang="T8">
                <a:pos x="T4" y="T5"/>
              </a:cxn>
            </a:cxnLst>
            <a:rect l="T9" t="T10" r="T11" b="T12"/>
            <a:pathLst>
              <a:path w="21600" h="21705" fill="none" extrusionOk="0">
                <a:moveTo>
                  <a:pt x="21599" y="-1"/>
                </a:moveTo>
                <a:cubicBezTo>
                  <a:pt x="21599" y="34"/>
                  <a:pt x="21600" y="69"/>
                  <a:pt x="21600" y="105"/>
                </a:cubicBezTo>
                <a:cubicBezTo>
                  <a:pt x="21600" y="12034"/>
                  <a:pt x="11929" y="21704"/>
                  <a:pt x="0" y="21705"/>
                </a:cubicBezTo>
              </a:path>
              <a:path w="21600" h="21705" stroke="0" extrusionOk="0">
                <a:moveTo>
                  <a:pt x="21599" y="-1"/>
                </a:moveTo>
                <a:cubicBezTo>
                  <a:pt x="21599" y="34"/>
                  <a:pt x="21600" y="69"/>
                  <a:pt x="21600" y="105"/>
                </a:cubicBezTo>
                <a:cubicBezTo>
                  <a:pt x="21600" y="12034"/>
                  <a:pt x="11929" y="21704"/>
                  <a:pt x="0" y="21705"/>
                </a:cubicBezTo>
                <a:lnTo>
                  <a:pt x="0" y="105"/>
                </a:lnTo>
                <a:lnTo>
                  <a:pt x="21599" y="-1"/>
                </a:lnTo>
                <a:close/>
              </a:path>
            </a:pathLst>
          </a:custGeom>
          <a:noFill/>
          <a:ln w="25400" cap="rnd">
            <a:solidFill>
              <a:schemeClr val="tx1"/>
            </a:solidFill>
            <a:round/>
            <a:headEnd type="triangle" w="med" len="med"/>
            <a:tailEnd/>
          </a:ln>
        </p:spPr>
        <p:txBody>
          <a:bodyPr wrap="none" anchor="ctr"/>
          <a:lstStyle/>
          <a:p>
            <a:endParaRPr lang="en-US"/>
          </a:p>
        </p:txBody>
      </p:sp>
      <p:sp>
        <p:nvSpPr>
          <p:cNvPr id="25665" name="Slide Number Placeholder 68"/>
          <p:cNvSpPr>
            <a:spLocks noGrp="1"/>
          </p:cNvSpPr>
          <p:nvPr>
            <p:ph type="sldNum" sz="quarter" idx="12"/>
          </p:nvPr>
        </p:nvSpPr>
        <p:spPr>
          <a:noFill/>
        </p:spPr>
        <p:txBody>
          <a:bodyPr/>
          <a:lstStyle/>
          <a:p>
            <a:fld id="{4F54A88B-2497-475A-9175-5392F323DA3B}" type="slidenum">
              <a:rPr lang="sv-SE" altLang="en-US"/>
              <a:pPr/>
              <a:t>21</a:t>
            </a:fld>
            <a:endParaRPr lang="sv-SE" altLang="en-US"/>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1198563" y="2447925"/>
            <a:ext cx="7385050" cy="3482975"/>
          </a:xfrm>
          <a:prstGeom prst="rect">
            <a:avLst/>
          </a:prstGeom>
          <a:solidFill>
            <a:schemeClr val="bg2"/>
          </a:solidFill>
          <a:ln w="12700">
            <a:solidFill>
              <a:schemeClr val="tx1"/>
            </a:solidFill>
            <a:miter lim="800000"/>
            <a:headEnd/>
            <a:tailEnd/>
          </a:ln>
        </p:spPr>
        <p:txBody>
          <a:bodyPr wrap="none" anchor="ctr"/>
          <a:lstStyle/>
          <a:p>
            <a:pPr eaLnBrk="1" hangingPunct="1"/>
            <a:endParaRPr lang="en-US" altLang="en-US"/>
          </a:p>
        </p:txBody>
      </p:sp>
      <p:sp>
        <p:nvSpPr>
          <p:cNvPr id="26627" name="Rectangle 3"/>
          <p:cNvSpPr>
            <a:spLocks noGrp="1" noChangeArrowheads="1"/>
          </p:cNvSpPr>
          <p:nvPr>
            <p:ph type="title"/>
          </p:nvPr>
        </p:nvSpPr>
        <p:spPr>
          <a:xfrm>
            <a:off x="3233738" y="400050"/>
            <a:ext cx="3548062" cy="600075"/>
          </a:xfrm>
        </p:spPr>
        <p:txBody>
          <a:bodyPr/>
          <a:lstStyle/>
          <a:p>
            <a:r>
              <a:rPr lang="en-US" altLang="en-US" smtClean="0"/>
              <a:t>4. Architecture</a:t>
            </a:r>
          </a:p>
        </p:txBody>
      </p:sp>
      <p:sp>
        <p:nvSpPr>
          <p:cNvPr id="388100" name="Text Box 4"/>
          <p:cNvSpPr txBox="1">
            <a:spLocks noChangeArrowheads="1"/>
          </p:cNvSpPr>
          <p:nvPr/>
        </p:nvSpPr>
        <p:spPr bwMode="auto">
          <a:xfrm>
            <a:off x="1335088" y="995363"/>
            <a:ext cx="6877050" cy="1200150"/>
          </a:xfrm>
          <a:prstGeom prst="rect">
            <a:avLst/>
          </a:prstGeom>
          <a:noFill/>
          <a:ln w="12700">
            <a:noFill/>
            <a:miter lim="800000"/>
            <a:headEnd/>
            <a:tailEnd/>
          </a:ln>
          <a:effectLst/>
        </p:spPr>
        <p:txBody>
          <a:bodyPr>
            <a:spAutoFit/>
          </a:bodyPr>
          <a:lstStyle/>
          <a:p>
            <a:pPr eaLnBrk="1" hangingPunct="1">
              <a:spcBef>
                <a:spcPct val="50000"/>
              </a:spcBef>
              <a:defRPr/>
            </a:pPr>
            <a:r>
              <a:rPr lang="en-US" sz="2400" dirty="0">
                <a:latin typeface="+mn-lt"/>
                <a:cs typeface="+mn-cs"/>
              </a:rPr>
              <a:t>“The overall structure of the software and the ways in which that structure provides conceptual integrity for a system.” [SHA95a]</a:t>
            </a:r>
          </a:p>
        </p:txBody>
      </p:sp>
      <p:sp>
        <p:nvSpPr>
          <p:cNvPr id="388101" name="Text Box 5"/>
          <p:cNvSpPr txBox="1">
            <a:spLocks noChangeArrowheads="1"/>
          </p:cNvSpPr>
          <p:nvPr/>
        </p:nvSpPr>
        <p:spPr bwMode="auto">
          <a:xfrm>
            <a:off x="1243013" y="2465388"/>
            <a:ext cx="7367587" cy="2862262"/>
          </a:xfrm>
          <a:prstGeom prst="rect">
            <a:avLst/>
          </a:prstGeom>
          <a:noFill/>
          <a:ln w="12700">
            <a:noFill/>
            <a:miter lim="800000"/>
            <a:headEnd/>
            <a:tailEnd/>
          </a:ln>
          <a:effectLst/>
        </p:spPr>
        <p:txBody>
          <a:bodyPr>
            <a:spAutoFit/>
          </a:bodyPr>
          <a:lstStyle/>
          <a:p>
            <a:pPr eaLnBrk="1" hangingPunct="1">
              <a:defRPr/>
            </a:pPr>
            <a:r>
              <a:rPr lang="en-US" dirty="0">
                <a:solidFill>
                  <a:schemeClr val="folHlink"/>
                </a:solidFill>
                <a:effectLst>
                  <a:outerShdw blurRad="38100" dist="38100" dir="2700000" algn="tl">
                    <a:srgbClr val="000000"/>
                  </a:outerShdw>
                </a:effectLst>
              </a:rPr>
              <a:t>Structural properties.</a:t>
            </a:r>
            <a:r>
              <a:rPr lang="en-US" dirty="0">
                <a:solidFill>
                  <a:schemeClr val="bg1"/>
                </a:solidFill>
                <a:effectLst>
                  <a:outerShdw blurRad="38100" dist="38100" dir="2700000" algn="tl">
                    <a:srgbClr val="000000"/>
                  </a:outerShdw>
                </a:effectLst>
              </a:rPr>
              <a:t>  This aspect of the architectural design representation defines the components of a system (e.g., modules, objects, filters) and the manner in which those components are packaged and interact with one another. For example, objects are packaged to encapsulate both data and the processing that manipulates the data and interact via the invocation of methods .</a:t>
            </a:r>
          </a:p>
          <a:p>
            <a:pPr eaLnBrk="1" hangingPunct="1">
              <a:defRPr/>
            </a:pPr>
            <a:r>
              <a:rPr lang="en-US" dirty="0">
                <a:solidFill>
                  <a:schemeClr val="folHlink"/>
                </a:solidFill>
                <a:effectLst>
                  <a:outerShdw blurRad="38100" dist="38100" dir="2700000" algn="tl">
                    <a:srgbClr val="000000"/>
                  </a:outerShdw>
                </a:effectLst>
              </a:rPr>
              <a:t>Extra-functional properties.</a:t>
            </a:r>
            <a:r>
              <a:rPr lang="en-US" dirty="0">
                <a:solidFill>
                  <a:schemeClr val="bg1"/>
                </a:solidFill>
                <a:effectLst>
                  <a:outerShdw blurRad="38100" dist="38100" dir="2700000" algn="tl">
                    <a:srgbClr val="000000"/>
                  </a:outerShdw>
                </a:effectLst>
              </a:rPr>
              <a:t>  The architectural design description should address how the design architecture achieves requirements for performance, capacity, reliability, security, adaptability, and other system characteristics.</a:t>
            </a:r>
          </a:p>
        </p:txBody>
      </p:sp>
      <p:sp>
        <p:nvSpPr>
          <p:cNvPr id="26630" name="Slide Number Placeholder 5"/>
          <p:cNvSpPr>
            <a:spLocks noGrp="1"/>
          </p:cNvSpPr>
          <p:nvPr>
            <p:ph type="sldNum" sz="quarter" idx="12"/>
          </p:nvPr>
        </p:nvSpPr>
        <p:spPr>
          <a:noFill/>
        </p:spPr>
        <p:txBody>
          <a:bodyPr/>
          <a:lstStyle/>
          <a:p>
            <a:fld id="{D8A02B38-827B-4449-854E-D23A89353D61}" type="slidenum">
              <a:rPr lang="sv-SE" altLang="en-US"/>
              <a:pPr/>
              <a:t>22</a:t>
            </a:fld>
            <a:endParaRPr lang="sv-SE"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type="title"/>
          </p:nvPr>
        </p:nvSpPr>
        <p:spPr>
          <a:xfrm>
            <a:off x="3233738" y="400050"/>
            <a:ext cx="3548062" cy="600075"/>
          </a:xfrm>
        </p:spPr>
        <p:txBody>
          <a:bodyPr/>
          <a:lstStyle/>
          <a:p>
            <a:r>
              <a:rPr lang="en-US" altLang="en-US" smtClean="0"/>
              <a:t>4. Architecture</a:t>
            </a:r>
          </a:p>
        </p:txBody>
      </p:sp>
      <p:sp>
        <p:nvSpPr>
          <p:cNvPr id="388100" name="Text Box 4"/>
          <p:cNvSpPr txBox="1">
            <a:spLocks noChangeArrowheads="1"/>
          </p:cNvSpPr>
          <p:nvPr/>
        </p:nvSpPr>
        <p:spPr bwMode="auto">
          <a:xfrm>
            <a:off x="1335088" y="995363"/>
            <a:ext cx="6877050" cy="1200150"/>
          </a:xfrm>
          <a:prstGeom prst="rect">
            <a:avLst/>
          </a:prstGeom>
          <a:noFill/>
          <a:ln w="12700">
            <a:noFill/>
            <a:miter lim="800000"/>
            <a:headEnd/>
            <a:tailEnd/>
          </a:ln>
          <a:effectLst/>
        </p:spPr>
        <p:txBody>
          <a:bodyPr>
            <a:spAutoFit/>
          </a:bodyPr>
          <a:lstStyle/>
          <a:p>
            <a:pPr eaLnBrk="1" hangingPunct="1">
              <a:spcBef>
                <a:spcPct val="50000"/>
              </a:spcBef>
              <a:defRPr/>
            </a:pPr>
            <a:r>
              <a:rPr lang="en-US" sz="2400" dirty="0">
                <a:latin typeface="+mn-lt"/>
                <a:cs typeface="+mn-cs"/>
              </a:rPr>
              <a:t>“The overall structure of the software and the ways in which that structure provides conceptual integrity for a system.” [SHA95a]</a:t>
            </a:r>
          </a:p>
        </p:txBody>
      </p:sp>
      <p:sp>
        <p:nvSpPr>
          <p:cNvPr id="26630" name="Slide Number Placeholder 5"/>
          <p:cNvSpPr>
            <a:spLocks noGrp="1"/>
          </p:cNvSpPr>
          <p:nvPr>
            <p:ph type="sldNum" sz="quarter" idx="12"/>
          </p:nvPr>
        </p:nvSpPr>
        <p:spPr>
          <a:noFill/>
        </p:spPr>
        <p:txBody>
          <a:bodyPr/>
          <a:lstStyle/>
          <a:p>
            <a:fld id="{D8A02B38-827B-4449-854E-D23A89353D61}" type="slidenum">
              <a:rPr lang="sv-SE" altLang="en-US"/>
              <a:pPr/>
              <a:t>23</a:t>
            </a:fld>
            <a:endParaRPr lang="sv-SE" altLang="en-US"/>
          </a:p>
        </p:txBody>
      </p:sp>
      <p:pic>
        <p:nvPicPr>
          <p:cNvPr id="2050" name="Picture 2"/>
          <p:cNvPicPr>
            <a:picLocks noChangeAspect="1" noChangeArrowheads="1"/>
          </p:cNvPicPr>
          <p:nvPr/>
        </p:nvPicPr>
        <p:blipFill>
          <a:blip r:embed="rId2"/>
          <a:srcRect/>
          <a:stretch>
            <a:fillRect/>
          </a:stretch>
        </p:blipFill>
        <p:spPr bwMode="auto">
          <a:xfrm>
            <a:off x="457200" y="1143000"/>
            <a:ext cx="8077200" cy="48672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2665413" y="400050"/>
            <a:ext cx="5183187" cy="600075"/>
          </a:xfrm>
        </p:spPr>
        <p:txBody>
          <a:bodyPr/>
          <a:lstStyle/>
          <a:p>
            <a:r>
              <a:rPr lang="en-US" altLang="en-US" smtClean="0"/>
              <a:t>5. Control Hierarchy</a:t>
            </a:r>
          </a:p>
        </p:txBody>
      </p:sp>
      <p:sp>
        <p:nvSpPr>
          <p:cNvPr id="27651" name="Rectangle 3"/>
          <p:cNvSpPr>
            <a:spLocks noGrp="1" noChangeArrowheads="1"/>
          </p:cNvSpPr>
          <p:nvPr>
            <p:ph type="body" idx="1"/>
          </p:nvPr>
        </p:nvSpPr>
        <p:spPr>
          <a:xfrm>
            <a:off x="581025" y="1676400"/>
            <a:ext cx="7667625" cy="4114800"/>
          </a:xfrm>
        </p:spPr>
        <p:txBody>
          <a:bodyPr/>
          <a:lstStyle/>
          <a:p>
            <a:r>
              <a:rPr lang="en-US" altLang="en-US" smtClean="0"/>
              <a:t>Program Structure, represents the organization of program components(modules) and implies a hierarchy of control.</a:t>
            </a:r>
          </a:p>
          <a:p>
            <a:endParaRPr lang="en-US" altLang="en-US" smtClean="0"/>
          </a:p>
          <a:p>
            <a:r>
              <a:rPr lang="en-US" altLang="en-US" smtClean="0"/>
              <a:t>NO concern to procedural aspects of software</a:t>
            </a:r>
          </a:p>
          <a:p>
            <a:endParaRPr lang="en-US" altLang="en-US" smtClean="0"/>
          </a:p>
        </p:txBody>
      </p:sp>
      <p:sp>
        <p:nvSpPr>
          <p:cNvPr id="27652" name="Slide Number Placeholder 3"/>
          <p:cNvSpPr>
            <a:spLocks noGrp="1"/>
          </p:cNvSpPr>
          <p:nvPr>
            <p:ph type="sldNum" sz="quarter" idx="12"/>
          </p:nvPr>
        </p:nvSpPr>
        <p:spPr>
          <a:noFill/>
        </p:spPr>
        <p:txBody>
          <a:bodyPr/>
          <a:lstStyle/>
          <a:p>
            <a:fld id="{382807CA-5677-4C0C-9FF8-8FD58A947A37}" type="slidenum">
              <a:rPr lang="sv-SE" altLang="en-US"/>
              <a:pPr/>
              <a:t>24</a:t>
            </a:fld>
            <a:endParaRPr lang="sv-SE"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Line 2"/>
          <p:cNvSpPr>
            <a:spLocks noChangeShapeType="1"/>
          </p:cNvSpPr>
          <p:nvPr/>
        </p:nvSpPr>
        <p:spPr bwMode="auto">
          <a:xfrm>
            <a:off x="2330450" y="2020888"/>
            <a:ext cx="0" cy="153035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8675" name="Line 3"/>
          <p:cNvSpPr>
            <a:spLocks noChangeShapeType="1"/>
          </p:cNvSpPr>
          <p:nvPr/>
        </p:nvSpPr>
        <p:spPr bwMode="auto">
          <a:xfrm>
            <a:off x="4640263" y="1571625"/>
            <a:ext cx="0" cy="700088"/>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8676" name="Line 4"/>
          <p:cNvSpPr>
            <a:spLocks noChangeShapeType="1"/>
          </p:cNvSpPr>
          <p:nvPr/>
        </p:nvSpPr>
        <p:spPr bwMode="auto">
          <a:xfrm flipH="1">
            <a:off x="1141413" y="2020888"/>
            <a:ext cx="6851650"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8677" name="Line 5"/>
          <p:cNvSpPr>
            <a:spLocks noChangeShapeType="1"/>
          </p:cNvSpPr>
          <p:nvPr/>
        </p:nvSpPr>
        <p:spPr bwMode="auto">
          <a:xfrm>
            <a:off x="1147763" y="2020888"/>
            <a:ext cx="0" cy="244475"/>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8678" name="Line 6"/>
          <p:cNvSpPr>
            <a:spLocks noChangeShapeType="1"/>
          </p:cNvSpPr>
          <p:nvPr/>
        </p:nvSpPr>
        <p:spPr bwMode="auto">
          <a:xfrm>
            <a:off x="3513138" y="2036763"/>
            <a:ext cx="0" cy="2486025"/>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8679" name="Line 7"/>
          <p:cNvSpPr>
            <a:spLocks noChangeShapeType="1"/>
          </p:cNvSpPr>
          <p:nvPr/>
        </p:nvSpPr>
        <p:spPr bwMode="auto">
          <a:xfrm>
            <a:off x="7996238" y="2020888"/>
            <a:ext cx="0" cy="257175"/>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8680" name="Line 8"/>
          <p:cNvSpPr>
            <a:spLocks noChangeShapeType="1"/>
          </p:cNvSpPr>
          <p:nvPr/>
        </p:nvSpPr>
        <p:spPr bwMode="auto">
          <a:xfrm>
            <a:off x="5729288" y="2022475"/>
            <a:ext cx="0" cy="26035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8681" name="Line 9"/>
          <p:cNvSpPr>
            <a:spLocks noChangeShapeType="1"/>
          </p:cNvSpPr>
          <p:nvPr/>
        </p:nvSpPr>
        <p:spPr bwMode="auto">
          <a:xfrm>
            <a:off x="6834188" y="2020888"/>
            <a:ext cx="0" cy="124460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8682" name="Rectangle 10"/>
          <p:cNvSpPr>
            <a:spLocks noChangeArrowheads="1"/>
          </p:cNvSpPr>
          <p:nvPr/>
        </p:nvSpPr>
        <p:spPr bwMode="auto">
          <a:xfrm>
            <a:off x="1927225" y="3581400"/>
            <a:ext cx="806450" cy="457200"/>
          </a:xfrm>
          <a:prstGeom prst="rect">
            <a:avLst/>
          </a:prstGeom>
          <a:solidFill>
            <a:srgbClr val="FFFFCC"/>
          </a:solidFill>
          <a:ln w="12700">
            <a:solidFill>
              <a:schemeClr val="tx1"/>
            </a:solidFill>
            <a:miter lim="800000"/>
            <a:headEnd/>
            <a:tailEnd/>
          </a:ln>
        </p:spPr>
        <p:txBody>
          <a:bodyPr wrap="none" lIns="63500" tIns="31750" rIns="63500" bIns="31750" anchor="ctr"/>
          <a:lstStyle/>
          <a:p>
            <a:pPr algn="ctr" defTabSz="644525" eaLnBrk="1" hangingPunct="1"/>
            <a:r>
              <a:rPr lang="en-US" altLang="en-US" sz="1000"/>
              <a:t>Module Y</a:t>
            </a:r>
          </a:p>
        </p:txBody>
      </p:sp>
      <p:grpSp>
        <p:nvGrpSpPr>
          <p:cNvPr id="28683" name="Group 11"/>
          <p:cNvGrpSpPr>
            <a:grpSpLocks/>
          </p:cNvGrpSpPr>
          <p:nvPr/>
        </p:nvGrpSpPr>
        <p:grpSpPr bwMode="auto">
          <a:xfrm>
            <a:off x="1039813" y="3294063"/>
            <a:ext cx="806450" cy="744537"/>
            <a:chOff x="568" y="2788"/>
            <a:chExt cx="508" cy="417"/>
          </a:xfrm>
        </p:grpSpPr>
        <p:sp>
          <p:nvSpPr>
            <p:cNvPr id="28724" name="Rectangle 12"/>
            <p:cNvSpPr>
              <a:spLocks noChangeArrowheads="1"/>
            </p:cNvSpPr>
            <p:nvPr/>
          </p:nvSpPr>
          <p:spPr bwMode="auto">
            <a:xfrm>
              <a:off x="568" y="2949"/>
              <a:ext cx="508" cy="256"/>
            </a:xfrm>
            <a:prstGeom prst="rect">
              <a:avLst/>
            </a:prstGeom>
            <a:solidFill>
              <a:srgbClr val="FFFFCC"/>
            </a:solidFill>
            <a:ln w="12700">
              <a:solidFill>
                <a:schemeClr val="tx1"/>
              </a:solidFill>
              <a:miter lim="800000"/>
              <a:headEnd/>
              <a:tailEnd/>
            </a:ln>
          </p:spPr>
          <p:txBody>
            <a:bodyPr wrap="none" lIns="63500" tIns="31750" rIns="63500" bIns="31750" anchor="ctr"/>
            <a:lstStyle/>
            <a:p>
              <a:pPr algn="ctr" defTabSz="644525" eaLnBrk="1" hangingPunct="1"/>
              <a:r>
                <a:rPr lang="en-US" altLang="en-US" sz="1000"/>
                <a:t>Module X</a:t>
              </a:r>
            </a:p>
          </p:txBody>
        </p:sp>
        <p:sp>
          <p:nvSpPr>
            <p:cNvPr id="28725" name="Line 13"/>
            <p:cNvSpPr>
              <a:spLocks noChangeShapeType="1"/>
            </p:cNvSpPr>
            <p:nvPr/>
          </p:nvSpPr>
          <p:spPr bwMode="auto">
            <a:xfrm flipV="1">
              <a:off x="822" y="2788"/>
              <a:ext cx="0" cy="144"/>
            </a:xfrm>
            <a:prstGeom prst="line">
              <a:avLst/>
            </a:prstGeom>
            <a:noFill/>
            <a:ln w="12700">
              <a:solidFill>
                <a:srgbClr val="000000"/>
              </a:solidFill>
              <a:round/>
              <a:headEnd type="none" w="sm" len="sm"/>
              <a:tailEnd type="none" w="sm" len="sm"/>
            </a:ln>
          </p:spPr>
          <p:txBody>
            <a:bodyPr wrap="none" anchor="ctr"/>
            <a:lstStyle/>
            <a:p>
              <a:endParaRPr lang="en-US"/>
            </a:p>
          </p:txBody>
        </p:sp>
      </p:grpSp>
      <p:sp>
        <p:nvSpPr>
          <p:cNvPr id="28684" name="Line 14"/>
          <p:cNvSpPr>
            <a:spLocks noChangeShapeType="1"/>
          </p:cNvSpPr>
          <p:nvPr/>
        </p:nvSpPr>
        <p:spPr bwMode="auto">
          <a:xfrm flipH="1">
            <a:off x="1452563" y="3286125"/>
            <a:ext cx="882650" cy="0"/>
          </a:xfrm>
          <a:prstGeom prst="line">
            <a:avLst/>
          </a:prstGeom>
          <a:noFill/>
          <a:ln w="12700">
            <a:solidFill>
              <a:srgbClr val="000000"/>
            </a:solidFill>
            <a:round/>
            <a:headEnd type="none" w="sm" len="sm"/>
            <a:tailEnd type="none" w="sm" len="sm"/>
          </a:ln>
        </p:spPr>
        <p:txBody>
          <a:bodyPr wrap="none" anchor="ctr"/>
          <a:lstStyle/>
          <a:p>
            <a:endParaRPr lang="en-US"/>
          </a:p>
        </p:txBody>
      </p:sp>
      <p:grpSp>
        <p:nvGrpSpPr>
          <p:cNvPr id="28685" name="Group 15"/>
          <p:cNvGrpSpPr>
            <a:grpSpLocks/>
          </p:cNvGrpSpPr>
          <p:nvPr/>
        </p:nvGrpSpPr>
        <p:grpSpPr bwMode="auto">
          <a:xfrm>
            <a:off x="3121025" y="3286125"/>
            <a:ext cx="1703388" cy="752475"/>
            <a:chOff x="1879" y="2784"/>
            <a:chExt cx="1073" cy="421"/>
          </a:xfrm>
        </p:grpSpPr>
        <p:sp>
          <p:nvSpPr>
            <p:cNvPr id="28720" name="Rectangle 16"/>
            <p:cNvSpPr>
              <a:spLocks noChangeArrowheads="1"/>
            </p:cNvSpPr>
            <p:nvPr/>
          </p:nvSpPr>
          <p:spPr bwMode="auto">
            <a:xfrm>
              <a:off x="1879" y="2949"/>
              <a:ext cx="508" cy="256"/>
            </a:xfrm>
            <a:prstGeom prst="rect">
              <a:avLst/>
            </a:prstGeom>
            <a:solidFill>
              <a:srgbClr val="FFFFCC"/>
            </a:solidFill>
            <a:ln w="12700">
              <a:solidFill>
                <a:schemeClr val="tx1"/>
              </a:solidFill>
              <a:miter lim="800000"/>
              <a:headEnd/>
              <a:tailEnd/>
            </a:ln>
          </p:spPr>
          <p:txBody>
            <a:bodyPr wrap="none" lIns="63500" tIns="31750" rIns="63500" bIns="31750" anchor="ctr"/>
            <a:lstStyle/>
            <a:p>
              <a:pPr algn="ctr" defTabSz="644525" eaLnBrk="1" hangingPunct="1"/>
              <a:r>
                <a:rPr lang="en-US" altLang="en-US" sz="1000"/>
                <a:t>Module Q</a:t>
              </a:r>
            </a:p>
          </p:txBody>
        </p:sp>
        <p:sp>
          <p:nvSpPr>
            <p:cNvPr id="28721" name="Rectangle 17"/>
            <p:cNvSpPr>
              <a:spLocks noChangeArrowheads="1"/>
            </p:cNvSpPr>
            <p:nvPr/>
          </p:nvSpPr>
          <p:spPr bwMode="auto">
            <a:xfrm>
              <a:off x="2444" y="2949"/>
              <a:ext cx="508" cy="256"/>
            </a:xfrm>
            <a:prstGeom prst="rect">
              <a:avLst/>
            </a:prstGeom>
            <a:solidFill>
              <a:srgbClr val="FFFFCC"/>
            </a:solidFill>
            <a:ln w="12700">
              <a:solidFill>
                <a:schemeClr val="tx1"/>
              </a:solidFill>
              <a:miter lim="800000"/>
              <a:headEnd/>
              <a:tailEnd/>
            </a:ln>
          </p:spPr>
          <p:txBody>
            <a:bodyPr wrap="none" lIns="63500" tIns="31750" rIns="63500" bIns="31750" anchor="ctr"/>
            <a:lstStyle/>
            <a:p>
              <a:pPr algn="ctr" defTabSz="644525" eaLnBrk="1" hangingPunct="1"/>
              <a:r>
                <a:rPr lang="en-US" altLang="en-US" sz="1000"/>
                <a:t>Module R</a:t>
              </a:r>
            </a:p>
          </p:txBody>
        </p:sp>
        <p:sp>
          <p:nvSpPr>
            <p:cNvPr id="28722" name="Line 18"/>
            <p:cNvSpPr>
              <a:spLocks noChangeShapeType="1"/>
            </p:cNvSpPr>
            <p:nvPr/>
          </p:nvSpPr>
          <p:spPr bwMode="auto">
            <a:xfrm>
              <a:off x="2140" y="2784"/>
              <a:ext cx="548"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8723" name="Line 19"/>
            <p:cNvSpPr>
              <a:spLocks noChangeShapeType="1"/>
            </p:cNvSpPr>
            <p:nvPr/>
          </p:nvSpPr>
          <p:spPr bwMode="auto">
            <a:xfrm>
              <a:off x="2692" y="2792"/>
              <a:ext cx="0" cy="152"/>
            </a:xfrm>
            <a:prstGeom prst="line">
              <a:avLst/>
            </a:prstGeom>
            <a:noFill/>
            <a:ln w="12700">
              <a:solidFill>
                <a:srgbClr val="000000"/>
              </a:solidFill>
              <a:round/>
              <a:headEnd type="none" w="sm" len="sm"/>
              <a:tailEnd type="none" w="sm" len="sm"/>
            </a:ln>
          </p:spPr>
          <p:txBody>
            <a:bodyPr wrap="none" anchor="ctr"/>
            <a:lstStyle/>
            <a:p>
              <a:endParaRPr lang="en-US"/>
            </a:p>
          </p:txBody>
        </p:sp>
      </p:grpSp>
      <p:sp>
        <p:nvSpPr>
          <p:cNvPr id="28686" name="Rectangle 20"/>
          <p:cNvSpPr>
            <a:spLocks noChangeArrowheads="1"/>
          </p:cNvSpPr>
          <p:nvPr/>
        </p:nvSpPr>
        <p:spPr bwMode="auto">
          <a:xfrm>
            <a:off x="4170363" y="2295525"/>
            <a:ext cx="939800" cy="542925"/>
          </a:xfrm>
          <a:prstGeom prst="rect">
            <a:avLst/>
          </a:prstGeom>
          <a:solidFill>
            <a:srgbClr val="CCFFFF"/>
          </a:solidFill>
          <a:ln w="12700">
            <a:solidFill>
              <a:schemeClr val="tx1"/>
            </a:solidFill>
            <a:miter lim="800000"/>
            <a:headEnd/>
            <a:tailEnd/>
          </a:ln>
        </p:spPr>
        <p:txBody>
          <a:bodyPr wrap="none" lIns="63500" tIns="31750" rIns="63500" bIns="31750" anchor="ctr"/>
          <a:lstStyle/>
          <a:p>
            <a:pPr algn="ctr" defTabSz="644525" eaLnBrk="1" hangingPunct="1"/>
            <a:r>
              <a:rPr lang="en-US" altLang="en-US" sz="1100"/>
              <a:t>MODULE D</a:t>
            </a:r>
          </a:p>
        </p:txBody>
      </p:sp>
      <p:sp>
        <p:nvSpPr>
          <p:cNvPr id="28687" name="Rectangle 21"/>
          <p:cNvSpPr>
            <a:spLocks noChangeArrowheads="1"/>
          </p:cNvSpPr>
          <p:nvPr/>
        </p:nvSpPr>
        <p:spPr bwMode="auto">
          <a:xfrm>
            <a:off x="5259388" y="2295525"/>
            <a:ext cx="939800" cy="542925"/>
          </a:xfrm>
          <a:prstGeom prst="rect">
            <a:avLst/>
          </a:prstGeom>
          <a:solidFill>
            <a:srgbClr val="CCFFFF"/>
          </a:solidFill>
          <a:ln w="12700">
            <a:solidFill>
              <a:schemeClr val="tx1"/>
            </a:solidFill>
            <a:miter lim="800000"/>
            <a:headEnd/>
            <a:tailEnd/>
          </a:ln>
        </p:spPr>
        <p:txBody>
          <a:bodyPr wrap="none" lIns="63500" tIns="31750" rIns="63500" bIns="31750" anchor="ctr"/>
          <a:lstStyle/>
          <a:p>
            <a:pPr algn="ctr" defTabSz="644525" eaLnBrk="1" hangingPunct="1"/>
            <a:r>
              <a:rPr lang="en-US" altLang="en-US" sz="1100"/>
              <a:t>MODULE E</a:t>
            </a:r>
          </a:p>
        </p:txBody>
      </p:sp>
      <p:sp>
        <p:nvSpPr>
          <p:cNvPr id="28688" name="Rectangle 22"/>
          <p:cNvSpPr>
            <a:spLocks noChangeArrowheads="1"/>
          </p:cNvSpPr>
          <p:nvPr/>
        </p:nvSpPr>
        <p:spPr bwMode="auto">
          <a:xfrm>
            <a:off x="7526338" y="2295525"/>
            <a:ext cx="939800" cy="542925"/>
          </a:xfrm>
          <a:prstGeom prst="rect">
            <a:avLst/>
          </a:prstGeom>
          <a:solidFill>
            <a:srgbClr val="CCFFFF"/>
          </a:solidFill>
          <a:ln w="12700">
            <a:solidFill>
              <a:schemeClr val="tx1"/>
            </a:solidFill>
            <a:miter lim="800000"/>
            <a:headEnd/>
            <a:tailEnd/>
          </a:ln>
        </p:spPr>
        <p:txBody>
          <a:bodyPr wrap="none" lIns="63500" tIns="31750" rIns="63500" bIns="31750" anchor="ctr"/>
          <a:lstStyle/>
          <a:p>
            <a:pPr algn="ctr" defTabSz="644525" eaLnBrk="1" hangingPunct="1"/>
            <a:r>
              <a:rPr lang="en-US" altLang="en-US" sz="1100"/>
              <a:t>MODULE G</a:t>
            </a:r>
          </a:p>
        </p:txBody>
      </p:sp>
      <p:sp>
        <p:nvSpPr>
          <p:cNvPr id="28689" name="Rectangle 23"/>
          <p:cNvSpPr>
            <a:spLocks noChangeArrowheads="1"/>
          </p:cNvSpPr>
          <p:nvPr/>
        </p:nvSpPr>
        <p:spPr bwMode="auto">
          <a:xfrm>
            <a:off x="3054350" y="2295525"/>
            <a:ext cx="939800" cy="542925"/>
          </a:xfrm>
          <a:prstGeom prst="rect">
            <a:avLst/>
          </a:prstGeom>
          <a:solidFill>
            <a:srgbClr val="CCFFFF"/>
          </a:solidFill>
          <a:ln w="12700">
            <a:solidFill>
              <a:schemeClr val="tx1"/>
            </a:solidFill>
            <a:miter lim="800000"/>
            <a:headEnd/>
            <a:tailEnd/>
          </a:ln>
        </p:spPr>
        <p:txBody>
          <a:bodyPr wrap="none" lIns="63500" tIns="31750" rIns="63500" bIns="31750" anchor="ctr"/>
          <a:lstStyle/>
          <a:p>
            <a:pPr algn="ctr" defTabSz="644525" eaLnBrk="1" hangingPunct="1"/>
            <a:r>
              <a:rPr lang="en-US" altLang="en-US" sz="1100"/>
              <a:t>MODULE C</a:t>
            </a:r>
          </a:p>
        </p:txBody>
      </p:sp>
      <p:sp>
        <p:nvSpPr>
          <p:cNvPr id="28690" name="Rectangle 24"/>
          <p:cNvSpPr>
            <a:spLocks noChangeArrowheads="1"/>
          </p:cNvSpPr>
          <p:nvPr/>
        </p:nvSpPr>
        <p:spPr bwMode="auto">
          <a:xfrm>
            <a:off x="1860550" y="2295525"/>
            <a:ext cx="939800" cy="542925"/>
          </a:xfrm>
          <a:prstGeom prst="rect">
            <a:avLst/>
          </a:prstGeom>
          <a:solidFill>
            <a:srgbClr val="CCFFFF"/>
          </a:solidFill>
          <a:ln w="12700">
            <a:solidFill>
              <a:schemeClr val="tx1"/>
            </a:solidFill>
            <a:miter lim="800000"/>
            <a:headEnd/>
            <a:tailEnd/>
          </a:ln>
        </p:spPr>
        <p:txBody>
          <a:bodyPr wrap="none" lIns="63500" tIns="31750" rIns="63500" bIns="31750" anchor="ctr"/>
          <a:lstStyle/>
          <a:p>
            <a:pPr algn="ctr" defTabSz="644525" eaLnBrk="1" hangingPunct="1"/>
            <a:r>
              <a:rPr lang="en-US" altLang="en-US" sz="1100"/>
              <a:t>MODULE B</a:t>
            </a:r>
          </a:p>
        </p:txBody>
      </p:sp>
      <p:sp>
        <p:nvSpPr>
          <p:cNvPr id="28691" name="Rectangle 25"/>
          <p:cNvSpPr>
            <a:spLocks noChangeArrowheads="1"/>
          </p:cNvSpPr>
          <p:nvPr/>
        </p:nvSpPr>
        <p:spPr bwMode="auto">
          <a:xfrm>
            <a:off x="6383338" y="2295525"/>
            <a:ext cx="939800" cy="542925"/>
          </a:xfrm>
          <a:prstGeom prst="rect">
            <a:avLst/>
          </a:prstGeom>
          <a:solidFill>
            <a:srgbClr val="CCFFFF"/>
          </a:solidFill>
          <a:ln w="12700">
            <a:solidFill>
              <a:schemeClr val="tx1"/>
            </a:solidFill>
            <a:miter lim="800000"/>
            <a:headEnd/>
            <a:tailEnd/>
          </a:ln>
        </p:spPr>
        <p:txBody>
          <a:bodyPr wrap="none" lIns="63500" tIns="31750" rIns="63500" bIns="31750" anchor="ctr"/>
          <a:lstStyle/>
          <a:p>
            <a:pPr algn="ctr" defTabSz="644525" eaLnBrk="1" hangingPunct="1"/>
            <a:r>
              <a:rPr lang="en-US" altLang="en-US" sz="1100"/>
              <a:t>MODULE F</a:t>
            </a:r>
          </a:p>
        </p:txBody>
      </p:sp>
      <p:grpSp>
        <p:nvGrpSpPr>
          <p:cNvPr id="28692" name="Group 26"/>
          <p:cNvGrpSpPr>
            <a:grpSpLocks/>
          </p:cNvGrpSpPr>
          <p:nvPr/>
        </p:nvGrpSpPr>
        <p:grpSpPr bwMode="auto">
          <a:xfrm>
            <a:off x="6450013" y="3286125"/>
            <a:ext cx="857250" cy="285750"/>
            <a:chOff x="3976" y="2784"/>
            <a:chExt cx="540" cy="160"/>
          </a:xfrm>
        </p:grpSpPr>
        <p:sp>
          <p:nvSpPr>
            <p:cNvPr id="28718" name="Line 27"/>
            <p:cNvSpPr>
              <a:spLocks noChangeShapeType="1"/>
            </p:cNvSpPr>
            <p:nvPr/>
          </p:nvSpPr>
          <p:spPr bwMode="auto">
            <a:xfrm flipH="1">
              <a:off x="3976" y="2784"/>
              <a:ext cx="540"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8719" name="Line 28"/>
            <p:cNvSpPr>
              <a:spLocks noChangeShapeType="1"/>
            </p:cNvSpPr>
            <p:nvPr/>
          </p:nvSpPr>
          <p:spPr bwMode="auto">
            <a:xfrm>
              <a:off x="3978" y="2792"/>
              <a:ext cx="0" cy="152"/>
            </a:xfrm>
            <a:prstGeom prst="line">
              <a:avLst/>
            </a:prstGeom>
            <a:noFill/>
            <a:ln w="12700">
              <a:solidFill>
                <a:srgbClr val="000000"/>
              </a:solidFill>
              <a:round/>
              <a:headEnd type="none" w="sm" len="sm"/>
              <a:tailEnd type="none" w="sm" len="sm"/>
            </a:ln>
          </p:spPr>
          <p:txBody>
            <a:bodyPr wrap="none" anchor="ctr"/>
            <a:lstStyle/>
            <a:p>
              <a:endParaRPr lang="en-US"/>
            </a:p>
          </p:txBody>
        </p:sp>
      </p:grpSp>
      <p:sp>
        <p:nvSpPr>
          <p:cNvPr id="28693" name="Line 29"/>
          <p:cNvSpPr>
            <a:spLocks noChangeShapeType="1"/>
          </p:cNvSpPr>
          <p:nvPr/>
        </p:nvSpPr>
        <p:spPr bwMode="auto">
          <a:xfrm>
            <a:off x="7329488" y="3279775"/>
            <a:ext cx="0" cy="319088"/>
          </a:xfrm>
          <a:prstGeom prst="line">
            <a:avLst/>
          </a:prstGeom>
          <a:noFill/>
          <a:ln w="12700">
            <a:solidFill>
              <a:srgbClr val="000000"/>
            </a:solidFill>
            <a:round/>
            <a:headEnd type="none" w="sm" len="sm"/>
            <a:tailEnd type="none" w="sm" len="sm"/>
          </a:ln>
        </p:spPr>
        <p:txBody>
          <a:bodyPr wrap="none" anchor="ctr"/>
          <a:lstStyle/>
          <a:p>
            <a:endParaRPr lang="en-US"/>
          </a:p>
        </p:txBody>
      </p:sp>
      <p:grpSp>
        <p:nvGrpSpPr>
          <p:cNvPr id="28694" name="Group 30"/>
          <p:cNvGrpSpPr>
            <a:grpSpLocks/>
          </p:cNvGrpSpPr>
          <p:nvPr/>
        </p:nvGrpSpPr>
        <p:grpSpPr bwMode="auto">
          <a:xfrm>
            <a:off x="6024563" y="3581400"/>
            <a:ext cx="1708150" cy="457200"/>
            <a:chOff x="3708" y="2949"/>
            <a:chExt cx="1076" cy="256"/>
          </a:xfrm>
        </p:grpSpPr>
        <p:sp>
          <p:nvSpPr>
            <p:cNvPr id="28716" name="Rectangle 31"/>
            <p:cNvSpPr>
              <a:spLocks noChangeArrowheads="1"/>
            </p:cNvSpPr>
            <p:nvPr/>
          </p:nvSpPr>
          <p:spPr bwMode="auto">
            <a:xfrm>
              <a:off x="3708" y="2949"/>
              <a:ext cx="508" cy="256"/>
            </a:xfrm>
            <a:prstGeom prst="rect">
              <a:avLst/>
            </a:prstGeom>
            <a:solidFill>
              <a:srgbClr val="FFFFCC"/>
            </a:solidFill>
            <a:ln w="12700">
              <a:solidFill>
                <a:schemeClr val="tx1"/>
              </a:solidFill>
              <a:miter lim="800000"/>
              <a:headEnd/>
              <a:tailEnd/>
            </a:ln>
          </p:spPr>
          <p:txBody>
            <a:bodyPr wrap="none" lIns="63500" tIns="31750" rIns="63500" bIns="31750" anchor="ctr"/>
            <a:lstStyle/>
            <a:p>
              <a:pPr algn="ctr" defTabSz="644525" eaLnBrk="1" hangingPunct="1"/>
              <a:r>
                <a:rPr lang="en-US" altLang="en-US" sz="1000"/>
                <a:t>Module M</a:t>
              </a:r>
            </a:p>
          </p:txBody>
        </p:sp>
        <p:sp>
          <p:nvSpPr>
            <p:cNvPr id="28717" name="Rectangle 32"/>
            <p:cNvSpPr>
              <a:spLocks noChangeArrowheads="1"/>
            </p:cNvSpPr>
            <p:nvPr/>
          </p:nvSpPr>
          <p:spPr bwMode="auto">
            <a:xfrm>
              <a:off x="4276" y="2949"/>
              <a:ext cx="508" cy="256"/>
            </a:xfrm>
            <a:prstGeom prst="rect">
              <a:avLst/>
            </a:prstGeom>
            <a:solidFill>
              <a:srgbClr val="FFFFCC"/>
            </a:solidFill>
            <a:ln w="12700">
              <a:solidFill>
                <a:schemeClr val="tx1"/>
              </a:solidFill>
              <a:miter lim="800000"/>
              <a:headEnd/>
              <a:tailEnd/>
            </a:ln>
          </p:spPr>
          <p:txBody>
            <a:bodyPr wrap="none" lIns="63500" tIns="31750" rIns="63500" bIns="31750" anchor="ctr"/>
            <a:lstStyle/>
            <a:p>
              <a:pPr algn="ctr" defTabSz="644525" eaLnBrk="1" hangingPunct="1"/>
              <a:r>
                <a:rPr lang="en-US" altLang="en-US" sz="1000"/>
                <a:t>Module N</a:t>
              </a:r>
            </a:p>
          </p:txBody>
        </p:sp>
      </p:grpSp>
      <p:grpSp>
        <p:nvGrpSpPr>
          <p:cNvPr id="28695" name="Group 40"/>
          <p:cNvGrpSpPr>
            <a:grpSpLocks/>
          </p:cNvGrpSpPr>
          <p:nvPr/>
        </p:nvGrpSpPr>
        <p:grpSpPr bwMode="auto">
          <a:xfrm>
            <a:off x="2678113" y="4543425"/>
            <a:ext cx="1682750" cy="744538"/>
            <a:chOff x="1600" y="3488"/>
            <a:chExt cx="1060" cy="417"/>
          </a:xfrm>
        </p:grpSpPr>
        <p:sp>
          <p:nvSpPr>
            <p:cNvPr id="28710" name="Rectangle 41"/>
            <p:cNvSpPr>
              <a:spLocks noChangeArrowheads="1"/>
            </p:cNvSpPr>
            <p:nvPr/>
          </p:nvSpPr>
          <p:spPr bwMode="auto">
            <a:xfrm>
              <a:off x="1600" y="3649"/>
              <a:ext cx="508" cy="256"/>
            </a:xfrm>
            <a:prstGeom prst="rect">
              <a:avLst/>
            </a:prstGeom>
            <a:solidFill>
              <a:srgbClr val="BBFFDD"/>
            </a:solidFill>
            <a:ln w="12700">
              <a:solidFill>
                <a:schemeClr val="tx1"/>
              </a:solidFill>
              <a:miter lim="800000"/>
              <a:headEnd/>
              <a:tailEnd/>
            </a:ln>
          </p:spPr>
          <p:txBody>
            <a:bodyPr wrap="none" lIns="63500" tIns="31750" rIns="63500" bIns="31750" anchor="ctr"/>
            <a:lstStyle/>
            <a:p>
              <a:pPr algn="ctr" defTabSz="644525" eaLnBrk="1" hangingPunct="1"/>
              <a:r>
                <a:rPr lang="en-US" altLang="en-US" sz="1000"/>
                <a:t>Module K</a:t>
              </a:r>
            </a:p>
          </p:txBody>
        </p:sp>
        <p:sp>
          <p:nvSpPr>
            <p:cNvPr id="28711" name="Rectangle 42"/>
            <p:cNvSpPr>
              <a:spLocks noChangeArrowheads="1"/>
            </p:cNvSpPr>
            <p:nvPr/>
          </p:nvSpPr>
          <p:spPr bwMode="auto">
            <a:xfrm>
              <a:off x="2152" y="3649"/>
              <a:ext cx="508" cy="256"/>
            </a:xfrm>
            <a:prstGeom prst="rect">
              <a:avLst/>
            </a:prstGeom>
            <a:solidFill>
              <a:srgbClr val="BBFFDD"/>
            </a:solidFill>
            <a:ln w="12700">
              <a:solidFill>
                <a:schemeClr val="tx1"/>
              </a:solidFill>
              <a:miter lim="800000"/>
              <a:headEnd/>
              <a:tailEnd/>
            </a:ln>
          </p:spPr>
          <p:txBody>
            <a:bodyPr wrap="none" lIns="63500" tIns="31750" rIns="63500" bIns="31750" anchor="ctr"/>
            <a:lstStyle/>
            <a:p>
              <a:pPr algn="ctr" defTabSz="644525" eaLnBrk="1" hangingPunct="1"/>
              <a:r>
                <a:rPr lang="en-US" altLang="en-US" sz="1000"/>
                <a:t>Module L</a:t>
              </a:r>
            </a:p>
          </p:txBody>
        </p:sp>
        <p:grpSp>
          <p:nvGrpSpPr>
            <p:cNvPr id="28712" name="Group 43"/>
            <p:cNvGrpSpPr>
              <a:grpSpLocks/>
            </p:cNvGrpSpPr>
            <p:nvPr/>
          </p:nvGrpSpPr>
          <p:grpSpPr bwMode="auto">
            <a:xfrm>
              <a:off x="1838" y="3488"/>
              <a:ext cx="582" cy="160"/>
              <a:chOff x="1838" y="3488"/>
              <a:chExt cx="582" cy="160"/>
            </a:xfrm>
          </p:grpSpPr>
          <p:sp>
            <p:nvSpPr>
              <p:cNvPr id="28713" name="Line 44"/>
              <p:cNvSpPr>
                <a:spLocks noChangeShapeType="1"/>
              </p:cNvSpPr>
              <p:nvPr/>
            </p:nvSpPr>
            <p:spPr bwMode="auto">
              <a:xfrm flipH="1">
                <a:off x="1840" y="3488"/>
                <a:ext cx="580"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8714" name="Line 45"/>
              <p:cNvSpPr>
                <a:spLocks noChangeShapeType="1"/>
              </p:cNvSpPr>
              <p:nvPr/>
            </p:nvSpPr>
            <p:spPr bwMode="auto">
              <a:xfrm>
                <a:off x="1838" y="3496"/>
                <a:ext cx="0" cy="152"/>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8715" name="Line 46"/>
              <p:cNvSpPr>
                <a:spLocks noChangeShapeType="1"/>
              </p:cNvSpPr>
              <p:nvPr/>
            </p:nvSpPr>
            <p:spPr bwMode="auto">
              <a:xfrm>
                <a:off x="2414" y="3496"/>
                <a:ext cx="0" cy="152"/>
              </a:xfrm>
              <a:prstGeom prst="line">
                <a:avLst/>
              </a:prstGeom>
              <a:noFill/>
              <a:ln w="12700">
                <a:solidFill>
                  <a:srgbClr val="000000"/>
                </a:solidFill>
                <a:round/>
                <a:headEnd type="none" w="sm" len="sm"/>
                <a:tailEnd type="none" w="sm" len="sm"/>
              </a:ln>
            </p:spPr>
            <p:txBody>
              <a:bodyPr wrap="none" anchor="ctr"/>
              <a:lstStyle/>
              <a:p>
                <a:endParaRPr lang="en-US"/>
              </a:p>
            </p:txBody>
          </p:sp>
        </p:grpSp>
      </p:grpSp>
      <p:sp>
        <p:nvSpPr>
          <p:cNvPr id="28696" name="Rectangle 47"/>
          <p:cNvSpPr>
            <a:spLocks noChangeArrowheads="1"/>
          </p:cNvSpPr>
          <p:nvPr/>
        </p:nvSpPr>
        <p:spPr bwMode="auto">
          <a:xfrm>
            <a:off x="3846513" y="485775"/>
            <a:ext cx="1587500" cy="1077913"/>
          </a:xfrm>
          <a:prstGeom prst="rect">
            <a:avLst/>
          </a:prstGeom>
          <a:solidFill>
            <a:srgbClr val="BFD4FF"/>
          </a:solidFill>
          <a:ln w="12700">
            <a:solidFill>
              <a:schemeClr val="tx1"/>
            </a:solidFill>
            <a:miter lim="800000"/>
            <a:headEnd/>
            <a:tailEnd/>
          </a:ln>
          <a:effectLst>
            <a:outerShdw dist="107763" dir="18900000" algn="ctr" rotWithShape="0">
              <a:srgbClr val="0066FF"/>
            </a:outerShdw>
          </a:effectLst>
        </p:spPr>
        <p:txBody>
          <a:bodyPr wrap="none" lIns="92075" tIns="46038" rIns="92075" bIns="46038" anchor="ctr"/>
          <a:lstStyle/>
          <a:p>
            <a:pPr algn="ctr" eaLnBrk="1" hangingPunct="1"/>
            <a:r>
              <a:rPr lang="en-US" altLang="en-US" sz="1600"/>
              <a:t>EXECUTIVE</a:t>
            </a:r>
          </a:p>
        </p:txBody>
      </p:sp>
      <p:sp>
        <p:nvSpPr>
          <p:cNvPr id="28697" name="Line 48"/>
          <p:cNvSpPr>
            <a:spLocks noChangeShapeType="1"/>
          </p:cNvSpPr>
          <p:nvPr/>
        </p:nvSpPr>
        <p:spPr bwMode="auto">
          <a:xfrm>
            <a:off x="433388" y="355600"/>
            <a:ext cx="0" cy="4641850"/>
          </a:xfrm>
          <a:prstGeom prst="line">
            <a:avLst/>
          </a:prstGeom>
          <a:noFill/>
          <a:ln w="9525">
            <a:solidFill>
              <a:schemeClr val="tx1"/>
            </a:solidFill>
            <a:round/>
            <a:headEnd type="triangle" w="med" len="med"/>
            <a:tailEnd type="triangle" w="med" len="med"/>
          </a:ln>
        </p:spPr>
        <p:txBody>
          <a:bodyPr wrap="none" anchor="ctr"/>
          <a:lstStyle/>
          <a:p>
            <a:endParaRPr lang="en-US"/>
          </a:p>
        </p:txBody>
      </p:sp>
      <p:sp>
        <p:nvSpPr>
          <p:cNvPr id="28698" name="Text Box 49"/>
          <p:cNvSpPr txBox="1">
            <a:spLocks noChangeArrowheads="1"/>
          </p:cNvSpPr>
          <p:nvPr/>
        </p:nvSpPr>
        <p:spPr bwMode="auto">
          <a:xfrm rot="5400000">
            <a:off x="-239713" y="2433638"/>
            <a:ext cx="936625" cy="460376"/>
          </a:xfrm>
          <a:prstGeom prst="rect">
            <a:avLst/>
          </a:prstGeom>
          <a:noFill/>
          <a:ln w="9525">
            <a:noFill/>
            <a:miter lim="800000"/>
            <a:headEnd/>
            <a:tailEnd/>
          </a:ln>
        </p:spPr>
        <p:txBody>
          <a:bodyPr wrap="none">
            <a:spAutoFit/>
          </a:bodyPr>
          <a:lstStyle/>
          <a:p>
            <a:pPr eaLnBrk="1" hangingPunct="1"/>
            <a:r>
              <a:rPr lang="en-US" altLang="en-US" sz="2400">
                <a:latin typeface="Times New Roman" pitchFamily="18" charset="0"/>
              </a:rPr>
              <a:t>Depth</a:t>
            </a:r>
          </a:p>
        </p:txBody>
      </p:sp>
      <p:sp>
        <p:nvSpPr>
          <p:cNvPr id="28699" name="Line 50"/>
          <p:cNvSpPr>
            <a:spLocks noChangeShapeType="1"/>
          </p:cNvSpPr>
          <p:nvPr/>
        </p:nvSpPr>
        <p:spPr bwMode="auto">
          <a:xfrm>
            <a:off x="2452688" y="5646738"/>
            <a:ext cx="4646612" cy="0"/>
          </a:xfrm>
          <a:prstGeom prst="line">
            <a:avLst/>
          </a:prstGeom>
          <a:noFill/>
          <a:ln w="9525">
            <a:solidFill>
              <a:schemeClr val="tx1"/>
            </a:solidFill>
            <a:round/>
            <a:headEnd/>
            <a:tailEnd type="triangle" w="med" len="med"/>
          </a:ln>
        </p:spPr>
        <p:txBody>
          <a:bodyPr wrap="none" anchor="ctr"/>
          <a:lstStyle/>
          <a:p>
            <a:endParaRPr lang="en-US"/>
          </a:p>
        </p:txBody>
      </p:sp>
      <p:sp>
        <p:nvSpPr>
          <p:cNvPr id="28700" name="Text Box 51"/>
          <p:cNvSpPr txBox="1">
            <a:spLocks noChangeArrowheads="1"/>
          </p:cNvSpPr>
          <p:nvPr/>
        </p:nvSpPr>
        <p:spPr bwMode="auto">
          <a:xfrm>
            <a:off x="4149725" y="5805488"/>
            <a:ext cx="995363" cy="400050"/>
          </a:xfrm>
          <a:prstGeom prst="rect">
            <a:avLst/>
          </a:prstGeom>
          <a:noFill/>
          <a:ln w="9525">
            <a:noFill/>
            <a:miter lim="800000"/>
            <a:headEnd/>
            <a:tailEnd/>
          </a:ln>
        </p:spPr>
        <p:txBody>
          <a:bodyPr wrap="none">
            <a:spAutoFit/>
          </a:bodyPr>
          <a:lstStyle/>
          <a:p>
            <a:pPr eaLnBrk="1" hangingPunct="1"/>
            <a:r>
              <a:rPr lang="en-US" altLang="en-US" sz="2000">
                <a:latin typeface="Times New Roman" pitchFamily="18" charset="0"/>
              </a:rPr>
              <a:t>Breadth</a:t>
            </a:r>
            <a:endParaRPr lang="en-US" altLang="en-US" sz="2400">
              <a:latin typeface="Times New Roman" pitchFamily="18" charset="0"/>
            </a:endParaRPr>
          </a:p>
        </p:txBody>
      </p:sp>
      <p:sp>
        <p:nvSpPr>
          <p:cNvPr id="28701" name="Text Box 52"/>
          <p:cNvSpPr txBox="1">
            <a:spLocks noChangeArrowheads="1"/>
          </p:cNvSpPr>
          <p:nvPr/>
        </p:nvSpPr>
        <p:spPr bwMode="auto">
          <a:xfrm>
            <a:off x="5708650" y="1554163"/>
            <a:ext cx="960438" cy="400050"/>
          </a:xfrm>
          <a:prstGeom prst="rect">
            <a:avLst/>
          </a:prstGeom>
          <a:noFill/>
          <a:ln w="9525">
            <a:noFill/>
            <a:miter lim="800000"/>
            <a:headEnd/>
            <a:tailEnd/>
          </a:ln>
        </p:spPr>
        <p:txBody>
          <a:bodyPr wrap="none">
            <a:spAutoFit/>
          </a:bodyPr>
          <a:lstStyle/>
          <a:p>
            <a:pPr eaLnBrk="1" hangingPunct="1"/>
            <a:r>
              <a:rPr lang="en-US" altLang="en-US" sz="2000">
                <a:latin typeface="Times New Roman" pitchFamily="18" charset="0"/>
              </a:rPr>
              <a:t>Fan out</a:t>
            </a:r>
            <a:endParaRPr lang="en-US" altLang="en-US" sz="2400">
              <a:latin typeface="Times New Roman" pitchFamily="18" charset="0"/>
            </a:endParaRPr>
          </a:p>
        </p:txBody>
      </p:sp>
      <p:sp>
        <p:nvSpPr>
          <p:cNvPr id="28702" name="Text Box 53"/>
          <p:cNvSpPr txBox="1">
            <a:spLocks noChangeArrowheads="1"/>
          </p:cNvSpPr>
          <p:nvPr/>
        </p:nvSpPr>
        <p:spPr bwMode="auto">
          <a:xfrm>
            <a:off x="7902575" y="4216400"/>
            <a:ext cx="831850" cy="400050"/>
          </a:xfrm>
          <a:prstGeom prst="rect">
            <a:avLst/>
          </a:prstGeom>
          <a:noFill/>
          <a:ln w="9525">
            <a:noFill/>
            <a:miter lim="800000"/>
            <a:headEnd/>
            <a:tailEnd/>
          </a:ln>
        </p:spPr>
        <p:txBody>
          <a:bodyPr wrap="none">
            <a:spAutoFit/>
          </a:bodyPr>
          <a:lstStyle/>
          <a:p>
            <a:pPr eaLnBrk="1" hangingPunct="1"/>
            <a:r>
              <a:rPr lang="en-US" altLang="en-US" sz="2000">
                <a:latin typeface="Times New Roman" pitchFamily="18" charset="0"/>
              </a:rPr>
              <a:t>Fan in</a:t>
            </a:r>
            <a:endParaRPr lang="en-US" altLang="en-US" sz="2400">
              <a:latin typeface="Times New Roman" pitchFamily="18" charset="0"/>
            </a:endParaRPr>
          </a:p>
        </p:txBody>
      </p:sp>
      <p:sp>
        <p:nvSpPr>
          <p:cNvPr id="28703" name="Rectangle 54"/>
          <p:cNvSpPr>
            <a:spLocks noChangeArrowheads="1"/>
          </p:cNvSpPr>
          <p:nvPr/>
        </p:nvSpPr>
        <p:spPr bwMode="auto">
          <a:xfrm>
            <a:off x="657225" y="2335213"/>
            <a:ext cx="939800" cy="542925"/>
          </a:xfrm>
          <a:prstGeom prst="rect">
            <a:avLst/>
          </a:prstGeom>
          <a:solidFill>
            <a:srgbClr val="CCFFFF"/>
          </a:solidFill>
          <a:ln w="12700">
            <a:solidFill>
              <a:schemeClr val="tx1"/>
            </a:solidFill>
            <a:miter lim="800000"/>
            <a:headEnd/>
            <a:tailEnd/>
          </a:ln>
        </p:spPr>
        <p:txBody>
          <a:bodyPr wrap="none" lIns="63500" tIns="31750" rIns="63500" bIns="31750" anchor="ctr"/>
          <a:lstStyle/>
          <a:p>
            <a:pPr algn="ctr" defTabSz="644525" eaLnBrk="1" hangingPunct="1"/>
            <a:r>
              <a:rPr lang="en-US" altLang="en-US" sz="1100"/>
              <a:t>MODULE A</a:t>
            </a:r>
          </a:p>
        </p:txBody>
      </p:sp>
      <p:sp>
        <p:nvSpPr>
          <p:cNvPr id="28704" name="Text Box 56"/>
          <p:cNvSpPr txBox="1">
            <a:spLocks noChangeArrowheads="1"/>
          </p:cNvSpPr>
          <p:nvPr/>
        </p:nvSpPr>
        <p:spPr bwMode="auto">
          <a:xfrm>
            <a:off x="6381750" y="4724400"/>
            <a:ext cx="1046163" cy="307975"/>
          </a:xfrm>
          <a:prstGeom prst="rect">
            <a:avLst/>
          </a:prstGeom>
          <a:solidFill>
            <a:srgbClr val="00CCFF"/>
          </a:solidFill>
          <a:ln w="12700">
            <a:solidFill>
              <a:schemeClr val="tx1"/>
            </a:solidFill>
            <a:miter lim="800000"/>
            <a:headEnd/>
            <a:tailEnd/>
          </a:ln>
        </p:spPr>
        <p:txBody>
          <a:bodyPr>
            <a:spAutoFit/>
          </a:bodyPr>
          <a:lstStyle/>
          <a:p>
            <a:pPr eaLnBrk="1" hangingPunct="1">
              <a:spcBef>
                <a:spcPct val="50000"/>
              </a:spcBef>
            </a:pPr>
            <a:r>
              <a:rPr lang="en-US" altLang="en-US" sz="1400"/>
              <a:t>Module S</a:t>
            </a:r>
          </a:p>
        </p:txBody>
      </p:sp>
      <p:sp>
        <p:nvSpPr>
          <p:cNvPr id="28705" name="Line 57"/>
          <p:cNvSpPr>
            <a:spLocks noChangeShapeType="1"/>
          </p:cNvSpPr>
          <p:nvPr/>
        </p:nvSpPr>
        <p:spPr bwMode="auto">
          <a:xfrm>
            <a:off x="6456363" y="4010025"/>
            <a:ext cx="0" cy="419100"/>
          </a:xfrm>
          <a:prstGeom prst="line">
            <a:avLst/>
          </a:prstGeom>
          <a:noFill/>
          <a:ln w="12700">
            <a:solidFill>
              <a:schemeClr val="tx1"/>
            </a:solidFill>
            <a:round/>
            <a:headEnd/>
            <a:tailEnd/>
          </a:ln>
        </p:spPr>
        <p:txBody>
          <a:bodyPr/>
          <a:lstStyle/>
          <a:p>
            <a:endParaRPr lang="en-US"/>
          </a:p>
        </p:txBody>
      </p:sp>
      <p:sp>
        <p:nvSpPr>
          <p:cNvPr id="28706" name="Line 58"/>
          <p:cNvSpPr>
            <a:spLocks noChangeShapeType="1"/>
          </p:cNvSpPr>
          <p:nvPr/>
        </p:nvSpPr>
        <p:spPr bwMode="auto">
          <a:xfrm>
            <a:off x="7332663" y="4010025"/>
            <a:ext cx="0" cy="419100"/>
          </a:xfrm>
          <a:prstGeom prst="line">
            <a:avLst/>
          </a:prstGeom>
          <a:noFill/>
          <a:ln w="12700">
            <a:solidFill>
              <a:schemeClr val="tx1"/>
            </a:solidFill>
            <a:round/>
            <a:headEnd/>
            <a:tailEnd/>
          </a:ln>
        </p:spPr>
        <p:txBody>
          <a:bodyPr/>
          <a:lstStyle/>
          <a:p>
            <a:endParaRPr lang="en-US"/>
          </a:p>
        </p:txBody>
      </p:sp>
      <p:sp>
        <p:nvSpPr>
          <p:cNvPr id="28707" name="Line 59"/>
          <p:cNvSpPr>
            <a:spLocks noChangeShapeType="1"/>
          </p:cNvSpPr>
          <p:nvPr/>
        </p:nvSpPr>
        <p:spPr bwMode="auto">
          <a:xfrm>
            <a:off x="6438900" y="4430713"/>
            <a:ext cx="914400" cy="0"/>
          </a:xfrm>
          <a:prstGeom prst="line">
            <a:avLst/>
          </a:prstGeom>
          <a:noFill/>
          <a:ln w="12700">
            <a:solidFill>
              <a:schemeClr val="tx1"/>
            </a:solidFill>
            <a:round/>
            <a:headEnd/>
            <a:tailEnd/>
          </a:ln>
        </p:spPr>
        <p:txBody>
          <a:bodyPr/>
          <a:lstStyle/>
          <a:p>
            <a:endParaRPr lang="en-US"/>
          </a:p>
        </p:txBody>
      </p:sp>
      <p:sp>
        <p:nvSpPr>
          <p:cNvPr id="28708" name="Line 60"/>
          <p:cNvSpPr>
            <a:spLocks noChangeShapeType="1"/>
          </p:cNvSpPr>
          <p:nvPr/>
        </p:nvSpPr>
        <p:spPr bwMode="auto">
          <a:xfrm>
            <a:off x="6867525" y="4429125"/>
            <a:ext cx="0" cy="334963"/>
          </a:xfrm>
          <a:prstGeom prst="line">
            <a:avLst/>
          </a:prstGeom>
          <a:noFill/>
          <a:ln w="12700">
            <a:solidFill>
              <a:schemeClr val="tx1"/>
            </a:solidFill>
            <a:round/>
            <a:headEnd/>
            <a:tailEnd/>
          </a:ln>
        </p:spPr>
        <p:txBody>
          <a:bodyPr/>
          <a:lstStyle/>
          <a:p>
            <a:endParaRPr lang="en-US"/>
          </a:p>
        </p:txBody>
      </p:sp>
      <p:sp>
        <p:nvSpPr>
          <p:cNvPr id="28709" name="Slide Number Placeholder 52"/>
          <p:cNvSpPr>
            <a:spLocks noGrp="1"/>
          </p:cNvSpPr>
          <p:nvPr>
            <p:ph type="sldNum" sz="quarter" idx="12"/>
          </p:nvPr>
        </p:nvSpPr>
        <p:spPr>
          <a:noFill/>
        </p:spPr>
        <p:txBody>
          <a:bodyPr/>
          <a:lstStyle/>
          <a:p>
            <a:fld id="{52E5876C-5736-4462-AFC7-6DF249E1494C}" type="slidenum">
              <a:rPr lang="sv-SE" altLang="en-US"/>
              <a:pPr/>
              <a:t>25</a:t>
            </a:fld>
            <a:endParaRPr lang="sv-SE" alt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2881313" y="400050"/>
            <a:ext cx="3556000" cy="600075"/>
          </a:xfrm>
        </p:spPr>
        <p:txBody>
          <a:bodyPr/>
          <a:lstStyle/>
          <a:p>
            <a:r>
              <a:rPr lang="en-US" altLang="en-US" smtClean="0"/>
              <a:t>Major Concepts</a:t>
            </a:r>
          </a:p>
        </p:txBody>
      </p:sp>
      <p:sp>
        <p:nvSpPr>
          <p:cNvPr id="29699" name="Rectangle 3"/>
          <p:cNvSpPr>
            <a:spLocks noGrp="1" noChangeArrowheads="1"/>
          </p:cNvSpPr>
          <p:nvPr>
            <p:ph type="body" idx="1"/>
          </p:nvPr>
        </p:nvSpPr>
        <p:spPr>
          <a:xfrm>
            <a:off x="457200" y="990600"/>
            <a:ext cx="8229600" cy="4530725"/>
          </a:xfrm>
        </p:spPr>
        <p:txBody>
          <a:bodyPr/>
          <a:lstStyle/>
          <a:p>
            <a:r>
              <a:rPr lang="en-US" altLang="en-US" dirty="0" smtClean="0"/>
              <a:t>Depth = 3</a:t>
            </a:r>
            <a:endParaRPr lang="en-US" altLang="en-US" dirty="0" smtClean="0"/>
          </a:p>
          <a:p>
            <a:r>
              <a:rPr lang="en-US" altLang="en-US" dirty="0" smtClean="0"/>
              <a:t>Width = 7</a:t>
            </a:r>
            <a:endParaRPr lang="en-US" altLang="en-US" dirty="0" smtClean="0"/>
          </a:p>
          <a:p>
            <a:r>
              <a:rPr lang="en-US" altLang="en-US" dirty="0" smtClean="0"/>
              <a:t>Fan-out (</a:t>
            </a:r>
            <a:r>
              <a:rPr lang="en-US" dirty="0" smtClean="0"/>
              <a:t>the numbers of modules that are called by a given module</a:t>
            </a:r>
            <a:r>
              <a:rPr lang="en-US" altLang="en-US" dirty="0" smtClean="0"/>
              <a:t>) </a:t>
            </a:r>
          </a:p>
          <a:p>
            <a:pPr lvl="1"/>
            <a:r>
              <a:rPr lang="en-US" altLang="en-US" dirty="0" smtClean="0"/>
              <a:t>fan-out (module B)=2</a:t>
            </a:r>
          </a:p>
          <a:p>
            <a:r>
              <a:rPr lang="en-US" altLang="en-US" dirty="0" smtClean="0"/>
              <a:t>Fan-in </a:t>
            </a:r>
            <a:r>
              <a:rPr lang="en-US" altLang="en-US" dirty="0" smtClean="0"/>
              <a:t>(</a:t>
            </a:r>
            <a:r>
              <a:rPr lang="en-US" dirty="0" smtClean="0"/>
              <a:t> the number of modules that call a given module</a:t>
            </a:r>
            <a:r>
              <a:rPr lang="en-US" altLang="en-US" dirty="0" smtClean="0"/>
              <a:t>): </a:t>
            </a:r>
          </a:p>
          <a:p>
            <a:pPr lvl="1"/>
            <a:r>
              <a:rPr lang="en-US" altLang="en-US" dirty="0" smtClean="0"/>
              <a:t>fan-in (module S)=2</a:t>
            </a:r>
            <a:endParaRPr lang="en-US" altLang="en-US" dirty="0" smtClean="0"/>
          </a:p>
          <a:p>
            <a:r>
              <a:rPr lang="en-US" altLang="en-US" dirty="0" smtClean="0"/>
              <a:t>Super </a:t>
            </a:r>
            <a:r>
              <a:rPr lang="en-US" altLang="en-US" dirty="0" smtClean="0"/>
              <a:t>ordinate (module M is super ordinate of module S)</a:t>
            </a:r>
            <a:endParaRPr lang="en-US" altLang="en-US" dirty="0" smtClean="0"/>
          </a:p>
          <a:p>
            <a:pPr lvl="1"/>
            <a:r>
              <a:rPr lang="en-US" altLang="en-US" dirty="0" smtClean="0"/>
              <a:t>Subordinate </a:t>
            </a:r>
            <a:r>
              <a:rPr lang="en-US" altLang="en-US" dirty="0" smtClean="0"/>
              <a:t>(module </a:t>
            </a:r>
            <a:r>
              <a:rPr lang="en-US" altLang="en-US" dirty="0" smtClean="0"/>
              <a:t>S </a:t>
            </a:r>
            <a:r>
              <a:rPr lang="en-US" altLang="en-US" dirty="0" smtClean="0"/>
              <a:t>is </a:t>
            </a:r>
            <a:r>
              <a:rPr lang="en-US" altLang="en-US" dirty="0" smtClean="0"/>
              <a:t>subordinate </a:t>
            </a:r>
            <a:r>
              <a:rPr lang="en-US" altLang="en-US" dirty="0" smtClean="0"/>
              <a:t>of module </a:t>
            </a:r>
            <a:r>
              <a:rPr lang="en-US" altLang="en-US" dirty="0" smtClean="0"/>
              <a:t>M)</a:t>
            </a:r>
            <a:endParaRPr lang="en-US" altLang="en-US" dirty="0" smtClean="0"/>
          </a:p>
        </p:txBody>
      </p:sp>
      <p:sp>
        <p:nvSpPr>
          <p:cNvPr id="29700" name="Slide Number Placeholder 3"/>
          <p:cNvSpPr>
            <a:spLocks noGrp="1"/>
          </p:cNvSpPr>
          <p:nvPr>
            <p:ph type="sldNum" sz="quarter" idx="12"/>
          </p:nvPr>
        </p:nvSpPr>
        <p:spPr>
          <a:noFill/>
        </p:spPr>
        <p:txBody>
          <a:bodyPr/>
          <a:lstStyle/>
          <a:p>
            <a:fld id="{20FE8EBB-CC60-4622-9833-AD8E4F4FDD5F}" type="slidenum">
              <a:rPr lang="sv-SE" altLang="en-US"/>
              <a:pPr/>
              <a:t>26</a:t>
            </a:fld>
            <a:endParaRPr lang="sv-SE" alt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2881313" y="400050"/>
            <a:ext cx="3556000" cy="600075"/>
          </a:xfrm>
        </p:spPr>
        <p:txBody>
          <a:bodyPr/>
          <a:lstStyle/>
          <a:p>
            <a:r>
              <a:rPr lang="en-US" altLang="en-US" smtClean="0"/>
              <a:t>Major Concepts</a:t>
            </a:r>
          </a:p>
        </p:txBody>
      </p:sp>
      <p:sp>
        <p:nvSpPr>
          <p:cNvPr id="29700" name="Slide Number Placeholder 3"/>
          <p:cNvSpPr>
            <a:spLocks noGrp="1"/>
          </p:cNvSpPr>
          <p:nvPr>
            <p:ph type="sldNum" sz="quarter" idx="12"/>
          </p:nvPr>
        </p:nvSpPr>
        <p:spPr>
          <a:noFill/>
        </p:spPr>
        <p:txBody>
          <a:bodyPr/>
          <a:lstStyle/>
          <a:p>
            <a:fld id="{20FE8EBB-CC60-4622-9833-AD8E4F4FDD5F}" type="slidenum">
              <a:rPr lang="sv-SE" altLang="en-US"/>
              <a:pPr/>
              <a:t>27</a:t>
            </a:fld>
            <a:endParaRPr lang="sv-SE" altLang="en-US"/>
          </a:p>
        </p:txBody>
      </p:sp>
      <p:sp>
        <p:nvSpPr>
          <p:cNvPr id="5" name="Content Placeholder 4"/>
          <p:cNvSpPr>
            <a:spLocks noGrp="1"/>
          </p:cNvSpPr>
          <p:nvPr>
            <p:ph idx="1"/>
          </p:nvPr>
        </p:nvSpPr>
        <p:spPr/>
        <p:txBody>
          <a:bodyPr/>
          <a:lstStyle/>
          <a:p>
            <a:endParaRPr lang="en-US"/>
          </a:p>
        </p:txBody>
      </p:sp>
      <p:pic>
        <p:nvPicPr>
          <p:cNvPr id="1026" name="Picture 2" descr="http://images.slideplayer.com/8/2485806/slides/slide_9.jpg"/>
          <p:cNvPicPr>
            <a:picLocks noChangeAspect="1" noChangeArrowheads="1"/>
          </p:cNvPicPr>
          <p:nvPr/>
        </p:nvPicPr>
        <p:blipFill>
          <a:blip r:embed="rId2"/>
          <a:srcRect/>
          <a:stretch>
            <a:fillRect/>
          </a:stretch>
        </p:blipFill>
        <p:spPr bwMode="auto">
          <a:xfrm>
            <a:off x="0" y="-1"/>
            <a:ext cx="9144000" cy="6858001"/>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600200" y="620713"/>
            <a:ext cx="6364288" cy="303212"/>
          </a:xfrm>
          <a:noFill/>
        </p:spPr>
        <p:txBody>
          <a:bodyPr lIns="90487" tIns="44450" rIns="90487" bIns="44450" anchor="ctr"/>
          <a:lstStyle/>
          <a:p>
            <a:r>
              <a:rPr lang="en-US" altLang="en-US" smtClean="0"/>
              <a:t>6. Information Hiding</a:t>
            </a:r>
          </a:p>
        </p:txBody>
      </p:sp>
      <p:sp>
        <p:nvSpPr>
          <p:cNvPr id="30723" name="Rectangle 3"/>
          <p:cNvSpPr>
            <a:spLocks noChangeArrowheads="1"/>
          </p:cNvSpPr>
          <p:nvPr/>
        </p:nvSpPr>
        <p:spPr bwMode="auto">
          <a:xfrm>
            <a:off x="3403600" y="2209800"/>
            <a:ext cx="2501900" cy="3227388"/>
          </a:xfrm>
          <a:prstGeom prst="rect">
            <a:avLst/>
          </a:prstGeom>
          <a:solidFill>
            <a:srgbClr val="FFFFFF"/>
          </a:solidFill>
          <a:ln w="25400">
            <a:noFill/>
            <a:miter lim="800000"/>
            <a:headEnd/>
            <a:tailEnd/>
          </a:ln>
        </p:spPr>
        <p:txBody>
          <a:bodyPr wrap="none" anchor="ctr"/>
          <a:lstStyle/>
          <a:p>
            <a:pPr eaLnBrk="1" hangingPunct="1"/>
            <a:endParaRPr lang="en-US" altLang="en-US"/>
          </a:p>
        </p:txBody>
      </p:sp>
      <p:sp>
        <p:nvSpPr>
          <p:cNvPr id="30724" name="Rectangle 4"/>
          <p:cNvSpPr>
            <a:spLocks noChangeArrowheads="1"/>
          </p:cNvSpPr>
          <p:nvPr/>
        </p:nvSpPr>
        <p:spPr bwMode="auto">
          <a:xfrm>
            <a:off x="3403600" y="2211388"/>
            <a:ext cx="2501900" cy="3222625"/>
          </a:xfrm>
          <a:prstGeom prst="rect">
            <a:avLst/>
          </a:prstGeom>
          <a:solidFill>
            <a:schemeClr val="hlink"/>
          </a:solidFill>
          <a:ln w="25400">
            <a:solidFill>
              <a:schemeClr val="tx1"/>
            </a:solidFill>
            <a:miter lim="800000"/>
            <a:headEnd/>
            <a:tailEnd/>
          </a:ln>
          <a:effectLst>
            <a:outerShdw dist="107763" dir="2700000" algn="ctr" rotWithShape="0">
              <a:schemeClr val="bg2"/>
            </a:outerShdw>
          </a:effectLst>
        </p:spPr>
        <p:txBody>
          <a:bodyPr wrap="none" anchor="ctr"/>
          <a:lstStyle/>
          <a:p>
            <a:pPr eaLnBrk="1" hangingPunct="1"/>
            <a:endParaRPr lang="en-US" altLang="en-US"/>
          </a:p>
        </p:txBody>
      </p:sp>
      <p:sp>
        <p:nvSpPr>
          <p:cNvPr id="389125" name="Rectangle 5"/>
          <p:cNvSpPr>
            <a:spLocks noChangeArrowheads="1"/>
          </p:cNvSpPr>
          <p:nvPr/>
        </p:nvSpPr>
        <p:spPr bwMode="auto">
          <a:xfrm>
            <a:off x="3300413" y="1709738"/>
            <a:ext cx="1193800" cy="458787"/>
          </a:xfrm>
          <a:prstGeom prst="rect">
            <a:avLst/>
          </a:prstGeom>
          <a:noFill/>
          <a:ln w="25400">
            <a:noFill/>
            <a:miter lim="800000"/>
            <a:headEnd/>
            <a:tailEnd/>
          </a:ln>
          <a:effectLst/>
        </p:spPr>
        <p:txBody>
          <a:bodyPr wrap="none" lIns="90487" tIns="44450" rIns="90487" bIns="44450">
            <a:spAutoFit/>
          </a:bodyPr>
          <a:lstStyle/>
          <a:p>
            <a:pPr eaLnBrk="1" hangingPunct="1">
              <a:defRPr/>
            </a:pPr>
            <a:r>
              <a:rPr lang="en-US" sz="2400">
                <a:effectLst>
                  <a:outerShdw blurRad="38100" dist="38100" dir="2700000" algn="tl">
                    <a:srgbClr val="FFFFFF"/>
                  </a:outerShdw>
                </a:effectLst>
              </a:rPr>
              <a:t>module</a:t>
            </a:r>
          </a:p>
        </p:txBody>
      </p:sp>
      <p:sp>
        <p:nvSpPr>
          <p:cNvPr id="30726" name="Freeform 6" descr="10%"/>
          <p:cNvSpPr>
            <a:spLocks/>
          </p:cNvSpPr>
          <p:nvPr/>
        </p:nvSpPr>
        <p:spPr bwMode="auto">
          <a:xfrm>
            <a:off x="3759200" y="3390900"/>
            <a:ext cx="1843088" cy="1843088"/>
          </a:xfrm>
          <a:custGeom>
            <a:avLst/>
            <a:gdLst>
              <a:gd name="T0" fmla="*/ 2147483646 w 1161"/>
              <a:gd name="T1" fmla="*/ 2147483646 h 1032"/>
              <a:gd name="T2" fmla="*/ 2147483646 w 1161"/>
              <a:gd name="T3" fmla="*/ 2147483646 h 1032"/>
              <a:gd name="T4" fmla="*/ 2147483646 w 1161"/>
              <a:gd name="T5" fmla="*/ 2147483646 h 1032"/>
              <a:gd name="T6" fmla="*/ 2147483646 w 1161"/>
              <a:gd name="T7" fmla="*/ 2147483646 h 1032"/>
              <a:gd name="T8" fmla="*/ 2147483646 w 1161"/>
              <a:gd name="T9" fmla="*/ 2147483646 h 1032"/>
              <a:gd name="T10" fmla="*/ 2147483646 w 1161"/>
              <a:gd name="T11" fmla="*/ 2147483646 h 1032"/>
              <a:gd name="T12" fmla="*/ 2147483646 w 1161"/>
              <a:gd name="T13" fmla="*/ 2147483646 h 1032"/>
              <a:gd name="T14" fmla="*/ 2147483646 w 1161"/>
              <a:gd name="T15" fmla="*/ 2147483646 h 1032"/>
              <a:gd name="T16" fmla="*/ 2147483646 w 1161"/>
              <a:gd name="T17" fmla="*/ 2147483646 h 1032"/>
              <a:gd name="T18" fmla="*/ 2147483646 w 1161"/>
              <a:gd name="T19" fmla="*/ 2147483646 h 1032"/>
              <a:gd name="T20" fmla="*/ 2147483646 w 1161"/>
              <a:gd name="T21" fmla="*/ 2147483646 h 1032"/>
              <a:gd name="T22" fmla="*/ 2147483646 w 1161"/>
              <a:gd name="T23" fmla="*/ 2147483646 h 1032"/>
              <a:gd name="T24" fmla="*/ 2147483646 w 1161"/>
              <a:gd name="T25" fmla="*/ 2147483646 h 1032"/>
              <a:gd name="T26" fmla="*/ 2147483646 w 1161"/>
              <a:gd name="T27" fmla="*/ 2147483646 h 1032"/>
              <a:gd name="T28" fmla="*/ 2147483646 w 1161"/>
              <a:gd name="T29" fmla="*/ 2147483646 h 1032"/>
              <a:gd name="T30" fmla="*/ 2147483646 w 1161"/>
              <a:gd name="T31" fmla="*/ 2147483646 h 1032"/>
              <a:gd name="T32" fmla="*/ 2147483646 w 1161"/>
              <a:gd name="T33" fmla="*/ 2147483646 h 1032"/>
              <a:gd name="T34" fmla="*/ 2147483646 w 1161"/>
              <a:gd name="T35" fmla="*/ 2147483646 h 1032"/>
              <a:gd name="T36" fmla="*/ 2147483646 w 1161"/>
              <a:gd name="T37" fmla="*/ 2147483646 h 1032"/>
              <a:gd name="T38" fmla="*/ 2147483646 w 1161"/>
              <a:gd name="T39" fmla="*/ 2147483646 h 1032"/>
              <a:gd name="T40" fmla="*/ 2147483646 w 1161"/>
              <a:gd name="T41" fmla="*/ 2147483646 h 1032"/>
              <a:gd name="T42" fmla="*/ 2147483646 w 1161"/>
              <a:gd name="T43" fmla="*/ 2147483646 h 1032"/>
              <a:gd name="T44" fmla="*/ 2147483646 w 1161"/>
              <a:gd name="T45" fmla="*/ 2147483646 h 1032"/>
              <a:gd name="T46" fmla="*/ 2147483646 w 1161"/>
              <a:gd name="T47" fmla="*/ 2147483646 h 1032"/>
              <a:gd name="T48" fmla="*/ 2147483646 w 1161"/>
              <a:gd name="T49" fmla="*/ 2147483646 h 1032"/>
              <a:gd name="T50" fmla="*/ 2147483646 w 1161"/>
              <a:gd name="T51" fmla="*/ 2147483646 h 1032"/>
              <a:gd name="T52" fmla="*/ 2147483646 w 1161"/>
              <a:gd name="T53" fmla="*/ 2147483646 h 1032"/>
              <a:gd name="T54" fmla="*/ 2147483646 w 1161"/>
              <a:gd name="T55" fmla="*/ 2147483646 h 1032"/>
              <a:gd name="T56" fmla="*/ 2147483646 w 1161"/>
              <a:gd name="T57" fmla="*/ 2147483646 h 1032"/>
              <a:gd name="T58" fmla="*/ 2147483646 w 1161"/>
              <a:gd name="T59" fmla="*/ 2147483646 h 1032"/>
              <a:gd name="T60" fmla="*/ 2147483646 w 1161"/>
              <a:gd name="T61" fmla="*/ 2147483646 h 1032"/>
              <a:gd name="T62" fmla="*/ 2147483646 w 1161"/>
              <a:gd name="T63" fmla="*/ 2147483646 h 1032"/>
              <a:gd name="T64" fmla="*/ 2147483646 w 1161"/>
              <a:gd name="T65" fmla="*/ 2147483646 h 1032"/>
              <a:gd name="T66" fmla="*/ 2147483646 w 1161"/>
              <a:gd name="T67" fmla="*/ 2147483646 h 1032"/>
              <a:gd name="T68" fmla="*/ 2147483646 w 1161"/>
              <a:gd name="T69" fmla="*/ 2147483646 h 1032"/>
              <a:gd name="T70" fmla="*/ 2147483646 w 1161"/>
              <a:gd name="T71" fmla="*/ 2147483646 h 1032"/>
              <a:gd name="T72" fmla="*/ 2147483646 w 1161"/>
              <a:gd name="T73" fmla="*/ 2147483646 h 1032"/>
              <a:gd name="T74" fmla="*/ 2147483646 w 1161"/>
              <a:gd name="T75" fmla="*/ 2147483646 h 1032"/>
              <a:gd name="T76" fmla="*/ 2147483646 w 1161"/>
              <a:gd name="T77" fmla="*/ 2147483646 h 1032"/>
              <a:gd name="T78" fmla="*/ 2147483646 w 1161"/>
              <a:gd name="T79" fmla="*/ 2147483646 h 1032"/>
              <a:gd name="T80" fmla="*/ 2147483646 w 1161"/>
              <a:gd name="T81" fmla="*/ 2147483646 h 1032"/>
              <a:gd name="T82" fmla="*/ 2147483646 w 1161"/>
              <a:gd name="T83" fmla="*/ 2147483646 h 1032"/>
              <a:gd name="T84" fmla="*/ 2147483646 w 1161"/>
              <a:gd name="T85" fmla="*/ 2147483646 h 1032"/>
              <a:gd name="T86" fmla="*/ 2147483646 w 1161"/>
              <a:gd name="T87" fmla="*/ 2147483646 h 1032"/>
              <a:gd name="T88" fmla="*/ 2147483646 w 1161"/>
              <a:gd name="T89" fmla="*/ 0 h 1032"/>
              <a:gd name="T90" fmla="*/ 2147483646 w 1161"/>
              <a:gd name="T91" fmla="*/ 0 h 1032"/>
              <a:gd name="T92" fmla="*/ 2147483646 w 1161"/>
              <a:gd name="T93" fmla="*/ 2147483646 h 1032"/>
              <a:gd name="T94" fmla="*/ 2147483646 w 1161"/>
              <a:gd name="T95" fmla="*/ 2147483646 h 1032"/>
              <a:gd name="T96" fmla="*/ 2147483646 w 1161"/>
              <a:gd name="T97" fmla="*/ 2147483646 h 103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161"/>
              <a:gd name="T148" fmla="*/ 0 h 1032"/>
              <a:gd name="T149" fmla="*/ 1161 w 1161"/>
              <a:gd name="T150" fmla="*/ 1032 h 103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161" h="1032">
                <a:moveTo>
                  <a:pt x="421" y="92"/>
                </a:moveTo>
                <a:lnTo>
                  <a:pt x="397" y="85"/>
                </a:lnTo>
                <a:lnTo>
                  <a:pt x="350" y="64"/>
                </a:lnTo>
                <a:lnTo>
                  <a:pt x="318" y="56"/>
                </a:lnTo>
                <a:lnTo>
                  <a:pt x="278" y="42"/>
                </a:lnTo>
                <a:lnTo>
                  <a:pt x="254" y="42"/>
                </a:lnTo>
                <a:lnTo>
                  <a:pt x="222" y="35"/>
                </a:lnTo>
                <a:lnTo>
                  <a:pt x="199" y="42"/>
                </a:lnTo>
                <a:lnTo>
                  <a:pt x="191" y="42"/>
                </a:lnTo>
                <a:lnTo>
                  <a:pt x="183" y="49"/>
                </a:lnTo>
                <a:lnTo>
                  <a:pt x="175" y="56"/>
                </a:lnTo>
                <a:lnTo>
                  <a:pt x="167" y="71"/>
                </a:lnTo>
                <a:lnTo>
                  <a:pt x="159" y="78"/>
                </a:lnTo>
                <a:lnTo>
                  <a:pt x="151" y="92"/>
                </a:lnTo>
                <a:lnTo>
                  <a:pt x="151" y="106"/>
                </a:lnTo>
                <a:lnTo>
                  <a:pt x="151" y="120"/>
                </a:lnTo>
                <a:lnTo>
                  <a:pt x="159" y="141"/>
                </a:lnTo>
                <a:lnTo>
                  <a:pt x="159" y="155"/>
                </a:lnTo>
                <a:lnTo>
                  <a:pt x="159" y="177"/>
                </a:lnTo>
                <a:lnTo>
                  <a:pt x="151" y="191"/>
                </a:lnTo>
                <a:lnTo>
                  <a:pt x="143" y="212"/>
                </a:lnTo>
                <a:lnTo>
                  <a:pt x="127" y="226"/>
                </a:lnTo>
                <a:lnTo>
                  <a:pt x="103" y="254"/>
                </a:lnTo>
                <a:lnTo>
                  <a:pt x="87" y="275"/>
                </a:lnTo>
                <a:lnTo>
                  <a:pt x="72" y="290"/>
                </a:lnTo>
                <a:lnTo>
                  <a:pt x="64" y="297"/>
                </a:lnTo>
                <a:lnTo>
                  <a:pt x="40" y="332"/>
                </a:lnTo>
                <a:lnTo>
                  <a:pt x="24" y="353"/>
                </a:lnTo>
                <a:lnTo>
                  <a:pt x="16" y="367"/>
                </a:lnTo>
                <a:lnTo>
                  <a:pt x="8" y="388"/>
                </a:lnTo>
                <a:lnTo>
                  <a:pt x="0" y="417"/>
                </a:lnTo>
                <a:lnTo>
                  <a:pt x="8" y="431"/>
                </a:lnTo>
                <a:lnTo>
                  <a:pt x="8" y="445"/>
                </a:lnTo>
                <a:lnTo>
                  <a:pt x="16" y="452"/>
                </a:lnTo>
                <a:lnTo>
                  <a:pt x="24" y="466"/>
                </a:lnTo>
                <a:lnTo>
                  <a:pt x="32" y="494"/>
                </a:lnTo>
                <a:lnTo>
                  <a:pt x="32" y="537"/>
                </a:lnTo>
                <a:lnTo>
                  <a:pt x="32" y="586"/>
                </a:lnTo>
                <a:lnTo>
                  <a:pt x="24" y="614"/>
                </a:lnTo>
                <a:lnTo>
                  <a:pt x="24" y="628"/>
                </a:lnTo>
                <a:lnTo>
                  <a:pt x="16" y="657"/>
                </a:lnTo>
                <a:lnTo>
                  <a:pt x="16" y="685"/>
                </a:lnTo>
                <a:lnTo>
                  <a:pt x="24" y="713"/>
                </a:lnTo>
                <a:lnTo>
                  <a:pt x="32" y="741"/>
                </a:lnTo>
                <a:lnTo>
                  <a:pt x="48" y="770"/>
                </a:lnTo>
                <a:lnTo>
                  <a:pt x="64" y="798"/>
                </a:lnTo>
                <a:lnTo>
                  <a:pt x="87" y="826"/>
                </a:lnTo>
                <a:lnTo>
                  <a:pt x="103" y="840"/>
                </a:lnTo>
                <a:lnTo>
                  <a:pt x="119" y="854"/>
                </a:lnTo>
                <a:lnTo>
                  <a:pt x="143" y="876"/>
                </a:lnTo>
                <a:lnTo>
                  <a:pt x="175" y="897"/>
                </a:lnTo>
                <a:lnTo>
                  <a:pt x="215" y="911"/>
                </a:lnTo>
                <a:lnTo>
                  <a:pt x="246" y="918"/>
                </a:lnTo>
                <a:lnTo>
                  <a:pt x="278" y="918"/>
                </a:lnTo>
                <a:lnTo>
                  <a:pt x="318" y="918"/>
                </a:lnTo>
                <a:lnTo>
                  <a:pt x="358" y="911"/>
                </a:lnTo>
                <a:lnTo>
                  <a:pt x="381" y="904"/>
                </a:lnTo>
                <a:lnTo>
                  <a:pt x="405" y="897"/>
                </a:lnTo>
                <a:lnTo>
                  <a:pt x="453" y="890"/>
                </a:lnTo>
                <a:lnTo>
                  <a:pt x="485" y="890"/>
                </a:lnTo>
                <a:lnTo>
                  <a:pt x="532" y="890"/>
                </a:lnTo>
                <a:lnTo>
                  <a:pt x="580" y="897"/>
                </a:lnTo>
                <a:lnTo>
                  <a:pt x="636" y="911"/>
                </a:lnTo>
                <a:lnTo>
                  <a:pt x="675" y="925"/>
                </a:lnTo>
                <a:lnTo>
                  <a:pt x="723" y="946"/>
                </a:lnTo>
                <a:lnTo>
                  <a:pt x="755" y="960"/>
                </a:lnTo>
                <a:lnTo>
                  <a:pt x="787" y="975"/>
                </a:lnTo>
                <a:lnTo>
                  <a:pt x="826" y="996"/>
                </a:lnTo>
                <a:lnTo>
                  <a:pt x="866" y="1010"/>
                </a:lnTo>
                <a:lnTo>
                  <a:pt x="906" y="1024"/>
                </a:lnTo>
                <a:lnTo>
                  <a:pt x="930" y="1031"/>
                </a:lnTo>
                <a:lnTo>
                  <a:pt x="953" y="1031"/>
                </a:lnTo>
                <a:lnTo>
                  <a:pt x="961" y="1031"/>
                </a:lnTo>
                <a:lnTo>
                  <a:pt x="969" y="1024"/>
                </a:lnTo>
                <a:lnTo>
                  <a:pt x="977" y="1017"/>
                </a:lnTo>
                <a:lnTo>
                  <a:pt x="985" y="1003"/>
                </a:lnTo>
                <a:lnTo>
                  <a:pt x="985" y="975"/>
                </a:lnTo>
                <a:lnTo>
                  <a:pt x="977" y="946"/>
                </a:lnTo>
                <a:lnTo>
                  <a:pt x="969" y="925"/>
                </a:lnTo>
                <a:lnTo>
                  <a:pt x="961" y="911"/>
                </a:lnTo>
                <a:lnTo>
                  <a:pt x="953" y="904"/>
                </a:lnTo>
                <a:lnTo>
                  <a:pt x="953" y="890"/>
                </a:lnTo>
                <a:lnTo>
                  <a:pt x="953" y="869"/>
                </a:lnTo>
                <a:lnTo>
                  <a:pt x="961" y="847"/>
                </a:lnTo>
                <a:lnTo>
                  <a:pt x="969" y="826"/>
                </a:lnTo>
                <a:lnTo>
                  <a:pt x="985" y="805"/>
                </a:lnTo>
                <a:lnTo>
                  <a:pt x="1009" y="777"/>
                </a:lnTo>
                <a:lnTo>
                  <a:pt x="1041" y="741"/>
                </a:lnTo>
                <a:lnTo>
                  <a:pt x="1057" y="727"/>
                </a:lnTo>
                <a:lnTo>
                  <a:pt x="1073" y="713"/>
                </a:lnTo>
                <a:lnTo>
                  <a:pt x="1104" y="678"/>
                </a:lnTo>
                <a:lnTo>
                  <a:pt x="1120" y="657"/>
                </a:lnTo>
                <a:lnTo>
                  <a:pt x="1144" y="621"/>
                </a:lnTo>
                <a:lnTo>
                  <a:pt x="1152" y="593"/>
                </a:lnTo>
                <a:lnTo>
                  <a:pt x="1160" y="572"/>
                </a:lnTo>
                <a:lnTo>
                  <a:pt x="1160" y="558"/>
                </a:lnTo>
                <a:lnTo>
                  <a:pt x="1152" y="537"/>
                </a:lnTo>
                <a:lnTo>
                  <a:pt x="1144" y="523"/>
                </a:lnTo>
                <a:lnTo>
                  <a:pt x="1136" y="508"/>
                </a:lnTo>
                <a:lnTo>
                  <a:pt x="1104" y="466"/>
                </a:lnTo>
                <a:lnTo>
                  <a:pt x="1073" y="445"/>
                </a:lnTo>
                <a:lnTo>
                  <a:pt x="1025" y="424"/>
                </a:lnTo>
                <a:lnTo>
                  <a:pt x="1001" y="417"/>
                </a:lnTo>
                <a:lnTo>
                  <a:pt x="993" y="417"/>
                </a:lnTo>
                <a:lnTo>
                  <a:pt x="969" y="403"/>
                </a:lnTo>
                <a:lnTo>
                  <a:pt x="961" y="388"/>
                </a:lnTo>
                <a:lnTo>
                  <a:pt x="961" y="374"/>
                </a:lnTo>
                <a:lnTo>
                  <a:pt x="961" y="346"/>
                </a:lnTo>
                <a:lnTo>
                  <a:pt x="969" y="325"/>
                </a:lnTo>
                <a:lnTo>
                  <a:pt x="985" y="290"/>
                </a:lnTo>
                <a:lnTo>
                  <a:pt x="1009" y="254"/>
                </a:lnTo>
                <a:lnTo>
                  <a:pt x="1025" y="233"/>
                </a:lnTo>
                <a:lnTo>
                  <a:pt x="1041" y="212"/>
                </a:lnTo>
                <a:lnTo>
                  <a:pt x="1057" y="184"/>
                </a:lnTo>
                <a:lnTo>
                  <a:pt x="1073" y="155"/>
                </a:lnTo>
                <a:lnTo>
                  <a:pt x="1081" y="127"/>
                </a:lnTo>
                <a:lnTo>
                  <a:pt x="1081" y="113"/>
                </a:lnTo>
                <a:lnTo>
                  <a:pt x="1073" y="99"/>
                </a:lnTo>
                <a:lnTo>
                  <a:pt x="1049" y="85"/>
                </a:lnTo>
                <a:lnTo>
                  <a:pt x="1033" y="85"/>
                </a:lnTo>
                <a:lnTo>
                  <a:pt x="1017" y="85"/>
                </a:lnTo>
                <a:lnTo>
                  <a:pt x="1001" y="85"/>
                </a:lnTo>
                <a:lnTo>
                  <a:pt x="969" y="85"/>
                </a:lnTo>
                <a:lnTo>
                  <a:pt x="945" y="85"/>
                </a:lnTo>
                <a:lnTo>
                  <a:pt x="922" y="78"/>
                </a:lnTo>
                <a:lnTo>
                  <a:pt x="898" y="71"/>
                </a:lnTo>
                <a:lnTo>
                  <a:pt x="866" y="56"/>
                </a:lnTo>
                <a:lnTo>
                  <a:pt x="842" y="42"/>
                </a:lnTo>
                <a:lnTo>
                  <a:pt x="826" y="28"/>
                </a:lnTo>
                <a:lnTo>
                  <a:pt x="818" y="21"/>
                </a:lnTo>
                <a:lnTo>
                  <a:pt x="810" y="14"/>
                </a:lnTo>
                <a:lnTo>
                  <a:pt x="802" y="7"/>
                </a:lnTo>
                <a:lnTo>
                  <a:pt x="795" y="7"/>
                </a:lnTo>
                <a:lnTo>
                  <a:pt x="771" y="0"/>
                </a:lnTo>
                <a:lnTo>
                  <a:pt x="763" y="0"/>
                </a:lnTo>
                <a:lnTo>
                  <a:pt x="739" y="0"/>
                </a:lnTo>
                <a:lnTo>
                  <a:pt x="715" y="0"/>
                </a:lnTo>
                <a:lnTo>
                  <a:pt x="699" y="0"/>
                </a:lnTo>
                <a:lnTo>
                  <a:pt x="659" y="7"/>
                </a:lnTo>
                <a:lnTo>
                  <a:pt x="636" y="14"/>
                </a:lnTo>
                <a:lnTo>
                  <a:pt x="604" y="21"/>
                </a:lnTo>
                <a:lnTo>
                  <a:pt x="580" y="28"/>
                </a:lnTo>
                <a:lnTo>
                  <a:pt x="540" y="42"/>
                </a:lnTo>
                <a:lnTo>
                  <a:pt x="508" y="49"/>
                </a:lnTo>
                <a:lnTo>
                  <a:pt x="469" y="64"/>
                </a:lnTo>
                <a:lnTo>
                  <a:pt x="421" y="85"/>
                </a:lnTo>
                <a:lnTo>
                  <a:pt x="405" y="92"/>
                </a:lnTo>
                <a:lnTo>
                  <a:pt x="421" y="92"/>
                </a:lnTo>
              </a:path>
            </a:pathLst>
          </a:custGeom>
          <a:pattFill prst="pct10">
            <a:fgClr>
              <a:srgbClr val="000000"/>
            </a:fgClr>
            <a:bgClr>
              <a:srgbClr val="FFFFFF"/>
            </a:bgClr>
          </a:pattFill>
          <a:ln w="12700" cap="rnd" cmpd="sng">
            <a:noFill/>
            <a:prstDash val="solid"/>
            <a:round/>
            <a:headEnd type="none" w="med" len="med"/>
            <a:tailEnd type="triangle" w="med" len="med"/>
          </a:ln>
        </p:spPr>
        <p:txBody>
          <a:bodyPr/>
          <a:lstStyle/>
          <a:p>
            <a:endParaRPr lang="en-US"/>
          </a:p>
        </p:txBody>
      </p:sp>
      <p:sp>
        <p:nvSpPr>
          <p:cNvPr id="30727" name="Freeform 7"/>
          <p:cNvSpPr>
            <a:spLocks/>
          </p:cNvSpPr>
          <p:nvPr/>
        </p:nvSpPr>
        <p:spPr bwMode="auto">
          <a:xfrm>
            <a:off x="3759200" y="3390900"/>
            <a:ext cx="1855788" cy="1855788"/>
          </a:xfrm>
          <a:custGeom>
            <a:avLst/>
            <a:gdLst>
              <a:gd name="T0" fmla="*/ 558800 w 1169"/>
              <a:gd name="T1" fmla="*/ 114312 h 1039"/>
              <a:gd name="T2" fmla="*/ 406400 w 1169"/>
              <a:gd name="T3" fmla="*/ 76804 h 1039"/>
              <a:gd name="T4" fmla="*/ 304800 w 1169"/>
              <a:gd name="T5" fmla="*/ 76804 h 1039"/>
              <a:gd name="T6" fmla="*/ 266700 w 1169"/>
              <a:gd name="T7" fmla="*/ 126815 h 1039"/>
              <a:gd name="T8" fmla="*/ 241300 w 1169"/>
              <a:gd name="T9" fmla="*/ 191116 h 1039"/>
              <a:gd name="T10" fmla="*/ 254000 w 1169"/>
              <a:gd name="T11" fmla="*/ 278636 h 1039"/>
              <a:gd name="T12" fmla="*/ 228600 w 1169"/>
              <a:gd name="T13" fmla="*/ 380445 h 1039"/>
              <a:gd name="T14" fmla="*/ 139700 w 1169"/>
              <a:gd name="T15" fmla="*/ 494758 h 1039"/>
              <a:gd name="T16" fmla="*/ 63500 w 1169"/>
              <a:gd name="T17" fmla="*/ 596567 h 1039"/>
              <a:gd name="T18" fmla="*/ 12700 w 1169"/>
              <a:gd name="T19" fmla="*/ 698376 h 1039"/>
              <a:gd name="T20" fmla="*/ 12700 w 1169"/>
              <a:gd name="T21" fmla="*/ 800186 h 1039"/>
              <a:gd name="T22" fmla="*/ 50800 w 1169"/>
              <a:gd name="T23" fmla="*/ 889492 h 1039"/>
              <a:gd name="T24" fmla="*/ 38100 w 1169"/>
              <a:gd name="T25" fmla="*/ 1105614 h 1039"/>
              <a:gd name="T26" fmla="*/ 25400 w 1169"/>
              <a:gd name="T27" fmla="*/ 1232429 h 1039"/>
              <a:gd name="T28" fmla="*/ 76200 w 1169"/>
              <a:gd name="T29" fmla="*/ 1384250 h 1039"/>
              <a:gd name="T30" fmla="*/ 165100 w 1169"/>
              <a:gd name="T31" fmla="*/ 1511065 h 1039"/>
              <a:gd name="T32" fmla="*/ 279400 w 1169"/>
              <a:gd name="T33" fmla="*/ 1612874 h 1039"/>
              <a:gd name="T34" fmla="*/ 444500 w 1169"/>
              <a:gd name="T35" fmla="*/ 1650383 h 1039"/>
              <a:gd name="T36" fmla="*/ 609600 w 1169"/>
              <a:gd name="T37" fmla="*/ 1625377 h 1039"/>
              <a:gd name="T38" fmla="*/ 774700 w 1169"/>
              <a:gd name="T39" fmla="*/ 1600372 h 1039"/>
              <a:gd name="T40" fmla="*/ 1016000 w 1169"/>
              <a:gd name="T41" fmla="*/ 1637880 h 1039"/>
              <a:gd name="T42" fmla="*/ 1206500 w 1169"/>
              <a:gd name="T43" fmla="*/ 1727187 h 1039"/>
              <a:gd name="T44" fmla="*/ 1384300 w 1169"/>
              <a:gd name="T45" fmla="*/ 1816493 h 1039"/>
              <a:gd name="T46" fmla="*/ 1524000 w 1169"/>
              <a:gd name="T47" fmla="*/ 1854002 h 1039"/>
              <a:gd name="T48" fmla="*/ 1562100 w 1169"/>
              <a:gd name="T49" fmla="*/ 1828996 h 1039"/>
              <a:gd name="T50" fmla="*/ 1562100 w 1169"/>
              <a:gd name="T51" fmla="*/ 1702181 h 1039"/>
              <a:gd name="T52" fmla="*/ 1524000 w 1169"/>
              <a:gd name="T53" fmla="*/ 1625377 h 1039"/>
              <a:gd name="T54" fmla="*/ 1536700 w 1169"/>
              <a:gd name="T55" fmla="*/ 1523568 h 1039"/>
              <a:gd name="T56" fmla="*/ 1612900 w 1169"/>
              <a:gd name="T57" fmla="*/ 1396753 h 1039"/>
              <a:gd name="T58" fmla="*/ 1714500 w 1169"/>
              <a:gd name="T59" fmla="*/ 1282441 h 1039"/>
              <a:gd name="T60" fmla="*/ 1828800 w 1169"/>
              <a:gd name="T61" fmla="*/ 1118117 h 1039"/>
              <a:gd name="T62" fmla="*/ 1854200 w 1169"/>
              <a:gd name="T63" fmla="*/ 1003804 h 1039"/>
              <a:gd name="T64" fmla="*/ 1816100 w 1169"/>
              <a:gd name="T65" fmla="*/ 914498 h 1039"/>
              <a:gd name="T66" fmla="*/ 1638300 w 1169"/>
              <a:gd name="T67" fmla="*/ 762677 h 1039"/>
              <a:gd name="T68" fmla="*/ 1549400 w 1169"/>
              <a:gd name="T69" fmla="*/ 723382 h 1039"/>
              <a:gd name="T70" fmla="*/ 1536700 w 1169"/>
              <a:gd name="T71" fmla="*/ 621573 h 1039"/>
              <a:gd name="T72" fmla="*/ 1612900 w 1169"/>
              <a:gd name="T73" fmla="*/ 457249 h 1039"/>
              <a:gd name="T74" fmla="*/ 1689100 w 1169"/>
              <a:gd name="T75" fmla="*/ 330434 h 1039"/>
              <a:gd name="T76" fmla="*/ 1727200 w 1169"/>
              <a:gd name="T77" fmla="*/ 203619 h 1039"/>
              <a:gd name="T78" fmla="*/ 1651000 w 1169"/>
              <a:gd name="T79" fmla="*/ 151821 h 1039"/>
              <a:gd name="T80" fmla="*/ 1549400 w 1169"/>
              <a:gd name="T81" fmla="*/ 151821 h 1039"/>
              <a:gd name="T82" fmla="*/ 1435100 w 1169"/>
              <a:gd name="T83" fmla="*/ 126815 h 1039"/>
              <a:gd name="T84" fmla="*/ 1320800 w 1169"/>
              <a:gd name="T85" fmla="*/ 50012 h 1039"/>
              <a:gd name="T86" fmla="*/ 1282700 w 1169"/>
              <a:gd name="T87" fmla="*/ 12503 h 1039"/>
              <a:gd name="T88" fmla="*/ 1219200 w 1169"/>
              <a:gd name="T89" fmla="*/ 0 h 1039"/>
              <a:gd name="T90" fmla="*/ 1117600 w 1169"/>
              <a:gd name="T91" fmla="*/ 0 h 1039"/>
              <a:gd name="T92" fmla="*/ 965200 w 1169"/>
              <a:gd name="T93" fmla="*/ 37509 h 1039"/>
              <a:gd name="T94" fmla="*/ 812800 w 1169"/>
              <a:gd name="T95" fmla="*/ 89306 h 1039"/>
              <a:gd name="T96" fmla="*/ 647700 w 1169"/>
              <a:gd name="T97" fmla="*/ 164324 h 103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1169" h="1039">
                <a:moveTo>
                  <a:pt x="424" y="92"/>
                </a:moveTo>
                <a:lnTo>
                  <a:pt x="400" y="85"/>
                </a:lnTo>
                <a:lnTo>
                  <a:pt x="352" y="64"/>
                </a:lnTo>
                <a:lnTo>
                  <a:pt x="320" y="57"/>
                </a:lnTo>
                <a:lnTo>
                  <a:pt x="280" y="43"/>
                </a:lnTo>
                <a:lnTo>
                  <a:pt x="256" y="43"/>
                </a:lnTo>
                <a:lnTo>
                  <a:pt x="224" y="36"/>
                </a:lnTo>
                <a:lnTo>
                  <a:pt x="200" y="43"/>
                </a:lnTo>
                <a:lnTo>
                  <a:pt x="192" y="43"/>
                </a:lnTo>
                <a:lnTo>
                  <a:pt x="184" y="50"/>
                </a:lnTo>
                <a:lnTo>
                  <a:pt x="176" y="57"/>
                </a:lnTo>
                <a:lnTo>
                  <a:pt x="168" y="71"/>
                </a:lnTo>
                <a:lnTo>
                  <a:pt x="160" y="78"/>
                </a:lnTo>
                <a:lnTo>
                  <a:pt x="152" y="92"/>
                </a:lnTo>
                <a:lnTo>
                  <a:pt x="152" y="107"/>
                </a:lnTo>
                <a:lnTo>
                  <a:pt x="152" y="121"/>
                </a:lnTo>
                <a:lnTo>
                  <a:pt x="160" y="142"/>
                </a:lnTo>
                <a:lnTo>
                  <a:pt x="160" y="156"/>
                </a:lnTo>
                <a:lnTo>
                  <a:pt x="160" y="178"/>
                </a:lnTo>
                <a:lnTo>
                  <a:pt x="152" y="192"/>
                </a:lnTo>
                <a:lnTo>
                  <a:pt x="144" y="213"/>
                </a:lnTo>
                <a:lnTo>
                  <a:pt x="128" y="228"/>
                </a:lnTo>
                <a:lnTo>
                  <a:pt x="104" y="256"/>
                </a:lnTo>
                <a:lnTo>
                  <a:pt x="88" y="277"/>
                </a:lnTo>
                <a:lnTo>
                  <a:pt x="72" y="291"/>
                </a:lnTo>
                <a:lnTo>
                  <a:pt x="64" y="299"/>
                </a:lnTo>
                <a:lnTo>
                  <a:pt x="40" y="334"/>
                </a:lnTo>
                <a:lnTo>
                  <a:pt x="24" y="355"/>
                </a:lnTo>
                <a:lnTo>
                  <a:pt x="16" y="370"/>
                </a:lnTo>
                <a:lnTo>
                  <a:pt x="8" y="391"/>
                </a:lnTo>
                <a:lnTo>
                  <a:pt x="0" y="419"/>
                </a:lnTo>
                <a:lnTo>
                  <a:pt x="8" y="434"/>
                </a:lnTo>
                <a:lnTo>
                  <a:pt x="8" y="448"/>
                </a:lnTo>
                <a:lnTo>
                  <a:pt x="16" y="455"/>
                </a:lnTo>
                <a:lnTo>
                  <a:pt x="24" y="469"/>
                </a:lnTo>
                <a:lnTo>
                  <a:pt x="32" y="498"/>
                </a:lnTo>
                <a:lnTo>
                  <a:pt x="32" y="540"/>
                </a:lnTo>
                <a:lnTo>
                  <a:pt x="32" y="590"/>
                </a:lnTo>
                <a:lnTo>
                  <a:pt x="24" y="619"/>
                </a:lnTo>
                <a:lnTo>
                  <a:pt x="24" y="633"/>
                </a:lnTo>
                <a:lnTo>
                  <a:pt x="16" y="661"/>
                </a:lnTo>
                <a:lnTo>
                  <a:pt x="16" y="690"/>
                </a:lnTo>
                <a:lnTo>
                  <a:pt x="24" y="718"/>
                </a:lnTo>
                <a:lnTo>
                  <a:pt x="32" y="747"/>
                </a:lnTo>
                <a:lnTo>
                  <a:pt x="48" y="775"/>
                </a:lnTo>
                <a:lnTo>
                  <a:pt x="64" y="803"/>
                </a:lnTo>
                <a:lnTo>
                  <a:pt x="88" y="832"/>
                </a:lnTo>
                <a:lnTo>
                  <a:pt x="104" y="846"/>
                </a:lnTo>
                <a:lnTo>
                  <a:pt x="120" y="860"/>
                </a:lnTo>
                <a:lnTo>
                  <a:pt x="144" y="882"/>
                </a:lnTo>
                <a:lnTo>
                  <a:pt x="176" y="903"/>
                </a:lnTo>
                <a:lnTo>
                  <a:pt x="216" y="917"/>
                </a:lnTo>
                <a:lnTo>
                  <a:pt x="248" y="924"/>
                </a:lnTo>
                <a:lnTo>
                  <a:pt x="280" y="924"/>
                </a:lnTo>
                <a:lnTo>
                  <a:pt x="320" y="924"/>
                </a:lnTo>
                <a:lnTo>
                  <a:pt x="360" y="917"/>
                </a:lnTo>
                <a:lnTo>
                  <a:pt x="384" y="910"/>
                </a:lnTo>
                <a:lnTo>
                  <a:pt x="408" y="903"/>
                </a:lnTo>
                <a:lnTo>
                  <a:pt x="456" y="896"/>
                </a:lnTo>
                <a:lnTo>
                  <a:pt x="488" y="896"/>
                </a:lnTo>
                <a:lnTo>
                  <a:pt x="536" y="896"/>
                </a:lnTo>
                <a:lnTo>
                  <a:pt x="584" y="903"/>
                </a:lnTo>
                <a:lnTo>
                  <a:pt x="640" y="917"/>
                </a:lnTo>
                <a:lnTo>
                  <a:pt x="680" y="931"/>
                </a:lnTo>
                <a:lnTo>
                  <a:pt x="728" y="953"/>
                </a:lnTo>
                <a:lnTo>
                  <a:pt x="760" y="967"/>
                </a:lnTo>
                <a:lnTo>
                  <a:pt x="792" y="981"/>
                </a:lnTo>
                <a:lnTo>
                  <a:pt x="832" y="1002"/>
                </a:lnTo>
                <a:lnTo>
                  <a:pt x="872" y="1017"/>
                </a:lnTo>
                <a:lnTo>
                  <a:pt x="912" y="1031"/>
                </a:lnTo>
                <a:lnTo>
                  <a:pt x="936" y="1038"/>
                </a:lnTo>
                <a:lnTo>
                  <a:pt x="960" y="1038"/>
                </a:lnTo>
                <a:lnTo>
                  <a:pt x="968" y="1038"/>
                </a:lnTo>
                <a:lnTo>
                  <a:pt x="976" y="1031"/>
                </a:lnTo>
                <a:lnTo>
                  <a:pt x="984" y="1024"/>
                </a:lnTo>
                <a:lnTo>
                  <a:pt x="992" y="1010"/>
                </a:lnTo>
                <a:lnTo>
                  <a:pt x="992" y="981"/>
                </a:lnTo>
                <a:lnTo>
                  <a:pt x="984" y="953"/>
                </a:lnTo>
                <a:lnTo>
                  <a:pt x="976" y="931"/>
                </a:lnTo>
                <a:lnTo>
                  <a:pt x="968" y="917"/>
                </a:lnTo>
                <a:lnTo>
                  <a:pt x="960" y="910"/>
                </a:lnTo>
                <a:lnTo>
                  <a:pt x="960" y="896"/>
                </a:lnTo>
                <a:lnTo>
                  <a:pt x="960" y="874"/>
                </a:lnTo>
                <a:lnTo>
                  <a:pt x="968" y="853"/>
                </a:lnTo>
                <a:lnTo>
                  <a:pt x="976" y="832"/>
                </a:lnTo>
                <a:lnTo>
                  <a:pt x="992" y="810"/>
                </a:lnTo>
                <a:lnTo>
                  <a:pt x="1016" y="782"/>
                </a:lnTo>
                <a:lnTo>
                  <a:pt x="1048" y="747"/>
                </a:lnTo>
                <a:lnTo>
                  <a:pt x="1064" y="732"/>
                </a:lnTo>
                <a:lnTo>
                  <a:pt x="1080" y="718"/>
                </a:lnTo>
                <a:lnTo>
                  <a:pt x="1112" y="683"/>
                </a:lnTo>
                <a:lnTo>
                  <a:pt x="1128" y="661"/>
                </a:lnTo>
                <a:lnTo>
                  <a:pt x="1152" y="626"/>
                </a:lnTo>
                <a:lnTo>
                  <a:pt x="1160" y="597"/>
                </a:lnTo>
                <a:lnTo>
                  <a:pt x="1168" y="576"/>
                </a:lnTo>
                <a:lnTo>
                  <a:pt x="1168" y="562"/>
                </a:lnTo>
                <a:lnTo>
                  <a:pt x="1160" y="540"/>
                </a:lnTo>
                <a:lnTo>
                  <a:pt x="1152" y="526"/>
                </a:lnTo>
                <a:lnTo>
                  <a:pt x="1144" y="512"/>
                </a:lnTo>
                <a:lnTo>
                  <a:pt x="1112" y="469"/>
                </a:lnTo>
                <a:lnTo>
                  <a:pt x="1080" y="448"/>
                </a:lnTo>
                <a:lnTo>
                  <a:pt x="1032" y="427"/>
                </a:lnTo>
                <a:lnTo>
                  <a:pt x="1008" y="419"/>
                </a:lnTo>
                <a:lnTo>
                  <a:pt x="1000" y="419"/>
                </a:lnTo>
                <a:lnTo>
                  <a:pt x="976" y="405"/>
                </a:lnTo>
                <a:lnTo>
                  <a:pt x="968" y="391"/>
                </a:lnTo>
                <a:lnTo>
                  <a:pt x="968" y="377"/>
                </a:lnTo>
                <a:lnTo>
                  <a:pt x="968" y="348"/>
                </a:lnTo>
                <a:lnTo>
                  <a:pt x="976" y="327"/>
                </a:lnTo>
                <a:lnTo>
                  <a:pt x="992" y="291"/>
                </a:lnTo>
                <a:lnTo>
                  <a:pt x="1016" y="256"/>
                </a:lnTo>
                <a:lnTo>
                  <a:pt x="1032" y="235"/>
                </a:lnTo>
                <a:lnTo>
                  <a:pt x="1048" y="213"/>
                </a:lnTo>
                <a:lnTo>
                  <a:pt x="1064" y="185"/>
                </a:lnTo>
                <a:lnTo>
                  <a:pt x="1080" y="156"/>
                </a:lnTo>
                <a:lnTo>
                  <a:pt x="1088" y="128"/>
                </a:lnTo>
                <a:lnTo>
                  <a:pt x="1088" y="114"/>
                </a:lnTo>
                <a:lnTo>
                  <a:pt x="1080" y="100"/>
                </a:lnTo>
                <a:lnTo>
                  <a:pt x="1056" y="85"/>
                </a:lnTo>
                <a:lnTo>
                  <a:pt x="1040" y="85"/>
                </a:lnTo>
                <a:lnTo>
                  <a:pt x="1024" y="85"/>
                </a:lnTo>
                <a:lnTo>
                  <a:pt x="1008" y="85"/>
                </a:lnTo>
                <a:lnTo>
                  <a:pt x="976" y="85"/>
                </a:lnTo>
                <a:lnTo>
                  <a:pt x="952" y="85"/>
                </a:lnTo>
                <a:lnTo>
                  <a:pt x="928" y="78"/>
                </a:lnTo>
                <a:lnTo>
                  <a:pt x="904" y="71"/>
                </a:lnTo>
                <a:lnTo>
                  <a:pt x="872" y="57"/>
                </a:lnTo>
                <a:lnTo>
                  <a:pt x="848" y="43"/>
                </a:lnTo>
                <a:lnTo>
                  <a:pt x="832" y="28"/>
                </a:lnTo>
                <a:lnTo>
                  <a:pt x="824" y="21"/>
                </a:lnTo>
                <a:lnTo>
                  <a:pt x="816" y="14"/>
                </a:lnTo>
                <a:lnTo>
                  <a:pt x="808" y="7"/>
                </a:lnTo>
                <a:lnTo>
                  <a:pt x="800" y="7"/>
                </a:lnTo>
                <a:lnTo>
                  <a:pt x="776" y="0"/>
                </a:lnTo>
                <a:lnTo>
                  <a:pt x="768" y="0"/>
                </a:lnTo>
                <a:lnTo>
                  <a:pt x="744" y="0"/>
                </a:lnTo>
                <a:lnTo>
                  <a:pt x="720" y="0"/>
                </a:lnTo>
                <a:lnTo>
                  <a:pt x="704" y="0"/>
                </a:lnTo>
                <a:lnTo>
                  <a:pt x="664" y="7"/>
                </a:lnTo>
                <a:lnTo>
                  <a:pt x="640" y="14"/>
                </a:lnTo>
                <a:lnTo>
                  <a:pt x="608" y="21"/>
                </a:lnTo>
                <a:lnTo>
                  <a:pt x="584" y="28"/>
                </a:lnTo>
                <a:lnTo>
                  <a:pt x="544" y="43"/>
                </a:lnTo>
                <a:lnTo>
                  <a:pt x="512" y="50"/>
                </a:lnTo>
                <a:lnTo>
                  <a:pt x="472" y="64"/>
                </a:lnTo>
                <a:lnTo>
                  <a:pt x="424" y="85"/>
                </a:lnTo>
                <a:lnTo>
                  <a:pt x="408" y="92"/>
                </a:lnTo>
              </a:path>
            </a:pathLst>
          </a:custGeom>
          <a:solidFill>
            <a:schemeClr val="accent2"/>
          </a:solidFill>
          <a:ln w="25400" cap="rnd" cmpd="sng">
            <a:noFill/>
            <a:prstDash val="solid"/>
            <a:round/>
            <a:headEnd type="none" w="med" len="med"/>
            <a:tailEnd type="triangle" w="med" len="med"/>
          </a:ln>
          <a:effectLst>
            <a:outerShdw dist="107763" dir="2700000" algn="ctr" rotWithShape="0">
              <a:schemeClr val="bg2"/>
            </a:outerShdw>
          </a:effectLst>
        </p:spPr>
        <p:txBody>
          <a:bodyPr/>
          <a:lstStyle/>
          <a:p>
            <a:endParaRPr lang="en-US"/>
          </a:p>
        </p:txBody>
      </p:sp>
      <p:sp>
        <p:nvSpPr>
          <p:cNvPr id="30728" name="Rectangle 8" descr="25%"/>
          <p:cNvSpPr>
            <a:spLocks noChangeArrowheads="1"/>
          </p:cNvSpPr>
          <p:nvPr/>
        </p:nvSpPr>
        <p:spPr bwMode="auto">
          <a:xfrm>
            <a:off x="3403600" y="2209800"/>
            <a:ext cx="2501900" cy="647700"/>
          </a:xfrm>
          <a:prstGeom prst="rect">
            <a:avLst/>
          </a:prstGeom>
          <a:pattFill prst="pct25">
            <a:fgClr>
              <a:srgbClr val="000000"/>
            </a:fgClr>
            <a:bgClr>
              <a:srgbClr val="FFFFFF"/>
            </a:bgClr>
          </a:pattFill>
          <a:ln w="127000">
            <a:noFill/>
            <a:miter lim="800000"/>
            <a:headEnd/>
            <a:tailEnd/>
          </a:ln>
        </p:spPr>
        <p:txBody>
          <a:bodyPr wrap="none" anchor="ctr"/>
          <a:lstStyle/>
          <a:p>
            <a:pPr eaLnBrk="1" hangingPunct="1"/>
            <a:endParaRPr lang="en-US" altLang="en-US"/>
          </a:p>
        </p:txBody>
      </p:sp>
      <p:sp>
        <p:nvSpPr>
          <p:cNvPr id="30729" name="Rectangle 9"/>
          <p:cNvSpPr>
            <a:spLocks noChangeArrowheads="1"/>
          </p:cNvSpPr>
          <p:nvPr/>
        </p:nvSpPr>
        <p:spPr bwMode="auto">
          <a:xfrm>
            <a:off x="3403600" y="2211388"/>
            <a:ext cx="2501900" cy="644525"/>
          </a:xfrm>
          <a:prstGeom prst="rect">
            <a:avLst/>
          </a:prstGeom>
          <a:solidFill>
            <a:schemeClr val="bg1"/>
          </a:solidFill>
          <a:ln w="25400">
            <a:solidFill>
              <a:schemeClr val="tx1"/>
            </a:solidFill>
            <a:miter lim="800000"/>
            <a:headEnd/>
            <a:tailEnd/>
          </a:ln>
        </p:spPr>
        <p:txBody>
          <a:bodyPr wrap="none" anchor="ctr"/>
          <a:lstStyle/>
          <a:p>
            <a:pPr eaLnBrk="1" hangingPunct="1"/>
            <a:endParaRPr lang="en-US" altLang="en-US"/>
          </a:p>
        </p:txBody>
      </p:sp>
      <p:sp>
        <p:nvSpPr>
          <p:cNvPr id="389130" name="Rectangle 10"/>
          <p:cNvSpPr>
            <a:spLocks noChangeArrowheads="1"/>
          </p:cNvSpPr>
          <p:nvPr/>
        </p:nvSpPr>
        <p:spPr bwMode="auto">
          <a:xfrm>
            <a:off x="3490913" y="2168525"/>
            <a:ext cx="1182687" cy="642938"/>
          </a:xfrm>
          <a:prstGeom prst="rect">
            <a:avLst/>
          </a:prstGeom>
          <a:noFill/>
          <a:ln w="25400">
            <a:noFill/>
            <a:miter lim="800000"/>
            <a:headEnd/>
            <a:tailEnd/>
          </a:ln>
          <a:effectLst/>
        </p:spPr>
        <p:txBody>
          <a:bodyPr wrap="none" lIns="90487" tIns="44450" rIns="90487" bIns="44450">
            <a:spAutoFit/>
          </a:bodyPr>
          <a:lstStyle/>
          <a:p>
            <a:pPr eaLnBrk="1" hangingPunct="1">
              <a:defRPr/>
            </a:pPr>
            <a:r>
              <a:rPr lang="en-US">
                <a:effectLst>
                  <a:outerShdw blurRad="38100" dist="38100" dir="2700000" algn="tl">
                    <a:srgbClr val="FFFFFF"/>
                  </a:outerShdw>
                </a:effectLst>
              </a:rPr>
              <a:t>controlled</a:t>
            </a:r>
          </a:p>
          <a:p>
            <a:pPr eaLnBrk="1" hangingPunct="1">
              <a:defRPr/>
            </a:pPr>
            <a:endParaRPr lang="en-US">
              <a:effectLst>
                <a:outerShdw blurRad="38100" dist="38100" dir="2700000" algn="tl">
                  <a:srgbClr val="FFFFFF"/>
                </a:outerShdw>
              </a:effectLst>
            </a:endParaRPr>
          </a:p>
        </p:txBody>
      </p:sp>
      <p:sp>
        <p:nvSpPr>
          <p:cNvPr id="389131" name="Rectangle 11"/>
          <p:cNvSpPr>
            <a:spLocks noChangeArrowheads="1"/>
          </p:cNvSpPr>
          <p:nvPr/>
        </p:nvSpPr>
        <p:spPr bwMode="auto">
          <a:xfrm>
            <a:off x="3516313" y="2409825"/>
            <a:ext cx="1068387" cy="366713"/>
          </a:xfrm>
          <a:prstGeom prst="rect">
            <a:avLst/>
          </a:prstGeom>
          <a:noFill/>
          <a:ln w="25400">
            <a:noFill/>
            <a:miter lim="800000"/>
            <a:headEnd/>
            <a:tailEnd/>
          </a:ln>
          <a:effectLst/>
        </p:spPr>
        <p:txBody>
          <a:bodyPr wrap="none" lIns="90487" tIns="44450" rIns="90487" bIns="44450">
            <a:spAutoFit/>
          </a:bodyPr>
          <a:lstStyle/>
          <a:p>
            <a:pPr eaLnBrk="1" hangingPunct="1">
              <a:defRPr/>
            </a:pPr>
            <a:r>
              <a:rPr lang="en-US">
                <a:effectLst>
                  <a:outerShdw blurRad="38100" dist="38100" dir="2700000" algn="tl">
                    <a:srgbClr val="FFFFFF"/>
                  </a:outerShdw>
                </a:effectLst>
              </a:rPr>
              <a:t>interface</a:t>
            </a:r>
          </a:p>
        </p:txBody>
      </p:sp>
      <p:sp>
        <p:nvSpPr>
          <p:cNvPr id="389132" name="Rectangle 12"/>
          <p:cNvSpPr>
            <a:spLocks noChangeArrowheads="1"/>
          </p:cNvSpPr>
          <p:nvPr/>
        </p:nvSpPr>
        <p:spPr bwMode="auto">
          <a:xfrm>
            <a:off x="3859213" y="3970338"/>
            <a:ext cx="974725" cy="366712"/>
          </a:xfrm>
          <a:prstGeom prst="rect">
            <a:avLst/>
          </a:prstGeom>
          <a:noFill/>
          <a:ln w="25400">
            <a:noFill/>
            <a:miter lim="800000"/>
            <a:headEnd/>
            <a:tailEnd/>
          </a:ln>
          <a:effectLst/>
        </p:spPr>
        <p:txBody>
          <a:bodyPr wrap="none" lIns="90487" tIns="44450" rIns="90487" bIns="44450">
            <a:spAutoFit/>
          </a:bodyPr>
          <a:lstStyle/>
          <a:p>
            <a:pPr eaLnBrk="1" hangingPunct="1">
              <a:defRPr/>
            </a:pPr>
            <a:r>
              <a:rPr lang="en-US">
                <a:effectLst>
                  <a:outerShdw blurRad="38100" dist="38100" dir="2700000" algn="tl">
                    <a:srgbClr val="FFFFFF"/>
                  </a:outerShdw>
                </a:effectLst>
              </a:rPr>
              <a:t>"secret"</a:t>
            </a:r>
          </a:p>
        </p:txBody>
      </p:sp>
      <p:sp>
        <p:nvSpPr>
          <p:cNvPr id="389133" name="Rectangle 13"/>
          <p:cNvSpPr>
            <a:spLocks noChangeArrowheads="1"/>
          </p:cNvSpPr>
          <p:nvPr/>
        </p:nvSpPr>
        <p:spPr bwMode="auto">
          <a:xfrm>
            <a:off x="4762500" y="1855788"/>
            <a:ext cx="3441700" cy="2003425"/>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pPr eaLnBrk="1" hangingPunct="1">
              <a:defRPr/>
            </a:pPr>
            <a:endParaRPr lang="en-US">
              <a:solidFill>
                <a:schemeClr val="bg1"/>
              </a:solidFill>
              <a:latin typeface="+mn-lt"/>
            </a:endParaRPr>
          </a:p>
        </p:txBody>
      </p:sp>
      <p:sp>
        <p:nvSpPr>
          <p:cNvPr id="389134" name="Rectangle 14"/>
          <p:cNvSpPr>
            <a:spLocks noChangeArrowheads="1"/>
          </p:cNvSpPr>
          <p:nvPr/>
        </p:nvSpPr>
        <p:spPr bwMode="auto">
          <a:xfrm>
            <a:off x="4837113" y="1912938"/>
            <a:ext cx="1339850" cy="642937"/>
          </a:xfrm>
          <a:prstGeom prst="rect">
            <a:avLst/>
          </a:prstGeom>
          <a:noFill/>
          <a:ln w="25400">
            <a:noFill/>
            <a:miter lim="800000"/>
            <a:headEnd/>
            <a:tailEnd/>
          </a:ln>
          <a:effectLst/>
        </p:spPr>
        <p:txBody>
          <a:bodyPr wrap="none" lIns="90487" tIns="44450" rIns="90487" bIns="44450">
            <a:spAutoFit/>
          </a:bodyPr>
          <a:lstStyle/>
          <a:p>
            <a:pPr eaLnBrk="1" hangingPunct="1">
              <a:defRPr/>
            </a:pPr>
            <a:r>
              <a:rPr lang="en-US">
                <a:solidFill>
                  <a:schemeClr val="bg1"/>
                </a:solidFill>
                <a:effectLst>
                  <a:outerShdw blurRad="38100" dist="38100" dir="2700000" algn="tl">
                    <a:srgbClr val="FFFFFF"/>
                  </a:outerShdw>
                </a:effectLst>
                <a:latin typeface="+mn-lt"/>
              </a:rPr>
              <a:t>•  algorithm</a:t>
            </a:r>
          </a:p>
          <a:p>
            <a:pPr eaLnBrk="1" hangingPunct="1">
              <a:defRPr/>
            </a:pPr>
            <a:endParaRPr lang="en-US">
              <a:solidFill>
                <a:schemeClr val="bg1"/>
              </a:solidFill>
              <a:effectLst>
                <a:outerShdw blurRad="38100" dist="38100" dir="2700000" algn="tl">
                  <a:srgbClr val="FFFFFF"/>
                </a:outerShdw>
              </a:effectLst>
              <a:latin typeface="+mn-lt"/>
            </a:endParaRPr>
          </a:p>
        </p:txBody>
      </p:sp>
      <p:sp>
        <p:nvSpPr>
          <p:cNvPr id="389135" name="Rectangle 15"/>
          <p:cNvSpPr>
            <a:spLocks noChangeArrowheads="1"/>
          </p:cNvSpPr>
          <p:nvPr/>
        </p:nvSpPr>
        <p:spPr bwMode="auto">
          <a:xfrm>
            <a:off x="4837113" y="2141538"/>
            <a:ext cx="182562" cy="642937"/>
          </a:xfrm>
          <a:prstGeom prst="rect">
            <a:avLst/>
          </a:prstGeom>
          <a:noFill/>
          <a:ln w="25400">
            <a:noFill/>
            <a:miter lim="800000"/>
            <a:headEnd/>
            <a:tailEnd/>
          </a:ln>
          <a:effectLst/>
        </p:spPr>
        <p:txBody>
          <a:bodyPr wrap="none" lIns="90487" tIns="44450" rIns="90487" bIns="44450">
            <a:spAutoFit/>
          </a:bodyPr>
          <a:lstStyle/>
          <a:p>
            <a:pPr eaLnBrk="1" hangingPunct="1">
              <a:defRPr/>
            </a:pPr>
            <a:endParaRPr lang="en-US">
              <a:solidFill>
                <a:schemeClr val="bg1"/>
              </a:solidFill>
              <a:effectLst>
                <a:outerShdw blurRad="38100" dist="38100" dir="2700000" algn="tl">
                  <a:srgbClr val="FFFFFF"/>
                </a:outerShdw>
              </a:effectLst>
              <a:latin typeface="+mn-lt"/>
            </a:endParaRPr>
          </a:p>
          <a:p>
            <a:pPr eaLnBrk="1" hangingPunct="1">
              <a:defRPr/>
            </a:pPr>
            <a:endParaRPr lang="en-US">
              <a:solidFill>
                <a:schemeClr val="bg1"/>
              </a:solidFill>
              <a:effectLst>
                <a:outerShdw blurRad="38100" dist="38100" dir="2700000" algn="tl">
                  <a:srgbClr val="FFFFFF"/>
                </a:outerShdw>
              </a:effectLst>
              <a:latin typeface="+mn-lt"/>
            </a:endParaRPr>
          </a:p>
        </p:txBody>
      </p:sp>
      <p:sp>
        <p:nvSpPr>
          <p:cNvPr id="389136" name="Rectangle 16"/>
          <p:cNvSpPr>
            <a:spLocks noChangeArrowheads="1"/>
          </p:cNvSpPr>
          <p:nvPr/>
        </p:nvSpPr>
        <p:spPr bwMode="auto">
          <a:xfrm>
            <a:off x="4837113" y="2370138"/>
            <a:ext cx="1801812" cy="642937"/>
          </a:xfrm>
          <a:prstGeom prst="rect">
            <a:avLst/>
          </a:prstGeom>
          <a:noFill/>
          <a:ln w="25400">
            <a:noFill/>
            <a:miter lim="800000"/>
            <a:headEnd/>
            <a:tailEnd/>
          </a:ln>
          <a:effectLst/>
        </p:spPr>
        <p:txBody>
          <a:bodyPr wrap="none" lIns="90487" tIns="44450" rIns="90487" bIns="44450">
            <a:spAutoFit/>
          </a:bodyPr>
          <a:lstStyle/>
          <a:p>
            <a:pPr eaLnBrk="1" hangingPunct="1">
              <a:defRPr/>
            </a:pPr>
            <a:r>
              <a:rPr lang="en-US">
                <a:solidFill>
                  <a:schemeClr val="bg1"/>
                </a:solidFill>
                <a:effectLst>
                  <a:outerShdw blurRad="38100" dist="38100" dir="2700000" algn="tl">
                    <a:srgbClr val="FFFFFF"/>
                  </a:outerShdw>
                </a:effectLst>
                <a:latin typeface="+mn-lt"/>
              </a:rPr>
              <a:t>•  data structure</a:t>
            </a:r>
          </a:p>
          <a:p>
            <a:pPr eaLnBrk="1" hangingPunct="1">
              <a:defRPr/>
            </a:pPr>
            <a:endParaRPr lang="en-US">
              <a:solidFill>
                <a:schemeClr val="bg1"/>
              </a:solidFill>
              <a:effectLst>
                <a:outerShdw blurRad="38100" dist="38100" dir="2700000" algn="tl">
                  <a:srgbClr val="FFFFFF"/>
                </a:outerShdw>
              </a:effectLst>
              <a:latin typeface="+mn-lt"/>
            </a:endParaRPr>
          </a:p>
        </p:txBody>
      </p:sp>
      <p:sp>
        <p:nvSpPr>
          <p:cNvPr id="389137" name="Rectangle 17"/>
          <p:cNvSpPr>
            <a:spLocks noChangeArrowheads="1"/>
          </p:cNvSpPr>
          <p:nvPr/>
        </p:nvSpPr>
        <p:spPr bwMode="auto">
          <a:xfrm>
            <a:off x="4837113" y="2598738"/>
            <a:ext cx="182562" cy="642937"/>
          </a:xfrm>
          <a:prstGeom prst="rect">
            <a:avLst/>
          </a:prstGeom>
          <a:noFill/>
          <a:ln w="25400">
            <a:noFill/>
            <a:miter lim="800000"/>
            <a:headEnd/>
            <a:tailEnd/>
          </a:ln>
          <a:effectLst/>
        </p:spPr>
        <p:txBody>
          <a:bodyPr wrap="none" lIns="90487" tIns="44450" rIns="90487" bIns="44450">
            <a:spAutoFit/>
          </a:bodyPr>
          <a:lstStyle/>
          <a:p>
            <a:pPr eaLnBrk="1" hangingPunct="1">
              <a:defRPr/>
            </a:pPr>
            <a:endParaRPr lang="en-US">
              <a:solidFill>
                <a:schemeClr val="bg1"/>
              </a:solidFill>
              <a:effectLst>
                <a:outerShdw blurRad="38100" dist="38100" dir="2700000" algn="tl">
                  <a:srgbClr val="FFFFFF"/>
                </a:outerShdw>
              </a:effectLst>
              <a:latin typeface="+mn-lt"/>
            </a:endParaRPr>
          </a:p>
          <a:p>
            <a:pPr eaLnBrk="1" hangingPunct="1">
              <a:defRPr/>
            </a:pPr>
            <a:endParaRPr lang="en-US">
              <a:solidFill>
                <a:schemeClr val="bg1"/>
              </a:solidFill>
              <a:effectLst>
                <a:outerShdw blurRad="38100" dist="38100" dir="2700000" algn="tl">
                  <a:srgbClr val="FFFFFF"/>
                </a:outerShdw>
              </a:effectLst>
              <a:latin typeface="+mn-lt"/>
            </a:endParaRPr>
          </a:p>
        </p:txBody>
      </p:sp>
      <p:sp>
        <p:nvSpPr>
          <p:cNvPr id="389138" name="Rectangle 18"/>
          <p:cNvSpPr>
            <a:spLocks noChangeArrowheads="1"/>
          </p:cNvSpPr>
          <p:nvPr/>
        </p:nvSpPr>
        <p:spPr bwMode="auto">
          <a:xfrm>
            <a:off x="4837113" y="2827338"/>
            <a:ext cx="3148012" cy="642937"/>
          </a:xfrm>
          <a:prstGeom prst="rect">
            <a:avLst/>
          </a:prstGeom>
          <a:noFill/>
          <a:ln w="25400">
            <a:noFill/>
            <a:miter lim="800000"/>
            <a:headEnd/>
            <a:tailEnd/>
          </a:ln>
          <a:effectLst/>
        </p:spPr>
        <p:txBody>
          <a:bodyPr wrap="none" lIns="90487" tIns="44450" rIns="90487" bIns="44450">
            <a:spAutoFit/>
          </a:bodyPr>
          <a:lstStyle/>
          <a:p>
            <a:pPr eaLnBrk="1" hangingPunct="1">
              <a:defRPr/>
            </a:pPr>
            <a:r>
              <a:rPr lang="en-US">
                <a:solidFill>
                  <a:schemeClr val="bg1"/>
                </a:solidFill>
                <a:effectLst>
                  <a:outerShdw blurRad="38100" dist="38100" dir="2700000" algn="tl">
                    <a:srgbClr val="FFFFFF"/>
                  </a:outerShdw>
                </a:effectLst>
                <a:latin typeface="+mn-lt"/>
              </a:rPr>
              <a:t>•  details of external interface</a:t>
            </a:r>
          </a:p>
          <a:p>
            <a:pPr eaLnBrk="1" hangingPunct="1">
              <a:defRPr/>
            </a:pPr>
            <a:endParaRPr lang="en-US">
              <a:solidFill>
                <a:schemeClr val="bg1"/>
              </a:solidFill>
              <a:effectLst>
                <a:outerShdw blurRad="38100" dist="38100" dir="2700000" algn="tl">
                  <a:srgbClr val="FFFFFF"/>
                </a:outerShdw>
              </a:effectLst>
              <a:latin typeface="+mn-lt"/>
            </a:endParaRPr>
          </a:p>
        </p:txBody>
      </p:sp>
      <p:sp>
        <p:nvSpPr>
          <p:cNvPr id="389139" name="Rectangle 19"/>
          <p:cNvSpPr>
            <a:spLocks noChangeArrowheads="1"/>
          </p:cNvSpPr>
          <p:nvPr/>
        </p:nvSpPr>
        <p:spPr bwMode="auto">
          <a:xfrm>
            <a:off x="4837113" y="3055938"/>
            <a:ext cx="182562" cy="642937"/>
          </a:xfrm>
          <a:prstGeom prst="rect">
            <a:avLst/>
          </a:prstGeom>
          <a:noFill/>
          <a:ln w="25400">
            <a:noFill/>
            <a:miter lim="800000"/>
            <a:headEnd/>
            <a:tailEnd/>
          </a:ln>
          <a:effectLst/>
        </p:spPr>
        <p:txBody>
          <a:bodyPr wrap="none" lIns="90487" tIns="44450" rIns="90487" bIns="44450">
            <a:spAutoFit/>
          </a:bodyPr>
          <a:lstStyle/>
          <a:p>
            <a:pPr eaLnBrk="1" hangingPunct="1">
              <a:defRPr/>
            </a:pPr>
            <a:endParaRPr lang="en-US">
              <a:solidFill>
                <a:schemeClr val="bg1"/>
              </a:solidFill>
              <a:effectLst>
                <a:outerShdw blurRad="38100" dist="38100" dir="2700000" algn="tl">
                  <a:srgbClr val="FFFFFF"/>
                </a:outerShdw>
              </a:effectLst>
              <a:latin typeface="+mn-lt"/>
            </a:endParaRPr>
          </a:p>
          <a:p>
            <a:pPr eaLnBrk="1" hangingPunct="1">
              <a:defRPr/>
            </a:pPr>
            <a:endParaRPr lang="en-US">
              <a:solidFill>
                <a:schemeClr val="bg1"/>
              </a:solidFill>
              <a:effectLst>
                <a:outerShdw blurRad="38100" dist="38100" dir="2700000" algn="tl">
                  <a:srgbClr val="FFFFFF"/>
                </a:outerShdw>
              </a:effectLst>
              <a:latin typeface="+mn-lt"/>
            </a:endParaRPr>
          </a:p>
        </p:txBody>
      </p:sp>
      <p:sp>
        <p:nvSpPr>
          <p:cNvPr id="389140" name="Rectangle 20"/>
          <p:cNvSpPr>
            <a:spLocks noChangeArrowheads="1"/>
          </p:cNvSpPr>
          <p:nvPr/>
        </p:nvSpPr>
        <p:spPr bwMode="auto">
          <a:xfrm>
            <a:off x="4837113" y="3284538"/>
            <a:ext cx="2981325" cy="366712"/>
          </a:xfrm>
          <a:prstGeom prst="rect">
            <a:avLst/>
          </a:prstGeom>
          <a:noFill/>
          <a:ln w="25400">
            <a:noFill/>
            <a:miter lim="800000"/>
            <a:headEnd/>
            <a:tailEnd/>
          </a:ln>
          <a:effectLst/>
        </p:spPr>
        <p:txBody>
          <a:bodyPr wrap="none" lIns="90487" tIns="44450" rIns="90487" bIns="44450">
            <a:spAutoFit/>
          </a:bodyPr>
          <a:lstStyle/>
          <a:p>
            <a:pPr eaLnBrk="1" hangingPunct="1">
              <a:defRPr/>
            </a:pPr>
            <a:r>
              <a:rPr lang="en-US">
                <a:solidFill>
                  <a:schemeClr val="bg1"/>
                </a:solidFill>
                <a:effectLst>
                  <a:outerShdw blurRad="38100" dist="38100" dir="2700000" algn="tl">
                    <a:srgbClr val="FFFFFF"/>
                  </a:outerShdw>
                </a:effectLst>
                <a:latin typeface="+mn-lt"/>
              </a:rPr>
              <a:t>•  resource allocation policy</a:t>
            </a:r>
          </a:p>
        </p:txBody>
      </p:sp>
      <p:sp>
        <p:nvSpPr>
          <p:cNvPr id="30741" name="Rectangle 21"/>
          <p:cNvSpPr>
            <a:spLocks noChangeArrowheads="1"/>
          </p:cNvSpPr>
          <p:nvPr/>
        </p:nvSpPr>
        <p:spPr bwMode="auto">
          <a:xfrm>
            <a:off x="1524000" y="1727200"/>
            <a:ext cx="838200" cy="787400"/>
          </a:xfrm>
          <a:prstGeom prst="rect">
            <a:avLst/>
          </a:prstGeom>
          <a:solidFill>
            <a:srgbClr val="3C0023"/>
          </a:solidFill>
          <a:ln w="127000">
            <a:noFill/>
            <a:miter lim="800000"/>
            <a:headEnd/>
            <a:tailEnd/>
          </a:ln>
        </p:spPr>
        <p:txBody>
          <a:bodyPr wrap="none" anchor="ctr"/>
          <a:lstStyle/>
          <a:p>
            <a:pPr eaLnBrk="1" hangingPunct="1"/>
            <a:endParaRPr lang="en-US" altLang="en-US"/>
          </a:p>
        </p:txBody>
      </p:sp>
      <p:sp>
        <p:nvSpPr>
          <p:cNvPr id="30742" name="Rectangle 22"/>
          <p:cNvSpPr>
            <a:spLocks noChangeArrowheads="1"/>
          </p:cNvSpPr>
          <p:nvPr/>
        </p:nvSpPr>
        <p:spPr bwMode="auto">
          <a:xfrm>
            <a:off x="1524000" y="1728788"/>
            <a:ext cx="838200" cy="784225"/>
          </a:xfrm>
          <a:prstGeom prst="rect">
            <a:avLst/>
          </a:prstGeom>
          <a:noFill/>
          <a:ln w="25400">
            <a:solidFill>
              <a:srgbClr val="000000"/>
            </a:solidFill>
            <a:miter lim="800000"/>
            <a:headEnd/>
            <a:tailEnd/>
          </a:ln>
        </p:spPr>
        <p:txBody>
          <a:bodyPr wrap="none" anchor="ctr"/>
          <a:lstStyle/>
          <a:p>
            <a:pPr eaLnBrk="1" hangingPunct="1"/>
            <a:endParaRPr lang="en-US" altLang="en-US"/>
          </a:p>
        </p:txBody>
      </p:sp>
      <p:sp>
        <p:nvSpPr>
          <p:cNvPr id="30743" name="Rectangle 23"/>
          <p:cNvSpPr>
            <a:spLocks noChangeArrowheads="1"/>
          </p:cNvSpPr>
          <p:nvPr/>
        </p:nvSpPr>
        <p:spPr bwMode="auto">
          <a:xfrm>
            <a:off x="1803400" y="2019300"/>
            <a:ext cx="850900" cy="788988"/>
          </a:xfrm>
          <a:prstGeom prst="rect">
            <a:avLst/>
          </a:prstGeom>
          <a:solidFill>
            <a:srgbClr val="6E0043"/>
          </a:solidFill>
          <a:ln w="25400">
            <a:noFill/>
            <a:miter lim="800000"/>
            <a:headEnd/>
            <a:tailEnd/>
          </a:ln>
        </p:spPr>
        <p:txBody>
          <a:bodyPr wrap="none" anchor="ctr"/>
          <a:lstStyle/>
          <a:p>
            <a:pPr eaLnBrk="1" hangingPunct="1"/>
            <a:endParaRPr lang="en-US" altLang="en-US"/>
          </a:p>
        </p:txBody>
      </p:sp>
      <p:sp>
        <p:nvSpPr>
          <p:cNvPr id="30744" name="Rectangle 24"/>
          <p:cNvSpPr>
            <a:spLocks noChangeArrowheads="1"/>
          </p:cNvSpPr>
          <p:nvPr/>
        </p:nvSpPr>
        <p:spPr bwMode="auto">
          <a:xfrm>
            <a:off x="1803400" y="2022475"/>
            <a:ext cx="850900" cy="782638"/>
          </a:xfrm>
          <a:prstGeom prst="rect">
            <a:avLst/>
          </a:prstGeom>
          <a:noFill/>
          <a:ln w="25400">
            <a:solidFill>
              <a:srgbClr val="000000"/>
            </a:solidFill>
            <a:miter lim="800000"/>
            <a:headEnd/>
            <a:tailEnd/>
          </a:ln>
        </p:spPr>
        <p:txBody>
          <a:bodyPr wrap="none" anchor="ctr"/>
          <a:lstStyle/>
          <a:p>
            <a:pPr eaLnBrk="1" hangingPunct="1"/>
            <a:endParaRPr lang="en-US" altLang="en-US"/>
          </a:p>
        </p:txBody>
      </p:sp>
      <p:sp>
        <p:nvSpPr>
          <p:cNvPr id="30745" name="Rectangle 25"/>
          <p:cNvSpPr>
            <a:spLocks noChangeArrowheads="1"/>
          </p:cNvSpPr>
          <p:nvPr/>
        </p:nvSpPr>
        <p:spPr bwMode="auto">
          <a:xfrm>
            <a:off x="1384300" y="2413000"/>
            <a:ext cx="838200" cy="787400"/>
          </a:xfrm>
          <a:prstGeom prst="rect">
            <a:avLst/>
          </a:prstGeom>
          <a:solidFill>
            <a:srgbClr val="B50069"/>
          </a:solidFill>
          <a:ln w="25400">
            <a:noFill/>
            <a:miter lim="800000"/>
            <a:headEnd/>
            <a:tailEnd/>
          </a:ln>
        </p:spPr>
        <p:txBody>
          <a:bodyPr wrap="none" anchor="ctr"/>
          <a:lstStyle/>
          <a:p>
            <a:pPr eaLnBrk="1" hangingPunct="1"/>
            <a:endParaRPr lang="en-US" altLang="en-US"/>
          </a:p>
        </p:txBody>
      </p:sp>
      <p:sp>
        <p:nvSpPr>
          <p:cNvPr id="30746" name="Rectangle 26"/>
          <p:cNvSpPr>
            <a:spLocks noChangeArrowheads="1"/>
          </p:cNvSpPr>
          <p:nvPr/>
        </p:nvSpPr>
        <p:spPr bwMode="auto">
          <a:xfrm>
            <a:off x="1384300" y="2414588"/>
            <a:ext cx="838200" cy="784225"/>
          </a:xfrm>
          <a:prstGeom prst="rect">
            <a:avLst/>
          </a:prstGeom>
          <a:noFill/>
          <a:ln w="25400">
            <a:solidFill>
              <a:srgbClr val="000000"/>
            </a:solidFill>
            <a:miter lim="800000"/>
            <a:headEnd/>
            <a:tailEnd/>
          </a:ln>
        </p:spPr>
        <p:txBody>
          <a:bodyPr wrap="none" anchor="ctr"/>
          <a:lstStyle/>
          <a:p>
            <a:pPr eaLnBrk="1" hangingPunct="1"/>
            <a:endParaRPr lang="en-US" altLang="en-US"/>
          </a:p>
        </p:txBody>
      </p:sp>
      <p:sp>
        <p:nvSpPr>
          <p:cNvPr id="30747" name="Rectangle 27"/>
          <p:cNvSpPr>
            <a:spLocks noChangeArrowheads="1"/>
          </p:cNvSpPr>
          <p:nvPr/>
        </p:nvSpPr>
        <p:spPr bwMode="auto">
          <a:xfrm>
            <a:off x="1955800" y="2984500"/>
            <a:ext cx="838200" cy="787400"/>
          </a:xfrm>
          <a:prstGeom prst="rect">
            <a:avLst/>
          </a:prstGeom>
          <a:solidFill>
            <a:srgbClr val="D93192"/>
          </a:solidFill>
          <a:ln w="25400">
            <a:noFill/>
            <a:miter lim="800000"/>
            <a:headEnd/>
            <a:tailEnd/>
          </a:ln>
        </p:spPr>
        <p:txBody>
          <a:bodyPr wrap="none" anchor="ctr"/>
          <a:lstStyle/>
          <a:p>
            <a:pPr eaLnBrk="1" hangingPunct="1"/>
            <a:endParaRPr lang="en-US" altLang="en-US"/>
          </a:p>
        </p:txBody>
      </p:sp>
      <p:sp>
        <p:nvSpPr>
          <p:cNvPr id="30748" name="Rectangle 28"/>
          <p:cNvSpPr>
            <a:spLocks noChangeArrowheads="1"/>
          </p:cNvSpPr>
          <p:nvPr/>
        </p:nvSpPr>
        <p:spPr bwMode="auto">
          <a:xfrm>
            <a:off x="1955800" y="2986088"/>
            <a:ext cx="838200" cy="784225"/>
          </a:xfrm>
          <a:prstGeom prst="rect">
            <a:avLst/>
          </a:prstGeom>
          <a:noFill/>
          <a:ln w="25400">
            <a:solidFill>
              <a:srgbClr val="000000"/>
            </a:solidFill>
            <a:miter lim="800000"/>
            <a:headEnd/>
            <a:tailEnd/>
          </a:ln>
        </p:spPr>
        <p:txBody>
          <a:bodyPr wrap="none" anchor="ctr"/>
          <a:lstStyle/>
          <a:p>
            <a:pPr eaLnBrk="1" hangingPunct="1"/>
            <a:endParaRPr lang="en-US" altLang="en-US"/>
          </a:p>
        </p:txBody>
      </p:sp>
      <p:sp>
        <p:nvSpPr>
          <p:cNvPr id="389149" name="Rectangle 29"/>
          <p:cNvSpPr>
            <a:spLocks noChangeArrowheads="1"/>
          </p:cNvSpPr>
          <p:nvPr/>
        </p:nvSpPr>
        <p:spPr bwMode="auto">
          <a:xfrm>
            <a:off x="1636713" y="3767138"/>
            <a:ext cx="1055687" cy="458787"/>
          </a:xfrm>
          <a:prstGeom prst="rect">
            <a:avLst/>
          </a:prstGeom>
          <a:noFill/>
          <a:ln w="25400">
            <a:noFill/>
            <a:miter lim="800000"/>
            <a:headEnd/>
            <a:tailEnd/>
          </a:ln>
          <a:effectLst/>
        </p:spPr>
        <p:txBody>
          <a:bodyPr wrap="none" lIns="90487" tIns="44450" rIns="90487" bIns="44450">
            <a:spAutoFit/>
          </a:bodyPr>
          <a:lstStyle/>
          <a:p>
            <a:pPr eaLnBrk="1" hangingPunct="1">
              <a:defRPr/>
            </a:pPr>
            <a:r>
              <a:rPr lang="en-US" sz="2400">
                <a:effectLst>
                  <a:outerShdw blurRad="38100" dist="38100" dir="2700000" algn="tl">
                    <a:srgbClr val="FFFFFF"/>
                  </a:outerShdw>
                </a:effectLst>
              </a:rPr>
              <a:t>clients</a:t>
            </a:r>
          </a:p>
        </p:txBody>
      </p:sp>
      <p:sp>
        <p:nvSpPr>
          <p:cNvPr id="389150" name="Rectangle 30"/>
          <p:cNvSpPr>
            <a:spLocks noChangeArrowheads="1"/>
          </p:cNvSpPr>
          <p:nvPr/>
        </p:nvSpPr>
        <p:spPr bwMode="auto">
          <a:xfrm>
            <a:off x="1751013" y="5507038"/>
            <a:ext cx="2798762" cy="368300"/>
          </a:xfrm>
          <a:prstGeom prst="rect">
            <a:avLst/>
          </a:prstGeom>
          <a:noFill/>
          <a:ln w="25400">
            <a:noFill/>
            <a:miter lim="800000"/>
            <a:headEnd/>
            <a:tailEnd/>
          </a:ln>
          <a:effectLst/>
        </p:spPr>
        <p:txBody>
          <a:bodyPr wrap="none" lIns="90487" tIns="44450" rIns="90487" bIns="44450">
            <a:spAutoFit/>
          </a:bodyPr>
          <a:lstStyle/>
          <a:p>
            <a:pPr eaLnBrk="1" hangingPunct="1">
              <a:defRPr/>
            </a:pPr>
            <a:r>
              <a:rPr lang="en-US" i="1">
                <a:effectLst>
                  <a:outerShdw blurRad="38100" dist="38100" dir="2700000" algn="tl">
                    <a:srgbClr val="FFFFFF"/>
                  </a:outerShdw>
                </a:effectLst>
              </a:rPr>
              <a:t>a specific design decision</a:t>
            </a:r>
          </a:p>
        </p:txBody>
      </p:sp>
      <p:sp>
        <p:nvSpPr>
          <p:cNvPr id="30751" name="Line 31"/>
          <p:cNvSpPr>
            <a:spLocks noChangeShapeType="1"/>
          </p:cNvSpPr>
          <p:nvPr/>
        </p:nvSpPr>
        <p:spPr bwMode="auto">
          <a:xfrm flipH="1">
            <a:off x="3771900" y="4446588"/>
            <a:ext cx="787400" cy="1114425"/>
          </a:xfrm>
          <a:prstGeom prst="line">
            <a:avLst/>
          </a:prstGeom>
          <a:noFill/>
          <a:ln w="25400">
            <a:solidFill>
              <a:schemeClr val="tx1"/>
            </a:solidFill>
            <a:round/>
            <a:headEnd/>
            <a:tailEnd/>
          </a:ln>
        </p:spPr>
        <p:txBody>
          <a:bodyPr wrap="none" anchor="ctr"/>
          <a:lstStyle/>
          <a:p>
            <a:endParaRPr lang="en-US"/>
          </a:p>
        </p:txBody>
      </p:sp>
      <p:sp>
        <p:nvSpPr>
          <p:cNvPr id="30752" name="Line 32"/>
          <p:cNvSpPr>
            <a:spLocks noChangeShapeType="1"/>
          </p:cNvSpPr>
          <p:nvPr/>
        </p:nvSpPr>
        <p:spPr bwMode="auto">
          <a:xfrm>
            <a:off x="2819400" y="2403475"/>
            <a:ext cx="711200" cy="44450"/>
          </a:xfrm>
          <a:prstGeom prst="line">
            <a:avLst/>
          </a:prstGeom>
          <a:noFill/>
          <a:ln w="50800">
            <a:solidFill>
              <a:schemeClr val="tx1"/>
            </a:solidFill>
            <a:round/>
            <a:headEnd/>
            <a:tailEnd type="triangle" w="med" len="med"/>
          </a:ln>
        </p:spPr>
        <p:txBody>
          <a:bodyPr wrap="none" anchor="ctr"/>
          <a:lstStyle/>
          <a:p>
            <a:endParaRPr lang="en-US"/>
          </a:p>
        </p:txBody>
      </p:sp>
      <p:sp>
        <p:nvSpPr>
          <p:cNvPr id="30753" name="Line 33"/>
          <p:cNvSpPr>
            <a:spLocks noChangeShapeType="1"/>
          </p:cNvSpPr>
          <p:nvPr/>
        </p:nvSpPr>
        <p:spPr bwMode="auto">
          <a:xfrm>
            <a:off x="2451100" y="1958975"/>
            <a:ext cx="990600" cy="311150"/>
          </a:xfrm>
          <a:prstGeom prst="line">
            <a:avLst/>
          </a:prstGeom>
          <a:noFill/>
          <a:ln w="50800">
            <a:solidFill>
              <a:schemeClr val="tx1"/>
            </a:solidFill>
            <a:round/>
            <a:headEnd/>
            <a:tailEnd type="triangle" w="med" len="med"/>
          </a:ln>
        </p:spPr>
        <p:txBody>
          <a:bodyPr wrap="none" anchor="ctr"/>
          <a:lstStyle/>
          <a:p>
            <a:endParaRPr lang="en-US"/>
          </a:p>
        </p:txBody>
      </p:sp>
      <p:sp>
        <p:nvSpPr>
          <p:cNvPr id="30754" name="Line 34"/>
          <p:cNvSpPr>
            <a:spLocks noChangeShapeType="1"/>
          </p:cNvSpPr>
          <p:nvPr/>
        </p:nvSpPr>
        <p:spPr bwMode="auto">
          <a:xfrm flipV="1">
            <a:off x="2336800" y="2628900"/>
            <a:ext cx="1117600" cy="114300"/>
          </a:xfrm>
          <a:prstGeom prst="line">
            <a:avLst/>
          </a:prstGeom>
          <a:noFill/>
          <a:ln w="50800">
            <a:solidFill>
              <a:schemeClr val="tx1"/>
            </a:solidFill>
            <a:round/>
            <a:headEnd/>
            <a:tailEnd type="triangle" w="med" len="med"/>
          </a:ln>
        </p:spPr>
        <p:txBody>
          <a:bodyPr wrap="none" anchor="ctr"/>
          <a:lstStyle/>
          <a:p>
            <a:endParaRPr lang="en-US"/>
          </a:p>
        </p:txBody>
      </p:sp>
      <p:sp>
        <p:nvSpPr>
          <p:cNvPr id="30755" name="Line 35"/>
          <p:cNvSpPr>
            <a:spLocks noChangeShapeType="1"/>
          </p:cNvSpPr>
          <p:nvPr/>
        </p:nvSpPr>
        <p:spPr bwMode="auto">
          <a:xfrm flipV="1">
            <a:off x="2882900" y="2755900"/>
            <a:ext cx="558800" cy="457200"/>
          </a:xfrm>
          <a:prstGeom prst="line">
            <a:avLst/>
          </a:prstGeom>
          <a:noFill/>
          <a:ln w="50800">
            <a:solidFill>
              <a:schemeClr val="tx1"/>
            </a:solidFill>
            <a:round/>
            <a:headEnd/>
            <a:tailEnd type="triangle" w="med" len="med"/>
          </a:ln>
        </p:spPr>
        <p:txBody>
          <a:bodyPr wrap="none" anchor="ctr"/>
          <a:lstStyle/>
          <a:p>
            <a:endParaRPr lang="en-US"/>
          </a:p>
        </p:txBody>
      </p:sp>
      <p:sp>
        <p:nvSpPr>
          <p:cNvPr id="30756" name="Slide Number Placeholder 35"/>
          <p:cNvSpPr>
            <a:spLocks noGrp="1"/>
          </p:cNvSpPr>
          <p:nvPr>
            <p:ph type="sldNum" sz="quarter" idx="12"/>
          </p:nvPr>
        </p:nvSpPr>
        <p:spPr>
          <a:noFill/>
        </p:spPr>
        <p:txBody>
          <a:bodyPr/>
          <a:lstStyle/>
          <a:p>
            <a:fld id="{CA137FAD-0A0B-4D5C-ABB9-806421873FB2}" type="slidenum">
              <a:rPr lang="sv-SE" altLang="en-US"/>
              <a:pPr/>
              <a:t>28</a:t>
            </a:fld>
            <a:endParaRPr lang="sv-SE" altLang="en-US"/>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511300" y="427038"/>
            <a:ext cx="6477000" cy="868362"/>
          </a:xfrm>
          <a:noFill/>
        </p:spPr>
        <p:txBody>
          <a:bodyPr lIns="90487" tIns="44450" rIns="90487" bIns="44450" anchor="ctr"/>
          <a:lstStyle/>
          <a:p>
            <a:r>
              <a:rPr lang="en-US" altLang="en-US" smtClean="0"/>
              <a:t>Why Information Hiding?</a:t>
            </a:r>
          </a:p>
        </p:txBody>
      </p:sp>
      <p:sp>
        <p:nvSpPr>
          <p:cNvPr id="31747" name="Rectangle 3"/>
          <p:cNvSpPr>
            <a:spLocks noGrp="1" noChangeArrowheads="1"/>
          </p:cNvSpPr>
          <p:nvPr>
            <p:ph type="body" idx="1"/>
          </p:nvPr>
        </p:nvSpPr>
        <p:spPr>
          <a:xfrm>
            <a:off x="1600200" y="1409700"/>
            <a:ext cx="6286500" cy="4457700"/>
          </a:xfrm>
          <a:noFill/>
        </p:spPr>
        <p:txBody>
          <a:bodyPr/>
          <a:lstStyle/>
          <a:p>
            <a:r>
              <a:rPr lang="en-US" altLang="en-US" smtClean="0"/>
              <a:t>reduces the likelihood of “side effects”</a:t>
            </a:r>
          </a:p>
          <a:p>
            <a:r>
              <a:rPr lang="en-US" altLang="en-US" smtClean="0"/>
              <a:t>limits the global impact of local design decisions</a:t>
            </a:r>
          </a:p>
          <a:p>
            <a:r>
              <a:rPr lang="en-US" altLang="en-US" smtClean="0"/>
              <a:t>emphasizes communication through controlled interfaces</a:t>
            </a:r>
          </a:p>
          <a:p>
            <a:r>
              <a:rPr lang="en-US" altLang="en-US" smtClean="0"/>
              <a:t>discourages the use of global data</a:t>
            </a:r>
          </a:p>
          <a:p>
            <a:r>
              <a:rPr lang="en-US" altLang="en-US" smtClean="0"/>
              <a:t>results in higher quality software</a:t>
            </a:r>
          </a:p>
        </p:txBody>
      </p:sp>
      <p:sp>
        <p:nvSpPr>
          <p:cNvPr id="31748" name="Slide Number Placeholder 3"/>
          <p:cNvSpPr>
            <a:spLocks noGrp="1"/>
          </p:cNvSpPr>
          <p:nvPr>
            <p:ph type="sldNum" sz="quarter" idx="12"/>
          </p:nvPr>
        </p:nvSpPr>
        <p:spPr>
          <a:noFill/>
        </p:spPr>
        <p:txBody>
          <a:bodyPr/>
          <a:lstStyle/>
          <a:p>
            <a:fld id="{4FA8F796-CDDC-44ED-88E2-656F40BAE118}" type="slidenum">
              <a:rPr lang="sv-SE" altLang="en-US"/>
              <a:pPr/>
              <a:t>29</a:t>
            </a:fld>
            <a:endParaRPr lang="sv-SE" altLang="en-US"/>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979613" y="381000"/>
            <a:ext cx="4954587" cy="600075"/>
          </a:xfrm>
          <a:noFill/>
        </p:spPr>
        <p:txBody>
          <a:bodyPr/>
          <a:lstStyle/>
          <a:p>
            <a:r>
              <a:rPr lang="en-US" altLang="en-US" smtClean="0"/>
              <a:t>What is Architecture</a:t>
            </a:r>
          </a:p>
        </p:txBody>
      </p:sp>
      <p:sp>
        <p:nvSpPr>
          <p:cNvPr id="7171" name="Rectangle 3"/>
          <p:cNvSpPr>
            <a:spLocks noGrp="1" noChangeArrowheads="1"/>
          </p:cNvSpPr>
          <p:nvPr>
            <p:ph type="body" idx="1"/>
          </p:nvPr>
        </p:nvSpPr>
        <p:spPr>
          <a:xfrm>
            <a:off x="1447800" y="1143000"/>
            <a:ext cx="7162800" cy="4114800"/>
          </a:xfrm>
          <a:noFill/>
        </p:spPr>
        <p:txBody>
          <a:bodyPr/>
          <a:lstStyle/>
          <a:p>
            <a:r>
              <a:rPr lang="en-US" altLang="en-US" smtClean="0"/>
              <a:t>For building, architecture mean overall shape of the physical structure - No</a:t>
            </a:r>
          </a:p>
          <a:p>
            <a:r>
              <a:rPr lang="en-US" altLang="en-US" smtClean="0"/>
              <a:t>Architecture is the manner in which components of building are integrated</a:t>
            </a:r>
          </a:p>
          <a:p>
            <a:r>
              <a:rPr lang="en-US" altLang="en-US" smtClean="0"/>
              <a:t>For S/W</a:t>
            </a:r>
          </a:p>
          <a:p>
            <a:pPr lvl="1"/>
            <a:r>
              <a:rPr lang="en-US" altLang="en-US" smtClean="0"/>
              <a:t>Software consists of components </a:t>
            </a:r>
          </a:p>
          <a:p>
            <a:pPr lvl="1"/>
            <a:r>
              <a:rPr lang="en-US" altLang="en-US" smtClean="0"/>
              <a:t>The externally visible properties of components</a:t>
            </a:r>
          </a:p>
          <a:p>
            <a:pPr lvl="1"/>
            <a:r>
              <a:rPr lang="en-US" altLang="en-US" smtClean="0"/>
              <a:t>Relationship among them</a:t>
            </a:r>
          </a:p>
          <a:p>
            <a:r>
              <a:rPr lang="en-US" altLang="en-US" smtClean="0"/>
              <a:t>At architecture no internal details/algo</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752600" y="1600200"/>
            <a:ext cx="5857875" cy="600075"/>
          </a:xfrm>
          <a:noFill/>
        </p:spPr>
        <p:txBody>
          <a:bodyPr/>
          <a:lstStyle/>
          <a:p>
            <a:r>
              <a:rPr lang="en-US" altLang="en-US" smtClean="0"/>
              <a:t>Effective Modular Design</a:t>
            </a:r>
          </a:p>
        </p:txBody>
      </p:sp>
      <p:sp>
        <p:nvSpPr>
          <p:cNvPr id="3" name="Rectangle 3"/>
          <p:cNvSpPr txBox="1">
            <a:spLocks noChangeArrowheads="1"/>
          </p:cNvSpPr>
          <p:nvPr/>
        </p:nvSpPr>
        <p:spPr bwMode="auto">
          <a:xfrm>
            <a:off x="457200" y="2438400"/>
            <a:ext cx="8229600" cy="3692525"/>
          </a:xfrm>
          <a:prstGeom prst="rect">
            <a:avLst/>
          </a:prstGeom>
          <a:noFill/>
          <a:ln w="9525">
            <a:noFill/>
            <a:miter lim="800000"/>
            <a:headEnd/>
            <a:tailEnd/>
          </a:ln>
        </p:spPr>
        <p:txBody>
          <a:bodyPr/>
          <a:lstStyle/>
          <a:p>
            <a:pPr marL="342900" indent="-342900">
              <a:spcBef>
                <a:spcPct val="20000"/>
              </a:spcBef>
              <a:buClr>
                <a:schemeClr val="accent1"/>
              </a:buClr>
              <a:buSzPct val="65000"/>
              <a:buFont typeface="Wingdings" pitchFamily="2" charset="2"/>
              <a:buChar char="n"/>
              <a:defRPr/>
            </a:pPr>
            <a:r>
              <a:rPr lang="en-US" sz="3000" kern="0" dirty="0">
                <a:latin typeface="+mn-lt"/>
                <a:cs typeface="+mn-cs"/>
              </a:rPr>
              <a:t>Modular design reduces complexity </a:t>
            </a:r>
          </a:p>
          <a:p>
            <a:pPr marL="342900" indent="-342900">
              <a:spcBef>
                <a:spcPct val="20000"/>
              </a:spcBef>
              <a:buClr>
                <a:schemeClr val="accent1"/>
              </a:buClr>
              <a:buSzPct val="65000"/>
              <a:buFont typeface="Wingdings" pitchFamily="2" charset="2"/>
              <a:buChar char="n"/>
              <a:defRPr/>
            </a:pPr>
            <a:r>
              <a:rPr lang="en-US" sz="3000" kern="0" dirty="0">
                <a:latin typeface="+mn-lt"/>
                <a:cs typeface="+mn-cs"/>
              </a:rPr>
              <a:t>Facilitate change (</a:t>
            </a:r>
            <a:r>
              <a:rPr lang="en-US" sz="2800" kern="0" dirty="0">
                <a:latin typeface="+mn-lt"/>
                <a:cs typeface="+mn-cs"/>
              </a:rPr>
              <a:t>critical in s/w maintainability</a:t>
            </a:r>
            <a:r>
              <a:rPr lang="en-US" sz="3000" kern="0" dirty="0">
                <a:latin typeface="+mn-lt"/>
                <a:cs typeface="+mn-cs"/>
              </a:rPr>
              <a:t>)</a:t>
            </a:r>
          </a:p>
          <a:p>
            <a:pPr marL="342900" indent="-342900">
              <a:spcBef>
                <a:spcPct val="20000"/>
              </a:spcBef>
              <a:buClr>
                <a:schemeClr val="accent1"/>
              </a:buClr>
              <a:buSzPct val="65000"/>
              <a:buFont typeface="Wingdings" pitchFamily="2" charset="2"/>
              <a:buChar char="n"/>
              <a:defRPr/>
            </a:pPr>
            <a:r>
              <a:rPr lang="en-US" sz="3000" kern="0" dirty="0">
                <a:latin typeface="+mn-lt"/>
                <a:cs typeface="+mn-cs"/>
              </a:rPr>
              <a:t>Results in easier implementation (//ism)</a:t>
            </a:r>
          </a:p>
        </p:txBody>
      </p:sp>
      <p:sp>
        <p:nvSpPr>
          <p:cNvPr id="32772" name="Slide Number Placeholder 3"/>
          <p:cNvSpPr>
            <a:spLocks noGrp="1"/>
          </p:cNvSpPr>
          <p:nvPr>
            <p:ph type="sldNum" sz="quarter" idx="12"/>
          </p:nvPr>
        </p:nvSpPr>
        <p:spPr>
          <a:noFill/>
        </p:spPr>
        <p:txBody>
          <a:bodyPr/>
          <a:lstStyle/>
          <a:p>
            <a:fld id="{A021F791-7570-4BF6-94E5-015E5A033AEF}" type="slidenum">
              <a:rPr lang="sv-SE" altLang="en-US"/>
              <a:pPr/>
              <a:t>30</a:t>
            </a:fld>
            <a:endParaRPr lang="sv-SE" altLang="en-US"/>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641475" y="625475"/>
            <a:ext cx="5857875" cy="600075"/>
          </a:xfrm>
          <a:noFill/>
        </p:spPr>
        <p:txBody>
          <a:bodyPr/>
          <a:lstStyle/>
          <a:p>
            <a:r>
              <a:rPr lang="en-US" altLang="en-US" smtClean="0"/>
              <a:t>Functional Independence</a:t>
            </a:r>
          </a:p>
        </p:txBody>
      </p:sp>
      <p:pic>
        <p:nvPicPr>
          <p:cNvPr id="33795" name="Picture 3"/>
          <p:cNvPicPr>
            <a:picLocks noChangeArrowheads="1"/>
          </p:cNvPicPr>
          <p:nvPr/>
        </p:nvPicPr>
        <p:blipFill>
          <a:blip r:embed="rId2"/>
          <a:srcRect/>
          <a:stretch>
            <a:fillRect/>
          </a:stretch>
        </p:blipFill>
        <p:spPr bwMode="auto">
          <a:xfrm>
            <a:off x="1803400" y="1843088"/>
            <a:ext cx="6578600" cy="3186112"/>
          </a:xfrm>
          <a:prstGeom prst="rect">
            <a:avLst/>
          </a:prstGeom>
          <a:noFill/>
          <a:ln w="12700">
            <a:noFill/>
            <a:miter lim="800000"/>
            <a:headEnd/>
            <a:tailEnd/>
          </a:ln>
        </p:spPr>
      </p:pic>
      <p:sp>
        <p:nvSpPr>
          <p:cNvPr id="33796" name="Slide Number Placeholder 3"/>
          <p:cNvSpPr>
            <a:spLocks noGrp="1"/>
          </p:cNvSpPr>
          <p:nvPr>
            <p:ph type="sldNum" sz="quarter" idx="12"/>
          </p:nvPr>
        </p:nvSpPr>
        <p:spPr>
          <a:noFill/>
        </p:spPr>
        <p:txBody>
          <a:bodyPr/>
          <a:lstStyle/>
          <a:p>
            <a:fld id="{39CEDAD0-03D4-4949-9481-4C2C55F8C654}" type="slidenum">
              <a:rPr lang="sv-SE" altLang="en-US"/>
              <a:pPr/>
              <a:t>31</a:t>
            </a:fld>
            <a:endParaRPr lang="sv-SE" altLang="en-US"/>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554413" y="400050"/>
            <a:ext cx="2209800" cy="600075"/>
          </a:xfrm>
        </p:spPr>
        <p:txBody>
          <a:bodyPr/>
          <a:lstStyle/>
          <a:p>
            <a:r>
              <a:rPr lang="en-US" altLang="en-US" smtClean="0"/>
              <a:t>Cohesion</a:t>
            </a:r>
          </a:p>
        </p:txBody>
      </p:sp>
      <p:sp>
        <p:nvSpPr>
          <p:cNvPr id="34819" name="Rectangle 3"/>
          <p:cNvSpPr>
            <a:spLocks noGrp="1" noChangeArrowheads="1"/>
          </p:cNvSpPr>
          <p:nvPr>
            <p:ph type="body" idx="1"/>
          </p:nvPr>
        </p:nvSpPr>
        <p:spPr/>
        <p:txBody>
          <a:bodyPr/>
          <a:lstStyle/>
          <a:p>
            <a:r>
              <a:rPr lang="en-US" altLang="en-US" smtClean="0"/>
              <a:t>A natural extension to information hiding</a:t>
            </a:r>
          </a:p>
          <a:p>
            <a:endParaRPr lang="en-US" altLang="en-US" smtClean="0"/>
          </a:p>
          <a:p>
            <a:r>
              <a:rPr lang="en-US" altLang="en-US" smtClean="0"/>
              <a:t>A cohesive module should (ideally) do just one thing</a:t>
            </a:r>
          </a:p>
          <a:p>
            <a:endParaRPr lang="en-US" altLang="en-US" smtClean="0"/>
          </a:p>
          <a:p>
            <a:r>
              <a:rPr lang="en-US" altLang="en-US" smtClean="0"/>
              <a:t>High cohesion should be achieved and low cohesion should be avoided</a:t>
            </a:r>
          </a:p>
          <a:p>
            <a:r>
              <a:rPr lang="en-US" altLang="en-US" smtClean="0"/>
              <a:t>LEVELS of COHESION</a:t>
            </a:r>
          </a:p>
        </p:txBody>
      </p:sp>
      <p:sp>
        <p:nvSpPr>
          <p:cNvPr id="34820" name="Slide Number Placeholder 3"/>
          <p:cNvSpPr>
            <a:spLocks noGrp="1"/>
          </p:cNvSpPr>
          <p:nvPr>
            <p:ph type="sldNum" sz="quarter" idx="12"/>
          </p:nvPr>
        </p:nvSpPr>
        <p:spPr>
          <a:noFill/>
        </p:spPr>
        <p:txBody>
          <a:bodyPr/>
          <a:lstStyle/>
          <a:p>
            <a:fld id="{403D69FC-4D37-4D8F-9D38-75579AA3E50E}" type="slidenum">
              <a:rPr lang="sv-SE" altLang="en-US"/>
              <a:pPr/>
              <a:t>32</a:t>
            </a:fld>
            <a:endParaRPr lang="sv-SE" alt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3605213" y="400050"/>
            <a:ext cx="2108200" cy="600075"/>
          </a:xfrm>
        </p:spPr>
        <p:txBody>
          <a:bodyPr/>
          <a:lstStyle/>
          <a:p>
            <a:r>
              <a:rPr lang="en-US" altLang="en-US" smtClean="0"/>
              <a:t>Coupling</a:t>
            </a:r>
          </a:p>
        </p:txBody>
      </p:sp>
      <p:sp>
        <p:nvSpPr>
          <p:cNvPr id="38915" name="Rectangle 3"/>
          <p:cNvSpPr>
            <a:spLocks noGrp="1" noChangeArrowheads="1"/>
          </p:cNvSpPr>
          <p:nvPr>
            <p:ph type="body" idx="1"/>
          </p:nvPr>
        </p:nvSpPr>
        <p:spPr>
          <a:xfrm>
            <a:off x="533400" y="1457325"/>
            <a:ext cx="7816850" cy="5122863"/>
          </a:xfrm>
        </p:spPr>
        <p:txBody>
          <a:bodyPr/>
          <a:lstStyle/>
          <a:p>
            <a:r>
              <a:rPr lang="en-US" altLang="en-US" smtClean="0"/>
              <a:t>A measure of interconnection among modules in a software structure</a:t>
            </a:r>
          </a:p>
          <a:p>
            <a:endParaRPr lang="en-US" altLang="en-US" smtClean="0"/>
          </a:p>
          <a:p>
            <a:r>
              <a:rPr lang="en-US" altLang="en-US" smtClean="0"/>
              <a:t>Coupling depends on:</a:t>
            </a:r>
          </a:p>
          <a:p>
            <a:pPr lvl="3"/>
            <a:endParaRPr lang="en-US" altLang="en-US" smtClean="0"/>
          </a:p>
          <a:p>
            <a:pPr lvl="3"/>
            <a:r>
              <a:rPr lang="en-US" altLang="en-US" sz="1800" smtClean="0"/>
              <a:t>Interface Complexity between modules</a:t>
            </a:r>
          </a:p>
          <a:p>
            <a:pPr lvl="3"/>
            <a:r>
              <a:rPr lang="en-US" altLang="en-US" sz="1800" smtClean="0"/>
              <a:t>Entry Point</a:t>
            </a:r>
          </a:p>
          <a:p>
            <a:pPr lvl="3"/>
            <a:r>
              <a:rPr lang="en-US" altLang="en-US" sz="1800" smtClean="0"/>
              <a:t>Data that is passed across the interface</a:t>
            </a:r>
          </a:p>
          <a:p>
            <a:pPr lvl="3">
              <a:buFontTx/>
              <a:buNone/>
            </a:pPr>
            <a:endParaRPr lang="en-US" altLang="en-US" sz="1800" smtClean="0"/>
          </a:p>
          <a:p>
            <a:pPr>
              <a:buFont typeface="Wingdings" pitchFamily="2" charset="2"/>
              <a:buChar char="q"/>
            </a:pPr>
            <a:r>
              <a:rPr lang="en-US" altLang="en-US" smtClean="0"/>
              <a:t>We strive for low coupling ideally</a:t>
            </a:r>
            <a:endParaRPr lang="en-US" altLang="en-US" sz="3200" smtClean="0"/>
          </a:p>
          <a:p>
            <a:pPr lvl="3"/>
            <a:endParaRPr lang="en-US" altLang="en-US" sz="1800" smtClean="0"/>
          </a:p>
        </p:txBody>
      </p:sp>
      <p:sp>
        <p:nvSpPr>
          <p:cNvPr id="38916" name="Slide Number Placeholder 3"/>
          <p:cNvSpPr>
            <a:spLocks noGrp="1"/>
          </p:cNvSpPr>
          <p:nvPr>
            <p:ph type="sldNum" sz="quarter" idx="12"/>
          </p:nvPr>
        </p:nvSpPr>
        <p:spPr>
          <a:noFill/>
        </p:spPr>
        <p:txBody>
          <a:bodyPr/>
          <a:lstStyle/>
          <a:p>
            <a:fld id="{A767E34D-0DBA-402A-99B3-2F9EF61994F5}" type="slidenum">
              <a:rPr lang="sv-SE" altLang="en-US"/>
              <a:pPr/>
              <a:t>33</a:t>
            </a:fld>
            <a:endParaRPr lang="sv-SE" alt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2363788" y="2371725"/>
            <a:ext cx="4597400" cy="1143000"/>
          </a:xfrm>
          <a:noFill/>
        </p:spPr>
        <p:txBody>
          <a:bodyPr/>
          <a:lstStyle/>
          <a:p>
            <a:r>
              <a:rPr lang="en-US" altLang="en-US" smtClean="0"/>
              <a:t>Architectural Design</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979613" y="381000"/>
            <a:ext cx="4954587" cy="600075"/>
          </a:xfrm>
          <a:noFill/>
        </p:spPr>
        <p:txBody>
          <a:bodyPr/>
          <a:lstStyle/>
          <a:p>
            <a:r>
              <a:rPr lang="en-US" altLang="en-US" smtClean="0"/>
              <a:t>What is Architecture</a:t>
            </a:r>
          </a:p>
        </p:txBody>
      </p:sp>
      <p:sp>
        <p:nvSpPr>
          <p:cNvPr id="44035" name="Rectangle 3"/>
          <p:cNvSpPr>
            <a:spLocks noGrp="1" noChangeArrowheads="1"/>
          </p:cNvSpPr>
          <p:nvPr>
            <p:ph type="body" idx="1"/>
          </p:nvPr>
        </p:nvSpPr>
        <p:spPr>
          <a:xfrm>
            <a:off x="1447800" y="1143000"/>
            <a:ext cx="7162800" cy="4114800"/>
          </a:xfrm>
          <a:noFill/>
        </p:spPr>
        <p:txBody>
          <a:bodyPr/>
          <a:lstStyle/>
          <a:p>
            <a:r>
              <a:rPr lang="en-US" altLang="en-US" smtClean="0"/>
              <a:t>For building, architecture mean overall shape of the physical structure - No</a:t>
            </a:r>
          </a:p>
          <a:p>
            <a:r>
              <a:rPr lang="en-US" altLang="en-US" smtClean="0"/>
              <a:t>Architecture is the manner in which components of building are integrated</a:t>
            </a:r>
          </a:p>
          <a:p>
            <a:r>
              <a:rPr lang="en-US" altLang="en-US" smtClean="0"/>
              <a:t>For S/W</a:t>
            </a:r>
          </a:p>
          <a:p>
            <a:pPr lvl="1"/>
            <a:r>
              <a:rPr lang="en-US" altLang="en-US" smtClean="0"/>
              <a:t>Software consists of components </a:t>
            </a:r>
          </a:p>
          <a:p>
            <a:pPr lvl="1"/>
            <a:r>
              <a:rPr lang="en-US" altLang="en-US" smtClean="0"/>
              <a:t>The externally visible properties of components</a:t>
            </a:r>
          </a:p>
          <a:p>
            <a:pPr lvl="1"/>
            <a:r>
              <a:rPr lang="en-US" altLang="en-US" smtClean="0"/>
              <a:t>Relationship among them</a:t>
            </a:r>
          </a:p>
          <a:p>
            <a:r>
              <a:rPr lang="en-US" altLang="en-US" smtClean="0"/>
              <a:t>At architecture no internal details/algo</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979613" y="533400"/>
            <a:ext cx="4954587" cy="600075"/>
          </a:xfrm>
          <a:noFill/>
        </p:spPr>
        <p:txBody>
          <a:bodyPr/>
          <a:lstStyle/>
          <a:p>
            <a:r>
              <a:rPr lang="en-US" altLang="en-US" smtClean="0"/>
              <a:t>What is Architecture</a:t>
            </a:r>
          </a:p>
        </p:txBody>
      </p:sp>
      <p:sp>
        <p:nvSpPr>
          <p:cNvPr id="45059" name="Rectangle 3"/>
          <p:cNvSpPr>
            <a:spLocks noGrp="1" noChangeArrowheads="1"/>
          </p:cNvSpPr>
          <p:nvPr>
            <p:ph type="body" idx="1"/>
          </p:nvPr>
        </p:nvSpPr>
        <p:spPr>
          <a:xfrm>
            <a:off x="1447800" y="1295400"/>
            <a:ext cx="7162800" cy="4114800"/>
          </a:xfrm>
          <a:noFill/>
        </p:spPr>
        <p:txBody>
          <a:bodyPr/>
          <a:lstStyle/>
          <a:p>
            <a:r>
              <a:rPr lang="en-US" altLang="en-US" smtClean="0"/>
              <a:t>Design of Software architecture considers two levels of design</a:t>
            </a:r>
          </a:p>
          <a:p>
            <a:pPr lvl="1"/>
            <a:r>
              <a:rPr lang="en-US" altLang="en-US" smtClean="0"/>
              <a:t>Data Design</a:t>
            </a:r>
          </a:p>
          <a:p>
            <a:pPr lvl="2"/>
            <a:r>
              <a:rPr lang="en-US" altLang="en-US" smtClean="0"/>
              <a:t>Represents the data component of the architecture</a:t>
            </a:r>
          </a:p>
          <a:p>
            <a:pPr lvl="1"/>
            <a:r>
              <a:rPr lang="en-US" altLang="en-US" smtClean="0"/>
              <a:t>Architectural Design</a:t>
            </a:r>
          </a:p>
          <a:p>
            <a:pPr lvl="2"/>
            <a:r>
              <a:rPr lang="en-US" altLang="en-US" smtClean="0"/>
              <a:t>Focuses on the representation of the structure of software components their properties and interactions</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979613" y="533400"/>
            <a:ext cx="4954587" cy="600075"/>
          </a:xfrm>
          <a:noFill/>
        </p:spPr>
        <p:txBody>
          <a:bodyPr/>
          <a:lstStyle/>
          <a:p>
            <a:r>
              <a:rPr lang="en-US" altLang="en-US" smtClean="0"/>
              <a:t>What is Architecture</a:t>
            </a:r>
          </a:p>
        </p:txBody>
      </p:sp>
      <p:sp>
        <p:nvSpPr>
          <p:cNvPr id="8195" name="Rectangle 3"/>
          <p:cNvSpPr>
            <a:spLocks noGrp="1" noChangeArrowheads="1"/>
          </p:cNvSpPr>
          <p:nvPr>
            <p:ph type="body" idx="1"/>
          </p:nvPr>
        </p:nvSpPr>
        <p:spPr>
          <a:xfrm>
            <a:off x="1447800" y="1295400"/>
            <a:ext cx="7162800" cy="4114800"/>
          </a:xfrm>
          <a:noFill/>
        </p:spPr>
        <p:txBody>
          <a:bodyPr/>
          <a:lstStyle/>
          <a:p>
            <a:r>
              <a:rPr lang="en-US" altLang="en-US" smtClean="0"/>
              <a:t>Design of Software architecture considers two levels of design</a:t>
            </a:r>
          </a:p>
          <a:p>
            <a:pPr lvl="1"/>
            <a:r>
              <a:rPr lang="en-US" altLang="en-US" smtClean="0"/>
              <a:t>Data Design</a:t>
            </a:r>
          </a:p>
          <a:p>
            <a:pPr lvl="2"/>
            <a:r>
              <a:rPr lang="en-US" altLang="en-US" smtClean="0"/>
              <a:t>Represents the data component of the architecture</a:t>
            </a:r>
          </a:p>
          <a:p>
            <a:pPr lvl="1"/>
            <a:r>
              <a:rPr lang="en-US" altLang="en-US" smtClean="0"/>
              <a:t>Architectural Design</a:t>
            </a:r>
          </a:p>
          <a:p>
            <a:pPr lvl="2"/>
            <a:r>
              <a:rPr lang="en-US" altLang="en-US" smtClean="0"/>
              <a:t>Focuses on the representation of the structure of software components their properties and interactions</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AutoShape 318"/>
          <p:cNvSpPr>
            <a:spLocks noChangeAspect="1" noChangeArrowheads="1" noTextEdit="1"/>
          </p:cNvSpPr>
          <p:nvPr/>
        </p:nvSpPr>
        <p:spPr bwMode="auto">
          <a:xfrm>
            <a:off x="469900" y="1111250"/>
            <a:ext cx="8764588" cy="4679950"/>
          </a:xfrm>
          <a:prstGeom prst="rect">
            <a:avLst/>
          </a:prstGeom>
          <a:noFill/>
          <a:ln w="9525">
            <a:noFill/>
            <a:miter lim="800000"/>
            <a:headEnd/>
            <a:tailEnd/>
          </a:ln>
        </p:spPr>
        <p:txBody>
          <a:bodyPr/>
          <a:lstStyle/>
          <a:p>
            <a:endParaRPr lang="en-US"/>
          </a:p>
        </p:txBody>
      </p:sp>
      <p:grpSp>
        <p:nvGrpSpPr>
          <p:cNvPr id="9219" name="Group 496"/>
          <p:cNvGrpSpPr>
            <a:grpSpLocks/>
          </p:cNvGrpSpPr>
          <p:nvPr/>
        </p:nvGrpSpPr>
        <p:grpSpPr bwMode="auto">
          <a:xfrm>
            <a:off x="819150" y="1673225"/>
            <a:ext cx="3778250" cy="2927350"/>
            <a:chOff x="516" y="1054"/>
            <a:chExt cx="2380" cy="1844"/>
          </a:xfrm>
        </p:grpSpPr>
        <p:sp>
          <p:nvSpPr>
            <p:cNvPr id="9358" name="Oval 320"/>
            <p:cNvSpPr>
              <a:spLocks noChangeArrowheads="1"/>
            </p:cNvSpPr>
            <p:nvPr/>
          </p:nvSpPr>
          <p:spPr bwMode="auto">
            <a:xfrm>
              <a:off x="757" y="1054"/>
              <a:ext cx="1782" cy="1844"/>
            </a:xfrm>
            <a:prstGeom prst="ellipse">
              <a:avLst/>
            </a:prstGeom>
            <a:solidFill>
              <a:srgbClr val="AAAAAA"/>
            </a:solidFill>
            <a:ln w="19050">
              <a:solidFill>
                <a:srgbClr val="000000"/>
              </a:solidFill>
              <a:round/>
              <a:headEnd/>
              <a:tailEnd/>
            </a:ln>
          </p:spPr>
          <p:txBody>
            <a:bodyPr/>
            <a:lstStyle/>
            <a:p>
              <a:pPr eaLnBrk="1" hangingPunct="1"/>
              <a:endParaRPr lang="en-US" altLang="en-US"/>
            </a:p>
          </p:txBody>
        </p:sp>
        <p:sp>
          <p:nvSpPr>
            <p:cNvPr id="9359" name="Freeform 321"/>
            <p:cNvSpPr>
              <a:spLocks/>
            </p:cNvSpPr>
            <p:nvPr/>
          </p:nvSpPr>
          <p:spPr bwMode="auto">
            <a:xfrm>
              <a:off x="937" y="1260"/>
              <a:ext cx="701" cy="1123"/>
            </a:xfrm>
            <a:custGeom>
              <a:avLst/>
              <a:gdLst>
                <a:gd name="T0" fmla="*/ 701 w 701"/>
                <a:gd name="T1" fmla="*/ 0 h 1123"/>
                <a:gd name="T2" fmla="*/ 591 w 701"/>
                <a:gd name="T3" fmla="*/ 10 h 1123"/>
                <a:gd name="T4" fmla="*/ 473 w 701"/>
                <a:gd name="T5" fmla="*/ 42 h 1123"/>
                <a:gd name="T6" fmla="*/ 324 w 701"/>
                <a:gd name="T7" fmla="*/ 113 h 1123"/>
                <a:gd name="T8" fmla="*/ 212 w 701"/>
                <a:gd name="T9" fmla="*/ 201 h 1123"/>
                <a:gd name="T10" fmla="*/ 102 w 701"/>
                <a:gd name="T11" fmla="*/ 331 h 1123"/>
                <a:gd name="T12" fmla="*/ 36 w 701"/>
                <a:gd name="T13" fmla="*/ 484 h 1123"/>
                <a:gd name="T14" fmla="*/ 0 w 701"/>
                <a:gd name="T15" fmla="*/ 634 h 1123"/>
                <a:gd name="T16" fmla="*/ 4 w 701"/>
                <a:gd name="T17" fmla="*/ 824 h 1123"/>
                <a:gd name="T18" fmla="*/ 54 w 701"/>
                <a:gd name="T19" fmla="*/ 1003 h 1123"/>
                <a:gd name="T20" fmla="*/ 126 w 701"/>
                <a:gd name="T21" fmla="*/ 1123 h 1123"/>
                <a:gd name="T22" fmla="*/ 425 w 701"/>
                <a:gd name="T23" fmla="*/ 901 h 1123"/>
                <a:gd name="T24" fmla="*/ 387 w 701"/>
                <a:gd name="T25" fmla="*/ 815 h 1123"/>
                <a:gd name="T26" fmla="*/ 365 w 701"/>
                <a:gd name="T27" fmla="*/ 702 h 1123"/>
                <a:gd name="T28" fmla="*/ 381 w 701"/>
                <a:gd name="T29" fmla="*/ 608 h 1123"/>
                <a:gd name="T30" fmla="*/ 429 w 701"/>
                <a:gd name="T31" fmla="*/ 500 h 1123"/>
                <a:gd name="T32" fmla="*/ 527 w 701"/>
                <a:gd name="T33" fmla="*/ 409 h 1123"/>
                <a:gd name="T34" fmla="*/ 617 w 701"/>
                <a:gd name="T35" fmla="*/ 368 h 1123"/>
                <a:gd name="T36" fmla="*/ 701 w 701"/>
                <a:gd name="T37" fmla="*/ 354 h 1123"/>
                <a:gd name="T38" fmla="*/ 701 w 701"/>
                <a:gd name="T39" fmla="*/ 0 h 112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701"/>
                <a:gd name="T61" fmla="*/ 0 h 1123"/>
                <a:gd name="T62" fmla="*/ 701 w 701"/>
                <a:gd name="T63" fmla="*/ 1123 h 112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701" h="1123">
                  <a:moveTo>
                    <a:pt x="701" y="0"/>
                  </a:moveTo>
                  <a:lnTo>
                    <a:pt x="591" y="10"/>
                  </a:lnTo>
                  <a:lnTo>
                    <a:pt x="473" y="42"/>
                  </a:lnTo>
                  <a:lnTo>
                    <a:pt x="324" y="113"/>
                  </a:lnTo>
                  <a:lnTo>
                    <a:pt x="212" y="201"/>
                  </a:lnTo>
                  <a:lnTo>
                    <a:pt x="102" y="331"/>
                  </a:lnTo>
                  <a:lnTo>
                    <a:pt x="36" y="484"/>
                  </a:lnTo>
                  <a:lnTo>
                    <a:pt x="0" y="634"/>
                  </a:lnTo>
                  <a:lnTo>
                    <a:pt x="4" y="824"/>
                  </a:lnTo>
                  <a:lnTo>
                    <a:pt x="54" y="1003"/>
                  </a:lnTo>
                  <a:lnTo>
                    <a:pt x="126" y="1123"/>
                  </a:lnTo>
                  <a:lnTo>
                    <a:pt x="425" y="901"/>
                  </a:lnTo>
                  <a:lnTo>
                    <a:pt x="387" y="815"/>
                  </a:lnTo>
                  <a:lnTo>
                    <a:pt x="365" y="702"/>
                  </a:lnTo>
                  <a:lnTo>
                    <a:pt x="381" y="608"/>
                  </a:lnTo>
                  <a:lnTo>
                    <a:pt x="429" y="500"/>
                  </a:lnTo>
                  <a:lnTo>
                    <a:pt x="527" y="409"/>
                  </a:lnTo>
                  <a:lnTo>
                    <a:pt x="617" y="368"/>
                  </a:lnTo>
                  <a:lnTo>
                    <a:pt x="701" y="354"/>
                  </a:lnTo>
                  <a:lnTo>
                    <a:pt x="701" y="0"/>
                  </a:lnTo>
                  <a:close/>
                </a:path>
              </a:pathLst>
            </a:custGeom>
            <a:solidFill>
              <a:srgbClr val="EEEEEE"/>
            </a:solidFill>
            <a:ln w="9525">
              <a:noFill/>
              <a:round/>
              <a:headEnd/>
              <a:tailEnd/>
            </a:ln>
          </p:spPr>
          <p:txBody>
            <a:bodyPr/>
            <a:lstStyle/>
            <a:p>
              <a:endParaRPr lang="en-US"/>
            </a:p>
          </p:txBody>
        </p:sp>
        <p:sp>
          <p:nvSpPr>
            <p:cNvPr id="9360" name="Freeform 322"/>
            <p:cNvSpPr>
              <a:spLocks/>
            </p:cNvSpPr>
            <p:nvPr/>
          </p:nvSpPr>
          <p:spPr bwMode="auto">
            <a:xfrm>
              <a:off x="939" y="1262"/>
              <a:ext cx="701" cy="1123"/>
            </a:xfrm>
            <a:custGeom>
              <a:avLst/>
              <a:gdLst>
                <a:gd name="T0" fmla="*/ 701 w 701"/>
                <a:gd name="T1" fmla="*/ 0 h 1123"/>
                <a:gd name="T2" fmla="*/ 591 w 701"/>
                <a:gd name="T3" fmla="*/ 10 h 1123"/>
                <a:gd name="T4" fmla="*/ 473 w 701"/>
                <a:gd name="T5" fmla="*/ 42 h 1123"/>
                <a:gd name="T6" fmla="*/ 324 w 701"/>
                <a:gd name="T7" fmla="*/ 114 h 1123"/>
                <a:gd name="T8" fmla="*/ 212 w 701"/>
                <a:gd name="T9" fmla="*/ 201 h 1123"/>
                <a:gd name="T10" fmla="*/ 102 w 701"/>
                <a:gd name="T11" fmla="*/ 331 h 1123"/>
                <a:gd name="T12" fmla="*/ 36 w 701"/>
                <a:gd name="T13" fmla="*/ 484 h 1123"/>
                <a:gd name="T14" fmla="*/ 0 w 701"/>
                <a:gd name="T15" fmla="*/ 634 h 1123"/>
                <a:gd name="T16" fmla="*/ 4 w 701"/>
                <a:gd name="T17" fmla="*/ 824 h 1123"/>
                <a:gd name="T18" fmla="*/ 54 w 701"/>
                <a:gd name="T19" fmla="*/ 1003 h 1123"/>
                <a:gd name="T20" fmla="*/ 126 w 701"/>
                <a:gd name="T21" fmla="*/ 1123 h 1123"/>
                <a:gd name="T22" fmla="*/ 425 w 701"/>
                <a:gd name="T23" fmla="*/ 901 h 1123"/>
                <a:gd name="T24" fmla="*/ 387 w 701"/>
                <a:gd name="T25" fmla="*/ 816 h 1123"/>
                <a:gd name="T26" fmla="*/ 365 w 701"/>
                <a:gd name="T27" fmla="*/ 702 h 1123"/>
                <a:gd name="T28" fmla="*/ 381 w 701"/>
                <a:gd name="T29" fmla="*/ 608 h 1123"/>
                <a:gd name="T30" fmla="*/ 429 w 701"/>
                <a:gd name="T31" fmla="*/ 500 h 1123"/>
                <a:gd name="T32" fmla="*/ 527 w 701"/>
                <a:gd name="T33" fmla="*/ 409 h 1123"/>
                <a:gd name="T34" fmla="*/ 617 w 701"/>
                <a:gd name="T35" fmla="*/ 368 h 1123"/>
                <a:gd name="T36" fmla="*/ 701 w 701"/>
                <a:gd name="T37" fmla="*/ 354 h 1123"/>
                <a:gd name="T38" fmla="*/ 701 w 701"/>
                <a:gd name="T39" fmla="*/ 0 h 112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701"/>
                <a:gd name="T61" fmla="*/ 0 h 1123"/>
                <a:gd name="T62" fmla="*/ 701 w 701"/>
                <a:gd name="T63" fmla="*/ 1123 h 112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701" h="1123">
                  <a:moveTo>
                    <a:pt x="701" y="0"/>
                  </a:moveTo>
                  <a:lnTo>
                    <a:pt x="591" y="10"/>
                  </a:lnTo>
                  <a:lnTo>
                    <a:pt x="473" y="42"/>
                  </a:lnTo>
                  <a:lnTo>
                    <a:pt x="324" y="114"/>
                  </a:lnTo>
                  <a:lnTo>
                    <a:pt x="212" y="201"/>
                  </a:lnTo>
                  <a:lnTo>
                    <a:pt x="102" y="331"/>
                  </a:lnTo>
                  <a:lnTo>
                    <a:pt x="36" y="484"/>
                  </a:lnTo>
                  <a:lnTo>
                    <a:pt x="0" y="634"/>
                  </a:lnTo>
                  <a:lnTo>
                    <a:pt x="4" y="824"/>
                  </a:lnTo>
                  <a:lnTo>
                    <a:pt x="54" y="1003"/>
                  </a:lnTo>
                  <a:lnTo>
                    <a:pt x="126" y="1123"/>
                  </a:lnTo>
                  <a:lnTo>
                    <a:pt x="425" y="901"/>
                  </a:lnTo>
                  <a:lnTo>
                    <a:pt x="387" y="816"/>
                  </a:lnTo>
                  <a:lnTo>
                    <a:pt x="365" y="702"/>
                  </a:lnTo>
                  <a:lnTo>
                    <a:pt x="381" y="608"/>
                  </a:lnTo>
                  <a:lnTo>
                    <a:pt x="429" y="500"/>
                  </a:lnTo>
                  <a:lnTo>
                    <a:pt x="527" y="409"/>
                  </a:lnTo>
                  <a:lnTo>
                    <a:pt x="617" y="368"/>
                  </a:lnTo>
                  <a:lnTo>
                    <a:pt x="701" y="354"/>
                  </a:lnTo>
                  <a:lnTo>
                    <a:pt x="701" y="0"/>
                  </a:lnTo>
                  <a:close/>
                </a:path>
              </a:pathLst>
            </a:custGeom>
            <a:solidFill>
              <a:srgbClr val="EEEEEE"/>
            </a:solidFill>
            <a:ln w="9525">
              <a:solidFill>
                <a:srgbClr val="000000"/>
              </a:solidFill>
              <a:prstDash val="solid"/>
              <a:round/>
              <a:headEnd/>
              <a:tailEnd/>
            </a:ln>
          </p:spPr>
          <p:txBody>
            <a:bodyPr/>
            <a:lstStyle/>
            <a:p>
              <a:endParaRPr lang="en-US"/>
            </a:p>
          </p:txBody>
        </p:sp>
        <p:sp>
          <p:nvSpPr>
            <p:cNvPr id="9361" name="Freeform 323"/>
            <p:cNvSpPr>
              <a:spLocks/>
            </p:cNvSpPr>
            <p:nvPr/>
          </p:nvSpPr>
          <p:spPr bwMode="auto">
            <a:xfrm>
              <a:off x="1638" y="1255"/>
              <a:ext cx="711" cy="1075"/>
            </a:xfrm>
            <a:custGeom>
              <a:avLst/>
              <a:gdLst>
                <a:gd name="T0" fmla="*/ 289 w 711"/>
                <a:gd name="T1" fmla="*/ 879 h 1075"/>
                <a:gd name="T2" fmla="*/ 619 w 711"/>
                <a:gd name="T3" fmla="*/ 1075 h 1075"/>
                <a:gd name="T4" fmla="*/ 673 w 711"/>
                <a:gd name="T5" fmla="*/ 959 h 1075"/>
                <a:gd name="T6" fmla="*/ 705 w 711"/>
                <a:gd name="T7" fmla="*/ 825 h 1075"/>
                <a:gd name="T8" fmla="*/ 711 w 711"/>
                <a:gd name="T9" fmla="*/ 662 h 1075"/>
                <a:gd name="T10" fmla="*/ 693 w 711"/>
                <a:gd name="T11" fmla="*/ 548 h 1075"/>
                <a:gd name="T12" fmla="*/ 657 w 711"/>
                <a:gd name="T13" fmla="*/ 438 h 1075"/>
                <a:gd name="T14" fmla="*/ 599 w 711"/>
                <a:gd name="T15" fmla="*/ 326 h 1075"/>
                <a:gd name="T16" fmla="*/ 519 w 711"/>
                <a:gd name="T17" fmla="*/ 228 h 1075"/>
                <a:gd name="T18" fmla="*/ 433 w 711"/>
                <a:gd name="T19" fmla="*/ 147 h 1075"/>
                <a:gd name="T20" fmla="*/ 347 w 711"/>
                <a:gd name="T21" fmla="*/ 92 h 1075"/>
                <a:gd name="T22" fmla="*/ 242 w 711"/>
                <a:gd name="T23" fmla="*/ 43 h 1075"/>
                <a:gd name="T24" fmla="*/ 136 w 711"/>
                <a:gd name="T25" fmla="*/ 15 h 1075"/>
                <a:gd name="T26" fmla="*/ 0 w 711"/>
                <a:gd name="T27" fmla="*/ 0 h 1075"/>
                <a:gd name="T28" fmla="*/ 0 w 711"/>
                <a:gd name="T29" fmla="*/ 359 h 1075"/>
                <a:gd name="T30" fmla="*/ 86 w 711"/>
                <a:gd name="T31" fmla="*/ 373 h 1075"/>
                <a:gd name="T32" fmla="*/ 152 w 711"/>
                <a:gd name="T33" fmla="*/ 397 h 1075"/>
                <a:gd name="T34" fmla="*/ 224 w 711"/>
                <a:gd name="T35" fmla="*/ 446 h 1075"/>
                <a:gd name="T36" fmla="*/ 289 w 711"/>
                <a:gd name="T37" fmla="*/ 532 h 1075"/>
                <a:gd name="T38" fmla="*/ 321 w 711"/>
                <a:gd name="T39" fmla="*/ 607 h 1075"/>
                <a:gd name="T40" fmla="*/ 335 w 711"/>
                <a:gd name="T41" fmla="*/ 690 h 1075"/>
                <a:gd name="T42" fmla="*/ 331 w 711"/>
                <a:gd name="T43" fmla="*/ 772 h 1075"/>
                <a:gd name="T44" fmla="*/ 311 w 711"/>
                <a:gd name="T45" fmla="*/ 835 h 1075"/>
                <a:gd name="T46" fmla="*/ 289 w 711"/>
                <a:gd name="T47" fmla="*/ 879 h 107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11"/>
                <a:gd name="T73" fmla="*/ 0 h 1075"/>
                <a:gd name="T74" fmla="*/ 711 w 711"/>
                <a:gd name="T75" fmla="*/ 1075 h 107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11" h="1075">
                  <a:moveTo>
                    <a:pt x="289" y="879"/>
                  </a:moveTo>
                  <a:lnTo>
                    <a:pt x="619" y="1075"/>
                  </a:lnTo>
                  <a:lnTo>
                    <a:pt x="673" y="959"/>
                  </a:lnTo>
                  <a:lnTo>
                    <a:pt x="705" y="825"/>
                  </a:lnTo>
                  <a:lnTo>
                    <a:pt x="711" y="662"/>
                  </a:lnTo>
                  <a:lnTo>
                    <a:pt x="693" y="548"/>
                  </a:lnTo>
                  <a:lnTo>
                    <a:pt x="657" y="438"/>
                  </a:lnTo>
                  <a:lnTo>
                    <a:pt x="599" y="326"/>
                  </a:lnTo>
                  <a:lnTo>
                    <a:pt x="519" y="228"/>
                  </a:lnTo>
                  <a:lnTo>
                    <a:pt x="433" y="147"/>
                  </a:lnTo>
                  <a:lnTo>
                    <a:pt x="347" y="92"/>
                  </a:lnTo>
                  <a:lnTo>
                    <a:pt x="242" y="43"/>
                  </a:lnTo>
                  <a:lnTo>
                    <a:pt x="136" y="15"/>
                  </a:lnTo>
                  <a:lnTo>
                    <a:pt x="0" y="0"/>
                  </a:lnTo>
                  <a:lnTo>
                    <a:pt x="0" y="359"/>
                  </a:lnTo>
                  <a:lnTo>
                    <a:pt x="86" y="373"/>
                  </a:lnTo>
                  <a:lnTo>
                    <a:pt x="152" y="397"/>
                  </a:lnTo>
                  <a:lnTo>
                    <a:pt x="224" y="446"/>
                  </a:lnTo>
                  <a:lnTo>
                    <a:pt x="289" y="532"/>
                  </a:lnTo>
                  <a:lnTo>
                    <a:pt x="321" y="607"/>
                  </a:lnTo>
                  <a:lnTo>
                    <a:pt x="335" y="690"/>
                  </a:lnTo>
                  <a:lnTo>
                    <a:pt x="331" y="772"/>
                  </a:lnTo>
                  <a:lnTo>
                    <a:pt x="311" y="835"/>
                  </a:lnTo>
                  <a:lnTo>
                    <a:pt x="289" y="879"/>
                  </a:lnTo>
                  <a:close/>
                </a:path>
              </a:pathLst>
            </a:custGeom>
            <a:solidFill>
              <a:srgbClr val="DDDDDD"/>
            </a:solidFill>
            <a:ln w="9525">
              <a:noFill/>
              <a:round/>
              <a:headEnd/>
              <a:tailEnd/>
            </a:ln>
          </p:spPr>
          <p:txBody>
            <a:bodyPr/>
            <a:lstStyle/>
            <a:p>
              <a:endParaRPr lang="en-US"/>
            </a:p>
          </p:txBody>
        </p:sp>
        <p:sp>
          <p:nvSpPr>
            <p:cNvPr id="9362" name="Freeform 324"/>
            <p:cNvSpPr>
              <a:spLocks/>
            </p:cNvSpPr>
            <p:nvPr/>
          </p:nvSpPr>
          <p:spPr bwMode="auto">
            <a:xfrm>
              <a:off x="1640" y="1258"/>
              <a:ext cx="711" cy="1074"/>
            </a:xfrm>
            <a:custGeom>
              <a:avLst/>
              <a:gdLst>
                <a:gd name="T0" fmla="*/ 289 w 711"/>
                <a:gd name="T1" fmla="*/ 879 h 1074"/>
                <a:gd name="T2" fmla="*/ 619 w 711"/>
                <a:gd name="T3" fmla="*/ 1074 h 1074"/>
                <a:gd name="T4" fmla="*/ 673 w 711"/>
                <a:gd name="T5" fmla="*/ 958 h 1074"/>
                <a:gd name="T6" fmla="*/ 705 w 711"/>
                <a:gd name="T7" fmla="*/ 824 h 1074"/>
                <a:gd name="T8" fmla="*/ 711 w 711"/>
                <a:gd name="T9" fmla="*/ 661 h 1074"/>
                <a:gd name="T10" fmla="*/ 693 w 711"/>
                <a:gd name="T11" fmla="*/ 547 h 1074"/>
                <a:gd name="T12" fmla="*/ 657 w 711"/>
                <a:gd name="T13" fmla="*/ 437 h 1074"/>
                <a:gd name="T14" fmla="*/ 599 w 711"/>
                <a:gd name="T15" fmla="*/ 325 h 1074"/>
                <a:gd name="T16" fmla="*/ 519 w 711"/>
                <a:gd name="T17" fmla="*/ 227 h 1074"/>
                <a:gd name="T18" fmla="*/ 433 w 711"/>
                <a:gd name="T19" fmla="*/ 146 h 1074"/>
                <a:gd name="T20" fmla="*/ 347 w 711"/>
                <a:gd name="T21" fmla="*/ 91 h 1074"/>
                <a:gd name="T22" fmla="*/ 242 w 711"/>
                <a:gd name="T23" fmla="*/ 42 h 1074"/>
                <a:gd name="T24" fmla="*/ 136 w 711"/>
                <a:gd name="T25" fmla="*/ 14 h 1074"/>
                <a:gd name="T26" fmla="*/ 0 w 711"/>
                <a:gd name="T27" fmla="*/ 0 h 1074"/>
                <a:gd name="T28" fmla="*/ 0 w 711"/>
                <a:gd name="T29" fmla="*/ 358 h 1074"/>
                <a:gd name="T30" fmla="*/ 86 w 711"/>
                <a:gd name="T31" fmla="*/ 372 h 1074"/>
                <a:gd name="T32" fmla="*/ 152 w 711"/>
                <a:gd name="T33" fmla="*/ 396 h 1074"/>
                <a:gd name="T34" fmla="*/ 224 w 711"/>
                <a:gd name="T35" fmla="*/ 445 h 1074"/>
                <a:gd name="T36" fmla="*/ 289 w 711"/>
                <a:gd name="T37" fmla="*/ 531 h 1074"/>
                <a:gd name="T38" fmla="*/ 321 w 711"/>
                <a:gd name="T39" fmla="*/ 606 h 1074"/>
                <a:gd name="T40" fmla="*/ 335 w 711"/>
                <a:gd name="T41" fmla="*/ 689 h 1074"/>
                <a:gd name="T42" fmla="*/ 331 w 711"/>
                <a:gd name="T43" fmla="*/ 771 h 1074"/>
                <a:gd name="T44" fmla="*/ 311 w 711"/>
                <a:gd name="T45" fmla="*/ 834 h 1074"/>
                <a:gd name="T46" fmla="*/ 289 w 711"/>
                <a:gd name="T47" fmla="*/ 879 h 107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11"/>
                <a:gd name="T73" fmla="*/ 0 h 1074"/>
                <a:gd name="T74" fmla="*/ 711 w 711"/>
                <a:gd name="T75" fmla="*/ 1074 h 107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11" h="1074">
                  <a:moveTo>
                    <a:pt x="289" y="879"/>
                  </a:moveTo>
                  <a:lnTo>
                    <a:pt x="619" y="1074"/>
                  </a:lnTo>
                  <a:lnTo>
                    <a:pt x="673" y="958"/>
                  </a:lnTo>
                  <a:lnTo>
                    <a:pt x="705" y="824"/>
                  </a:lnTo>
                  <a:lnTo>
                    <a:pt x="711" y="661"/>
                  </a:lnTo>
                  <a:lnTo>
                    <a:pt x="693" y="547"/>
                  </a:lnTo>
                  <a:lnTo>
                    <a:pt x="657" y="437"/>
                  </a:lnTo>
                  <a:lnTo>
                    <a:pt x="599" y="325"/>
                  </a:lnTo>
                  <a:lnTo>
                    <a:pt x="519" y="227"/>
                  </a:lnTo>
                  <a:lnTo>
                    <a:pt x="433" y="146"/>
                  </a:lnTo>
                  <a:lnTo>
                    <a:pt x="347" y="91"/>
                  </a:lnTo>
                  <a:lnTo>
                    <a:pt x="242" y="42"/>
                  </a:lnTo>
                  <a:lnTo>
                    <a:pt x="136" y="14"/>
                  </a:lnTo>
                  <a:lnTo>
                    <a:pt x="0" y="0"/>
                  </a:lnTo>
                  <a:lnTo>
                    <a:pt x="0" y="358"/>
                  </a:lnTo>
                  <a:lnTo>
                    <a:pt x="86" y="372"/>
                  </a:lnTo>
                  <a:lnTo>
                    <a:pt x="152" y="396"/>
                  </a:lnTo>
                  <a:lnTo>
                    <a:pt x="224" y="445"/>
                  </a:lnTo>
                  <a:lnTo>
                    <a:pt x="289" y="531"/>
                  </a:lnTo>
                  <a:lnTo>
                    <a:pt x="321" y="606"/>
                  </a:lnTo>
                  <a:lnTo>
                    <a:pt x="335" y="689"/>
                  </a:lnTo>
                  <a:lnTo>
                    <a:pt x="331" y="771"/>
                  </a:lnTo>
                  <a:lnTo>
                    <a:pt x="311" y="834"/>
                  </a:lnTo>
                  <a:lnTo>
                    <a:pt x="289" y="879"/>
                  </a:lnTo>
                  <a:close/>
                </a:path>
              </a:pathLst>
            </a:custGeom>
            <a:solidFill>
              <a:srgbClr val="DDDDDD"/>
            </a:solidFill>
            <a:ln w="9525">
              <a:solidFill>
                <a:srgbClr val="000000"/>
              </a:solidFill>
              <a:prstDash val="solid"/>
              <a:round/>
              <a:headEnd/>
              <a:tailEnd/>
            </a:ln>
          </p:spPr>
          <p:txBody>
            <a:bodyPr/>
            <a:lstStyle/>
            <a:p>
              <a:endParaRPr lang="en-US"/>
            </a:p>
          </p:txBody>
        </p:sp>
        <p:sp>
          <p:nvSpPr>
            <p:cNvPr id="9363" name="Freeform 325"/>
            <p:cNvSpPr>
              <a:spLocks/>
            </p:cNvSpPr>
            <p:nvPr/>
          </p:nvSpPr>
          <p:spPr bwMode="auto">
            <a:xfrm>
              <a:off x="1063" y="2139"/>
              <a:ext cx="1194" cy="549"/>
            </a:xfrm>
            <a:custGeom>
              <a:avLst/>
              <a:gdLst>
                <a:gd name="T0" fmla="*/ 864 w 1194"/>
                <a:gd name="T1" fmla="*/ 0 h 549"/>
                <a:gd name="T2" fmla="*/ 1194 w 1194"/>
                <a:gd name="T3" fmla="*/ 191 h 549"/>
                <a:gd name="T4" fmla="*/ 1158 w 1194"/>
                <a:gd name="T5" fmla="*/ 250 h 549"/>
                <a:gd name="T6" fmla="*/ 1114 w 1194"/>
                <a:gd name="T7" fmla="*/ 305 h 549"/>
                <a:gd name="T8" fmla="*/ 1066 w 1194"/>
                <a:gd name="T9" fmla="*/ 354 h 549"/>
                <a:gd name="T10" fmla="*/ 1006 w 1194"/>
                <a:gd name="T11" fmla="*/ 406 h 549"/>
                <a:gd name="T12" fmla="*/ 938 w 1194"/>
                <a:gd name="T13" fmla="*/ 451 h 549"/>
                <a:gd name="T14" fmla="*/ 833 w 1194"/>
                <a:gd name="T15" fmla="*/ 504 h 549"/>
                <a:gd name="T16" fmla="*/ 721 w 1194"/>
                <a:gd name="T17" fmla="*/ 537 h 549"/>
                <a:gd name="T18" fmla="*/ 599 w 1194"/>
                <a:gd name="T19" fmla="*/ 549 h 549"/>
                <a:gd name="T20" fmla="*/ 475 w 1194"/>
                <a:gd name="T21" fmla="*/ 543 h 549"/>
                <a:gd name="T22" fmla="*/ 357 w 1194"/>
                <a:gd name="T23" fmla="*/ 516 h 549"/>
                <a:gd name="T24" fmla="*/ 241 w 1194"/>
                <a:gd name="T25" fmla="*/ 465 h 549"/>
                <a:gd name="T26" fmla="*/ 146 w 1194"/>
                <a:gd name="T27" fmla="*/ 402 h 549"/>
                <a:gd name="T28" fmla="*/ 72 w 1194"/>
                <a:gd name="T29" fmla="*/ 337 h 549"/>
                <a:gd name="T30" fmla="*/ 0 w 1194"/>
                <a:gd name="T31" fmla="*/ 244 h 549"/>
                <a:gd name="T32" fmla="*/ 303 w 1194"/>
                <a:gd name="T33" fmla="*/ 22 h 549"/>
                <a:gd name="T34" fmla="*/ 385 w 1194"/>
                <a:gd name="T35" fmla="*/ 107 h 549"/>
                <a:gd name="T36" fmla="*/ 475 w 1194"/>
                <a:gd name="T37" fmla="*/ 152 h 549"/>
                <a:gd name="T38" fmla="*/ 597 w 1194"/>
                <a:gd name="T39" fmla="*/ 164 h 549"/>
                <a:gd name="T40" fmla="*/ 703 w 1194"/>
                <a:gd name="T41" fmla="*/ 140 h 549"/>
                <a:gd name="T42" fmla="*/ 799 w 1194"/>
                <a:gd name="T43" fmla="*/ 81 h 549"/>
                <a:gd name="T44" fmla="*/ 864 w 1194"/>
                <a:gd name="T45" fmla="*/ 0 h 5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194"/>
                <a:gd name="T70" fmla="*/ 0 h 549"/>
                <a:gd name="T71" fmla="*/ 1194 w 1194"/>
                <a:gd name="T72" fmla="*/ 549 h 5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194" h="549">
                  <a:moveTo>
                    <a:pt x="864" y="0"/>
                  </a:moveTo>
                  <a:lnTo>
                    <a:pt x="1194" y="191"/>
                  </a:lnTo>
                  <a:lnTo>
                    <a:pt x="1158" y="250"/>
                  </a:lnTo>
                  <a:lnTo>
                    <a:pt x="1114" y="305"/>
                  </a:lnTo>
                  <a:lnTo>
                    <a:pt x="1066" y="354"/>
                  </a:lnTo>
                  <a:lnTo>
                    <a:pt x="1006" y="406"/>
                  </a:lnTo>
                  <a:lnTo>
                    <a:pt x="938" y="451"/>
                  </a:lnTo>
                  <a:lnTo>
                    <a:pt x="833" y="504"/>
                  </a:lnTo>
                  <a:lnTo>
                    <a:pt x="721" y="537"/>
                  </a:lnTo>
                  <a:lnTo>
                    <a:pt x="599" y="549"/>
                  </a:lnTo>
                  <a:lnTo>
                    <a:pt x="475" y="543"/>
                  </a:lnTo>
                  <a:lnTo>
                    <a:pt x="357" y="516"/>
                  </a:lnTo>
                  <a:lnTo>
                    <a:pt x="241" y="465"/>
                  </a:lnTo>
                  <a:lnTo>
                    <a:pt x="146" y="402"/>
                  </a:lnTo>
                  <a:lnTo>
                    <a:pt x="72" y="337"/>
                  </a:lnTo>
                  <a:lnTo>
                    <a:pt x="0" y="244"/>
                  </a:lnTo>
                  <a:lnTo>
                    <a:pt x="303" y="22"/>
                  </a:lnTo>
                  <a:lnTo>
                    <a:pt x="385" y="107"/>
                  </a:lnTo>
                  <a:lnTo>
                    <a:pt x="475" y="152"/>
                  </a:lnTo>
                  <a:lnTo>
                    <a:pt x="597" y="164"/>
                  </a:lnTo>
                  <a:lnTo>
                    <a:pt x="703" y="140"/>
                  </a:lnTo>
                  <a:lnTo>
                    <a:pt x="799" y="81"/>
                  </a:lnTo>
                  <a:lnTo>
                    <a:pt x="864" y="0"/>
                  </a:lnTo>
                  <a:close/>
                </a:path>
              </a:pathLst>
            </a:custGeom>
            <a:solidFill>
              <a:srgbClr val="BBBBBB"/>
            </a:solidFill>
            <a:ln w="9525">
              <a:noFill/>
              <a:round/>
              <a:headEnd/>
              <a:tailEnd/>
            </a:ln>
          </p:spPr>
          <p:txBody>
            <a:bodyPr/>
            <a:lstStyle/>
            <a:p>
              <a:endParaRPr lang="en-US"/>
            </a:p>
          </p:txBody>
        </p:sp>
        <p:sp>
          <p:nvSpPr>
            <p:cNvPr id="9364" name="Freeform 326"/>
            <p:cNvSpPr>
              <a:spLocks/>
            </p:cNvSpPr>
            <p:nvPr/>
          </p:nvSpPr>
          <p:spPr bwMode="auto">
            <a:xfrm>
              <a:off x="1065" y="2141"/>
              <a:ext cx="1194" cy="549"/>
            </a:xfrm>
            <a:custGeom>
              <a:avLst/>
              <a:gdLst>
                <a:gd name="T0" fmla="*/ 864 w 1194"/>
                <a:gd name="T1" fmla="*/ 0 h 549"/>
                <a:gd name="T2" fmla="*/ 1194 w 1194"/>
                <a:gd name="T3" fmla="*/ 191 h 549"/>
                <a:gd name="T4" fmla="*/ 1158 w 1194"/>
                <a:gd name="T5" fmla="*/ 250 h 549"/>
                <a:gd name="T6" fmla="*/ 1114 w 1194"/>
                <a:gd name="T7" fmla="*/ 305 h 549"/>
                <a:gd name="T8" fmla="*/ 1066 w 1194"/>
                <a:gd name="T9" fmla="*/ 354 h 549"/>
                <a:gd name="T10" fmla="*/ 1006 w 1194"/>
                <a:gd name="T11" fmla="*/ 407 h 549"/>
                <a:gd name="T12" fmla="*/ 938 w 1194"/>
                <a:gd name="T13" fmla="*/ 451 h 549"/>
                <a:gd name="T14" fmla="*/ 833 w 1194"/>
                <a:gd name="T15" fmla="*/ 504 h 549"/>
                <a:gd name="T16" fmla="*/ 721 w 1194"/>
                <a:gd name="T17" fmla="*/ 537 h 549"/>
                <a:gd name="T18" fmla="*/ 599 w 1194"/>
                <a:gd name="T19" fmla="*/ 549 h 549"/>
                <a:gd name="T20" fmla="*/ 475 w 1194"/>
                <a:gd name="T21" fmla="*/ 543 h 549"/>
                <a:gd name="T22" fmla="*/ 357 w 1194"/>
                <a:gd name="T23" fmla="*/ 516 h 549"/>
                <a:gd name="T24" fmla="*/ 241 w 1194"/>
                <a:gd name="T25" fmla="*/ 466 h 549"/>
                <a:gd name="T26" fmla="*/ 146 w 1194"/>
                <a:gd name="T27" fmla="*/ 402 h 549"/>
                <a:gd name="T28" fmla="*/ 72 w 1194"/>
                <a:gd name="T29" fmla="*/ 337 h 549"/>
                <a:gd name="T30" fmla="*/ 0 w 1194"/>
                <a:gd name="T31" fmla="*/ 244 h 549"/>
                <a:gd name="T32" fmla="*/ 303 w 1194"/>
                <a:gd name="T33" fmla="*/ 22 h 549"/>
                <a:gd name="T34" fmla="*/ 385 w 1194"/>
                <a:gd name="T35" fmla="*/ 107 h 549"/>
                <a:gd name="T36" fmla="*/ 475 w 1194"/>
                <a:gd name="T37" fmla="*/ 152 h 549"/>
                <a:gd name="T38" fmla="*/ 597 w 1194"/>
                <a:gd name="T39" fmla="*/ 164 h 549"/>
                <a:gd name="T40" fmla="*/ 703 w 1194"/>
                <a:gd name="T41" fmla="*/ 140 h 549"/>
                <a:gd name="T42" fmla="*/ 799 w 1194"/>
                <a:gd name="T43" fmla="*/ 81 h 549"/>
                <a:gd name="T44" fmla="*/ 864 w 1194"/>
                <a:gd name="T45" fmla="*/ 0 h 5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194"/>
                <a:gd name="T70" fmla="*/ 0 h 549"/>
                <a:gd name="T71" fmla="*/ 1194 w 1194"/>
                <a:gd name="T72" fmla="*/ 549 h 5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194" h="549">
                  <a:moveTo>
                    <a:pt x="864" y="0"/>
                  </a:moveTo>
                  <a:lnTo>
                    <a:pt x="1194" y="191"/>
                  </a:lnTo>
                  <a:lnTo>
                    <a:pt x="1158" y="250"/>
                  </a:lnTo>
                  <a:lnTo>
                    <a:pt x="1114" y="305"/>
                  </a:lnTo>
                  <a:lnTo>
                    <a:pt x="1066" y="354"/>
                  </a:lnTo>
                  <a:lnTo>
                    <a:pt x="1006" y="407"/>
                  </a:lnTo>
                  <a:lnTo>
                    <a:pt x="938" y="451"/>
                  </a:lnTo>
                  <a:lnTo>
                    <a:pt x="833" y="504"/>
                  </a:lnTo>
                  <a:lnTo>
                    <a:pt x="721" y="537"/>
                  </a:lnTo>
                  <a:lnTo>
                    <a:pt x="599" y="549"/>
                  </a:lnTo>
                  <a:lnTo>
                    <a:pt x="475" y="543"/>
                  </a:lnTo>
                  <a:lnTo>
                    <a:pt x="357" y="516"/>
                  </a:lnTo>
                  <a:lnTo>
                    <a:pt x="241" y="466"/>
                  </a:lnTo>
                  <a:lnTo>
                    <a:pt x="146" y="402"/>
                  </a:lnTo>
                  <a:lnTo>
                    <a:pt x="72" y="337"/>
                  </a:lnTo>
                  <a:lnTo>
                    <a:pt x="0" y="244"/>
                  </a:lnTo>
                  <a:lnTo>
                    <a:pt x="303" y="22"/>
                  </a:lnTo>
                  <a:lnTo>
                    <a:pt x="385" y="107"/>
                  </a:lnTo>
                  <a:lnTo>
                    <a:pt x="475" y="152"/>
                  </a:lnTo>
                  <a:lnTo>
                    <a:pt x="597" y="164"/>
                  </a:lnTo>
                  <a:lnTo>
                    <a:pt x="703" y="140"/>
                  </a:lnTo>
                  <a:lnTo>
                    <a:pt x="799" y="81"/>
                  </a:lnTo>
                  <a:lnTo>
                    <a:pt x="864" y="0"/>
                  </a:lnTo>
                  <a:close/>
                </a:path>
              </a:pathLst>
            </a:custGeom>
            <a:solidFill>
              <a:srgbClr val="BBBBBB"/>
            </a:solidFill>
            <a:ln w="9525">
              <a:solidFill>
                <a:srgbClr val="000000"/>
              </a:solidFill>
              <a:prstDash val="solid"/>
              <a:round/>
              <a:headEnd/>
              <a:tailEnd/>
            </a:ln>
          </p:spPr>
          <p:txBody>
            <a:bodyPr/>
            <a:lstStyle/>
            <a:p>
              <a:endParaRPr lang="en-US"/>
            </a:p>
          </p:txBody>
        </p:sp>
        <p:sp>
          <p:nvSpPr>
            <p:cNvPr id="9365" name="Oval 327"/>
            <p:cNvSpPr>
              <a:spLocks noChangeArrowheads="1"/>
            </p:cNvSpPr>
            <p:nvPr/>
          </p:nvSpPr>
          <p:spPr bwMode="auto">
            <a:xfrm>
              <a:off x="1308" y="1620"/>
              <a:ext cx="671" cy="692"/>
            </a:xfrm>
            <a:prstGeom prst="ellipse">
              <a:avLst/>
            </a:prstGeom>
            <a:noFill/>
            <a:ln w="19050">
              <a:solidFill>
                <a:srgbClr val="000000"/>
              </a:solidFill>
              <a:round/>
              <a:headEnd/>
              <a:tailEnd/>
            </a:ln>
          </p:spPr>
          <p:txBody>
            <a:bodyPr/>
            <a:lstStyle/>
            <a:p>
              <a:pPr eaLnBrk="1" hangingPunct="1"/>
              <a:endParaRPr lang="en-US" altLang="en-US"/>
            </a:p>
          </p:txBody>
        </p:sp>
        <p:sp>
          <p:nvSpPr>
            <p:cNvPr id="9366" name="Line 328"/>
            <p:cNvSpPr>
              <a:spLocks noChangeShapeType="1"/>
            </p:cNvSpPr>
            <p:nvPr/>
          </p:nvSpPr>
          <p:spPr bwMode="auto">
            <a:xfrm>
              <a:off x="1640" y="1054"/>
              <a:ext cx="1" cy="564"/>
            </a:xfrm>
            <a:prstGeom prst="line">
              <a:avLst/>
            </a:prstGeom>
            <a:noFill/>
            <a:ln w="19050">
              <a:solidFill>
                <a:srgbClr val="000000"/>
              </a:solidFill>
              <a:round/>
              <a:headEnd/>
              <a:tailEnd/>
            </a:ln>
          </p:spPr>
          <p:txBody>
            <a:bodyPr/>
            <a:lstStyle/>
            <a:p>
              <a:endParaRPr lang="en-US"/>
            </a:p>
          </p:txBody>
        </p:sp>
        <p:sp>
          <p:nvSpPr>
            <p:cNvPr id="9367" name="Line 329"/>
            <p:cNvSpPr>
              <a:spLocks noChangeShapeType="1"/>
            </p:cNvSpPr>
            <p:nvPr/>
          </p:nvSpPr>
          <p:spPr bwMode="auto">
            <a:xfrm>
              <a:off x="1931" y="2139"/>
              <a:ext cx="496" cy="288"/>
            </a:xfrm>
            <a:prstGeom prst="line">
              <a:avLst/>
            </a:prstGeom>
            <a:noFill/>
            <a:ln w="25400">
              <a:solidFill>
                <a:srgbClr val="000000"/>
              </a:solidFill>
              <a:round/>
              <a:headEnd/>
              <a:tailEnd/>
            </a:ln>
          </p:spPr>
          <p:txBody>
            <a:bodyPr/>
            <a:lstStyle/>
            <a:p>
              <a:endParaRPr lang="en-US"/>
            </a:p>
          </p:txBody>
        </p:sp>
        <p:sp>
          <p:nvSpPr>
            <p:cNvPr id="9368" name="Line 330"/>
            <p:cNvSpPr>
              <a:spLocks noChangeShapeType="1"/>
            </p:cNvSpPr>
            <p:nvPr/>
          </p:nvSpPr>
          <p:spPr bwMode="auto">
            <a:xfrm flipH="1">
              <a:off x="921" y="2167"/>
              <a:ext cx="451" cy="330"/>
            </a:xfrm>
            <a:prstGeom prst="line">
              <a:avLst/>
            </a:prstGeom>
            <a:noFill/>
            <a:ln w="25400">
              <a:solidFill>
                <a:srgbClr val="000000"/>
              </a:solidFill>
              <a:round/>
              <a:headEnd/>
              <a:tailEnd/>
            </a:ln>
          </p:spPr>
          <p:txBody>
            <a:bodyPr/>
            <a:lstStyle/>
            <a:p>
              <a:endParaRPr lang="en-US"/>
            </a:p>
          </p:txBody>
        </p:sp>
        <p:sp>
          <p:nvSpPr>
            <p:cNvPr id="9369" name="Rectangle 331"/>
            <p:cNvSpPr>
              <a:spLocks noChangeArrowheads="1"/>
            </p:cNvSpPr>
            <p:nvPr/>
          </p:nvSpPr>
          <p:spPr bwMode="auto">
            <a:xfrm>
              <a:off x="1205" y="1437"/>
              <a:ext cx="43"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E</a:t>
              </a:r>
              <a:endParaRPr lang="en-US" altLang="en-US"/>
            </a:p>
          </p:txBody>
        </p:sp>
        <p:sp>
          <p:nvSpPr>
            <p:cNvPr id="9370" name="Rectangle 332"/>
            <p:cNvSpPr>
              <a:spLocks noChangeArrowheads="1"/>
            </p:cNvSpPr>
            <p:nvPr/>
          </p:nvSpPr>
          <p:spPr bwMode="auto">
            <a:xfrm>
              <a:off x="1245" y="1437"/>
              <a:ext cx="39"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n</a:t>
              </a:r>
              <a:endParaRPr lang="en-US" altLang="en-US"/>
            </a:p>
          </p:txBody>
        </p:sp>
        <p:sp>
          <p:nvSpPr>
            <p:cNvPr id="9371" name="Rectangle 333"/>
            <p:cNvSpPr>
              <a:spLocks noChangeArrowheads="1"/>
            </p:cNvSpPr>
            <p:nvPr/>
          </p:nvSpPr>
          <p:spPr bwMode="auto">
            <a:xfrm>
              <a:off x="1284" y="1437"/>
              <a:ext cx="21"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t</a:t>
              </a:r>
              <a:endParaRPr lang="en-US" altLang="en-US"/>
            </a:p>
          </p:txBody>
        </p:sp>
        <p:sp>
          <p:nvSpPr>
            <p:cNvPr id="9372" name="Rectangle 334"/>
            <p:cNvSpPr>
              <a:spLocks noChangeArrowheads="1"/>
            </p:cNvSpPr>
            <p:nvPr/>
          </p:nvSpPr>
          <p:spPr bwMode="auto">
            <a:xfrm>
              <a:off x="1306" y="1437"/>
              <a:ext cx="18"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i</a:t>
              </a:r>
              <a:endParaRPr lang="en-US" altLang="en-US"/>
            </a:p>
          </p:txBody>
        </p:sp>
        <p:sp>
          <p:nvSpPr>
            <p:cNvPr id="9373" name="Rectangle 335"/>
            <p:cNvSpPr>
              <a:spLocks noChangeArrowheads="1"/>
            </p:cNvSpPr>
            <p:nvPr/>
          </p:nvSpPr>
          <p:spPr bwMode="auto">
            <a:xfrm>
              <a:off x="1320" y="1437"/>
              <a:ext cx="21"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t</a:t>
              </a:r>
              <a:endParaRPr lang="en-US" altLang="en-US"/>
            </a:p>
          </p:txBody>
        </p:sp>
        <p:sp>
          <p:nvSpPr>
            <p:cNvPr id="9374" name="Rectangle 336"/>
            <p:cNvSpPr>
              <a:spLocks noChangeArrowheads="1"/>
            </p:cNvSpPr>
            <p:nvPr/>
          </p:nvSpPr>
          <p:spPr bwMode="auto">
            <a:xfrm>
              <a:off x="1340" y="1437"/>
              <a:ext cx="36"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y</a:t>
              </a:r>
              <a:endParaRPr lang="en-US" altLang="en-US"/>
            </a:p>
          </p:txBody>
        </p:sp>
        <p:sp>
          <p:nvSpPr>
            <p:cNvPr id="9375" name="Rectangle 337"/>
            <p:cNvSpPr>
              <a:spLocks noChangeArrowheads="1"/>
            </p:cNvSpPr>
            <p:nvPr/>
          </p:nvSpPr>
          <p:spPr bwMode="auto">
            <a:xfrm>
              <a:off x="1374" y="1437"/>
              <a:ext cx="21"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a:t>
              </a:r>
              <a:endParaRPr lang="en-US" altLang="en-US"/>
            </a:p>
          </p:txBody>
        </p:sp>
        <p:sp>
          <p:nvSpPr>
            <p:cNvPr id="9376" name="Rectangle 338"/>
            <p:cNvSpPr>
              <a:spLocks noChangeArrowheads="1"/>
            </p:cNvSpPr>
            <p:nvPr/>
          </p:nvSpPr>
          <p:spPr bwMode="auto">
            <a:xfrm>
              <a:off x="1113" y="1516"/>
              <a:ext cx="46"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R</a:t>
              </a:r>
              <a:endParaRPr lang="en-US" altLang="en-US"/>
            </a:p>
          </p:txBody>
        </p:sp>
        <p:sp>
          <p:nvSpPr>
            <p:cNvPr id="9377" name="Rectangle 339"/>
            <p:cNvSpPr>
              <a:spLocks noChangeArrowheads="1"/>
            </p:cNvSpPr>
            <p:nvPr/>
          </p:nvSpPr>
          <p:spPr bwMode="auto">
            <a:xfrm>
              <a:off x="1159" y="1516"/>
              <a:ext cx="36"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e</a:t>
              </a:r>
              <a:endParaRPr lang="en-US" altLang="en-US"/>
            </a:p>
          </p:txBody>
        </p:sp>
        <p:sp>
          <p:nvSpPr>
            <p:cNvPr id="9378" name="Rectangle 340"/>
            <p:cNvSpPr>
              <a:spLocks noChangeArrowheads="1"/>
            </p:cNvSpPr>
            <p:nvPr/>
          </p:nvSpPr>
          <p:spPr bwMode="auto">
            <a:xfrm>
              <a:off x="1193" y="1516"/>
              <a:ext cx="18"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l</a:t>
              </a:r>
              <a:endParaRPr lang="en-US" altLang="en-US"/>
            </a:p>
          </p:txBody>
        </p:sp>
        <p:sp>
          <p:nvSpPr>
            <p:cNvPr id="9379" name="Rectangle 341"/>
            <p:cNvSpPr>
              <a:spLocks noChangeArrowheads="1"/>
            </p:cNvSpPr>
            <p:nvPr/>
          </p:nvSpPr>
          <p:spPr bwMode="auto">
            <a:xfrm>
              <a:off x="1209" y="1516"/>
              <a:ext cx="36"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a</a:t>
              </a:r>
              <a:endParaRPr lang="en-US" altLang="en-US"/>
            </a:p>
          </p:txBody>
        </p:sp>
        <p:sp>
          <p:nvSpPr>
            <p:cNvPr id="9380" name="Rectangle 342"/>
            <p:cNvSpPr>
              <a:spLocks noChangeArrowheads="1"/>
            </p:cNvSpPr>
            <p:nvPr/>
          </p:nvSpPr>
          <p:spPr bwMode="auto">
            <a:xfrm>
              <a:off x="1245" y="1516"/>
              <a:ext cx="21"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t</a:t>
              </a:r>
              <a:endParaRPr lang="en-US" altLang="en-US"/>
            </a:p>
          </p:txBody>
        </p:sp>
        <p:sp>
          <p:nvSpPr>
            <p:cNvPr id="9381" name="Rectangle 343"/>
            <p:cNvSpPr>
              <a:spLocks noChangeArrowheads="1"/>
            </p:cNvSpPr>
            <p:nvPr/>
          </p:nvSpPr>
          <p:spPr bwMode="auto">
            <a:xfrm>
              <a:off x="1263" y="1516"/>
              <a:ext cx="18"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i</a:t>
              </a:r>
              <a:endParaRPr lang="en-US" altLang="en-US"/>
            </a:p>
          </p:txBody>
        </p:sp>
        <p:sp>
          <p:nvSpPr>
            <p:cNvPr id="9382" name="Rectangle 344"/>
            <p:cNvSpPr>
              <a:spLocks noChangeArrowheads="1"/>
            </p:cNvSpPr>
            <p:nvPr/>
          </p:nvSpPr>
          <p:spPr bwMode="auto">
            <a:xfrm>
              <a:off x="1278" y="1516"/>
              <a:ext cx="39"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o</a:t>
              </a:r>
              <a:endParaRPr lang="en-US" altLang="en-US"/>
            </a:p>
          </p:txBody>
        </p:sp>
        <p:sp>
          <p:nvSpPr>
            <p:cNvPr id="9383" name="Rectangle 345"/>
            <p:cNvSpPr>
              <a:spLocks noChangeArrowheads="1"/>
            </p:cNvSpPr>
            <p:nvPr/>
          </p:nvSpPr>
          <p:spPr bwMode="auto">
            <a:xfrm>
              <a:off x="1318" y="1516"/>
              <a:ext cx="39"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n</a:t>
              </a:r>
              <a:endParaRPr lang="en-US" altLang="en-US"/>
            </a:p>
          </p:txBody>
        </p:sp>
        <p:sp>
          <p:nvSpPr>
            <p:cNvPr id="9384" name="Rectangle 346"/>
            <p:cNvSpPr>
              <a:spLocks noChangeArrowheads="1"/>
            </p:cNvSpPr>
            <p:nvPr/>
          </p:nvSpPr>
          <p:spPr bwMode="auto">
            <a:xfrm>
              <a:off x="1354" y="1516"/>
              <a:ext cx="36"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s</a:t>
              </a:r>
              <a:endParaRPr lang="en-US" altLang="en-US"/>
            </a:p>
          </p:txBody>
        </p:sp>
        <p:sp>
          <p:nvSpPr>
            <p:cNvPr id="9385" name="Rectangle 347"/>
            <p:cNvSpPr>
              <a:spLocks noChangeArrowheads="1"/>
            </p:cNvSpPr>
            <p:nvPr/>
          </p:nvSpPr>
          <p:spPr bwMode="auto">
            <a:xfrm>
              <a:off x="1388" y="1516"/>
              <a:ext cx="39"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h</a:t>
              </a:r>
              <a:endParaRPr lang="en-US" altLang="en-US"/>
            </a:p>
          </p:txBody>
        </p:sp>
        <p:sp>
          <p:nvSpPr>
            <p:cNvPr id="9386" name="Rectangle 348"/>
            <p:cNvSpPr>
              <a:spLocks noChangeArrowheads="1"/>
            </p:cNvSpPr>
            <p:nvPr/>
          </p:nvSpPr>
          <p:spPr bwMode="auto">
            <a:xfrm>
              <a:off x="1428" y="1516"/>
              <a:ext cx="18"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i</a:t>
              </a:r>
              <a:endParaRPr lang="en-US" altLang="en-US"/>
            </a:p>
          </p:txBody>
        </p:sp>
        <p:sp>
          <p:nvSpPr>
            <p:cNvPr id="9387" name="Rectangle 349"/>
            <p:cNvSpPr>
              <a:spLocks noChangeArrowheads="1"/>
            </p:cNvSpPr>
            <p:nvPr/>
          </p:nvSpPr>
          <p:spPr bwMode="auto">
            <a:xfrm>
              <a:off x="1442" y="1516"/>
              <a:ext cx="39"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p</a:t>
              </a:r>
              <a:endParaRPr lang="en-US" altLang="en-US"/>
            </a:p>
          </p:txBody>
        </p:sp>
        <p:sp>
          <p:nvSpPr>
            <p:cNvPr id="9388" name="Rectangle 350"/>
            <p:cNvSpPr>
              <a:spLocks noChangeArrowheads="1"/>
            </p:cNvSpPr>
            <p:nvPr/>
          </p:nvSpPr>
          <p:spPr bwMode="auto">
            <a:xfrm>
              <a:off x="1175" y="1593"/>
              <a:ext cx="46"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D</a:t>
              </a:r>
              <a:endParaRPr lang="en-US" altLang="en-US"/>
            </a:p>
          </p:txBody>
        </p:sp>
        <p:sp>
          <p:nvSpPr>
            <p:cNvPr id="9389" name="Rectangle 351"/>
            <p:cNvSpPr>
              <a:spLocks noChangeArrowheads="1"/>
            </p:cNvSpPr>
            <p:nvPr/>
          </p:nvSpPr>
          <p:spPr bwMode="auto">
            <a:xfrm>
              <a:off x="1221" y="1593"/>
              <a:ext cx="18"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i</a:t>
              </a:r>
              <a:endParaRPr lang="en-US" altLang="en-US"/>
            </a:p>
          </p:txBody>
        </p:sp>
        <p:sp>
          <p:nvSpPr>
            <p:cNvPr id="9390" name="Rectangle 352"/>
            <p:cNvSpPr>
              <a:spLocks noChangeArrowheads="1"/>
            </p:cNvSpPr>
            <p:nvPr/>
          </p:nvSpPr>
          <p:spPr bwMode="auto">
            <a:xfrm>
              <a:off x="1237" y="1593"/>
              <a:ext cx="36"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a</a:t>
              </a:r>
              <a:endParaRPr lang="en-US" altLang="en-US"/>
            </a:p>
          </p:txBody>
        </p:sp>
        <p:sp>
          <p:nvSpPr>
            <p:cNvPr id="9391" name="Rectangle 353"/>
            <p:cNvSpPr>
              <a:spLocks noChangeArrowheads="1"/>
            </p:cNvSpPr>
            <p:nvPr/>
          </p:nvSpPr>
          <p:spPr bwMode="auto">
            <a:xfrm>
              <a:off x="1270" y="1593"/>
              <a:ext cx="39"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g</a:t>
              </a:r>
              <a:endParaRPr lang="en-US" altLang="en-US"/>
            </a:p>
          </p:txBody>
        </p:sp>
        <p:sp>
          <p:nvSpPr>
            <p:cNvPr id="9392" name="Rectangle 354"/>
            <p:cNvSpPr>
              <a:spLocks noChangeArrowheads="1"/>
            </p:cNvSpPr>
            <p:nvPr/>
          </p:nvSpPr>
          <p:spPr bwMode="auto">
            <a:xfrm>
              <a:off x="1306" y="1593"/>
              <a:ext cx="25"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r</a:t>
              </a:r>
              <a:endParaRPr lang="en-US" altLang="en-US"/>
            </a:p>
          </p:txBody>
        </p:sp>
        <p:sp>
          <p:nvSpPr>
            <p:cNvPr id="9393" name="Rectangle 355"/>
            <p:cNvSpPr>
              <a:spLocks noChangeArrowheads="1"/>
            </p:cNvSpPr>
            <p:nvPr/>
          </p:nvSpPr>
          <p:spPr bwMode="auto">
            <a:xfrm>
              <a:off x="1332" y="1593"/>
              <a:ext cx="36"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a</a:t>
              </a:r>
              <a:endParaRPr lang="en-US" altLang="en-US"/>
            </a:p>
          </p:txBody>
        </p:sp>
        <p:sp>
          <p:nvSpPr>
            <p:cNvPr id="9394" name="Rectangle 356"/>
            <p:cNvSpPr>
              <a:spLocks noChangeArrowheads="1"/>
            </p:cNvSpPr>
            <p:nvPr/>
          </p:nvSpPr>
          <p:spPr bwMode="auto">
            <a:xfrm>
              <a:off x="1368" y="1593"/>
              <a:ext cx="57"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m</a:t>
              </a:r>
              <a:endParaRPr lang="en-US" altLang="en-US"/>
            </a:p>
          </p:txBody>
        </p:sp>
        <p:sp>
          <p:nvSpPr>
            <p:cNvPr id="9395" name="Rectangle 357"/>
            <p:cNvSpPr>
              <a:spLocks noChangeArrowheads="1"/>
            </p:cNvSpPr>
            <p:nvPr/>
          </p:nvSpPr>
          <p:spPr bwMode="auto">
            <a:xfrm>
              <a:off x="1768" y="1461"/>
              <a:ext cx="46"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D</a:t>
              </a:r>
              <a:endParaRPr lang="en-US" altLang="en-US"/>
            </a:p>
          </p:txBody>
        </p:sp>
        <p:sp>
          <p:nvSpPr>
            <p:cNvPr id="9396" name="Rectangle 358"/>
            <p:cNvSpPr>
              <a:spLocks noChangeArrowheads="1"/>
            </p:cNvSpPr>
            <p:nvPr/>
          </p:nvSpPr>
          <p:spPr bwMode="auto">
            <a:xfrm>
              <a:off x="1814" y="1461"/>
              <a:ext cx="36"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a</a:t>
              </a:r>
              <a:endParaRPr lang="en-US" altLang="en-US"/>
            </a:p>
          </p:txBody>
        </p:sp>
        <p:sp>
          <p:nvSpPr>
            <p:cNvPr id="9397" name="Rectangle 359"/>
            <p:cNvSpPr>
              <a:spLocks noChangeArrowheads="1"/>
            </p:cNvSpPr>
            <p:nvPr/>
          </p:nvSpPr>
          <p:spPr bwMode="auto">
            <a:xfrm>
              <a:off x="1848" y="1461"/>
              <a:ext cx="21"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t</a:t>
              </a:r>
              <a:endParaRPr lang="en-US" altLang="en-US"/>
            </a:p>
          </p:txBody>
        </p:sp>
        <p:sp>
          <p:nvSpPr>
            <p:cNvPr id="9398" name="Rectangle 360"/>
            <p:cNvSpPr>
              <a:spLocks noChangeArrowheads="1"/>
            </p:cNvSpPr>
            <p:nvPr/>
          </p:nvSpPr>
          <p:spPr bwMode="auto">
            <a:xfrm>
              <a:off x="1870" y="1461"/>
              <a:ext cx="36"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a</a:t>
              </a:r>
              <a:endParaRPr lang="en-US" altLang="en-US"/>
            </a:p>
          </p:txBody>
        </p:sp>
        <p:sp>
          <p:nvSpPr>
            <p:cNvPr id="9399" name="Rectangle 361"/>
            <p:cNvSpPr>
              <a:spLocks noChangeArrowheads="1"/>
            </p:cNvSpPr>
            <p:nvPr/>
          </p:nvSpPr>
          <p:spPr bwMode="auto">
            <a:xfrm>
              <a:off x="1902" y="1461"/>
              <a:ext cx="18"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 </a:t>
              </a:r>
              <a:endParaRPr lang="en-US" altLang="en-US"/>
            </a:p>
          </p:txBody>
        </p:sp>
        <p:sp>
          <p:nvSpPr>
            <p:cNvPr id="9400" name="Rectangle 362"/>
            <p:cNvSpPr>
              <a:spLocks noChangeArrowheads="1"/>
            </p:cNvSpPr>
            <p:nvPr/>
          </p:nvSpPr>
          <p:spPr bwMode="auto">
            <a:xfrm>
              <a:off x="1917" y="1461"/>
              <a:ext cx="39"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F</a:t>
              </a:r>
              <a:endParaRPr lang="en-US" altLang="en-US"/>
            </a:p>
          </p:txBody>
        </p:sp>
        <p:sp>
          <p:nvSpPr>
            <p:cNvPr id="9401" name="Rectangle 363"/>
            <p:cNvSpPr>
              <a:spLocks noChangeArrowheads="1"/>
            </p:cNvSpPr>
            <p:nvPr/>
          </p:nvSpPr>
          <p:spPr bwMode="auto">
            <a:xfrm>
              <a:off x="1957" y="1461"/>
              <a:ext cx="18"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l</a:t>
              </a:r>
              <a:endParaRPr lang="en-US" altLang="en-US"/>
            </a:p>
          </p:txBody>
        </p:sp>
        <p:sp>
          <p:nvSpPr>
            <p:cNvPr id="9402" name="Rectangle 364"/>
            <p:cNvSpPr>
              <a:spLocks noChangeArrowheads="1"/>
            </p:cNvSpPr>
            <p:nvPr/>
          </p:nvSpPr>
          <p:spPr bwMode="auto">
            <a:xfrm>
              <a:off x="1973" y="1461"/>
              <a:ext cx="39"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o</a:t>
              </a:r>
              <a:endParaRPr lang="en-US" altLang="en-US"/>
            </a:p>
          </p:txBody>
        </p:sp>
        <p:sp>
          <p:nvSpPr>
            <p:cNvPr id="9403" name="Rectangle 365"/>
            <p:cNvSpPr>
              <a:spLocks noChangeArrowheads="1"/>
            </p:cNvSpPr>
            <p:nvPr/>
          </p:nvSpPr>
          <p:spPr bwMode="auto">
            <a:xfrm>
              <a:off x="2009" y="1461"/>
              <a:ext cx="50"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w</a:t>
              </a:r>
              <a:endParaRPr lang="en-US" altLang="en-US"/>
            </a:p>
          </p:txBody>
        </p:sp>
        <p:sp>
          <p:nvSpPr>
            <p:cNvPr id="9404" name="Rectangle 366"/>
            <p:cNvSpPr>
              <a:spLocks noChangeArrowheads="1"/>
            </p:cNvSpPr>
            <p:nvPr/>
          </p:nvSpPr>
          <p:spPr bwMode="auto">
            <a:xfrm>
              <a:off x="1790" y="1540"/>
              <a:ext cx="46"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D</a:t>
              </a:r>
              <a:endParaRPr lang="en-US" altLang="en-US"/>
            </a:p>
          </p:txBody>
        </p:sp>
        <p:sp>
          <p:nvSpPr>
            <p:cNvPr id="9405" name="Rectangle 367"/>
            <p:cNvSpPr>
              <a:spLocks noChangeArrowheads="1"/>
            </p:cNvSpPr>
            <p:nvPr/>
          </p:nvSpPr>
          <p:spPr bwMode="auto">
            <a:xfrm>
              <a:off x="1836" y="1540"/>
              <a:ext cx="18"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i</a:t>
              </a:r>
              <a:endParaRPr lang="en-US" altLang="en-US"/>
            </a:p>
          </p:txBody>
        </p:sp>
        <p:sp>
          <p:nvSpPr>
            <p:cNvPr id="9406" name="Rectangle 368"/>
            <p:cNvSpPr>
              <a:spLocks noChangeArrowheads="1"/>
            </p:cNvSpPr>
            <p:nvPr/>
          </p:nvSpPr>
          <p:spPr bwMode="auto">
            <a:xfrm>
              <a:off x="1852" y="1540"/>
              <a:ext cx="36"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a</a:t>
              </a:r>
              <a:endParaRPr lang="en-US" altLang="en-US"/>
            </a:p>
          </p:txBody>
        </p:sp>
        <p:sp>
          <p:nvSpPr>
            <p:cNvPr id="9407" name="Rectangle 369"/>
            <p:cNvSpPr>
              <a:spLocks noChangeArrowheads="1"/>
            </p:cNvSpPr>
            <p:nvPr/>
          </p:nvSpPr>
          <p:spPr bwMode="auto">
            <a:xfrm>
              <a:off x="1886" y="1540"/>
              <a:ext cx="39"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g</a:t>
              </a:r>
              <a:endParaRPr lang="en-US" altLang="en-US"/>
            </a:p>
          </p:txBody>
        </p:sp>
        <p:sp>
          <p:nvSpPr>
            <p:cNvPr id="9408" name="Rectangle 370"/>
            <p:cNvSpPr>
              <a:spLocks noChangeArrowheads="1"/>
            </p:cNvSpPr>
            <p:nvPr/>
          </p:nvSpPr>
          <p:spPr bwMode="auto">
            <a:xfrm>
              <a:off x="1921" y="1540"/>
              <a:ext cx="25"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r</a:t>
              </a:r>
              <a:endParaRPr lang="en-US" altLang="en-US"/>
            </a:p>
          </p:txBody>
        </p:sp>
        <p:sp>
          <p:nvSpPr>
            <p:cNvPr id="9409" name="Rectangle 371"/>
            <p:cNvSpPr>
              <a:spLocks noChangeArrowheads="1"/>
            </p:cNvSpPr>
            <p:nvPr/>
          </p:nvSpPr>
          <p:spPr bwMode="auto">
            <a:xfrm>
              <a:off x="1947" y="1540"/>
              <a:ext cx="36"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a</a:t>
              </a:r>
              <a:endParaRPr lang="en-US" altLang="en-US"/>
            </a:p>
          </p:txBody>
        </p:sp>
        <p:sp>
          <p:nvSpPr>
            <p:cNvPr id="9410" name="Rectangle 372"/>
            <p:cNvSpPr>
              <a:spLocks noChangeArrowheads="1"/>
            </p:cNvSpPr>
            <p:nvPr/>
          </p:nvSpPr>
          <p:spPr bwMode="auto">
            <a:xfrm>
              <a:off x="1983" y="1540"/>
              <a:ext cx="57"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m</a:t>
              </a:r>
              <a:endParaRPr lang="en-US" altLang="en-US"/>
            </a:p>
          </p:txBody>
        </p:sp>
        <p:sp>
          <p:nvSpPr>
            <p:cNvPr id="9411" name="Rectangle 373"/>
            <p:cNvSpPr>
              <a:spLocks noChangeArrowheads="1"/>
            </p:cNvSpPr>
            <p:nvPr/>
          </p:nvSpPr>
          <p:spPr bwMode="auto">
            <a:xfrm>
              <a:off x="1432" y="2385"/>
              <a:ext cx="43"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S</a:t>
              </a:r>
              <a:endParaRPr lang="en-US" altLang="en-US"/>
            </a:p>
          </p:txBody>
        </p:sp>
        <p:sp>
          <p:nvSpPr>
            <p:cNvPr id="9412" name="Rectangle 374"/>
            <p:cNvSpPr>
              <a:spLocks noChangeArrowheads="1"/>
            </p:cNvSpPr>
            <p:nvPr/>
          </p:nvSpPr>
          <p:spPr bwMode="auto">
            <a:xfrm>
              <a:off x="1472" y="2385"/>
              <a:ext cx="21"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t</a:t>
              </a:r>
              <a:endParaRPr lang="en-US" altLang="en-US"/>
            </a:p>
          </p:txBody>
        </p:sp>
        <p:sp>
          <p:nvSpPr>
            <p:cNvPr id="9413" name="Rectangle 375"/>
            <p:cNvSpPr>
              <a:spLocks noChangeArrowheads="1"/>
            </p:cNvSpPr>
            <p:nvPr/>
          </p:nvSpPr>
          <p:spPr bwMode="auto">
            <a:xfrm>
              <a:off x="1492" y="2385"/>
              <a:ext cx="36"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a</a:t>
              </a:r>
              <a:endParaRPr lang="en-US" altLang="en-US"/>
            </a:p>
          </p:txBody>
        </p:sp>
        <p:sp>
          <p:nvSpPr>
            <p:cNvPr id="9414" name="Rectangle 376"/>
            <p:cNvSpPr>
              <a:spLocks noChangeArrowheads="1"/>
            </p:cNvSpPr>
            <p:nvPr/>
          </p:nvSpPr>
          <p:spPr bwMode="auto">
            <a:xfrm>
              <a:off x="1526" y="2385"/>
              <a:ext cx="21"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t</a:t>
              </a:r>
              <a:endParaRPr lang="en-US" altLang="en-US"/>
            </a:p>
          </p:txBody>
        </p:sp>
        <p:sp>
          <p:nvSpPr>
            <p:cNvPr id="9415" name="Rectangle 377"/>
            <p:cNvSpPr>
              <a:spLocks noChangeArrowheads="1"/>
            </p:cNvSpPr>
            <p:nvPr/>
          </p:nvSpPr>
          <p:spPr bwMode="auto">
            <a:xfrm>
              <a:off x="1544" y="2385"/>
              <a:ext cx="36"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e</a:t>
              </a:r>
              <a:endParaRPr lang="en-US" altLang="en-US"/>
            </a:p>
          </p:txBody>
        </p:sp>
        <p:sp>
          <p:nvSpPr>
            <p:cNvPr id="9416" name="Rectangle 378"/>
            <p:cNvSpPr>
              <a:spLocks noChangeArrowheads="1"/>
            </p:cNvSpPr>
            <p:nvPr/>
          </p:nvSpPr>
          <p:spPr bwMode="auto">
            <a:xfrm>
              <a:off x="1578" y="2385"/>
              <a:ext cx="21"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a:t>
              </a:r>
              <a:endParaRPr lang="en-US" altLang="en-US"/>
            </a:p>
          </p:txBody>
        </p:sp>
        <p:sp>
          <p:nvSpPr>
            <p:cNvPr id="9417" name="Rectangle 379"/>
            <p:cNvSpPr>
              <a:spLocks noChangeArrowheads="1"/>
            </p:cNvSpPr>
            <p:nvPr/>
          </p:nvSpPr>
          <p:spPr bwMode="auto">
            <a:xfrm>
              <a:off x="1598" y="2385"/>
              <a:ext cx="39"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T</a:t>
              </a:r>
              <a:endParaRPr lang="en-US" altLang="en-US"/>
            </a:p>
          </p:txBody>
        </p:sp>
        <p:sp>
          <p:nvSpPr>
            <p:cNvPr id="9418" name="Rectangle 380"/>
            <p:cNvSpPr>
              <a:spLocks noChangeArrowheads="1"/>
            </p:cNvSpPr>
            <p:nvPr/>
          </p:nvSpPr>
          <p:spPr bwMode="auto">
            <a:xfrm>
              <a:off x="1634" y="2385"/>
              <a:ext cx="25"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r</a:t>
              </a:r>
              <a:endParaRPr lang="en-US" altLang="en-US"/>
            </a:p>
          </p:txBody>
        </p:sp>
        <p:sp>
          <p:nvSpPr>
            <p:cNvPr id="9419" name="Rectangle 381"/>
            <p:cNvSpPr>
              <a:spLocks noChangeArrowheads="1"/>
            </p:cNvSpPr>
            <p:nvPr/>
          </p:nvSpPr>
          <p:spPr bwMode="auto">
            <a:xfrm>
              <a:off x="1660" y="2385"/>
              <a:ext cx="36"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a</a:t>
              </a:r>
              <a:endParaRPr lang="en-US" altLang="en-US"/>
            </a:p>
          </p:txBody>
        </p:sp>
        <p:sp>
          <p:nvSpPr>
            <p:cNvPr id="9420" name="Rectangle 382"/>
            <p:cNvSpPr>
              <a:spLocks noChangeArrowheads="1"/>
            </p:cNvSpPr>
            <p:nvPr/>
          </p:nvSpPr>
          <p:spPr bwMode="auto">
            <a:xfrm>
              <a:off x="1696" y="2385"/>
              <a:ext cx="39"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n</a:t>
              </a:r>
              <a:endParaRPr lang="en-US" altLang="en-US"/>
            </a:p>
          </p:txBody>
        </p:sp>
        <p:sp>
          <p:nvSpPr>
            <p:cNvPr id="9421" name="Rectangle 383"/>
            <p:cNvSpPr>
              <a:spLocks noChangeArrowheads="1"/>
            </p:cNvSpPr>
            <p:nvPr/>
          </p:nvSpPr>
          <p:spPr bwMode="auto">
            <a:xfrm>
              <a:off x="1732" y="2385"/>
              <a:ext cx="36"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s</a:t>
              </a:r>
              <a:endParaRPr lang="en-US" altLang="en-US"/>
            </a:p>
          </p:txBody>
        </p:sp>
        <p:sp>
          <p:nvSpPr>
            <p:cNvPr id="9422" name="Rectangle 384"/>
            <p:cNvSpPr>
              <a:spLocks noChangeArrowheads="1"/>
            </p:cNvSpPr>
            <p:nvPr/>
          </p:nvSpPr>
          <p:spPr bwMode="auto">
            <a:xfrm>
              <a:off x="1766" y="2385"/>
              <a:ext cx="18"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i</a:t>
              </a:r>
              <a:endParaRPr lang="en-US" altLang="en-US"/>
            </a:p>
          </p:txBody>
        </p:sp>
        <p:sp>
          <p:nvSpPr>
            <p:cNvPr id="9423" name="Rectangle 385"/>
            <p:cNvSpPr>
              <a:spLocks noChangeArrowheads="1"/>
            </p:cNvSpPr>
            <p:nvPr/>
          </p:nvSpPr>
          <p:spPr bwMode="auto">
            <a:xfrm>
              <a:off x="1782" y="2385"/>
              <a:ext cx="21"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t</a:t>
              </a:r>
              <a:endParaRPr lang="en-US" altLang="en-US"/>
            </a:p>
          </p:txBody>
        </p:sp>
        <p:sp>
          <p:nvSpPr>
            <p:cNvPr id="9424" name="Rectangle 386"/>
            <p:cNvSpPr>
              <a:spLocks noChangeArrowheads="1"/>
            </p:cNvSpPr>
            <p:nvPr/>
          </p:nvSpPr>
          <p:spPr bwMode="auto">
            <a:xfrm>
              <a:off x="1804" y="2385"/>
              <a:ext cx="18"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i</a:t>
              </a:r>
              <a:endParaRPr lang="en-US" altLang="en-US"/>
            </a:p>
          </p:txBody>
        </p:sp>
        <p:sp>
          <p:nvSpPr>
            <p:cNvPr id="9425" name="Rectangle 387"/>
            <p:cNvSpPr>
              <a:spLocks noChangeArrowheads="1"/>
            </p:cNvSpPr>
            <p:nvPr/>
          </p:nvSpPr>
          <p:spPr bwMode="auto">
            <a:xfrm>
              <a:off x="1818" y="2385"/>
              <a:ext cx="39"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o</a:t>
              </a:r>
              <a:endParaRPr lang="en-US" altLang="en-US"/>
            </a:p>
          </p:txBody>
        </p:sp>
        <p:sp>
          <p:nvSpPr>
            <p:cNvPr id="9426" name="Rectangle 388"/>
            <p:cNvSpPr>
              <a:spLocks noChangeArrowheads="1"/>
            </p:cNvSpPr>
            <p:nvPr/>
          </p:nvSpPr>
          <p:spPr bwMode="auto">
            <a:xfrm>
              <a:off x="1856" y="2385"/>
              <a:ext cx="39"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n</a:t>
              </a:r>
              <a:endParaRPr lang="en-US" altLang="en-US"/>
            </a:p>
          </p:txBody>
        </p:sp>
        <p:sp>
          <p:nvSpPr>
            <p:cNvPr id="9427" name="Rectangle 389"/>
            <p:cNvSpPr>
              <a:spLocks noChangeArrowheads="1"/>
            </p:cNvSpPr>
            <p:nvPr/>
          </p:nvSpPr>
          <p:spPr bwMode="auto">
            <a:xfrm>
              <a:off x="1546" y="2464"/>
              <a:ext cx="46"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D</a:t>
              </a:r>
              <a:endParaRPr lang="en-US" altLang="en-US"/>
            </a:p>
          </p:txBody>
        </p:sp>
        <p:sp>
          <p:nvSpPr>
            <p:cNvPr id="9428" name="Rectangle 390"/>
            <p:cNvSpPr>
              <a:spLocks noChangeArrowheads="1"/>
            </p:cNvSpPr>
            <p:nvPr/>
          </p:nvSpPr>
          <p:spPr bwMode="auto">
            <a:xfrm>
              <a:off x="1592" y="2464"/>
              <a:ext cx="18"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i</a:t>
              </a:r>
              <a:endParaRPr lang="en-US" altLang="en-US"/>
            </a:p>
          </p:txBody>
        </p:sp>
        <p:sp>
          <p:nvSpPr>
            <p:cNvPr id="9429" name="Rectangle 391"/>
            <p:cNvSpPr>
              <a:spLocks noChangeArrowheads="1"/>
            </p:cNvSpPr>
            <p:nvPr/>
          </p:nvSpPr>
          <p:spPr bwMode="auto">
            <a:xfrm>
              <a:off x="1608" y="2464"/>
              <a:ext cx="36"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a</a:t>
              </a:r>
              <a:endParaRPr lang="en-US" altLang="en-US"/>
            </a:p>
          </p:txBody>
        </p:sp>
        <p:sp>
          <p:nvSpPr>
            <p:cNvPr id="9430" name="Rectangle 392"/>
            <p:cNvSpPr>
              <a:spLocks noChangeArrowheads="1"/>
            </p:cNvSpPr>
            <p:nvPr/>
          </p:nvSpPr>
          <p:spPr bwMode="auto">
            <a:xfrm>
              <a:off x="1642" y="2464"/>
              <a:ext cx="39"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g</a:t>
              </a:r>
              <a:endParaRPr lang="en-US" altLang="en-US"/>
            </a:p>
          </p:txBody>
        </p:sp>
        <p:sp>
          <p:nvSpPr>
            <p:cNvPr id="9431" name="Rectangle 393"/>
            <p:cNvSpPr>
              <a:spLocks noChangeArrowheads="1"/>
            </p:cNvSpPr>
            <p:nvPr/>
          </p:nvSpPr>
          <p:spPr bwMode="auto">
            <a:xfrm>
              <a:off x="1678" y="2464"/>
              <a:ext cx="25"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r</a:t>
              </a:r>
              <a:endParaRPr lang="en-US" altLang="en-US"/>
            </a:p>
          </p:txBody>
        </p:sp>
        <p:sp>
          <p:nvSpPr>
            <p:cNvPr id="9432" name="Rectangle 394"/>
            <p:cNvSpPr>
              <a:spLocks noChangeArrowheads="1"/>
            </p:cNvSpPr>
            <p:nvPr/>
          </p:nvSpPr>
          <p:spPr bwMode="auto">
            <a:xfrm>
              <a:off x="1704" y="2464"/>
              <a:ext cx="36"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a</a:t>
              </a:r>
              <a:endParaRPr lang="en-US" altLang="en-US"/>
            </a:p>
          </p:txBody>
        </p:sp>
        <p:sp>
          <p:nvSpPr>
            <p:cNvPr id="9433" name="Rectangle 395"/>
            <p:cNvSpPr>
              <a:spLocks noChangeArrowheads="1"/>
            </p:cNvSpPr>
            <p:nvPr/>
          </p:nvSpPr>
          <p:spPr bwMode="auto">
            <a:xfrm>
              <a:off x="1740" y="2464"/>
              <a:ext cx="57"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m</a:t>
              </a:r>
              <a:endParaRPr lang="en-US" altLang="en-US"/>
            </a:p>
          </p:txBody>
        </p:sp>
        <p:sp>
          <p:nvSpPr>
            <p:cNvPr id="9434" name="Oval 396"/>
            <p:cNvSpPr>
              <a:spLocks noChangeArrowheads="1"/>
            </p:cNvSpPr>
            <p:nvPr/>
          </p:nvSpPr>
          <p:spPr bwMode="auto">
            <a:xfrm>
              <a:off x="937" y="1261"/>
              <a:ext cx="1420" cy="1435"/>
            </a:xfrm>
            <a:prstGeom prst="ellipse">
              <a:avLst/>
            </a:prstGeom>
            <a:noFill/>
            <a:ln w="19050">
              <a:solidFill>
                <a:srgbClr val="000000"/>
              </a:solidFill>
              <a:round/>
              <a:headEnd/>
              <a:tailEnd/>
            </a:ln>
          </p:spPr>
          <p:txBody>
            <a:bodyPr/>
            <a:lstStyle/>
            <a:p>
              <a:pPr eaLnBrk="1" hangingPunct="1"/>
              <a:endParaRPr lang="en-US" altLang="en-US"/>
            </a:p>
          </p:txBody>
        </p:sp>
        <p:sp>
          <p:nvSpPr>
            <p:cNvPr id="9435" name="Rectangle 397"/>
            <p:cNvSpPr>
              <a:spLocks noChangeArrowheads="1"/>
            </p:cNvSpPr>
            <p:nvPr/>
          </p:nvSpPr>
          <p:spPr bwMode="auto">
            <a:xfrm>
              <a:off x="1420" y="1917"/>
              <a:ext cx="46"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D</a:t>
              </a:r>
              <a:endParaRPr lang="en-US" altLang="en-US"/>
            </a:p>
          </p:txBody>
        </p:sp>
        <p:sp>
          <p:nvSpPr>
            <p:cNvPr id="9436" name="Rectangle 398"/>
            <p:cNvSpPr>
              <a:spLocks noChangeArrowheads="1"/>
            </p:cNvSpPr>
            <p:nvPr/>
          </p:nvSpPr>
          <p:spPr bwMode="auto">
            <a:xfrm>
              <a:off x="1466" y="1917"/>
              <a:ext cx="36"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a</a:t>
              </a:r>
              <a:endParaRPr lang="en-US" altLang="en-US"/>
            </a:p>
          </p:txBody>
        </p:sp>
        <p:sp>
          <p:nvSpPr>
            <p:cNvPr id="9437" name="Rectangle 399"/>
            <p:cNvSpPr>
              <a:spLocks noChangeArrowheads="1"/>
            </p:cNvSpPr>
            <p:nvPr/>
          </p:nvSpPr>
          <p:spPr bwMode="auto">
            <a:xfrm>
              <a:off x="1500" y="1917"/>
              <a:ext cx="21"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t</a:t>
              </a:r>
              <a:endParaRPr lang="en-US" altLang="en-US"/>
            </a:p>
          </p:txBody>
        </p:sp>
        <p:sp>
          <p:nvSpPr>
            <p:cNvPr id="9438" name="Rectangle 400"/>
            <p:cNvSpPr>
              <a:spLocks noChangeArrowheads="1"/>
            </p:cNvSpPr>
            <p:nvPr/>
          </p:nvSpPr>
          <p:spPr bwMode="auto">
            <a:xfrm>
              <a:off x="1522" y="1917"/>
              <a:ext cx="36"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a</a:t>
              </a:r>
              <a:endParaRPr lang="en-US" altLang="en-US"/>
            </a:p>
          </p:txBody>
        </p:sp>
        <p:sp>
          <p:nvSpPr>
            <p:cNvPr id="9439" name="Rectangle 401"/>
            <p:cNvSpPr>
              <a:spLocks noChangeArrowheads="1"/>
            </p:cNvSpPr>
            <p:nvPr/>
          </p:nvSpPr>
          <p:spPr bwMode="auto">
            <a:xfrm>
              <a:off x="1554" y="1917"/>
              <a:ext cx="18"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 </a:t>
              </a:r>
              <a:endParaRPr lang="en-US" altLang="en-US"/>
            </a:p>
          </p:txBody>
        </p:sp>
        <p:sp>
          <p:nvSpPr>
            <p:cNvPr id="9440" name="Rectangle 402"/>
            <p:cNvSpPr>
              <a:spLocks noChangeArrowheads="1"/>
            </p:cNvSpPr>
            <p:nvPr/>
          </p:nvSpPr>
          <p:spPr bwMode="auto">
            <a:xfrm>
              <a:off x="1570" y="1917"/>
              <a:ext cx="46"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D</a:t>
              </a:r>
              <a:endParaRPr lang="en-US" altLang="en-US"/>
            </a:p>
          </p:txBody>
        </p:sp>
        <p:sp>
          <p:nvSpPr>
            <p:cNvPr id="9441" name="Rectangle 403"/>
            <p:cNvSpPr>
              <a:spLocks noChangeArrowheads="1"/>
            </p:cNvSpPr>
            <p:nvPr/>
          </p:nvSpPr>
          <p:spPr bwMode="auto">
            <a:xfrm>
              <a:off x="1616" y="1917"/>
              <a:ext cx="18"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i</a:t>
              </a:r>
              <a:endParaRPr lang="en-US" altLang="en-US"/>
            </a:p>
          </p:txBody>
        </p:sp>
        <p:sp>
          <p:nvSpPr>
            <p:cNvPr id="9442" name="Rectangle 404"/>
            <p:cNvSpPr>
              <a:spLocks noChangeArrowheads="1"/>
            </p:cNvSpPr>
            <p:nvPr/>
          </p:nvSpPr>
          <p:spPr bwMode="auto">
            <a:xfrm>
              <a:off x="1632" y="1917"/>
              <a:ext cx="36"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c</a:t>
              </a:r>
              <a:endParaRPr lang="en-US" altLang="en-US"/>
            </a:p>
          </p:txBody>
        </p:sp>
        <p:sp>
          <p:nvSpPr>
            <p:cNvPr id="9443" name="Rectangle 405"/>
            <p:cNvSpPr>
              <a:spLocks noChangeArrowheads="1"/>
            </p:cNvSpPr>
            <p:nvPr/>
          </p:nvSpPr>
          <p:spPr bwMode="auto">
            <a:xfrm>
              <a:off x="1666" y="1917"/>
              <a:ext cx="21"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t</a:t>
              </a:r>
              <a:endParaRPr lang="en-US" altLang="en-US"/>
            </a:p>
          </p:txBody>
        </p:sp>
        <p:sp>
          <p:nvSpPr>
            <p:cNvPr id="9444" name="Rectangle 406"/>
            <p:cNvSpPr>
              <a:spLocks noChangeArrowheads="1"/>
            </p:cNvSpPr>
            <p:nvPr/>
          </p:nvSpPr>
          <p:spPr bwMode="auto">
            <a:xfrm>
              <a:off x="1688" y="1917"/>
              <a:ext cx="18"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i</a:t>
              </a:r>
              <a:endParaRPr lang="en-US" altLang="en-US"/>
            </a:p>
          </p:txBody>
        </p:sp>
        <p:sp>
          <p:nvSpPr>
            <p:cNvPr id="9445" name="Rectangle 407"/>
            <p:cNvSpPr>
              <a:spLocks noChangeArrowheads="1"/>
            </p:cNvSpPr>
            <p:nvPr/>
          </p:nvSpPr>
          <p:spPr bwMode="auto">
            <a:xfrm>
              <a:off x="1706" y="1917"/>
              <a:ext cx="39"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o</a:t>
              </a:r>
              <a:endParaRPr lang="en-US" altLang="en-US"/>
            </a:p>
          </p:txBody>
        </p:sp>
        <p:sp>
          <p:nvSpPr>
            <p:cNvPr id="9446" name="Rectangle 408"/>
            <p:cNvSpPr>
              <a:spLocks noChangeArrowheads="1"/>
            </p:cNvSpPr>
            <p:nvPr/>
          </p:nvSpPr>
          <p:spPr bwMode="auto">
            <a:xfrm>
              <a:off x="1742" y="1917"/>
              <a:ext cx="39"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n</a:t>
              </a:r>
              <a:endParaRPr lang="en-US" altLang="en-US"/>
            </a:p>
          </p:txBody>
        </p:sp>
        <p:sp>
          <p:nvSpPr>
            <p:cNvPr id="9447" name="Rectangle 409"/>
            <p:cNvSpPr>
              <a:spLocks noChangeArrowheads="1"/>
            </p:cNvSpPr>
            <p:nvPr/>
          </p:nvSpPr>
          <p:spPr bwMode="auto">
            <a:xfrm>
              <a:off x="1782" y="1917"/>
              <a:ext cx="36"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a</a:t>
              </a:r>
              <a:endParaRPr lang="en-US" altLang="en-US"/>
            </a:p>
          </p:txBody>
        </p:sp>
        <p:sp>
          <p:nvSpPr>
            <p:cNvPr id="9448" name="Rectangle 410"/>
            <p:cNvSpPr>
              <a:spLocks noChangeArrowheads="1"/>
            </p:cNvSpPr>
            <p:nvPr/>
          </p:nvSpPr>
          <p:spPr bwMode="auto">
            <a:xfrm>
              <a:off x="1814" y="1917"/>
              <a:ext cx="25"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r</a:t>
              </a:r>
              <a:endParaRPr lang="en-US" altLang="en-US"/>
            </a:p>
          </p:txBody>
        </p:sp>
        <p:sp>
          <p:nvSpPr>
            <p:cNvPr id="9449" name="Rectangle 411"/>
            <p:cNvSpPr>
              <a:spLocks noChangeArrowheads="1"/>
            </p:cNvSpPr>
            <p:nvPr/>
          </p:nvSpPr>
          <p:spPr bwMode="auto">
            <a:xfrm>
              <a:off x="1840" y="1917"/>
              <a:ext cx="36"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y</a:t>
              </a:r>
              <a:endParaRPr lang="en-US" altLang="en-US"/>
            </a:p>
          </p:txBody>
        </p:sp>
        <p:sp>
          <p:nvSpPr>
            <p:cNvPr id="9450" name="Rectangle 412"/>
            <p:cNvSpPr>
              <a:spLocks noChangeArrowheads="1"/>
            </p:cNvSpPr>
            <p:nvPr/>
          </p:nvSpPr>
          <p:spPr bwMode="auto">
            <a:xfrm>
              <a:off x="1953" y="1237"/>
              <a:ext cx="943" cy="82"/>
            </a:xfrm>
            <a:prstGeom prst="rect">
              <a:avLst/>
            </a:prstGeom>
            <a:solidFill>
              <a:srgbClr val="FFFFFF"/>
            </a:solidFill>
            <a:ln w="9525">
              <a:noFill/>
              <a:miter lim="800000"/>
              <a:headEnd/>
              <a:tailEnd/>
            </a:ln>
          </p:spPr>
          <p:txBody>
            <a:bodyPr/>
            <a:lstStyle/>
            <a:p>
              <a:pPr eaLnBrk="1" hangingPunct="1"/>
              <a:endParaRPr lang="en-US" altLang="en-US"/>
            </a:p>
          </p:txBody>
        </p:sp>
        <p:sp>
          <p:nvSpPr>
            <p:cNvPr id="9451" name="Rectangle 413"/>
            <p:cNvSpPr>
              <a:spLocks noChangeArrowheads="1"/>
            </p:cNvSpPr>
            <p:nvPr/>
          </p:nvSpPr>
          <p:spPr bwMode="auto">
            <a:xfrm>
              <a:off x="1955" y="1233"/>
              <a:ext cx="43"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P</a:t>
              </a:r>
              <a:endParaRPr lang="en-US" altLang="en-US"/>
            </a:p>
          </p:txBody>
        </p:sp>
        <p:sp>
          <p:nvSpPr>
            <p:cNvPr id="9452" name="Rectangle 414"/>
            <p:cNvSpPr>
              <a:spLocks noChangeArrowheads="1"/>
            </p:cNvSpPr>
            <p:nvPr/>
          </p:nvSpPr>
          <p:spPr bwMode="auto">
            <a:xfrm>
              <a:off x="1995" y="1233"/>
              <a:ext cx="25"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r</a:t>
              </a:r>
              <a:endParaRPr lang="en-US" altLang="en-US"/>
            </a:p>
          </p:txBody>
        </p:sp>
        <p:sp>
          <p:nvSpPr>
            <p:cNvPr id="9453" name="Rectangle 415"/>
            <p:cNvSpPr>
              <a:spLocks noChangeArrowheads="1"/>
            </p:cNvSpPr>
            <p:nvPr/>
          </p:nvSpPr>
          <p:spPr bwMode="auto">
            <a:xfrm>
              <a:off x="2021" y="1233"/>
              <a:ext cx="39"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o</a:t>
              </a:r>
              <a:endParaRPr lang="en-US" altLang="en-US"/>
            </a:p>
          </p:txBody>
        </p:sp>
        <p:sp>
          <p:nvSpPr>
            <p:cNvPr id="9454" name="Rectangle 416"/>
            <p:cNvSpPr>
              <a:spLocks noChangeArrowheads="1"/>
            </p:cNvSpPr>
            <p:nvPr/>
          </p:nvSpPr>
          <p:spPr bwMode="auto">
            <a:xfrm>
              <a:off x="2057" y="1233"/>
              <a:ext cx="36"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c</a:t>
              </a:r>
              <a:endParaRPr lang="en-US" altLang="en-US"/>
            </a:p>
          </p:txBody>
        </p:sp>
        <p:sp>
          <p:nvSpPr>
            <p:cNvPr id="9455" name="Rectangle 417"/>
            <p:cNvSpPr>
              <a:spLocks noChangeArrowheads="1"/>
            </p:cNvSpPr>
            <p:nvPr/>
          </p:nvSpPr>
          <p:spPr bwMode="auto">
            <a:xfrm>
              <a:off x="2091" y="1233"/>
              <a:ext cx="36"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e</a:t>
              </a:r>
              <a:endParaRPr lang="en-US" altLang="en-US"/>
            </a:p>
          </p:txBody>
        </p:sp>
        <p:sp>
          <p:nvSpPr>
            <p:cNvPr id="9456" name="Rectangle 418"/>
            <p:cNvSpPr>
              <a:spLocks noChangeArrowheads="1"/>
            </p:cNvSpPr>
            <p:nvPr/>
          </p:nvSpPr>
          <p:spPr bwMode="auto">
            <a:xfrm>
              <a:off x="2125" y="1233"/>
              <a:ext cx="36"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s</a:t>
              </a:r>
              <a:endParaRPr lang="en-US" altLang="en-US"/>
            </a:p>
          </p:txBody>
        </p:sp>
        <p:sp>
          <p:nvSpPr>
            <p:cNvPr id="9457" name="Rectangle 419"/>
            <p:cNvSpPr>
              <a:spLocks noChangeArrowheads="1"/>
            </p:cNvSpPr>
            <p:nvPr/>
          </p:nvSpPr>
          <p:spPr bwMode="auto">
            <a:xfrm>
              <a:off x="2159" y="1233"/>
              <a:ext cx="36"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s</a:t>
              </a:r>
              <a:endParaRPr lang="en-US" altLang="en-US"/>
            </a:p>
          </p:txBody>
        </p:sp>
        <p:sp>
          <p:nvSpPr>
            <p:cNvPr id="9458" name="Rectangle 420"/>
            <p:cNvSpPr>
              <a:spLocks noChangeArrowheads="1"/>
            </p:cNvSpPr>
            <p:nvPr/>
          </p:nvSpPr>
          <p:spPr bwMode="auto">
            <a:xfrm>
              <a:off x="2195" y="1233"/>
              <a:ext cx="18"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 </a:t>
              </a:r>
              <a:endParaRPr lang="en-US" altLang="en-US"/>
            </a:p>
          </p:txBody>
        </p:sp>
        <p:sp>
          <p:nvSpPr>
            <p:cNvPr id="9459" name="Rectangle 421"/>
            <p:cNvSpPr>
              <a:spLocks noChangeArrowheads="1"/>
            </p:cNvSpPr>
            <p:nvPr/>
          </p:nvSpPr>
          <p:spPr bwMode="auto">
            <a:xfrm>
              <a:off x="2209" y="1233"/>
              <a:ext cx="43"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S</a:t>
              </a:r>
              <a:endParaRPr lang="en-US" altLang="en-US"/>
            </a:p>
          </p:txBody>
        </p:sp>
        <p:sp>
          <p:nvSpPr>
            <p:cNvPr id="9460" name="Rectangle 422"/>
            <p:cNvSpPr>
              <a:spLocks noChangeArrowheads="1"/>
            </p:cNvSpPr>
            <p:nvPr/>
          </p:nvSpPr>
          <p:spPr bwMode="auto">
            <a:xfrm>
              <a:off x="2253" y="1233"/>
              <a:ext cx="39"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p</a:t>
              </a:r>
              <a:endParaRPr lang="en-US" altLang="en-US"/>
            </a:p>
          </p:txBody>
        </p:sp>
        <p:sp>
          <p:nvSpPr>
            <p:cNvPr id="9461" name="Rectangle 423"/>
            <p:cNvSpPr>
              <a:spLocks noChangeArrowheads="1"/>
            </p:cNvSpPr>
            <p:nvPr/>
          </p:nvSpPr>
          <p:spPr bwMode="auto">
            <a:xfrm>
              <a:off x="2289" y="1233"/>
              <a:ext cx="36"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e</a:t>
              </a:r>
              <a:endParaRPr lang="en-US" altLang="en-US"/>
            </a:p>
          </p:txBody>
        </p:sp>
        <p:sp>
          <p:nvSpPr>
            <p:cNvPr id="9462" name="Rectangle 424"/>
            <p:cNvSpPr>
              <a:spLocks noChangeArrowheads="1"/>
            </p:cNvSpPr>
            <p:nvPr/>
          </p:nvSpPr>
          <p:spPr bwMode="auto">
            <a:xfrm>
              <a:off x="2323" y="1233"/>
              <a:ext cx="36"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c</a:t>
              </a:r>
              <a:endParaRPr lang="en-US" altLang="en-US"/>
            </a:p>
          </p:txBody>
        </p:sp>
        <p:sp>
          <p:nvSpPr>
            <p:cNvPr id="9463" name="Rectangle 425"/>
            <p:cNvSpPr>
              <a:spLocks noChangeArrowheads="1"/>
            </p:cNvSpPr>
            <p:nvPr/>
          </p:nvSpPr>
          <p:spPr bwMode="auto">
            <a:xfrm>
              <a:off x="2357" y="1233"/>
              <a:ext cx="18"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i</a:t>
              </a:r>
              <a:endParaRPr lang="en-US" altLang="en-US"/>
            </a:p>
          </p:txBody>
        </p:sp>
        <p:sp>
          <p:nvSpPr>
            <p:cNvPr id="9464" name="Rectangle 426"/>
            <p:cNvSpPr>
              <a:spLocks noChangeArrowheads="1"/>
            </p:cNvSpPr>
            <p:nvPr/>
          </p:nvSpPr>
          <p:spPr bwMode="auto">
            <a:xfrm>
              <a:off x="2373" y="1233"/>
              <a:ext cx="21"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f</a:t>
              </a:r>
              <a:endParaRPr lang="en-US" altLang="en-US"/>
            </a:p>
          </p:txBody>
        </p:sp>
        <p:sp>
          <p:nvSpPr>
            <p:cNvPr id="9465" name="Rectangle 427"/>
            <p:cNvSpPr>
              <a:spLocks noChangeArrowheads="1"/>
            </p:cNvSpPr>
            <p:nvPr/>
          </p:nvSpPr>
          <p:spPr bwMode="auto">
            <a:xfrm>
              <a:off x="2391" y="1233"/>
              <a:ext cx="18"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i</a:t>
              </a:r>
              <a:endParaRPr lang="en-US" altLang="en-US"/>
            </a:p>
          </p:txBody>
        </p:sp>
        <p:sp>
          <p:nvSpPr>
            <p:cNvPr id="9466" name="Rectangle 428"/>
            <p:cNvSpPr>
              <a:spLocks noChangeArrowheads="1"/>
            </p:cNvSpPr>
            <p:nvPr/>
          </p:nvSpPr>
          <p:spPr bwMode="auto">
            <a:xfrm>
              <a:off x="2407" y="1233"/>
              <a:ext cx="36"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c</a:t>
              </a:r>
              <a:endParaRPr lang="en-US" altLang="en-US"/>
            </a:p>
          </p:txBody>
        </p:sp>
        <p:sp>
          <p:nvSpPr>
            <p:cNvPr id="9467" name="Rectangle 429"/>
            <p:cNvSpPr>
              <a:spLocks noChangeArrowheads="1"/>
            </p:cNvSpPr>
            <p:nvPr/>
          </p:nvSpPr>
          <p:spPr bwMode="auto">
            <a:xfrm>
              <a:off x="2441" y="1233"/>
              <a:ext cx="36"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a</a:t>
              </a:r>
              <a:endParaRPr lang="en-US" altLang="en-US"/>
            </a:p>
          </p:txBody>
        </p:sp>
        <p:sp>
          <p:nvSpPr>
            <p:cNvPr id="9468" name="Rectangle 430"/>
            <p:cNvSpPr>
              <a:spLocks noChangeArrowheads="1"/>
            </p:cNvSpPr>
            <p:nvPr/>
          </p:nvSpPr>
          <p:spPr bwMode="auto">
            <a:xfrm>
              <a:off x="2475" y="1233"/>
              <a:ext cx="21"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t</a:t>
              </a:r>
              <a:endParaRPr lang="en-US" altLang="en-US"/>
            </a:p>
          </p:txBody>
        </p:sp>
        <p:sp>
          <p:nvSpPr>
            <p:cNvPr id="9469" name="Rectangle 431"/>
            <p:cNvSpPr>
              <a:spLocks noChangeArrowheads="1"/>
            </p:cNvSpPr>
            <p:nvPr/>
          </p:nvSpPr>
          <p:spPr bwMode="auto">
            <a:xfrm>
              <a:off x="2497" y="1233"/>
              <a:ext cx="18"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i</a:t>
              </a:r>
              <a:endParaRPr lang="en-US" altLang="en-US"/>
            </a:p>
          </p:txBody>
        </p:sp>
        <p:sp>
          <p:nvSpPr>
            <p:cNvPr id="9470" name="Rectangle 432"/>
            <p:cNvSpPr>
              <a:spLocks noChangeArrowheads="1"/>
            </p:cNvSpPr>
            <p:nvPr/>
          </p:nvSpPr>
          <p:spPr bwMode="auto">
            <a:xfrm>
              <a:off x="2511" y="1233"/>
              <a:ext cx="39"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o</a:t>
              </a:r>
              <a:endParaRPr lang="en-US" altLang="en-US"/>
            </a:p>
          </p:txBody>
        </p:sp>
        <p:sp>
          <p:nvSpPr>
            <p:cNvPr id="9471" name="Rectangle 433"/>
            <p:cNvSpPr>
              <a:spLocks noChangeArrowheads="1"/>
            </p:cNvSpPr>
            <p:nvPr/>
          </p:nvSpPr>
          <p:spPr bwMode="auto">
            <a:xfrm>
              <a:off x="2549" y="1233"/>
              <a:ext cx="39"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n</a:t>
              </a:r>
              <a:endParaRPr lang="en-US" altLang="en-US"/>
            </a:p>
          </p:txBody>
        </p:sp>
        <p:sp>
          <p:nvSpPr>
            <p:cNvPr id="9472" name="Rectangle 434"/>
            <p:cNvSpPr>
              <a:spLocks noChangeArrowheads="1"/>
            </p:cNvSpPr>
            <p:nvPr/>
          </p:nvSpPr>
          <p:spPr bwMode="auto">
            <a:xfrm>
              <a:off x="2588" y="1233"/>
              <a:ext cx="18"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 </a:t>
              </a:r>
              <a:endParaRPr lang="en-US" altLang="en-US"/>
            </a:p>
          </p:txBody>
        </p:sp>
        <p:sp>
          <p:nvSpPr>
            <p:cNvPr id="9473" name="Rectangle 435"/>
            <p:cNvSpPr>
              <a:spLocks noChangeArrowheads="1"/>
            </p:cNvSpPr>
            <p:nvPr/>
          </p:nvSpPr>
          <p:spPr bwMode="auto">
            <a:xfrm>
              <a:off x="2602" y="1233"/>
              <a:ext cx="21"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a:t>
              </a:r>
              <a:endParaRPr lang="en-US" altLang="en-US"/>
            </a:p>
          </p:txBody>
        </p:sp>
        <p:sp>
          <p:nvSpPr>
            <p:cNvPr id="9474" name="Rectangle 436"/>
            <p:cNvSpPr>
              <a:spLocks noChangeArrowheads="1"/>
            </p:cNvSpPr>
            <p:nvPr/>
          </p:nvSpPr>
          <p:spPr bwMode="auto">
            <a:xfrm>
              <a:off x="2622" y="1233"/>
              <a:ext cx="43"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P</a:t>
              </a:r>
              <a:endParaRPr lang="en-US" altLang="en-US"/>
            </a:p>
          </p:txBody>
        </p:sp>
        <p:sp>
          <p:nvSpPr>
            <p:cNvPr id="9475" name="Rectangle 437"/>
            <p:cNvSpPr>
              <a:spLocks noChangeArrowheads="1"/>
            </p:cNvSpPr>
            <p:nvPr/>
          </p:nvSpPr>
          <p:spPr bwMode="auto">
            <a:xfrm>
              <a:off x="2662" y="1233"/>
              <a:ext cx="43"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S</a:t>
              </a:r>
              <a:endParaRPr lang="en-US" altLang="en-US"/>
            </a:p>
          </p:txBody>
        </p:sp>
        <p:sp>
          <p:nvSpPr>
            <p:cNvPr id="9476" name="Rectangle 438"/>
            <p:cNvSpPr>
              <a:spLocks noChangeArrowheads="1"/>
            </p:cNvSpPr>
            <p:nvPr/>
          </p:nvSpPr>
          <p:spPr bwMode="auto">
            <a:xfrm>
              <a:off x="2706" y="1233"/>
              <a:ext cx="43"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P</a:t>
              </a:r>
              <a:endParaRPr lang="en-US" altLang="en-US"/>
            </a:p>
          </p:txBody>
        </p:sp>
        <p:sp>
          <p:nvSpPr>
            <p:cNvPr id="9477" name="Rectangle 439"/>
            <p:cNvSpPr>
              <a:spLocks noChangeArrowheads="1"/>
            </p:cNvSpPr>
            <p:nvPr/>
          </p:nvSpPr>
          <p:spPr bwMode="auto">
            <a:xfrm>
              <a:off x="2748" y="1233"/>
              <a:ext cx="43"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E</a:t>
              </a:r>
              <a:endParaRPr lang="en-US" altLang="en-US"/>
            </a:p>
          </p:txBody>
        </p:sp>
        <p:sp>
          <p:nvSpPr>
            <p:cNvPr id="9478" name="Rectangle 440"/>
            <p:cNvSpPr>
              <a:spLocks noChangeArrowheads="1"/>
            </p:cNvSpPr>
            <p:nvPr/>
          </p:nvSpPr>
          <p:spPr bwMode="auto">
            <a:xfrm>
              <a:off x="2788" y="1233"/>
              <a:ext cx="46"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C</a:t>
              </a:r>
              <a:endParaRPr lang="en-US" altLang="en-US"/>
            </a:p>
          </p:txBody>
        </p:sp>
        <p:sp>
          <p:nvSpPr>
            <p:cNvPr id="9479" name="Rectangle 441"/>
            <p:cNvSpPr>
              <a:spLocks noChangeArrowheads="1"/>
            </p:cNvSpPr>
            <p:nvPr/>
          </p:nvSpPr>
          <p:spPr bwMode="auto">
            <a:xfrm>
              <a:off x="2836" y="1233"/>
              <a:ext cx="21"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a:t>
              </a:r>
              <a:endParaRPr lang="en-US" altLang="en-US"/>
            </a:p>
          </p:txBody>
        </p:sp>
        <p:sp>
          <p:nvSpPr>
            <p:cNvPr id="9480" name="Rectangle 442"/>
            <p:cNvSpPr>
              <a:spLocks noChangeArrowheads="1"/>
            </p:cNvSpPr>
            <p:nvPr/>
          </p:nvSpPr>
          <p:spPr bwMode="auto">
            <a:xfrm>
              <a:off x="1219" y="2767"/>
              <a:ext cx="926" cy="82"/>
            </a:xfrm>
            <a:prstGeom prst="rect">
              <a:avLst/>
            </a:prstGeom>
            <a:solidFill>
              <a:srgbClr val="FFFFFF"/>
            </a:solidFill>
            <a:ln w="9525">
              <a:noFill/>
              <a:miter lim="800000"/>
              <a:headEnd/>
              <a:tailEnd/>
            </a:ln>
          </p:spPr>
          <p:txBody>
            <a:bodyPr/>
            <a:lstStyle/>
            <a:p>
              <a:pPr eaLnBrk="1" hangingPunct="1"/>
              <a:endParaRPr lang="en-US" altLang="en-US"/>
            </a:p>
          </p:txBody>
        </p:sp>
        <p:sp>
          <p:nvSpPr>
            <p:cNvPr id="9481" name="Rectangle 443"/>
            <p:cNvSpPr>
              <a:spLocks noChangeArrowheads="1"/>
            </p:cNvSpPr>
            <p:nvPr/>
          </p:nvSpPr>
          <p:spPr bwMode="auto">
            <a:xfrm>
              <a:off x="1221" y="2763"/>
              <a:ext cx="46"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C</a:t>
              </a:r>
              <a:endParaRPr lang="en-US" altLang="en-US"/>
            </a:p>
          </p:txBody>
        </p:sp>
        <p:sp>
          <p:nvSpPr>
            <p:cNvPr id="9482" name="Rectangle 444"/>
            <p:cNvSpPr>
              <a:spLocks noChangeArrowheads="1"/>
            </p:cNvSpPr>
            <p:nvPr/>
          </p:nvSpPr>
          <p:spPr bwMode="auto">
            <a:xfrm>
              <a:off x="1266" y="2763"/>
              <a:ext cx="39"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o</a:t>
              </a:r>
              <a:endParaRPr lang="en-US" altLang="en-US"/>
            </a:p>
          </p:txBody>
        </p:sp>
        <p:sp>
          <p:nvSpPr>
            <p:cNvPr id="9483" name="Rectangle 445"/>
            <p:cNvSpPr>
              <a:spLocks noChangeArrowheads="1"/>
            </p:cNvSpPr>
            <p:nvPr/>
          </p:nvSpPr>
          <p:spPr bwMode="auto">
            <a:xfrm>
              <a:off x="1306" y="2763"/>
              <a:ext cx="39"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n</a:t>
              </a:r>
              <a:endParaRPr lang="en-US" altLang="en-US"/>
            </a:p>
          </p:txBody>
        </p:sp>
        <p:sp>
          <p:nvSpPr>
            <p:cNvPr id="9484" name="Rectangle 446"/>
            <p:cNvSpPr>
              <a:spLocks noChangeArrowheads="1"/>
            </p:cNvSpPr>
            <p:nvPr/>
          </p:nvSpPr>
          <p:spPr bwMode="auto">
            <a:xfrm>
              <a:off x="1342" y="2763"/>
              <a:ext cx="21"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t</a:t>
              </a:r>
              <a:endParaRPr lang="en-US" altLang="en-US"/>
            </a:p>
          </p:txBody>
        </p:sp>
        <p:sp>
          <p:nvSpPr>
            <p:cNvPr id="9485" name="Rectangle 447"/>
            <p:cNvSpPr>
              <a:spLocks noChangeArrowheads="1"/>
            </p:cNvSpPr>
            <p:nvPr/>
          </p:nvSpPr>
          <p:spPr bwMode="auto">
            <a:xfrm>
              <a:off x="1362" y="2763"/>
              <a:ext cx="25"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r</a:t>
              </a:r>
              <a:endParaRPr lang="en-US" altLang="en-US"/>
            </a:p>
          </p:txBody>
        </p:sp>
        <p:sp>
          <p:nvSpPr>
            <p:cNvPr id="9486" name="Rectangle 448"/>
            <p:cNvSpPr>
              <a:spLocks noChangeArrowheads="1"/>
            </p:cNvSpPr>
            <p:nvPr/>
          </p:nvSpPr>
          <p:spPr bwMode="auto">
            <a:xfrm>
              <a:off x="1384" y="2763"/>
              <a:ext cx="39"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o</a:t>
              </a:r>
              <a:endParaRPr lang="en-US" altLang="en-US"/>
            </a:p>
          </p:txBody>
        </p:sp>
        <p:sp>
          <p:nvSpPr>
            <p:cNvPr id="9487" name="Rectangle 449"/>
            <p:cNvSpPr>
              <a:spLocks noChangeArrowheads="1"/>
            </p:cNvSpPr>
            <p:nvPr/>
          </p:nvSpPr>
          <p:spPr bwMode="auto">
            <a:xfrm>
              <a:off x="1424" y="2763"/>
              <a:ext cx="18"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l</a:t>
              </a:r>
              <a:endParaRPr lang="en-US" altLang="en-US"/>
            </a:p>
          </p:txBody>
        </p:sp>
        <p:sp>
          <p:nvSpPr>
            <p:cNvPr id="9488" name="Rectangle 450"/>
            <p:cNvSpPr>
              <a:spLocks noChangeArrowheads="1"/>
            </p:cNvSpPr>
            <p:nvPr/>
          </p:nvSpPr>
          <p:spPr bwMode="auto">
            <a:xfrm>
              <a:off x="1440" y="2763"/>
              <a:ext cx="18"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 </a:t>
              </a:r>
              <a:endParaRPr lang="en-US" altLang="en-US"/>
            </a:p>
          </p:txBody>
        </p:sp>
        <p:sp>
          <p:nvSpPr>
            <p:cNvPr id="9489" name="Rectangle 451"/>
            <p:cNvSpPr>
              <a:spLocks noChangeArrowheads="1"/>
            </p:cNvSpPr>
            <p:nvPr/>
          </p:nvSpPr>
          <p:spPr bwMode="auto">
            <a:xfrm>
              <a:off x="1456" y="2763"/>
              <a:ext cx="43"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S</a:t>
              </a:r>
              <a:endParaRPr lang="en-US" altLang="en-US"/>
            </a:p>
          </p:txBody>
        </p:sp>
        <p:sp>
          <p:nvSpPr>
            <p:cNvPr id="9490" name="Rectangle 452"/>
            <p:cNvSpPr>
              <a:spLocks noChangeArrowheads="1"/>
            </p:cNvSpPr>
            <p:nvPr/>
          </p:nvSpPr>
          <p:spPr bwMode="auto">
            <a:xfrm>
              <a:off x="1498" y="2763"/>
              <a:ext cx="39"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p</a:t>
              </a:r>
              <a:endParaRPr lang="en-US" altLang="en-US"/>
            </a:p>
          </p:txBody>
        </p:sp>
        <p:sp>
          <p:nvSpPr>
            <p:cNvPr id="9491" name="Rectangle 453"/>
            <p:cNvSpPr>
              <a:spLocks noChangeArrowheads="1"/>
            </p:cNvSpPr>
            <p:nvPr/>
          </p:nvSpPr>
          <p:spPr bwMode="auto">
            <a:xfrm>
              <a:off x="1538" y="2763"/>
              <a:ext cx="36"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e</a:t>
              </a:r>
              <a:endParaRPr lang="en-US" altLang="en-US"/>
            </a:p>
          </p:txBody>
        </p:sp>
        <p:sp>
          <p:nvSpPr>
            <p:cNvPr id="9492" name="Rectangle 454"/>
            <p:cNvSpPr>
              <a:spLocks noChangeArrowheads="1"/>
            </p:cNvSpPr>
            <p:nvPr/>
          </p:nvSpPr>
          <p:spPr bwMode="auto">
            <a:xfrm>
              <a:off x="1570" y="2763"/>
              <a:ext cx="36"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c</a:t>
              </a:r>
              <a:endParaRPr lang="en-US" altLang="en-US"/>
            </a:p>
          </p:txBody>
        </p:sp>
        <p:sp>
          <p:nvSpPr>
            <p:cNvPr id="9493" name="Rectangle 455"/>
            <p:cNvSpPr>
              <a:spLocks noChangeArrowheads="1"/>
            </p:cNvSpPr>
            <p:nvPr/>
          </p:nvSpPr>
          <p:spPr bwMode="auto">
            <a:xfrm>
              <a:off x="1604" y="2763"/>
              <a:ext cx="18"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i</a:t>
              </a:r>
              <a:endParaRPr lang="en-US" altLang="en-US"/>
            </a:p>
          </p:txBody>
        </p:sp>
        <p:sp>
          <p:nvSpPr>
            <p:cNvPr id="9494" name="Rectangle 456"/>
            <p:cNvSpPr>
              <a:spLocks noChangeArrowheads="1"/>
            </p:cNvSpPr>
            <p:nvPr/>
          </p:nvSpPr>
          <p:spPr bwMode="auto">
            <a:xfrm>
              <a:off x="1620" y="2763"/>
              <a:ext cx="21"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f</a:t>
              </a:r>
              <a:endParaRPr lang="en-US" altLang="en-US"/>
            </a:p>
          </p:txBody>
        </p:sp>
        <p:sp>
          <p:nvSpPr>
            <p:cNvPr id="9495" name="Rectangle 457"/>
            <p:cNvSpPr>
              <a:spLocks noChangeArrowheads="1"/>
            </p:cNvSpPr>
            <p:nvPr/>
          </p:nvSpPr>
          <p:spPr bwMode="auto">
            <a:xfrm>
              <a:off x="1642" y="2763"/>
              <a:ext cx="18"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i</a:t>
              </a:r>
              <a:endParaRPr lang="en-US" altLang="en-US"/>
            </a:p>
          </p:txBody>
        </p:sp>
        <p:sp>
          <p:nvSpPr>
            <p:cNvPr id="9496" name="Rectangle 458"/>
            <p:cNvSpPr>
              <a:spLocks noChangeArrowheads="1"/>
            </p:cNvSpPr>
            <p:nvPr/>
          </p:nvSpPr>
          <p:spPr bwMode="auto">
            <a:xfrm>
              <a:off x="1660" y="2763"/>
              <a:ext cx="36"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c</a:t>
              </a:r>
              <a:endParaRPr lang="en-US" altLang="en-US"/>
            </a:p>
          </p:txBody>
        </p:sp>
        <p:sp>
          <p:nvSpPr>
            <p:cNvPr id="9497" name="Rectangle 459"/>
            <p:cNvSpPr>
              <a:spLocks noChangeArrowheads="1"/>
            </p:cNvSpPr>
            <p:nvPr/>
          </p:nvSpPr>
          <p:spPr bwMode="auto">
            <a:xfrm>
              <a:off x="1692" y="2763"/>
              <a:ext cx="36"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a</a:t>
              </a:r>
              <a:endParaRPr lang="en-US" altLang="en-US"/>
            </a:p>
          </p:txBody>
        </p:sp>
        <p:sp>
          <p:nvSpPr>
            <p:cNvPr id="9498" name="Rectangle 460"/>
            <p:cNvSpPr>
              <a:spLocks noChangeArrowheads="1"/>
            </p:cNvSpPr>
            <p:nvPr/>
          </p:nvSpPr>
          <p:spPr bwMode="auto">
            <a:xfrm>
              <a:off x="1726" y="2763"/>
              <a:ext cx="21"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t</a:t>
              </a:r>
              <a:endParaRPr lang="en-US" altLang="en-US"/>
            </a:p>
          </p:txBody>
        </p:sp>
        <p:sp>
          <p:nvSpPr>
            <p:cNvPr id="9499" name="Rectangle 461"/>
            <p:cNvSpPr>
              <a:spLocks noChangeArrowheads="1"/>
            </p:cNvSpPr>
            <p:nvPr/>
          </p:nvSpPr>
          <p:spPr bwMode="auto">
            <a:xfrm>
              <a:off x="1748" y="2763"/>
              <a:ext cx="18"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i</a:t>
              </a:r>
              <a:endParaRPr lang="en-US" altLang="en-US"/>
            </a:p>
          </p:txBody>
        </p:sp>
        <p:sp>
          <p:nvSpPr>
            <p:cNvPr id="9500" name="Rectangle 462"/>
            <p:cNvSpPr>
              <a:spLocks noChangeArrowheads="1"/>
            </p:cNvSpPr>
            <p:nvPr/>
          </p:nvSpPr>
          <p:spPr bwMode="auto">
            <a:xfrm>
              <a:off x="1764" y="2763"/>
              <a:ext cx="39"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o</a:t>
              </a:r>
              <a:endParaRPr lang="en-US" altLang="en-US"/>
            </a:p>
          </p:txBody>
        </p:sp>
        <p:sp>
          <p:nvSpPr>
            <p:cNvPr id="9501" name="Rectangle 463"/>
            <p:cNvSpPr>
              <a:spLocks noChangeArrowheads="1"/>
            </p:cNvSpPr>
            <p:nvPr/>
          </p:nvSpPr>
          <p:spPr bwMode="auto">
            <a:xfrm>
              <a:off x="1800" y="2763"/>
              <a:ext cx="39"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n</a:t>
              </a:r>
              <a:endParaRPr lang="en-US" altLang="en-US"/>
            </a:p>
          </p:txBody>
        </p:sp>
        <p:sp>
          <p:nvSpPr>
            <p:cNvPr id="9502" name="Rectangle 464"/>
            <p:cNvSpPr>
              <a:spLocks noChangeArrowheads="1"/>
            </p:cNvSpPr>
            <p:nvPr/>
          </p:nvSpPr>
          <p:spPr bwMode="auto">
            <a:xfrm>
              <a:off x="1840" y="2763"/>
              <a:ext cx="18"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 </a:t>
              </a:r>
              <a:endParaRPr lang="en-US" altLang="en-US"/>
            </a:p>
          </p:txBody>
        </p:sp>
        <p:sp>
          <p:nvSpPr>
            <p:cNvPr id="9503" name="Rectangle 465"/>
            <p:cNvSpPr>
              <a:spLocks noChangeArrowheads="1"/>
            </p:cNvSpPr>
            <p:nvPr/>
          </p:nvSpPr>
          <p:spPr bwMode="auto">
            <a:xfrm>
              <a:off x="1856" y="2763"/>
              <a:ext cx="21"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a:t>
              </a:r>
              <a:endParaRPr lang="en-US" altLang="en-US"/>
            </a:p>
          </p:txBody>
        </p:sp>
        <p:sp>
          <p:nvSpPr>
            <p:cNvPr id="9504" name="Rectangle 466"/>
            <p:cNvSpPr>
              <a:spLocks noChangeArrowheads="1"/>
            </p:cNvSpPr>
            <p:nvPr/>
          </p:nvSpPr>
          <p:spPr bwMode="auto">
            <a:xfrm>
              <a:off x="1874" y="2763"/>
              <a:ext cx="46"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C</a:t>
              </a:r>
              <a:endParaRPr lang="en-US" altLang="en-US"/>
            </a:p>
          </p:txBody>
        </p:sp>
        <p:sp>
          <p:nvSpPr>
            <p:cNvPr id="9505" name="Rectangle 467"/>
            <p:cNvSpPr>
              <a:spLocks noChangeArrowheads="1"/>
            </p:cNvSpPr>
            <p:nvPr/>
          </p:nvSpPr>
          <p:spPr bwMode="auto">
            <a:xfrm>
              <a:off x="1917" y="2763"/>
              <a:ext cx="43"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S</a:t>
              </a:r>
              <a:endParaRPr lang="en-US" altLang="en-US"/>
            </a:p>
          </p:txBody>
        </p:sp>
        <p:sp>
          <p:nvSpPr>
            <p:cNvPr id="9506" name="Rectangle 468"/>
            <p:cNvSpPr>
              <a:spLocks noChangeArrowheads="1"/>
            </p:cNvSpPr>
            <p:nvPr/>
          </p:nvSpPr>
          <p:spPr bwMode="auto">
            <a:xfrm>
              <a:off x="1961" y="2763"/>
              <a:ext cx="43"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P</a:t>
              </a:r>
              <a:endParaRPr lang="en-US" altLang="en-US"/>
            </a:p>
          </p:txBody>
        </p:sp>
        <p:sp>
          <p:nvSpPr>
            <p:cNvPr id="9507" name="Rectangle 469"/>
            <p:cNvSpPr>
              <a:spLocks noChangeArrowheads="1"/>
            </p:cNvSpPr>
            <p:nvPr/>
          </p:nvSpPr>
          <p:spPr bwMode="auto">
            <a:xfrm>
              <a:off x="2003" y="2763"/>
              <a:ext cx="43"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E</a:t>
              </a:r>
              <a:endParaRPr lang="en-US" altLang="en-US"/>
            </a:p>
          </p:txBody>
        </p:sp>
        <p:sp>
          <p:nvSpPr>
            <p:cNvPr id="9508" name="Rectangle 470"/>
            <p:cNvSpPr>
              <a:spLocks noChangeArrowheads="1"/>
            </p:cNvSpPr>
            <p:nvPr/>
          </p:nvSpPr>
          <p:spPr bwMode="auto">
            <a:xfrm>
              <a:off x="2043" y="2763"/>
              <a:ext cx="46"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C</a:t>
              </a:r>
              <a:endParaRPr lang="en-US" altLang="en-US"/>
            </a:p>
          </p:txBody>
        </p:sp>
        <p:sp>
          <p:nvSpPr>
            <p:cNvPr id="9509" name="Rectangle 471"/>
            <p:cNvSpPr>
              <a:spLocks noChangeArrowheads="1"/>
            </p:cNvSpPr>
            <p:nvPr/>
          </p:nvSpPr>
          <p:spPr bwMode="auto">
            <a:xfrm>
              <a:off x="2091" y="2763"/>
              <a:ext cx="21"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a:t>
              </a:r>
              <a:endParaRPr lang="en-US" altLang="en-US"/>
            </a:p>
          </p:txBody>
        </p:sp>
        <p:sp>
          <p:nvSpPr>
            <p:cNvPr id="9510" name="Rectangle 472"/>
            <p:cNvSpPr>
              <a:spLocks noChangeArrowheads="1"/>
            </p:cNvSpPr>
            <p:nvPr/>
          </p:nvSpPr>
          <p:spPr bwMode="auto">
            <a:xfrm>
              <a:off x="516" y="1262"/>
              <a:ext cx="727" cy="81"/>
            </a:xfrm>
            <a:prstGeom prst="rect">
              <a:avLst/>
            </a:prstGeom>
            <a:solidFill>
              <a:srgbClr val="FFFFFF"/>
            </a:solidFill>
            <a:ln w="9525">
              <a:noFill/>
              <a:miter lim="800000"/>
              <a:headEnd/>
              <a:tailEnd/>
            </a:ln>
          </p:spPr>
          <p:txBody>
            <a:bodyPr/>
            <a:lstStyle/>
            <a:p>
              <a:pPr eaLnBrk="1" hangingPunct="1"/>
              <a:endParaRPr lang="en-US" altLang="en-US"/>
            </a:p>
          </p:txBody>
        </p:sp>
        <p:sp>
          <p:nvSpPr>
            <p:cNvPr id="9511" name="Rectangle 473"/>
            <p:cNvSpPr>
              <a:spLocks noChangeArrowheads="1"/>
            </p:cNvSpPr>
            <p:nvPr/>
          </p:nvSpPr>
          <p:spPr bwMode="auto">
            <a:xfrm>
              <a:off x="518" y="1258"/>
              <a:ext cx="46"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D</a:t>
              </a:r>
              <a:endParaRPr lang="en-US" altLang="en-US"/>
            </a:p>
          </p:txBody>
        </p:sp>
        <p:sp>
          <p:nvSpPr>
            <p:cNvPr id="9512" name="Rectangle 474"/>
            <p:cNvSpPr>
              <a:spLocks noChangeArrowheads="1"/>
            </p:cNvSpPr>
            <p:nvPr/>
          </p:nvSpPr>
          <p:spPr bwMode="auto">
            <a:xfrm>
              <a:off x="564" y="1258"/>
              <a:ext cx="36"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a</a:t>
              </a:r>
              <a:endParaRPr lang="en-US" altLang="en-US"/>
            </a:p>
          </p:txBody>
        </p:sp>
        <p:sp>
          <p:nvSpPr>
            <p:cNvPr id="9513" name="Rectangle 475"/>
            <p:cNvSpPr>
              <a:spLocks noChangeArrowheads="1"/>
            </p:cNvSpPr>
            <p:nvPr/>
          </p:nvSpPr>
          <p:spPr bwMode="auto">
            <a:xfrm>
              <a:off x="598" y="1258"/>
              <a:ext cx="21"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t</a:t>
              </a:r>
              <a:endParaRPr lang="en-US" altLang="en-US"/>
            </a:p>
          </p:txBody>
        </p:sp>
        <p:sp>
          <p:nvSpPr>
            <p:cNvPr id="9514" name="Rectangle 476"/>
            <p:cNvSpPr>
              <a:spLocks noChangeArrowheads="1"/>
            </p:cNvSpPr>
            <p:nvPr/>
          </p:nvSpPr>
          <p:spPr bwMode="auto">
            <a:xfrm>
              <a:off x="619" y="1258"/>
              <a:ext cx="36"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a</a:t>
              </a:r>
              <a:endParaRPr lang="en-US" altLang="en-US"/>
            </a:p>
          </p:txBody>
        </p:sp>
        <p:sp>
          <p:nvSpPr>
            <p:cNvPr id="9515" name="Rectangle 477"/>
            <p:cNvSpPr>
              <a:spLocks noChangeArrowheads="1"/>
            </p:cNvSpPr>
            <p:nvPr/>
          </p:nvSpPr>
          <p:spPr bwMode="auto">
            <a:xfrm>
              <a:off x="651" y="1258"/>
              <a:ext cx="18"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 </a:t>
              </a:r>
              <a:endParaRPr lang="en-US" altLang="en-US"/>
            </a:p>
          </p:txBody>
        </p:sp>
        <p:sp>
          <p:nvSpPr>
            <p:cNvPr id="9516" name="Rectangle 478"/>
            <p:cNvSpPr>
              <a:spLocks noChangeArrowheads="1"/>
            </p:cNvSpPr>
            <p:nvPr/>
          </p:nvSpPr>
          <p:spPr bwMode="auto">
            <a:xfrm>
              <a:off x="667" y="1258"/>
              <a:ext cx="50"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O</a:t>
              </a:r>
              <a:endParaRPr lang="en-US" altLang="en-US"/>
            </a:p>
          </p:txBody>
        </p:sp>
        <p:sp>
          <p:nvSpPr>
            <p:cNvPr id="9517" name="Rectangle 479"/>
            <p:cNvSpPr>
              <a:spLocks noChangeArrowheads="1"/>
            </p:cNvSpPr>
            <p:nvPr/>
          </p:nvSpPr>
          <p:spPr bwMode="auto">
            <a:xfrm>
              <a:off x="715" y="1258"/>
              <a:ext cx="39"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b</a:t>
              </a:r>
              <a:endParaRPr lang="en-US" altLang="en-US"/>
            </a:p>
          </p:txBody>
        </p:sp>
        <p:sp>
          <p:nvSpPr>
            <p:cNvPr id="9518" name="Rectangle 480"/>
            <p:cNvSpPr>
              <a:spLocks noChangeArrowheads="1"/>
            </p:cNvSpPr>
            <p:nvPr/>
          </p:nvSpPr>
          <p:spPr bwMode="auto">
            <a:xfrm>
              <a:off x="755" y="1258"/>
              <a:ext cx="18"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j</a:t>
              </a:r>
              <a:endParaRPr lang="en-US" altLang="en-US"/>
            </a:p>
          </p:txBody>
        </p:sp>
        <p:sp>
          <p:nvSpPr>
            <p:cNvPr id="9519" name="Rectangle 481"/>
            <p:cNvSpPr>
              <a:spLocks noChangeArrowheads="1"/>
            </p:cNvSpPr>
            <p:nvPr/>
          </p:nvSpPr>
          <p:spPr bwMode="auto">
            <a:xfrm>
              <a:off x="773" y="1258"/>
              <a:ext cx="36"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e</a:t>
              </a:r>
              <a:endParaRPr lang="en-US" altLang="en-US"/>
            </a:p>
          </p:txBody>
        </p:sp>
        <p:sp>
          <p:nvSpPr>
            <p:cNvPr id="9520" name="Rectangle 482"/>
            <p:cNvSpPr>
              <a:spLocks noChangeArrowheads="1"/>
            </p:cNvSpPr>
            <p:nvPr/>
          </p:nvSpPr>
          <p:spPr bwMode="auto">
            <a:xfrm>
              <a:off x="805" y="1258"/>
              <a:ext cx="36"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c</a:t>
              </a:r>
              <a:endParaRPr lang="en-US" altLang="en-US"/>
            </a:p>
          </p:txBody>
        </p:sp>
        <p:sp>
          <p:nvSpPr>
            <p:cNvPr id="9521" name="Rectangle 483"/>
            <p:cNvSpPr>
              <a:spLocks noChangeArrowheads="1"/>
            </p:cNvSpPr>
            <p:nvPr/>
          </p:nvSpPr>
          <p:spPr bwMode="auto">
            <a:xfrm>
              <a:off x="839" y="1258"/>
              <a:ext cx="21"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t</a:t>
              </a:r>
              <a:endParaRPr lang="en-US" altLang="en-US"/>
            </a:p>
          </p:txBody>
        </p:sp>
        <p:sp>
          <p:nvSpPr>
            <p:cNvPr id="9522" name="Rectangle 484"/>
            <p:cNvSpPr>
              <a:spLocks noChangeArrowheads="1"/>
            </p:cNvSpPr>
            <p:nvPr/>
          </p:nvSpPr>
          <p:spPr bwMode="auto">
            <a:xfrm>
              <a:off x="861" y="1258"/>
              <a:ext cx="18"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 </a:t>
              </a:r>
              <a:endParaRPr lang="en-US" altLang="en-US"/>
            </a:p>
          </p:txBody>
        </p:sp>
        <p:sp>
          <p:nvSpPr>
            <p:cNvPr id="9523" name="Rectangle 485"/>
            <p:cNvSpPr>
              <a:spLocks noChangeArrowheads="1"/>
            </p:cNvSpPr>
            <p:nvPr/>
          </p:nvSpPr>
          <p:spPr bwMode="auto">
            <a:xfrm>
              <a:off x="877" y="1258"/>
              <a:ext cx="46"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D</a:t>
              </a:r>
              <a:endParaRPr lang="en-US" altLang="en-US"/>
            </a:p>
          </p:txBody>
        </p:sp>
        <p:sp>
          <p:nvSpPr>
            <p:cNvPr id="9524" name="Rectangle 486"/>
            <p:cNvSpPr>
              <a:spLocks noChangeArrowheads="1"/>
            </p:cNvSpPr>
            <p:nvPr/>
          </p:nvSpPr>
          <p:spPr bwMode="auto">
            <a:xfrm>
              <a:off x="923" y="1258"/>
              <a:ext cx="36"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e</a:t>
              </a:r>
              <a:endParaRPr lang="en-US" altLang="en-US"/>
            </a:p>
          </p:txBody>
        </p:sp>
        <p:sp>
          <p:nvSpPr>
            <p:cNvPr id="9525" name="Rectangle 487"/>
            <p:cNvSpPr>
              <a:spLocks noChangeArrowheads="1"/>
            </p:cNvSpPr>
            <p:nvPr/>
          </p:nvSpPr>
          <p:spPr bwMode="auto">
            <a:xfrm>
              <a:off x="959" y="1258"/>
              <a:ext cx="36"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s</a:t>
              </a:r>
              <a:endParaRPr lang="en-US" altLang="en-US"/>
            </a:p>
          </p:txBody>
        </p:sp>
        <p:sp>
          <p:nvSpPr>
            <p:cNvPr id="9526" name="Rectangle 488"/>
            <p:cNvSpPr>
              <a:spLocks noChangeArrowheads="1"/>
            </p:cNvSpPr>
            <p:nvPr/>
          </p:nvSpPr>
          <p:spPr bwMode="auto">
            <a:xfrm>
              <a:off x="991" y="1258"/>
              <a:ext cx="36"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c</a:t>
              </a:r>
              <a:endParaRPr lang="en-US" altLang="en-US"/>
            </a:p>
          </p:txBody>
        </p:sp>
        <p:sp>
          <p:nvSpPr>
            <p:cNvPr id="9527" name="Rectangle 489"/>
            <p:cNvSpPr>
              <a:spLocks noChangeArrowheads="1"/>
            </p:cNvSpPr>
            <p:nvPr/>
          </p:nvSpPr>
          <p:spPr bwMode="auto">
            <a:xfrm>
              <a:off x="1025" y="1258"/>
              <a:ext cx="25"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r</a:t>
              </a:r>
              <a:endParaRPr lang="en-US" altLang="en-US"/>
            </a:p>
          </p:txBody>
        </p:sp>
        <p:sp>
          <p:nvSpPr>
            <p:cNvPr id="9528" name="Rectangle 490"/>
            <p:cNvSpPr>
              <a:spLocks noChangeArrowheads="1"/>
            </p:cNvSpPr>
            <p:nvPr/>
          </p:nvSpPr>
          <p:spPr bwMode="auto">
            <a:xfrm>
              <a:off x="1051" y="1258"/>
              <a:ext cx="18"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i</a:t>
              </a:r>
              <a:endParaRPr lang="en-US" altLang="en-US"/>
            </a:p>
          </p:txBody>
        </p:sp>
        <p:sp>
          <p:nvSpPr>
            <p:cNvPr id="9529" name="Rectangle 491"/>
            <p:cNvSpPr>
              <a:spLocks noChangeArrowheads="1"/>
            </p:cNvSpPr>
            <p:nvPr/>
          </p:nvSpPr>
          <p:spPr bwMode="auto">
            <a:xfrm>
              <a:off x="1069" y="1258"/>
              <a:ext cx="39"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p</a:t>
              </a:r>
              <a:endParaRPr lang="en-US" altLang="en-US"/>
            </a:p>
          </p:txBody>
        </p:sp>
        <p:sp>
          <p:nvSpPr>
            <p:cNvPr id="9530" name="Rectangle 492"/>
            <p:cNvSpPr>
              <a:spLocks noChangeArrowheads="1"/>
            </p:cNvSpPr>
            <p:nvPr/>
          </p:nvSpPr>
          <p:spPr bwMode="auto">
            <a:xfrm>
              <a:off x="1105" y="1258"/>
              <a:ext cx="21"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t</a:t>
              </a:r>
              <a:endParaRPr lang="en-US" altLang="en-US"/>
            </a:p>
          </p:txBody>
        </p:sp>
        <p:sp>
          <p:nvSpPr>
            <p:cNvPr id="9531" name="Rectangle 493"/>
            <p:cNvSpPr>
              <a:spLocks noChangeArrowheads="1"/>
            </p:cNvSpPr>
            <p:nvPr/>
          </p:nvSpPr>
          <p:spPr bwMode="auto">
            <a:xfrm>
              <a:off x="1127" y="1258"/>
              <a:ext cx="18"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i</a:t>
              </a:r>
              <a:endParaRPr lang="en-US" altLang="en-US"/>
            </a:p>
          </p:txBody>
        </p:sp>
        <p:sp>
          <p:nvSpPr>
            <p:cNvPr id="9532" name="Rectangle 494"/>
            <p:cNvSpPr>
              <a:spLocks noChangeArrowheads="1"/>
            </p:cNvSpPr>
            <p:nvPr/>
          </p:nvSpPr>
          <p:spPr bwMode="auto">
            <a:xfrm>
              <a:off x="1143" y="1258"/>
              <a:ext cx="39"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o</a:t>
              </a:r>
              <a:endParaRPr lang="en-US" altLang="en-US"/>
            </a:p>
          </p:txBody>
        </p:sp>
        <p:sp>
          <p:nvSpPr>
            <p:cNvPr id="9533" name="Rectangle 495"/>
            <p:cNvSpPr>
              <a:spLocks noChangeArrowheads="1"/>
            </p:cNvSpPr>
            <p:nvPr/>
          </p:nvSpPr>
          <p:spPr bwMode="auto">
            <a:xfrm>
              <a:off x="1179" y="1258"/>
              <a:ext cx="39" cy="69"/>
            </a:xfrm>
            <a:prstGeom prst="rect">
              <a:avLst/>
            </a:prstGeom>
            <a:noFill/>
            <a:ln w="9525">
              <a:noFill/>
              <a:miter lim="800000"/>
              <a:headEnd/>
              <a:tailEnd/>
            </a:ln>
          </p:spPr>
          <p:txBody>
            <a:bodyPr wrap="none" lIns="0" tIns="0" rIns="0" bIns="0">
              <a:spAutoFit/>
            </a:bodyPr>
            <a:lstStyle/>
            <a:p>
              <a:pPr eaLnBrk="1" hangingPunct="1"/>
              <a:r>
                <a:rPr lang="en-US" altLang="en-US" sz="800">
                  <a:solidFill>
                    <a:srgbClr val="000000"/>
                  </a:solidFill>
                </a:rPr>
                <a:t>n</a:t>
              </a:r>
              <a:endParaRPr lang="en-US" altLang="en-US"/>
            </a:p>
          </p:txBody>
        </p:sp>
      </p:grpSp>
      <p:sp>
        <p:nvSpPr>
          <p:cNvPr id="9220" name="Rectangle 497"/>
          <p:cNvSpPr>
            <a:spLocks noChangeArrowheads="1"/>
          </p:cNvSpPr>
          <p:nvPr/>
        </p:nvSpPr>
        <p:spPr bwMode="auto">
          <a:xfrm>
            <a:off x="2111375" y="5297488"/>
            <a:ext cx="1433513" cy="155575"/>
          </a:xfrm>
          <a:prstGeom prst="rect">
            <a:avLst/>
          </a:prstGeom>
          <a:solidFill>
            <a:srgbClr val="FFFFFF"/>
          </a:solidFill>
          <a:ln w="9525">
            <a:noFill/>
            <a:miter lim="800000"/>
            <a:headEnd/>
            <a:tailEnd/>
          </a:ln>
        </p:spPr>
        <p:txBody>
          <a:bodyPr/>
          <a:lstStyle/>
          <a:p>
            <a:pPr eaLnBrk="1" hangingPunct="1"/>
            <a:endParaRPr lang="en-US" altLang="en-US"/>
          </a:p>
        </p:txBody>
      </p:sp>
      <p:sp>
        <p:nvSpPr>
          <p:cNvPr id="9221" name="Rectangle 498"/>
          <p:cNvSpPr>
            <a:spLocks noChangeArrowheads="1"/>
          </p:cNvSpPr>
          <p:nvPr/>
        </p:nvSpPr>
        <p:spPr bwMode="auto">
          <a:xfrm>
            <a:off x="2117725" y="5294313"/>
            <a:ext cx="1423988" cy="136525"/>
          </a:xfrm>
          <a:prstGeom prst="rect">
            <a:avLst/>
          </a:prstGeom>
          <a:noFill/>
          <a:ln w="9525">
            <a:noFill/>
            <a:miter lim="800000"/>
            <a:headEnd/>
            <a:tailEnd/>
          </a:ln>
        </p:spPr>
        <p:txBody>
          <a:bodyPr wrap="none" lIns="0" tIns="0" rIns="0" bIns="0">
            <a:spAutoFit/>
          </a:bodyPr>
          <a:lstStyle/>
          <a:p>
            <a:pPr eaLnBrk="1" hangingPunct="1"/>
            <a:r>
              <a:rPr lang="en-US" altLang="en-US" sz="1000">
                <a:solidFill>
                  <a:srgbClr val="000000"/>
                </a:solidFill>
              </a:rPr>
              <a:t>THE ANALYSIS MODEL</a:t>
            </a:r>
            <a:endParaRPr lang="en-US" altLang="en-US"/>
          </a:p>
        </p:txBody>
      </p:sp>
      <p:grpSp>
        <p:nvGrpSpPr>
          <p:cNvPr id="9222" name="Group 546"/>
          <p:cNvGrpSpPr>
            <a:grpSpLocks/>
          </p:cNvGrpSpPr>
          <p:nvPr/>
        </p:nvGrpSpPr>
        <p:grpSpPr bwMode="auto">
          <a:xfrm>
            <a:off x="5000625" y="1592263"/>
            <a:ext cx="3644900" cy="2959100"/>
            <a:chOff x="3150" y="1003"/>
            <a:chExt cx="2296" cy="1864"/>
          </a:xfrm>
        </p:grpSpPr>
        <p:grpSp>
          <p:nvGrpSpPr>
            <p:cNvPr id="9311" name="Group 508"/>
            <p:cNvGrpSpPr>
              <a:grpSpLocks/>
            </p:cNvGrpSpPr>
            <p:nvPr/>
          </p:nvGrpSpPr>
          <p:grpSpPr bwMode="auto">
            <a:xfrm>
              <a:off x="3150" y="2293"/>
              <a:ext cx="2296" cy="574"/>
              <a:chOff x="3150" y="2293"/>
              <a:chExt cx="2296" cy="574"/>
            </a:xfrm>
          </p:grpSpPr>
          <p:sp>
            <p:nvSpPr>
              <p:cNvPr id="9349" name="Freeform 499"/>
              <p:cNvSpPr>
                <a:spLocks/>
              </p:cNvSpPr>
              <p:nvPr/>
            </p:nvSpPr>
            <p:spPr bwMode="auto">
              <a:xfrm>
                <a:off x="5043" y="2295"/>
                <a:ext cx="403" cy="572"/>
              </a:xfrm>
              <a:custGeom>
                <a:avLst/>
                <a:gdLst>
                  <a:gd name="T0" fmla="*/ 185 w 403"/>
                  <a:gd name="T1" fmla="*/ 572 h 572"/>
                  <a:gd name="T2" fmla="*/ 0 w 403"/>
                  <a:gd name="T3" fmla="*/ 246 h 572"/>
                  <a:gd name="T4" fmla="*/ 173 w 403"/>
                  <a:gd name="T5" fmla="*/ 0 h 572"/>
                  <a:gd name="T6" fmla="*/ 403 w 403"/>
                  <a:gd name="T7" fmla="*/ 285 h 572"/>
                  <a:gd name="T8" fmla="*/ 185 w 403"/>
                  <a:gd name="T9" fmla="*/ 572 h 572"/>
                  <a:gd name="T10" fmla="*/ 0 60000 65536"/>
                  <a:gd name="T11" fmla="*/ 0 60000 65536"/>
                  <a:gd name="T12" fmla="*/ 0 60000 65536"/>
                  <a:gd name="T13" fmla="*/ 0 60000 65536"/>
                  <a:gd name="T14" fmla="*/ 0 60000 65536"/>
                  <a:gd name="T15" fmla="*/ 0 w 403"/>
                  <a:gd name="T16" fmla="*/ 0 h 572"/>
                  <a:gd name="T17" fmla="*/ 403 w 403"/>
                  <a:gd name="T18" fmla="*/ 572 h 572"/>
                </a:gdLst>
                <a:ahLst/>
                <a:cxnLst>
                  <a:cxn ang="T10">
                    <a:pos x="T0" y="T1"/>
                  </a:cxn>
                  <a:cxn ang="T11">
                    <a:pos x="T2" y="T3"/>
                  </a:cxn>
                  <a:cxn ang="T12">
                    <a:pos x="T4" y="T5"/>
                  </a:cxn>
                  <a:cxn ang="T13">
                    <a:pos x="T6" y="T7"/>
                  </a:cxn>
                  <a:cxn ang="T14">
                    <a:pos x="T8" y="T9"/>
                  </a:cxn>
                </a:cxnLst>
                <a:rect l="T15" t="T16" r="T17" b="T18"/>
                <a:pathLst>
                  <a:path w="403" h="572">
                    <a:moveTo>
                      <a:pt x="185" y="572"/>
                    </a:moveTo>
                    <a:lnTo>
                      <a:pt x="0" y="246"/>
                    </a:lnTo>
                    <a:lnTo>
                      <a:pt x="173" y="0"/>
                    </a:lnTo>
                    <a:lnTo>
                      <a:pt x="403" y="285"/>
                    </a:lnTo>
                    <a:lnTo>
                      <a:pt x="185" y="572"/>
                    </a:lnTo>
                    <a:close/>
                  </a:path>
                </a:pathLst>
              </a:custGeom>
              <a:solidFill>
                <a:srgbClr val="FF5FBF"/>
              </a:solidFill>
              <a:ln w="9525">
                <a:noFill/>
                <a:round/>
                <a:headEnd/>
                <a:tailEnd/>
              </a:ln>
            </p:spPr>
            <p:txBody>
              <a:bodyPr/>
              <a:lstStyle/>
              <a:p>
                <a:endParaRPr lang="en-US"/>
              </a:p>
            </p:txBody>
          </p:sp>
          <p:sp>
            <p:nvSpPr>
              <p:cNvPr id="9350" name="Freeform 500"/>
              <p:cNvSpPr>
                <a:spLocks/>
              </p:cNvSpPr>
              <p:nvPr/>
            </p:nvSpPr>
            <p:spPr bwMode="auto">
              <a:xfrm>
                <a:off x="5043" y="2295"/>
                <a:ext cx="403" cy="572"/>
              </a:xfrm>
              <a:custGeom>
                <a:avLst/>
                <a:gdLst>
                  <a:gd name="T0" fmla="*/ 185 w 403"/>
                  <a:gd name="T1" fmla="*/ 572 h 572"/>
                  <a:gd name="T2" fmla="*/ 0 w 403"/>
                  <a:gd name="T3" fmla="*/ 246 h 572"/>
                  <a:gd name="T4" fmla="*/ 173 w 403"/>
                  <a:gd name="T5" fmla="*/ 0 h 572"/>
                  <a:gd name="T6" fmla="*/ 403 w 403"/>
                  <a:gd name="T7" fmla="*/ 285 h 572"/>
                  <a:gd name="T8" fmla="*/ 185 w 403"/>
                  <a:gd name="T9" fmla="*/ 572 h 572"/>
                  <a:gd name="T10" fmla="*/ 0 60000 65536"/>
                  <a:gd name="T11" fmla="*/ 0 60000 65536"/>
                  <a:gd name="T12" fmla="*/ 0 60000 65536"/>
                  <a:gd name="T13" fmla="*/ 0 60000 65536"/>
                  <a:gd name="T14" fmla="*/ 0 60000 65536"/>
                  <a:gd name="T15" fmla="*/ 0 w 403"/>
                  <a:gd name="T16" fmla="*/ 0 h 572"/>
                  <a:gd name="T17" fmla="*/ 403 w 403"/>
                  <a:gd name="T18" fmla="*/ 572 h 572"/>
                </a:gdLst>
                <a:ahLst/>
                <a:cxnLst>
                  <a:cxn ang="T10">
                    <a:pos x="T0" y="T1"/>
                  </a:cxn>
                  <a:cxn ang="T11">
                    <a:pos x="T2" y="T3"/>
                  </a:cxn>
                  <a:cxn ang="T12">
                    <a:pos x="T4" y="T5"/>
                  </a:cxn>
                  <a:cxn ang="T13">
                    <a:pos x="T6" y="T7"/>
                  </a:cxn>
                  <a:cxn ang="T14">
                    <a:pos x="T8" y="T9"/>
                  </a:cxn>
                </a:cxnLst>
                <a:rect l="T15" t="T16" r="T17" b="T18"/>
                <a:pathLst>
                  <a:path w="403" h="572">
                    <a:moveTo>
                      <a:pt x="185" y="572"/>
                    </a:moveTo>
                    <a:lnTo>
                      <a:pt x="0" y="246"/>
                    </a:lnTo>
                    <a:lnTo>
                      <a:pt x="173" y="0"/>
                    </a:lnTo>
                    <a:lnTo>
                      <a:pt x="403" y="285"/>
                    </a:lnTo>
                    <a:lnTo>
                      <a:pt x="185" y="572"/>
                    </a:lnTo>
                    <a:close/>
                  </a:path>
                </a:pathLst>
              </a:custGeom>
              <a:solidFill>
                <a:srgbClr val="FF5FBF"/>
              </a:solidFill>
              <a:ln w="9525">
                <a:noFill/>
                <a:round/>
                <a:headEnd/>
                <a:tailEnd/>
              </a:ln>
            </p:spPr>
            <p:txBody>
              <a:bodyPr/>
              <a:lstStyle/>
              <a:p>
                <a:endParaRPr lang="en-US"/>
              </a:p>
            </p:txBody>
          </p:sp>
          <p:sp>
            <p:nvSpPr>
              <p:cNvPr id="9351" name="Freeform 501"/>
              <p:cNvSpPr>
                <a:spLocks/>
              </p:cNvSpPr>
              <p:nvPr/>
            </p:nvSpPr>
            <p:spPr bwMode="auto">
              <a:xfrm>
                <a:off x="5043" y="2293"/>
                <a:ext cx="401" cy="574"/>
              </a:xfrm>
              <a:custGeom>
                <a:avLst/>
                <a:gdLst>
                  <a:gd name="T0" fmla="*/ 183 w 401"/>
                  <a:gd name="T1" fmla="*/ 574 h 574"/>
                  <a:gd name="T2" fmla="*/ 0 w 401"/>
                  <a:gd name="T3" fmla="*/ 248 h 574"/>
                  <a:gd name="T4" fmla="*/ 171 w 401"/>
                  <a:gd name="T5" fmla="*/ 0 h 574"/>
                  <a:gd name="T6" fmla="*/ 401 w 401"/>
                  <a:gd name="T7" fmla="*/ 287 h 574"/>
                  <a:gd name="T8" fmla="*/ 183 w 401"/>
                  <a:gd name="T9" fmla="*/ 574 h 574"/>
                  <a:gd name="T10" fmla="*/ 0 60000 65536"/>
                  <a:gd name="T11" fmla="*/ 0 60000 65536"/>
                  <a:gd name="T12" fmla="*/ 0 60000 65536"/>
                  <a:gd name="T13" fmla="*/ 0 60000 65536"/>
                  <a:gd name="T14" fmla="*/ 0 60000 65536"/>
                  <a:gd name="T15" fmla="*/ 0 w 401"/>
                  <a:gd name="T16" fmla="*/ 0 h 574"/>
                  <a:gd name="T17" fmla="*/ 401 w 401"/>
                  <a:gd name="T18" fmla="*/ 574 h 574"/>
                </a:gdLst>
                <a:ahLst/>
                <a:cxnLst>
                  <a:cxn ang="T10">
                    <a:pos x="T0" y="T1"/>
                  </a:cxn>
                  <a:cxn ang="T11">
                    <a:pos x="T2" y="T3"/>
                  </a:cxn>
                  <a:cxn ang="T12">
                    <a:pos x="T4" y="T5"/>
                  </a:cxn>
                  <a:cxn ang="T13">
                    <a:pos x="T6" y="T7"/>
                  </a:cxn>
                  <a:cxn ang="T14">
                    <a:pos x="T8" y="T9"/>
                  </a:cxn>
                </a:cxnLst>
                <a:rect l="T15" t="T16" r="T17" b="T18"/>
                <a:pathLst>
                  <a:path w="401" h="574">
                    <a:moveTo>
                      <a:pt x="183" y="574"/>
                    </a:moveTo>
                    <a:lnTo>
                      <a:pt x="0" y="248"/>
                    </a:lnTo>
                    <a:lnTo>
                      <a:pt x="171" y="0"/>
                    </a:lnTo>
                    <a:lnTo>
                      <a:pt x="401" y="287"/>
                    </a:lnTo>
                    <a:lnTo>
                      <a:pt x="183" y="574"/>
                    </a:lnTo>
                    <a:close/>
                  </a:path>
                </a:pathLst>
              </a:custGeom>
              <a:noFill/>
              <a:ln w="9525">
                <a:solidFill>
                  <a:srgbClr val="000000"/>
                </a:solidFill>
                <a:prstDash val="solid"/>
                <a:round/>
                <a:headEnd/>
                <a:tailEnd/>
              </a:ln>
            </p:spPr>
            <p:txBody>
              <a:bodyPr/>
              <a:lstStyle/>
              <a:p>
                <a:endParaRPr lang="en-US"/>
              </a:p>
            </p:txBody>
          </p:sp>
          <p:sp>
            <p:nvSpPr>
              <p:cNvPr id="9352" name="Freeform 502"/>
              <p:cNvSpPr>
                <a:spLocks/>
              </p:cNvSpPr>
              <p:nvPr/>
            </p:nvSpPr>
            <p:spPr bwMode="auto">
              <a:xfrm>
                <a:off x="3337" y="2295"/>
                <a:ext cx="1879" cy="246"/>
              </a:xfrm>
              <a:custGeom>
                <a:avLst/>
                <a:gdLst>
                  <a:gd name="T0" fmla="*/ 0 w 1879"/>
                  <a:gd name="T1" fmla="*/ 246 h 246"/>
                  <a:gd name="T2" fmla="*/ 1706 w 1879"/>
                  <a:gd name="T3" fmla="*/ 246 h 246"/>
                  <a:gd name="T4" fmla="*/ 1879 w 1879"/>
                  <a:gd name="T5" fmla="*/ 0 h 246"/>
                  <a:gd name="T6" fmla="*/ 242 w 1879"/>
                  <a:gd name="T7" fmla="*/ 0 h 246"/>
                  <a:gd name="T8" fmla="*/ 0 w 1879"/>
                  <a:gd name="T9" fmla="*/ 246 h 246"/>
                  <a:gd name="T10" fmla="*/ 0 60000 65536"/>
                  <a:gd name="T11" fmla="*/ 0 60000 65536"/>
                  <a:gd name="T12" fmla="*/ 0 60000 65536"/>
                  <a:gd name="T13" fmla="*/ 0 60000 65536"/>
                  <a:gd name="T14" fmla="*/ 0 60000 65536"/>
                  <a:gd name="T15" fmla="*/ 0 w 1879"/>
                  <a:gd name="T16" fmla="*/ 0 h 246"/>
                  <a:gd name="T17" fmla="*/ 1879 w 1879"/>
                  <a:gd name="T18" fmla="*/ 246 h 246"/>
                </a:gdLst>
                <a:ahLst/>
                <a:cxnLst>
                  <a:cxn ang="T10">
                    <a:pos x="T0" y="T1"/>
                  </a:cxn>
                  <a:cxn ang="T11">
                    <a:pos x="T2" y="T3"/>
                  </a:cxn>
                  <a:cxn ang="T12">
                    <a:pos x="T4" y="T5"/>
                  </a:cxn>
                  <a:cxn ang="T13">
                    <a:pos x="T6" y="T7"/>
                  </a:cxn>
                  <a:cxn ang="T14">
                    <a:pos x="T8" y="T9"/>
                  </a:cxn>
                </a:cxnLst>
                <a:rect l="T15" t="T16" r="T17" b="T18"/>
                <a:pathLst>
                  <a:path w="1879" h="246">
                    <a:moveTo>
                      <a:pt x="0" y="246"/>
                    </a:moveTo>
                    <a:lnTo>
                      <a:pt x="1706" y="246"/>
                    </a:lnTo>
                    <a:lnTo>
                      <a:pt x="1879" y="0"/>
                    </a:lnTo>
                    <a:lnTo>
                      <a:pt x="242" y="0"/>
                    </a:lnTo>
                    <a:lnTo>
                      <a:pt x="0" y="246"/>
                    </a:lnTo>
                    <a:close/>
                  </a:path>
                </a:pathLst>
              </a:custGeom>
              <a:solidFill>
                <a:srgbClr val="800080"/>
              </a:solidFill>
              <a:ln w="9525">
                <a:noFill/>
                <a:round/>
                <a:headEnd/>
                <a:tailEnd/>
              </a:ln>
            </p:spPr>
            <p:txBody>
              <a:bodyPr/>
              <a:lstStyle/>
              <a:p>
                <a:endParaRPr lang="en-US"/>
              </a:p>
            </p:txBody>
          </p:sp>
          <p:sp>
            <p:nvSpPr>
              <p:cNvPr id="9353" name="Freeform 503"/>
              <p:cNvSpPr>
                <a:spLocks/>
              </p:cNvSpPr>
              <p:nvPr/>
            </p:nvSpPr>
            <p:spPr bwMode="auto">
              <a:xfrm>
                <a:off x="3337" y="2295"/>
                <a:ext cx="1879" cy="246"/>
              </a:xfrm>
              <a:custGeom>
                <a:avLst/>
                <a:gdLst>
                  <a:gd name="T0" fmla="*/ 0 w 1879"/>
                  <a:gd name="T1" fmla="*/ 246 h 246"/>
                  <a:gd name="T2" fmla="*/ 1706 w 1879"/>
                  <a:gd name="T3" fmla="*/ 246 h 246"/>
                  <a:gd name="T4" fmla="*/ 1879 w 1879"/>
                  <a:gd name="T5" fmla="*/ 0 h 246"/>
                  <a:gd name="T6" fmla="*/ 242 w 1879"/>
                  <a:gd name="T7" fmla="*/ 0 h 246"/>
                  <a:gd name="T8" fmla="*/ 0 w 1879"/>
                  <a:gd name="T9" fmla="*/ 246 h 246"/>
                  <a:gd name="T10" fmla="*/ 0 60000 65536"/>
                  <a:gd name="T11" fmla="*/ 0 60000 65536"/>
                  <a:gd name="T12" fmla="*/ 0 60000 65536"/>
                  <a:gd name="T13" fmla="*/ 0 60000 65536"/>
                  <a:gd name="T14" fmla="*/ 0 60000 65536"/>
                  <a:gd name="T15" fmla="*/ 0 w 1879"/>
                  <a:gd name="T16" fmla="*/ 0 h 246"/>
                  <a:gd name="T17" fmla="*/ 1879 w 1879"/>
                  <a:gd name="T18" fmla="*/ 246 h 246"/>
                </a:gdLst>
                <a:ahLst/>
                <a:cxnLst>
                  <a:cxn ang="T10">
                    <a:pos x="T0" y="T1"/>
                  </a:cxn>
                  <a:cxn ang="T11">
                    <a:pos x="T2" y="T3"/>
                  </a:cxn>
                  <a:cxn ang="T12">
                    <a:pos x="T4" y="T5"/>
                  </a:cxn>
                  <a:cxn ang="T13">
                    <a:pos x="T6" y="T7"/>
                  </a:cxn>
                  <a:cxn ang="T14">
                    <a:pos x="T8" y="T9"/>
                  </a:cxn>
                </a:cxnLst>
                <a:rect l="T15" t="T16" r="T17" b="T18"/>
                <a:pathLst>
                  <a:path w="1879" h="246">
                    <a:moveTo>
                      <a:pt x="0" y="246"/>
                    </a:moveTo>
                    <a:lnTo>
                      <a:pt x="1706" y="246"/>
                    </a:lnTo>
                    <a:lnTo>
                      <a:pt x="1879" y="0"/>
                    </a:lnTo>
                    <a:lnTo>
                      <a:pt x="242" y="0"/>
                    </a:lnTo>
                    <a:lnTo>
                      <a:pt x="0" y="246"/>
                    </a:lnTo>
                    <a:close/>
                  </a:path>
                </a:pathLst>
              </a:custGeom>
              <a:solidFill>
                <a:srgbClr val="800080"/>
              </a:solidFill>
              <a:ln w="9525">
                <a:noFill/>
                <a:round/>
                <a:headEnd/>
                <a:tailEnd/>
              </a:ln>
            </p:spPr>
            <p:txBody>
              <a:bodyPr/>
              <a:lstStyle/>
              <a:p>
                <a:endParaRPr lang="en-US"/>
              </a:p>
            </p:txBody>
          </p:sp>
          <p:sp>
            <p:nvSpPr>
              <p:cNvPr id="9354" name="Freeform 504"/>
              <p:cNvSpPr>
                <a:spLocks/>
              </p:cNvSpPr>
              <p:nvPr/>
            </p:nvSpPr>
            <p:spPr bwMode="auto">
              <a:xfrm>
                <a:off x="3335" y="2293"/>
                <a:ext cx="1879" cy="248"/>
              </a:xfrm>
              <a:custGeom>
                <a:avLst/>
                <a:gdLst>
                  <a:gd name="T0" fmla="*/ 0 w 1879"/>
                  <a:gd name="T1" fmla="*/ 248 h 248"/>
                  <a:gd name="T2" fmla="*/ 1708 w 1879"/>
                  <a:gd name="T3" fmla="*/ 248 h 248"/>
                  <a:gd name="T4" fmla="*/ 1879 w 1879"/>
                  <a:gd name="T5" fmla="*/ 0 h 248"/>
                  <a:gd name="T6" fmla="*/ 244 w 1879"/>
                  <a:gd name="T7" fmla="*/ 0 h 248"/>
                  <a:gd name="T8" fmla="*/ 0 w 1879"/>
                  <a:gd name="T9" fmla="*/ 248 h 248"/>
                  <a:gd name="T10" fmla="*/ 0 60000 65536"/>
                  <a:gd name="T11" fmla="*/ 0 60000 65536"/>
                  <a:gd name="T12" fmla="*/ 0 60000 65536"/>
                  <a:gd name="T13" fmla="*/ 0 60000 65536"/>
                  <a:gd name="T14" fmla="*/ 0 60000 65536"/>
                  <a:gd name="T15" fmla="*/ 0 w 1879"/>
                  <a:gd name="T16" fmla="*/ 0 h 248"/>
                  <a:gd name="T17" fmla="*/ 1879 w 1879"/>
                  <a:gd name="T18" fmla="*/ 248 h 248"/>
                </a:gdLst>
                <a:ahLst/>
                <a:cxnLst>
                  <a:cxn ang="T10">
                    <a:pos x="T0" y="T1"/>
                  </a:cxn>
                  <a:cxn ang="T11">
                    <a:pos x="T2" y="T3"/>
                  </a:cxn>
                  <a:cxn ang="T12">
                    <a:pos x="T4" y="T5"/>
                  </a:cxn>
                  <a:cxn ang="T13">
                    <a:pos x="T6" y="T7"/>
                  </a:cxn>
                  <a:cxn ang="T14">
                    <a:pos x="T8" y="T9"/>
                  </a:cxn>
                </a:cxnLst>
                <a:rect l="T15" t="T16" r="T17" b="T18"/>
                <a:pathLst>
                  <a:path w="1879" h="248">
                    <a:moveTo>
                      <a:pt x="0" y="248"/>
                    </a:moveTo>
                    <a:lnTo>
                      <a:pt x="1708" y="248"/>
                    </a:lnTo>
                    <a:lnTo>
                      <a:pt x="1879" y="0"/>
                    </a:lnTo>
                    <a:lnTo>
                      <a:pt x="244" y="0"/>
                    </a:lnTo>
                    <a:lnTo>
                      <a:pt x="0" y="248"/>
                    </a:lnTo>
                    <a:close/>
                  </a:path>
                </a:pathLst>
              </a:custGeom>
              <a:noFill/>
              <a:ln w="9525">
                <a:solidFill>
                  <a:srgbClr val="000000"/>
                </a:solidFill>
                <a:prstDash val="solid"/>
                <a:round/>
                <a:headEnd/>
                <a:tailEnd/>
              </a:ln>
            </p:spPr>
            <p:txBody>
              <a:bodyPr/>
              <a:lstStyle/>
              <a:p>
                <a:endParaRPr lang="en-US"/>
              </a:p>
            </p:txBody>
          </p:sp>
          <p:sp>
            <p:nvSpPr>
              <p:cNvPr id="9355" name="Freeform 505"/>
              <p:cNvSpPr>
                <a:spLocks/>
              </p:cNvSpPr>
              <p:nvPr/>
            </p:nvSpPr>
            <p:spPr bwMode="auto">
              <a:xfrm>
                <a:off x="3152" y="2541"/>
                <a:ext cx="2076" cy="326"/>
              </a:xfrm>
              <a:custGeom>
                <a:avLst/>
                <a:gdLst>
                  <a:gd name="T0" fmla="*/ 185 w 2076"/>
                  <a:gd name="T1" fmla="*/ 0 h 326"/>
                  <a:gd name="T2" fmla="*/ 1885 w 2076"/>
                  <a:gd name="T3" fmla="*/ 0 h 326"/>
                  <a:gd name="T4" fmla="*/ 2076 w 2076"/>
                  <a:gd name="T5" fmla="*/ 326 h 326"/>
                  <a:gd name="T6" fmla="*/ 0 w 2076"/>
                  <a:gd name="T7" fmla="*/ 326 h 326"/>
                  <a:gd name="T8" fmla="*/ 185 w 2076"/>
                  <a:gd name="T9" fmla="*/ 0 h 326"/>
                  <a:gd name="T10" fmla="*/ 0 60000 65536"/>
                  <a:gd name="T11" fmla="*/ 0 60000 65536"/>
                  <a:gd name="T12" fmla="*/ 0 60000 65536"/>
                  <a:gd name="T13" fmla="*/ 0 60000 65536"/>
                  <a:gd name="T14" fmla="*/ 0 60000 65536"/>
                  <a:gd name="T15" fmla="*/ 0 w 2076"/>
                  <a:gd name="T16" fmla="*/ 0 h 326"/>
                  <a:gd name="T17" fmla="*/ 2076 w 2076"/>
                  <a:gd name="T18" fmla="*/ 326 h 326"/>
                </a:gdLst>
                <a:ahLst/>
                <a:cxnLst>
                  <a:cxn ang="T10">
                    <a:pos x="T0" y="T1"/>
                  </a:cxn>
                  <a:cxn ang="T11">
                    <a:pos x="T2" y="T3"/>
                  </a:cxn>
                  <a:cxn ang="T12">
                    <a:pos x="T4" y="T5"/>
                  </a:cxn>
                  <a:cxn ang="T13">
                    <a:pos x="T6" y="T7"/>
                  </a:cxn>
                  <a:cxn ang="T14">
                    <a:pos x="T8" y="T9"/>
                  </a:cxn>
                </a:cxnLst>
                <a:rect l="T15" t="T16" r="T17" b="T18"/>
                <a:pathLst>
                  <a:path w="2076" h="326">
                    <a:moveTo>
                      <a:pt x="185" y="0"/>
                    </a:moveTo>
                    <a:lnTo>
                      <a:pt x="1885" y="0"/>
                    </a:lnTo>
                    <a:lnTo>
                      <a:pt x="2076" y="326"/>
                    </a:lnTo>
                    <a:lnTo>
                      <a:pt x="0" y="326"/>
                    </a:lnTo>
                    <a:lnTo>
                      <a:pt x="185" y="0"/>
                    </a:lnTo>
                    <a:close/>
                  </a:path>
                </a:pathLst>
              </a:custGeom>
              <a:solidFill>
                <a:srgbClr val="FF00FF"/>
              </a:solidFill>
              <a:ln w="9525">
                <a:noFill/>
                <a:round/>
                <a:headEnd/>
                <a:tailEnd/>
              </a:ln>
            </p:spPr>
            <p:txBody>
              <a:bodyPr/>
              <a:lstStyle/>
              <a:p>
                <a:endParaRPr lang="en-US"/>
              </a:p>
            </p:txBody>
          </p:sp>
          <p:sp>
            <p:nvSpPr>
              <p:cNvPr id="9356" name="Freeform 506"/>
              <p:cNvSpPr>
                <a:spLocks/>
              </p:cNvSpPr>
              <p:nvPr/>
            </p:nvSpPr>
            <p:spPr bwMode="auto">
              <a:xfrm>
                <a:off x="3152" y="2541"/>
                <a:ext cx="2076" cy="326"/>
              </a:xfrm>
              <a:custGeom>
                <a:avLst/>
                <a:gdLst>
                  <a:gd name="T0" fmla="*/ 185 w 2076"/>
                  <a:gd name="T1" fmla="*/ 0 h 326"/>
                  <a:gd name="T2" fmla="*/ 1885 w 2076"/>
                  <a:gd name="T3" fmla="*/ 0 h 326"/>
                  <a:gd name="T4" fmla="*/ 2076 w 2076"/>
                  <a:gd name="T5" fmla="*/ 326 h 326"/>
                  <a:gd name="T6" fmla="*/ 0 w 2076"/>
                  <a:gd name="T7" fmla="*/ 326 h 326"/>
                  <a:gd name="T8" fmla="*/ 185 w 2076"/>
                  <a:gd name="T9" fmla="*/ 0 h 326"/>
                  <a:gd name="T10" fmla="*/ 0 60000 65536"/>
                  <a:gd name="T11" fmla="*/ 0 60000 65536"/>
                  <a:gd name="T12" fmla="*/ 0 60000 65536"/>
                  <a:gd name="T13" fmla="*/ 0 60000 65536"/>
                  <a:gd name="T14" fmla="*/ 0 60000 65536"/>
                  <a:gd name="T15" fmla="*/ 0 w 2076"/>
                  <a:gd name="T16" fmla="*/ 0 h 326"/>
                  <a:gd name="T17" fmla="*/ 2076 w 2076"/>
                  <a:gd name="T18" fmla="*/ 326 h 326"/>
                </a:gdLst>
                <a:ahLst/>
                <a:cxnLst>
                  <a:cxn ang="T10">
                    <a:pos x="T0" y="T1"/>
                  </a:cxn>
                  <a:cxn ang="T11">
                    <a:pos x="T2" y="T3"/>
                  </a:cxn>
                  <a:cxn ang="T12">
                    <a:pos x="T4" y="T5"/>
                  </a:cxn>
                  <a:cxn ang="T13">
                    <a:pos x="T6" y="T7"/>
                  </a:cxn>
                  <a:cxn ang="T14">
                    <a:pos x="T8" y="T9"/>
                  </a:cxn>
                </a:cxnLst>
                <a:rect l="T15" t="T16" r="T17" b="T18"/>
                <a:pathLst>
                  <a:path w="2076" h="326">
                    <a:moveTo>
                      <a:pt x="185" y="0"/>
                    </a:moveTo>
                    <a:lnTo>
                      <a:pt x="1885" y="0"/>
                    </a:lnTo>
                    <a:lnTo>
                      <a:pt x="2076" y="326"/>
                    </a:lnTo>
                    <a:lnTo>
                      <a:pt x="0" y="326"/>
                    </a:lnTo>
                    <a:lnTo>
                      <a:pt x="185" y="0"/>
                    </a:lnTo>
                    <a:close/>
                  </a:path>
                </a:pathLst>
              </a:custGeom>
              <a:solidFill>
                <a:srgbClr val="FF00FF"/>
              </a:solidFill>
              <a:ln w="9525">
                <a:noFill/>
                <a:round/>
                <a:headEnd/>
                <a:tailEnd/>
              </a:ln>
            </p:spPr>
            <p:txBody>
              <a:bodyPr/>
              <a:lstStyle/>
              <a:p>
                <a:endParaRPr lang="en-US"/>
              </a:p>
            </p:txBody>
          </p:sp>
          <p:sp>
            <p:nvSpPr>
              <p:cNvPr id="9357" name="Freeform 507"/>
              <p:cNvSpPr>
                <a:spLocks/>
              </p:cNvSpPr>
              <p:nvPr/>
            </p:nvSpPr>
            <p:spPr bwMode="auto">
              <a:xfrm>
                <a:off x="3150" y="2541"/>
                <a:ext cx="2076" cy="326"/>
              </a:xfrm>
              <a:custGeom>
                <a:avLst/>
                <a:gdLst>
                  <a:gd name="T0" fmla="*/ 185 w 2076"/>
                  <a:gd name="T1" fmla="*/ 0 h 326"/>
                  <a:gd name="T2" fmla="*/ 1885 w 2076"/>
                  <a:gd name="T3" fmla="*/ 0 h 326"/>
                  <a:gd name="T4" fmla="*/ 2076 w 2076"/>
                  <a:gd name="T5" fmla="*/ 326 h 326"/>
                  <a:gd name="T6" fmla="*/ 0 w 2076"/>
                  <a:gd name="T7" fmla="*/ 326 h 326"/>
                  <a:gd name="T8" fmla="*/ 185 w 2076"/>
                  <a:gd name="T9" fmla="*/ 0 h 326"/>
                  <a:gd name="T10" fmla="*/ 0 60000 65536"/>
                  <a:gd name="T11" fmla="*/ 0 60000 65536"/>
                  <a:gd name="T12" fmla="*/ 0 60000 65536"/>
                  <a:gd name="T13" fmla="*/ 0 60000 65536"/>
                  <a:gd name="T14" fmla="*/ 0 60000 65536"/>
                  <a:gd name="T15" fmla="*/ 0 w 2076"/>
                  <a:gd name="T16" fmla="*/ 0 h 326"/>
                  <a:gd name="T17" fmla="*/ 2076 w 2076"/>
                  <a:gd name="T18" fmla="*/ 326 h 326"/>
                </a:gdLst>
                <a:ahLst/>
                <a:cxnLst>
                  <a:cxn ang="T10">
                    <a:pos x="T0" y="T1"/>
                  </a:cxn>
                  <a:cxn ang="T11">
                    <a:pos x="T2" y="T3"/>
                  </a:cxn>
                  <a:cxn ang="T12">
                    <a:pos x="T4" y="T5"/>
                  </a:cxn>
                  <a:cxn ang="T13">
                    <a:pos x="T6" y="T7"/>
                  </a:cxn>
                  <a:cxn ang="T14">
                    <a:pos x="T8" y="T9"/>
                  </a:cxn>
                </a:cxnLst>
                <a:rect l="T15" t="T16" r="T17" b="T18"/>
                <a:pathLst>
                  <a:path w="2076" h="326">
                    <a:moveTo>
                      <a:pt x="185" y="0"/>
                    </a:moveTo>
                    <a:lnTo>
                      <a:pt x="1885" y="0"/>
                    </a:lnTo>
                    <a:lnTo>
                      <a:pt x="2076" y="326"/>
                    </a:lnTo>
                    <a:lnTo>
                      <a:pt x="0" y="326"/>
                    </a:lnTo>
                    <a:lnTo>
                      <a:pt x="185" y="0"/>
                    </a:lnTo>
                    <a:close/>
                  </a:path>
                </a:pathLst>
              </a:custGeom>
              <a:noFill/>
              <a:ln w="9525">
                <a:solidFill>
                  <a:srgbClr val="000000"/>
                </a:solidFill>
                <a:prstDash val="solid"/>
                <a:round/>
                <a:headEnd/>
                <a:tailEnd/>
              </a:ln>
            </p:spPr>
            <p:txBody>
              <a:bodyPr/>
              <a:lstStyle/>
              <a:p>
                <a:endParaRPr lang="en-US"/>
              </a:p>
            </p:txBody>
          </p:sp>
        </p:grpSp>
        <p:grpSp>
          <p:nvGrpSpPr>
            <p:cNvPr id="9312" name="Group 518"/>
            <p:cNvGrpSpPr>
              <a:grpSpLocks/>
            </p:cNvGrpSpPr>
            <p:nvPr/>
          </p:nvGrpSpPr>
          <p:grpSpPr bwMode="auto">
            <a:xfrm>
              <a:off x="3367" y="1974"/>
              <a:ext cx="1817" cy="517"/>
              <a:chOff x="3367" y="1974"/>
              <a:chExt cx="1817" cy="517"/>
            </a:xfrm>
          </p:grpSpPr>
          <p:sp>
            <p:nvSpPr>
              <p:cNvPr id="9340" name="Freeform 509"/>
              <p:cNvSpPr>
                <a:spLocks/>
              </p:cNvSpPr>
              <p:nvPr/>
            </p:nvSpPr>
            <p:spPr bwMode="auto">
              <a:xfrm>
                <a:off x="4833" y="1976"/>
                <a:ext cx="351" cy="515"/>
              </a:xfrm>
              <a:custGeom>
                <a:avLst/>
                <a:gdLst>
                  <a:gd name="T0" fmla="*/ 178 w 351"/>
                  <a:gd name="T1" fmla="*/ 515 h 515"/>
                  <a:gd name="T2" fmla="*/ 0 w 351"/>
                  <a:gd name="T3" fmla="*/ 175 h 515"/>
                  <a:gd name="T4" fmla="*/ 134 w 351"/>
                  <a:gd name="T5" fmla="*/ 0 h 515"/>
                  <a:gd name="T6" fmla="*/ 351 w 351"/>
                  <a:gd name="T7" fmla="*/ 279 h 515"/>
                  <a:gd name="T8" fmla="*/ 178 w 351"/>
                  <a:gd name="T9" fmla="*/ 515 h 515"/>
                  <a:gd name="T10" fmla="*/ 0 60000 65536"/>
                  <a:gd name="T11" fmla="*/ 0 60000 65536"/>
                  <a:gd name="T12" fmla="*/ 0 60000 65536"/>
                  <a:gd name="T13" fmla="*/ 0 60000 65536"/>
                  <a:gd name="T14" fmla="*/ 0 60000 65536"/>
                  <a:gd name="T15" fmla="*/ 0 w 351"/>
                  <a:gd name="T16" fmla="*/ 0 h 515"/>
                  <a:gd name="T17" fmla="*/ 351 w 351"/>
                  <a:gd name="T18" fmla="*/ 515 h 515"/>
                </a:gdLst>
                <a:ahLst/>
                <a:cxnLst>
                  <a:cxn ang="T10">
                    <a:pos x="T0" y="T1"/>
                  </a:cxn>
                  <a:cxn ang="T11">
                    <a:pos x="T2" y="T3"/>
                  </a:cxn>
                  <a:cxn ang="T12">
                    <a:pos x="T4" y="T5"/>
                  </a:cxn>
                  <a:cxn ang="T13">
                    <a:pos x="T6" y="T7"/>
                  </a:cxn>
                  <a:cxn ang="T14">
                    <a:pos x="T8" y="T9"/>
                  </a:cxn>
                </a:cxnLst>
                <a:rect l="T15" t="T16" r="T17" b="T18"/>
                <a:pathLst>
                  <a:path w="351" h="515">
                    <a:moveTo>
                      <a:pt x="178" y="515"/>
                    </a:moveTo>
                    <a:lnTo>
                      <a:pt x="0" y="175"/>
                    </a:lnTo>
                    <a:lnTo>
                      <a:pt x="134" y="0"/>
                    </a:lnTo>
                    <a:lnTo>
                      <a:pt x="351" y="279"/>
                    </a:lnTo>
                    <a:lnTo>
                      <a:pt x="178" y="515"/>
                    </a:lnTo>
                    <a:close/>
                  </a:path>
                </a:pathLst>
              </a:custGeom>
              <a:solidFill>
                <a:srgbClr val="FF5F7F"/>
              </a:solidFill>
              <a:ln w="9525">
                <a:noFill/>
                <a:round/>
                <a:headEnd/>
                <a:tailEnd/>
              </a:ln>
            </p:spPr>
            <p:txBody>
              <a:bodyPr/>
              <a:lstStyle/>
              <a:p>
                <a:endParaRPr lang="en-US"/>
              </a:p>
            </p:txBody>
          </p:sp>
          <p:sp>
            <p:nvSpPr>
              <p:cNvPr id="9341" name="Freeform 510"/>
              <p:cNvSpPr>
                <a:spLocks/>
              </p:cNvSpPr>
              <p:nvPr/>
            </p:nvSpPr>
            <p:spPr bwMode="auto">
              <a:xfrm>
                <a:off x="4833" y="1976"/>
                <a:ext cx="351" cy="515"/>
              </a:xfrm>
              <a:custGeom>
                <a:avLst/>
                <a:gdLst>
                  <a:gd name="T0" fmla="*/ 178 w 351"/>
                  <a:gd name="T1" fmla="*/ 515 h 515"/>
                  <a:gd name="T2" fmla="*/ 0 w 351"/>
                  <a:gd name="T3" fmla="*/ 175 h 515"/>
                  <a:gd name="T4" fmla="*/ 134 w 351"/>
                  <a:gd name="T5" fmla="*/ 0 h 515"/>
                  <a:gd name="T6" fmla="*/ 351 w 351"/>
                  <a:gd name="T7" fmla="*/ 279 h 515"/>
                  <a:gd name="T8" fmla="*/ 178 w 351"/>
                  <a:gd name="T9" fmla="*/ 515 h 515"/>
                  <a:gd name="T10" fmla="*/ 0 60000 65536"/>
                  <a:gd name="T11" fmla="*/ 0 60000 65536"/>
                  <a:gd name="T12" fmla="*/ 0 60000 65536"/>
                  <a:gd name="T13" fmla="*/ 0 60000 65536"/>
                  <a:gd name="T14" fmla="*/ 0 60000 65536"/>
                  <a:gd name="T15" fmla="*/ 0 w 351"/>
                  <a:gd name="T16" fmla="*/ 0 h 515"/>
                  <a:gd name="T17" fmla="*/ 351 w 351"/>
                  <a:gd name="T18" fmla="*/ 515 h 515"/>
                </a:gdLst>
                <a:ahLst/>
                <a:cxnLst>
                  <a:cxn ang="T10">
                    <a:pos x="T0" y="T1"/>
                  </a:cxn>
                  <a:cxn ang="T11">
                    <a:pos x="T2" y="T3"/>
                  </a:cxn>
                  <a:cxn ang="T12">
                    <a:pos x="T4" y="T5"/>
                  </a:cxn>
                  <a:cxn ang="T13">
                    <a:pos x="T6" y="T7"/>
                  </a:cxn>
                  <a:cxn ang="T14">
                    <a:pos x="T8" y="T9"/>
                  </a:cxn>
                </a:cxnLst>
                <a:rect l="T15" t="T16" r="T17" b="T18"/>
                <a:pathLst>
                  <a:path w="351" h="515">
                    <a:moveTo>
                      <a:pt x="178" y="515"/>
                    </a:moveTo>
                    <a:lnTo>
                      <a:pt x="0" y="175"/>
                    </a:lnTo>
                    <a:lnTo>
                      <a:pt x="134" y="0"/>
                    </a:lnTo>
                    <a:lnTo>
                      <a:pt x="351" y="279"/>
                    </a:lnTo>
                    <a:lnTo>
                      <a:pt x="178" y="515"/>
                    </a:lnTo>
                    <a:close/>
                  </a:path>
                </a:pathLst>
              </a:custGeom>
              <a:solidFill>
                <a:srgbClr val="FF5F7F"/>
              </a:solidFill>
              <a:ln w="9525">
                <a:noFill/>
                <a:round/>
                <a:headEnd/>
                <a:tailEnd/>
              </a:ln>
            </p:spPr>
            <p:txBody>
              <a:bodyPr/>
              <a:lstStyle/>
              <a:p>
                <a:endParaRPr lang="en-US"/>
              </a:p>
            </p:txBody>
          </p:sp>
          <p:sp>
            <p:nvSpPr>
              <p:cNvPr id="9342" name="Freeform 511"/>
              <p:cNvSpPr>
                <a:spLocks/>
              </p:cNvSpPr>
              <p:nvPr/>
            </p:nvSpPr>
            <p:spPr bwMode="auto">
              <a:xfrm>
                <a:off x="4831" y="1974"/>
                <a:ext cx="351" cy="515"/>
              </a:xfrm>
              <a:custGeom>
                <a:avLst/>
                <a:gdLst>
                  <a:gd name="T0" fmla="*/ 180 w 351"/>
                  <a:gd name="T1" fmla="*/ 515 h 515"/>
                  <a:gd name="T2" fmla="*/ 0 w 351"/>
                  <a:gd name="T3" fmla="*/ 177 h 515"/>
                  <a:gd name="T4" fmla="*/ 134 w 351"/>
                  <a:gd name="T5" fmla="*/ 0 h 515"/>
                  <a:gd name="T6" fmla="*/ 351 w 351"/>
                  <a:gd name="T7" fmla="*/ 281 h 515"/>
                  <a:gd name="T8" fmla="*/ 180 w 351"/>
                  <a:gd name="T9" fmla="*/ 515 h 515"/>
                  <a:gd name="T10" fmla="*/ 0 60000 65536"/>
                  <a:gd name="T11" fmla="*/ 0 60000 65536"/>
                  <a:gd name="T12" fmla="*/ 0 60000 65536"/>
                  <a:gd name="T13" fmla="*/ 0 60000 65536"/>
                  <a:gd name="T14" fmla="*/ 0 60000 65536"/>
                  <a:gd name="T15" fmla="*/ 0 w 351"/>
                  <a:gd name="T16" fmla="*/ 0 h 515"/>
                  <a:gd name="T17" fmla="*/ 351 w 351"/>
                  <a:gd name="T18" fmla="*/ 515 h 515"/>
                </a:gdLst>
                <a:ahLst/>
                <a:cxnLst>
                  <a:cxn ang="T10">
                    <a:pos x="T0" y="T1"/>
                  </a:cxn>
                  <a:cxn ang="T11">
                    <a:pos x="T2" y="T3"/>
                  </a:cxn>
                  <a:cxn ang="T12">
                    <a:pos x="T4" y="T5"/>
                  </a:cxn>
                  <a:cxn ang="T13">
                    <a:pos x="T6" y="T7"/>
                  </a:cxn>
                  <a:cxn ang="T14">
                    <a:pos x="T8" y="T9"/>
                  </a:cxn>
                </a:cxnLst>
                <a:rect l="T15" t="T16" r="T17" b="T18"/>
                <a:pathLst>
                  <a:path w="351" h="515">
                    <a:moveTo>
                      <a:pt x="180" y="515"/>
                    </a:moveTo>
                    <a:lnTo>
                      <a:pt x="0" y="177"/>
                    </a:lnTo>
                    <a:lnTo>
                      <a:pt x="134" y="0"/>
                    </a:lnTo>
                    <a:lnTo>
                      <a:pt x="351" y="281"/>
                    </a:lnTo>
                    <a:lnTo>
                      <a:pt x="180" y="515"/>
                    </a:lnTo>
                    <a:close/>
                  </a:path>
                </a:pathLst>
              </a:custGeom>
              <a:noFill/>
              <a:ln w="9525">
                <a:solidFill>
                  <a:srgbClr val="000000"/>
                </a:solidFill>
                <a:prstDash val="solid"/>
                <a:round/>
                <a:headEnd/>
                <a:tailEnd/>
              </a:ln>
            </p:spPr>
            <p:txBody>
              <a:bodyPr/>
              <a:lstStyle/>
              <a:p>
                <a:endParaRPr lang="en-US"/>
              </a:p>
            </p:txBody>
          </p:sp>
          <p:sp>
            <p:nvSpPr>
              <p:cNvPr id="9343" name="Freeform 512"/>
              <p:cNvSpPr>
                <a:spLocks/>
              </p:cNvSpPr>
              <p:nvPr/>
            </p:nvSpPr>
            <p:spPr bwMode="auto">
              <a:xfrm>
                <a:off x="3547" y="1976"/>
                <a:ext cx="1420" cy="181"/>
              </a:xfrm>
              <a:custGeom>
                <a:avLst/>
                <a:gdLst>
                  <a:gd name="T0" fmla="*/ 0 w 1420"/>
                  <a:gd name="T1" fmla="*/ 181 h 181"/>
                  <a:gd name="T2" fmla="*/ 1286 w 1420"/>
                  <a:gd name="T3" fmla="*/ 181 h 181"/>
                  <a:gd name="T4" fmla="*/ 1420 w 1420"/>
                  <a:gd name="T5" fmla="*/ 0 h 181"/>
                  <a:gd name="T6" fmla="*/ 256 w 1420"/>
                  <a:gd name="T7" fmla="*/ 0 h 181"/>
                  <a:gd name="T8" fmla="*/ 0 w 1420"/>
                  <a:gd name="T9" fmla="*/ 181 h 181"/>
                  <a:gd name="T10" fmla="*/ 0 60000 65536"/>
                  <a:gd name="T11" fmla="*/ 0 60000 65536"/>
                  <a:gd name="T12" fmla="*/ 0 60000 65536"/>
                  <a:gd name="T13" fmla="*/ 0 60000 65536"/>
                  <a:gd name="T14" fmla="*/ 0 60000 65536"/>
                  <a:gd name="T15" fmla="*/ 0 w 1420"/>
                  <a:gd name="T16" fmla="*/ 0 h 181"/>
                  <a:gd name="T17" fmla="*/ 1420 w 1420"/>
                  <a:gd name="T18" fmla="*/ 181 h 181"/>
                </a:gdLst>
                <a:ahLst/>
                <a:cxnLst>
                  <a:cxn ang="T10">
                    <a:pos x="T0" y="T1"/>
                  </a:cxn>
                  <a:cxn ang="T11">
                    <a:pos x="T2" y="T3"/>
                  </a:cxn>
                  <a:cxn ang="T12">
                    <a:pos x="T4" y="T5"/>
                  </a:cxn>
                  <a:cxn ang="T13">
                    <a:pos x="T6" y="T7"/>
                  </a:cxn>
                  <a:cxn ang="T14">
                    <a:pos x="T8" y="T9"/>
                  </a:cxn>
                </a:cxnLst>
                <a:rect l="T15" t="T16" r="T17" b="T18"/>
                <a:pathLst>
                  <a:path w="1420" h="181">
                    <a:moveTo>
                      <a:pt x="0" y="181"/>
                    </a:moveTo>
                    <a:lnTo>
                      <a:pt x="1286" y="181"/>
                    </a:lnTo>
                    <a:lnTo>
                      <a:pt x="1420" y="0"/>
                    </a:lnTo>
                    <a:lnTo>
                      <a:pt x="256" y="0"/>
                    </a:lnTo>
                    <a:lnTo>
                      <a:pt x="0" y="181"/>
                    </a:lnTo>
                    <a:close/>
                  </a:path>
                </a:pathLst>
              </a:custGeom>
              <a:solidFill>
                <a:srgbClr val="800000"/>
              </a:solidFill>
              <a:ln w="9525">
                <a:noFill/>
                <a:round/>
                <a:headEnd/>
                <a:tailEnd/>
              </a:ln>
            </p:spPr>
            <p:txBody>
              <a:bodyPr/>
              <a:lstStyle/>
              <a:p>
                <a:endParaRPr lang="en-US"/>
              </a:p>
            </p:txBody>
          </p:sp>
          <p:sp>
            <p:nvSpPr>
              <p:cNvPr id="9344" name="Freeform 513"/>
              <p:cNvSpPr>
                <a:spLocks/>
              </p:cNvSpPr>
              <p:nvPr/>
            </p:nvSpPr>
            <p:spPr bwMode="auto">
              <a:xfrm>
                <a:off x="3547" y="1976"/>
                <a:ext cx="1420" cy="181"/>
              </a:xfrm>
              <a:custGeom>
                <a:avLst/>
                <a:gdLst>
                  <a:gd name="T0" fmla="*/ 0 w 1420"/>
                  <a:gd name="T1" fmla="*/ 181 h 181"/>
                  <a:gd name="T2" fmla="*/ 1286 w 1420"/>
                  <a:gd name="T3" fmla="*/ 181 h 181"/>
                  <a:gd name="T4" fmla="*/ 1420 w 1420"/>
                  <a:gd name="T5" fmla="*/ 0 h 181"/>
                  <a:gd name="T6" fmla="*/ 256 w 1420"/>
                  <a:gd name="T7" fmla="*/ 0 h 181"/>
                  <a:gd name="T8" fmla="*/ 0 w 1420"/>
                  <a:gd name="T9" fmla="*/ 181 h 181"/>
                  <a:gd name="T10" fmla="*/ 0 60000 65536"/>
                  <a:gd name="T11" fmla="*/ 0 60000 65536"/>
                  <a:gd name="T12" fmla="*/ 0 60000 65536"/>
                  <a:gd name="T13" fmla="*/ 0 60000 65536"/>
                  <a:gd name="T14" fmla="*/ 0 60000 65536"/>
                  <a:gd name="T15" fmla="*/ 0 w 1420"/>
                  <a:gd name="T16" fmla="*/ 0 h 181"/>
                  <a:gd name="T17" fmla="*/ 1420 w 1420"/>
                  <a:gd name="T18" fmla="*/ 181 h 181"/>
                </a:gdLst>
                <a:ahLst/>
                <a:cxnLst>
                  <a:cxn ang="T10">
                    <a:pos x="T0" y="T1"/>
                  </a:cxn>
                  <a:cxn ang="T11">
                    <a:pos x="T2" y="T3"/>
                  </a:cxn>
                  <a:cxn ang="T12">
                    <a:pos x="T4" y="T5"/>
                  </a:cxn>
                  <a:cxn ang="T13">
                    <a:pos x="T6" y="T7"/>
                  </a:cxn>
                  <a:cxn ang="T14">
                    <a:pos x="T8" y="T9"/>
                  </a:cxn>
                </a:cxnLst>
                <a:rect l="T15" t="T16" r="T17" b="T18"/>
                <a:pathLst>
                  <a:path w="1420" h="181">
                    <a:moveTo>
                      <a:pt x="0" y="181"/>
                    </a:moveTo>
                    <a:lnTo>
                      <a:pt x="1286" y="181"/>
                    </a:lnTo>
                    <a:lnTo>
                      <a:pt x="1420" y="0"/>
                    </a:lnTo>
                    <a:lnTo>
                      <a:pt x="256" y="0"/>
                    </a:lnTo>
                    <a:lnTo>
                      <a:pt x="0" y="181"/>
                    </a:lnTo>
                    <a:close/>
                  </a:path>
                </a:pathLst>
              </a:custGeom>
              <a:solidFill>
                <a:srgbClr val="800000"/>
              </a:solidFill>
              <a:ln w="9525">
                <a:noFill/>
                <a:round/>
                <a:headEnd/>
                <a:tailEnd/>
              </a:ln>
            </p:spPr>
            <p:txBody>
              <a:bodyPr/>
              <a:lstStyle/>
              <a:p>
                <a:endParaRPr lang="en-US"/>
              </a:p>
            </p:txBody>
          </p:sp>
          <p:sp>
            <p:nvSpPr>
              <p:cNvPr id="9345" name="Freeform 514"/>
              <p:cNvSpPr>
                <a:spLocks/>
              </p:cNvSpPr>
              <p:nvPr/>
            </p:nvSpPr>
            <p:spPr bwMode="auto">
              <a:xfrm>
                <a:off x="3547" y="1974"/>
                <a:ext cx="1418" cy="183"/>
              </a:xfrm>
              <a:custGeom>
                <a:avLst/>
                <a:gdLst>
                  <a:gd name="T0" fmla="*/ 0 w 1418"/>
                  <a:gd name="T1" fmla="*/ 183 h 183"/>
                  <a:gd name="T2" fmla="*/ 1284 w 1418"/>
                  <a:gd name="T3" fmla="*/ 183 h 183"/>
                  <a:gd name="T4" fmla="*/ 1418 w 1418"/>
                  <a:gd name="T5" fmla="*/ 0 h 183"/>
                  <a:gd name="T6" fmla="*/ 256 w 1418"/>
                  <a:gd name="T7" fmla="*/ 0 h 183"/>
                  <a:gd name="T8" fmla="*/ 0 w 1418"/>
                  <a:gd name="T9" fmla="*/ 183 h 183"/>
                  <a:gd name="T10" fmla="*/ 0 60000 65536"/>
                  <a:gd name="T11" fmla="*/ 0 60000 65536"/>
                  <a:gd name="T12" fmla="*/ 0 60000 65536"/>
                  <a:gd name="T13" fmla="*/ 0 60000 65536"/>
                  <a:gd name="T14" fmla="*/ 0 60000 65536"/>
                  <a:gd name="T15" fmla="*/ 0 w 1418"/>
                  <a:gd name="T16" fmla="*/ 0 h 183"/>
                  <a:gd name="T17" fmla="*/ 1418 w 1418"/>
                  <a:gd name="T18" fmla="*/ 183 h 183"/>
                </a:gdLst>
                <a:ahLst/>
                <a:cxnLst>
                  <a:cxn ang="T10">
                    <a:pos x="T0" y="T1"/>
                  </a:cxn>
                  <a:cxn ang="T11">
                    <a:pos x="T2" y="T3"/>
                  </a:cxn>
                  <a:cxn ang="T12">
                    <a:pos x="T4" y="T5"/>
                  </a:cxn>
                  <a:cxn ang="T13">
                    <a:pos x="T6" y="T7"/>
                  </a:cxn>
                  <a:cxn ang="T14">
                    <a:pos x="T8" y="T9"/>
                  </a:cxn>
                </a:cxnLst>
                <a:rect l="T15" t="T16" r="T17" b="T18"/>
                <a:pathLst>
                  <a:path w="1418" h="183">
                    <a:moveTo>
                      <a:pt x="0" y="183"/>
                    </a:moveTo>
                    <a:lnTo>
                      <a:pt x="1284" y="183"/>
                    </a:lnTo>
                    <a:lnTo>
                      <a:pt x="1418" y="0"/>
                    </a:lnTo>
                    <a:lnTo>
                      <a:pt x="256" y="0"/>
                    </a:lnTo>
                    <a:lnTo>
                      <a:pt x="0" y="183"/>
                    </a:lnTo>
                    <a:close/>
                  </a:path>
                </a:pathLst>
              </a:custGeom>
              <a:noFill/>
              <a:ln w="9525">
                <a:solidFill>
                  <a:srgbClr val="000000"/>
                </a:solidFill>
                <a:prstDash val="solid"/>
                <a:round/>
                <a:headEnd/>
                <a:tailEnd/>
              </a:ln>
            </p:spPr>
            <p:txBody>
              <a:bodyPr/>
              <a:lstStyle/>
              <a:p>
                <a:endParaRPr lang="en-US"/>
              </a:p>
            </p:txBody>
          </p:sp>
          <p:sp>
            <p:nvSpPr>
              <p:cNvPr id="9346" name="Freeform 515"/>
              <p:cNvSpPr>
                <a:spLocks/>
              </p:cNvSpPr>
              <p:nvPr/>
            </p:nvSpPr>
            <p:spPr bwMode="auto">
              <a:xfrm>
                <a:off x="3369" y="2151"/>
                <a:ext cx="1642" cy="340"/>
              </a:xfrm>
              <a:custGeom>
                <a:avLst/>
                <a:gdLst>
                  <a:gd name="T0" fmla="*/ 0 w 1642"/>
                  <a:gd name="T1" fmla="*/ 340 h 340"/>
                  <a:gd name="T2" fmla="*/ 1642 w 1642"/>
                  <a:gd name="T3" fmla="*/ 340 h 340"/>
                  <a:gd name="T4" fmla="*/ 1464 w 1642"/>
                  <a:gd name="T5" fmla="*/ 0 h 340"/>
                  <a:gd name="T6" fmla="*/ 178 w 1642"/>
                  <a:gd name="T7" fmla="*/ 0 h 340"/>
                  <a:gd name="T8" fmla="*/ 0 w 1642"/>
                  <a:gd name="T9" fmla="*/ 340 h 340"/>
                  <a:gd name="T10" fmla="*/ 0 60000 65536"/>
                  <a:gd name="T11" fmla="*/ 0 60000 65536"/>
                  <a:gd name="T12" fmla="*/ 0 60000 65536"/>
                  <a:gd name="T13" fmla="*/ 0 60000 65536"/>
                  <a:gd name="T14" fmla="*/ 0 60000 65536"/>
                  <a:gd name="T15" fmla="*/ 0 w 1642"/>
                  <a:gd name="T16" fmla="*/ 0 h 340"/>
                  <a:gd name="T17" fmla="*/ 1642 w 1642"/>
                  <a:gd name="T18" fmla="*/ 340 h 340"/>
                </a:gdLst>
                <a:ahLst/>
                <a:cxnLst>
                  <a:cxn ang="T10">
                    <a:pos x="T0" y="T1"/>
                  </a:cxn>
                  <a:cxn ang="T11">
                    <a:pos x="T2" y="T3"/>
                  </a:cxn>
                  <a:cxn ang="T12">
                    <a:pos x="T4" y="T5"/>
                  </a:cxn>
                  <a:cxn ang="T13">
                    <a:pos x="T6" y="T7"/>
                  </a:cxn>
                  <a:cxn ang="T14">
                    <a:pos x="T8" y="T9"/>
                  </a:cxn>
                </a:cxnLst>
                <a:rect l="T15" t="T16" r="T17" b="T18"/>
                <a:pathLst>
                  <a:path w="1642" h="340">
                    <a:moveTo>
                      <a:pt x="0" y="340"/>
                    </a:moveTo>
                    <a:lnTo>
                      <a:pt x="1642" y="340"/>
                    </a:lnTo>
                    <a:lnTo>
                      <a:pt x="1464" y="0"/>
                    </a:lnTo>
                    <a:lnTo>
                      <a:pt x="178" y="0"/>
                    </a:lnTo>
                    <a:lnTo>
                      <a:pt x="0" y="340"/>
                    </a:lnTo>
                    <a:close/>
                  </a:path>
                </a:pathLst>
              </a:custGeom>
              <a:solidFill>
                <a:srgbClr val="FF001F"/>
              </a:solidFill>
              <a:ln w="9525">
                <a:noFill/>
                <a:round/>
                <a:headEnd/>
                <a:tailEnd/>
              </a:ln>
            </p:spPr>
            <p:txBody>
              <a:bodyPr/>
              <a:lstStyle/>
              <a:p>
                <a:endParaRPr lang="en-US"/>
              </a:p>
            </p:txBody>
          </p:sp>
          <p:sp>
            <p:nvSpPr>
              <p:cNvPr id="9347" name="Freeform 516"/>
              <p:cNvSpPr>
                <a:spLocks/>
              </p:cNvSpPr>
              <p:nvPr/>
            </p:nvSpPr>
            <p:spPr bwMode="auto">
              <a:xfrm>
                <a:off x="3369" y="2151"/>
                <a:ext cx="1642" cy="340"/>
              </a:xfrm>
              <a:custGeom>
                <a:avLst/>
                <a:gdLst>
                  <a:gd name="T0" fmla="*/ 0 w 1642"/>
                  <a:gd name="T1" fmla="*/ 340 h 340"/>
                  <a:gd name="T2" fmla="*/ 1642 w 1642"/>
                  <a:gd name="T3" fmla="*/ 340 h 340"/>
                  <a:gd name="T4" fmla="*/ 1464 w 1642"/>
                  <a:gd name="T5" fmla="*/ 0 h 340"/>
                  <a:gd name="T6" fmla="*/ 178 w 1642"/>
                  <a:gd name="T7" fmla="*/ 0 h 340"/>
                  <a:gd name="T8" fmla="*/ 0 w 1642"/>
                  <a:gd name="T9" fmla="*/ 340 h 340"/>
                  <a:gd name="T10" fmla="*/ 0 60000 65536"/>
                  <a:gd name="T11" fmla="*/ 0 60000 65536"/>
                  <a:gd name="T12" fmla="*/ 0 60000 65536"/>
                  <a:gd name="T13" fmla="*/ 0 60000 65536"/>
                  <a:gd name="T14" fmla="*/ 0 60000 65536"/>
                  <a:gd name="T15" fmla="*/ 0 w 1642"/>
                  <a:gd name="T16" fmla="*/ 0 h 340"/>
                  <a:gd name="T17" fmla="*/ 1642 w 1642"/>
                  <a:gd name="T18" fmla="*/ 340 h 340"/>
                </a:gdLst>
                <a:ahLst/>
                <a:cxnLst>
                  <a:cxn ang="T10">
                    <a:pos x="T0" y="T1"/>
                  </a:cxn>
                  <a:cxn ang="T11">
                    <a:pos x="T2" y="T3"/>
                  </a:cxn>
                  <a:cxn ang="T12">
                    <a:pos x="T4" y="T5"/>
                  </a:cxn>
                  <a:cxn ang="T13">
                    <a:pos x="T6" y="T7"/>
                  </a:cxn>
                  <a:cxn ang="T14">
                    <a:pos x="T8" y="T9"/>
                  </a:cxn>
                </a:cxnLst>
                <a:rect l="T15" t="T16" r="T17" b="T18"/>
                <a:pathLst>
                  <a:path w="1642" h="340">
                    <a:moveTo>
                      <a:pt x="0" y="340"/>
                    </a:moveTo>
                    <a:lnTo>
                      <a:pt x="1642" y="340"/>
                    </a:lnTo>
                    <a:lnTo>
                      <a:pt x="1464" y="0"/>
                    </a:lnTo>
                    <a:lnTo>
                      <a:pt x="178" y="0"/>
                    </a:lnTo>
                    <a:lnTo>
                      <a:pt x="0" y="340"/>
                    </a:lnTo>
                    <a:close/>
                  </a:path>
                </a:pathLst>
              </a:custGeom>
              <a:solidFill>
                <a:srgbClr val="FF001F"/>
              </a:solidFill>
              <a:ln w="9525">
                <a:noFill/>
                <a:round/>
                <a:headEnd/>
                <a:tailEnd/>
              </a:ln>
            </p:spPr>
            <p:txBody>
              <a:bodyPr/>
              <a:lstStyle/>
              <a:p>
                <a:endParaRPr lang="en-US"/>
              </a:p>
            </p:txBody>
          </p:sp>
          <p:sp>
            <p:nvSpPr>
              <p:cNvPr id="9348" name="Freeform 517"/>
              <p:cNvSpPr>
                <a:spLocks/>
              </p:cNvSpPr>
              <p:nvPr/>
            </p:nvSpPr>
            <p:spPr bwMode="auto">
              <a:xfrm>
                <a:off x="3367" y="2151"/>
                <a:ext cx="1644" cy="338"/>
              </a:xfrm>
              <a:custGeom>
                <a:avLst/>
                <a:gdLst>
                  <a:gd name="T0" fmla="*/ 0 w 1644"/>
                  <a:gd name="T1" fmla="*/ 338 h 338"/>
                  <a:gd name="T2" fmla="*/ 1644 w 1644"/>
                  <a:gd name="T3" fmla="*/ 338 h 338"/>
                  <a:gd name="T4" fmla="*/ 1464 w 1644"/>
                  <a:gd name="T5" fmla="*/ 0 h 338"/>
                  <a:gd name="T6" fmla="*/ 180 w 1644"/>
                  <a:gd name="T7" fmla="*/ 0 h 338"/>
                  <a:gd name="T8" fmla="*/ 0 w 1644"/>
                  <a:gd name="T9" fmla="*/ 338 h 338"/>
                  <a:gd name="T10" fmla="*/ 0 60000 65536"/>
                  <a:gd name="T11" fmla="*/ 0 60000 65536"/>
                  <a:gd name="T12" fmla="*/ 0 60000 65536"/>
                  <a:gd name="T13" fmla="*/ 0 60000 65536"/>
                  <a:gd name="T14" fmla="*/ 0 60000 65536"/>
                  <a:gd name="T15" fmla="*/ 0 w 1644"/>
                  <a:gd name="T16" fmla="*/ 0 h 338"/>
                  <a:gd name="T17" fmla="*/ 1644 w 1644"/>
                  <a:gd name="T18" fmla="*/ 338 h 338"/>
                </a:gdLst>
                <a:ahLst/>
                <a:cxnLst>
                  <a:cxn ang="T10">
                    <a:pos x="T0" y="T1"/>
                  </a:cxn>
                  <a:cxn ang="T11">
                    <a:pos x="T2" y="T3"/>
                  </a:cxn>
                  <a:cxn ang="T12">
                    <a:pos x="T4" y="T5"/>
                  </a:cxn>
                  <a:cxn ang="T13">
                    <a:pos x="T6" y="T7"/>
                  </a:cxn>
                  <a:cxn ang="T14">
                    <a:pos x="T8" y="T9"/>
                  </a:cxn>
                </a:cxnLst>
                <a:rect l="T15" t="T16" r="T17" b="T18"/>
                <a:pathLst>
                  <a:path w="1644" h="338">
                    <a:moveTo>
                      <a:pt x="0" y="338"/>
                    </a:moveTo>
                    <a:lnTo>
                      <a:pt x="1644" y="338"/>
                    </a:lnTo>
                    <a:lnTo>
                      <a:pt x="1464" y="0"/>
                    </a:lnTo>
                    <a:lnTo>
                      <a:pt x="180" y="0"/>
                    </a:lnTo>
                    <a:lnTo>
                      <a:pt x="0" y="338"/>
                    </a:lnTo>
                    <a:close/>
                  </a:path>
                </a:pathLst>
              </a:custGeom>
              <a:noFill/>
              <a:ln w="9525">
                <a:solidFill>
                  <a:srgbClr val="000000"/>
                </a:solidFill>
                <a:prstDash val="solid"/>
                <a:round/>
                <a:headEnd/>
                <a:tailEnd/>
              </a:ln>
            </p:spPr>
            <p:txBody>
              <a:bodyPr/>
              <a:lstStyle/>
              <a:p>
                <a:endParaRPr lang="en-US"/>
              </a:p>
            </p:txBody>
          </p:sp>
        </p:grpSp>
        <p:grpSp>
          <p:nvGrpSpPr>
            <p:cNvPr id="9313" name="Group 528"/>
            <p:cNvGrpSpPr>
              <a:grpSpLocks/>
            </p:cNvGrpSpPr>
            <p:nvPr/>
          </p:nvGrpSpPr>
          <p:grpSpPr bwMode="auto">
            <a:xfrm>
              <a:off x="3579" y="1654"/>
              <a:ext cx="1350" cy="446"/>
              <a:chOff x="3579" y="1654"/>
              <a:chExt cx="1350" cy="446"/>
            </a:xfrm>
          </p:grpSpPr>
          <p:sp>
            <p:nvSpPr>
              <p:cNvPr id="9331" name="Freeform 519"/>
              <p:cNvSpPr>
                <a:spLocks/>
              </p:cNvSpPr>
              <p:nvPr/>
            </p:nvSpPr>
            <p:spPr bwMode="auto">
              <a:xfrm>
                <a:off x="4615" y="1656"/>
                <a:ext cx="314" cy="444"/>
              </a:xfrm>
              <a:custGeom>
                <a:avLst/>
                <a:gdLst>
                  <a:gd name="T0" fmla="*/ 0 w 314"/>
                  <a:gd name="T1" fmla="*/ 118 h 444"/>
                  <a:gd name="T2" fmla="*/ 186 w 314"/>
                  <a:gd name="T3" fmla="*/ 444 h 444"/>
                  <a:gd name="T4" fmla="*/ 314 w 314"/>
                  <a:gd name="T5" fmla="*/ 281 h 444"/>
                  <a:gd name="T6" fmla="*/ 90 w 314"/>
                  <a:gd name="T7" fmla="*/ 0 h 444"/>
                  <a:gd name="T8" fmla="*/ 0 w 314"/>
                  <a:gd name="T9" fmla="*/ 118 h 444"/>
                  <a:gd name="T10" fmla="*/ 0 60000 65536"/>
                  <a:gd name="T11" fmla="*/ 0 60000 65536"/>
                  <a:gd name="T12" fmla="*/ 0 60000 65536"/>
                  <a:gd name="T13" fmla="*/ 0 60000 65536"/>
                  <a:gd name="T14" fmla="*/ 0 60000 65536"/>
                  <a:gd name="T15" fmla="*/ 0 w 314"/>
                  <a:gd name="T16" fmla="*/ 0 h 444"/>
                  <a:gd name="T17" fmla="*/ 314 w 314"/>
                  <a:gd name="T18" fmla="*/ 444 h 444"/>
                </a:gdLst>
                <a:ahLst/>
                <a:cxnLst>
                  <a:cxn ang="T10">
                    <a:pos x="T0" y="T1"/>
                  </a:cxn>
                  <a:cxn ang="T11">
                    <a:pos x="T2" y="T3"/>
                  </a:cxn>
                  <a:cxn ang="T12">
                    <a:pos x="T4" y="T5"/>
                  </a:cxn>
                  <a:cxn ang="T13">
                    <a:pos x="T6" y="T7"/>
                  </a:cxn>
                  <a:cxn ang="T14">
                    <a:pos x="T8" y="T9"/>
                  </a:cxn>
                </a:cxnLst>
                <a:rect l="T15" t="T16" r="T17" b="T18"/>
                <a:pathLst>
                  <a:path w="314" h="444">
                    <a:moveTo>
                      <a:pt x="0" y="118"/>
                    </a:moveTo>
                    <a:lnTo>
                      <a:pt x="186" y="444"/>
                    </a:lnTo>
                    <a:lnTo>
                      <a:pt x="314" y="281"/>
                    </a:lnTo>
                    <a:lnTo>
                      <a:pt x="90" y="0"/>
                    </a:lnTo>
                    <a:lnTo>
                      <a:pt x="0" y="118"/>
                    </a:lnTo>
                    <a:close/>
                  </a:path>
                </a:pathLst>
              </a:custGeom>
              <a:solidFill>
                <a:srgbClr val="BF5FFF"/>
              </a:solidFill>
              <a:ln w="9525">
                <a:noFill/>
                <a:round/>
                <a:headEnd/>
                <a:tailEnd/>
              </a:ln>
            </p:spPr>
            <p:txBody>
              <a:bodyPr/>
              <a:lstStyle/>
              <a:p>
                <a:endParaRPr lang="en-US"/>
              </a:p>
            </p:txBody>
          </p:sp>
          <p:sp>
            <p:nvSpPr>
              <p:cNvPr id="9332" name="Freeform 520"/>
              <p:cNvSpPr>
                <a:spLocks/>
              </p:cNvSpPr>
              <p:nvPr/>
            </p:nvSpPr>
            <p:spPr bwMode="auto">
              <a:xfrm>
                <a:off x="4615" y="1656"/>
                <a:ext cx="314" cy="444"/>
              </a:xfrm>
              <a:custGeom>
                <a:avLst/>
                <a:gdLst>
                  <a:gd name="T0" fmla="*/ 0 w 314"/>
                  <a:gd name="T1" fmla="*/ 118 h 444"/>
                  <a:gd name="T2" fmla="*/ 186 w 314"/>
                  <a:gd name="T3" fmla="*/ 444 h 444"/>
                  <a:gd name="T4" fmla="*/ 314 w 314"/>
                  <a:gd name="T5" fmla="*/ 281 h 444"/>
                  <a:gd name="T6" fmla="*/ 90 w 314"/>
                  <a:gd name="T7" fmla="*/ 0 h 444"/>
                  <a:gd name="T8" fmla="*/ 0 w 314"/>
                  <a:gd name="T9" fmla="*/ 118 h 444"/>
                  <a:gd name="T10" fmla="*/ 0 60000 65536"/>
                  <a:gd name="T11" fmla="*/ 0 60000 65536"/>
                  <a:gd name="T12" fmla="*/ 0 60000 65536"/>
                  <a:gd name="T13" fmla="*/ 0 60000 65536"/>
                  <a:gd name="T14" fmla="*/ 0 60000 65536"/>
                  <a:gd name="T15" fmla="*/ 0 w 314"/>
                  <a:gd name="T16" fmla="*/ 0 h 444"/>
                  <a:gd name="T17" fmla="*/ 314 w 314"/>
                  <a:gd name="T18" fmla="*/ 444 h 444"/>
                </a:gdLst>
                <a:ahLst/>
                <a:cxnLst>
                  <a:cxn ang="T10">
                    <a:pos x="T0" y="T1"/>
                  </a:cxn>
                  <a:cxn ang="T11">
                    <a:pos x="T2" y="T3"/>
                  </a:cxn>
                  <a:cxn ang="T12">
                    <a:pos x="T4" y="T5"/>
                  </a:cxn>
                  <a:cxn ang="T13">
                    <a:pos x="T6" y="T7"/>
                  </a:cxn>
                  <a:cxn ang="T14">
                    <a:pos x="T8" y="T9"/>
                  </a:cxn>
                </a:cxnLst>
                <a:rect l="T15" t="T16" r="T17" b="T18"/>
                <a:pathLst>
                  <a:path w="314" h="444">
                    <a:moveTo>
                      <a:pt x="0" y="118"/>
                    </a:moveTo>
                    <a:lnTo>
                      <a:pt x="186" y="444"/>
                    </a:lnTo>
                    <a:lnTo>
                      <a:pt x="314" y="281"/>
                    </a:lnTo>
                    <a:lnTo>
                      <a:pt x="90" y="0"/>
                    </a:lnTo>
                    <a:lnTo>
                      <a:pt x="0" y="118"/>
                    </a:lnTo>
                    <a:close/>
                  </a:path>
                </a:pathLst>
              </a:custGeom>
              <a:solidFill>
                <a:srgbClr val="BF5FFF"/>
              </a:solidFill>
              <a:ln w="9525">
                <a:noFill/>
                <a:round/>
                <a:headEnd/>
                <a:tailEnd/>
              </a:ln>
            </p:spPr>
            <p:txBody>
              <a:bodyPr/>
              <a:lstStyle/>
              <a:p>
                <a:endParaRPr lang="en-US"/>
              </a:p>
            </p:txBody>
          </p:sp>
          <p:sp>
            <p:nvSpPr>
              <p:cNvPr id="9333" name="Freeform 521"/>
              <p:cNvSpPr>
                <a:spLocks/>
              </p:cNvSpPr>
              <p:nvPr/>
            </p:nvSpPr>
            <p:spPr bwMode="auto">
              <a:xfrm>
                <a:off x="4613" y="1654"/>
                <a:ext cx="314" cy="444"/>
              </a:xfrm>
              <a:custGeom>
                <a:avLst/>
                <a:gdLst>
                  <a:gd name="T0" fmla="*/ 0 w 314"/>
                  <a:gd name="T1" fmla="*/ 118 h 444"/>
                  <a:gd name="T2" fmla="*/ 186 w 314"/>
                  <a:gd name="T3" fmla="*/ 444 h 444"/>
                  <a:gd name="T4" fmla="*/ 314 w 314"/>
                  <a:gd name="T5" fmla="*/ 281 h 444"/>
                  <a:gd name="T6" fmla="*/ 90 w 314"/>
                  <a:gd name="T7" fmla="*/ 0 h 444"/>
                  <a:gd name="T8" fmla="*/ 0 w 314"/>
                  <a:gd name="T9" fmla="*/ 118 h 444"/>
                  <a:gd name="T10" fmla="*/ 0 60000 65536"/>
                  <a:gd name="T11" fmla="*/ 0 60000 65536"/>
                  <a:gd name="T12" fmla="*/ 0 60000 65536"/>
                  <a:gd name="T13" fmla="*/ 0 60000 65536"/>
                  <a:gd name="T14" fmla="*/ 0 60000 65536"/>
                  <a:gd name="T15" fmla="*/ 0 w 314"/>
                  <a:gd name="T16" fmla="*/ 0 h 444"/>
                  <a:gd name="T17" fmla="*/ 314 w 314"/>
                  <a:gd name="T18" fmla="*/ 444 h 444"/>
                </a:gdLst>
                <a:ahLst/>
                <a:cxnLst>
                  <a:cxn ang="T10">
                    <a:pos x="T0" y="T1"/>
                  </a:cxn>
                  <a:cxn ang="T11">
                    <a:pos x="T2" y="T3"/>
                  </a:cxn>
                  <a:cxn ang="T12">
                    <a:pos x="T4" y="T5"/>
                  </a:cxn>
                  <a:cxn ang="T13">
                    <a:pos x="T6" y="T7"/>
                  </a:cxn>
                  <a:cxn ang="T14">
                    <a:pos x="T8" y="T9"/>
                  </a:cxn>
                </a:cxnLst>
                <a:rect l="T15" t="T16" r="T17" b="T18"/>
                <a:pathLst>
                  <a:path w="314" h="444">
                    <a:moveTo>
                      <a:pt x="0" y="118"/>
                    </a:moveTo>
                    <a:lnTo>
                      <a:pt x="186" y="444"/>
                    </a:lnTo>
                    <a:lnTo>
                      <a:pt x="314" y="281"/>
                    </a:lnTo>
                    <a:lnTo>
                      <a:pt x="90" y="0"/>
                    </a:lnTo>
                    <a:lnTo>
                      <a:pt x="0" y="118"/>
                    </a:lnTo>
                    <a:close/>
                  </a:path>
                </a:pathLst>
              </a:custGeom>
              <a:noFill/>
              <a:ln w="9525">
                <a:solidFill>
                  <a:srgbClr val="000000"/>
                </a:solidFill>
                <a:prstDash val="solid"/>
                <a:round/>
                <a:headEnd/>
                <a:tailEnd/>
              </a:ln>
            </p:spPr>
            <p:txBody>
              <a:bodyPr/>
              <a:lstStyle/>
              <a:p>
                <a:endParaRPr lang="en-US"/>
              </a:p>
            </p:txBody>
          </p:sp>
          <p:sp>
            <p:nvSpPr>
              <p:cNvPr id="9334" name="Freeform 522"/>
              <p:cNvSpPr>
                <a:spLocks/>
              </p:cNvSpPr>
              <p:nvPr/>
            </p:nvSpPr>
            <p:spPr bwMode="auto">
              <a:xfrm>
                <a:off x="3765" y="1656"/>
                <a:ext cx="940" cy="118"/>
              </a:xfrm>
              <a:custGeom>
                <a:avLst/>
                <a:gdLst>
                  <a:gd name="T0" fmla="*/ 0 w 940"/>
                  <a:gd name="T1" fmla="*/ 118 h 118"/>
                  <a:gd name="T2" fmla="*/ 850 w 940"/>
                  <a:gd name="T3" fmla="*/ 118 h 118"/>
                  <a:gd name="T4" fmla="*/ 940 w 940"/>
                  <a:gd name="T5" fmla="*/ 0 h 118"/>
                  <a:gd name="T6" fmla="*/ 237 w 940"/>
                  <a:gd name="T7" fmla="*/ 0 h 118"/>
                  <a:gd name="T8" fmla="*/ 0 w 940"/>
                  <a:gd name="T9" fmla="*/ 118 h 118"/>
                  <a:gd name="T10" fmla="*/ 0 60000 65536"/>
                  <a:gd name="T11" fmla="*/ 0 60000 65536"/>
                  <a:gd name="T12" fmla="*/ 0 60000 65536"/>
                  <a:gd name="T13" fmla="*/ 0 60000 65536"/>
                  <a:gd name="T14" fmla="*/ 0 60000 65536"/>
                  <a:gd name="T15" fmla="*/ 0 w 940"/>
                  <a:gd name="T16" fmla="*/ 0 h 118"/>
                  <a:gd name="T17" fmla="*/ 940 w 940"/>
                  <a:gd name="T18" fmla="*/ 118 h 118"/>
                </a:gdLst>
                <a:ahLst/>
                <a:cxnLst>
                  <a:cxn ang="T10">
                    <a:pos x="T0" y="T1"/>
                  </a:cxn>
                  <a:cxn ang="T11">
                    <a:pos x="T2" y="T3"/>
                  </a:cxn>
                  <a:cxn ang="T12">
                    <a:pos x="T4" y="T5"/>
                  </a:cxn>
                  <a:cxn ang="T13">
                    <a:pos x="T6" y="T7"/>
                  </a:cxn>
                  <a:cxn ang="T14">
                    <a:pos x="T8" y="T9"/>
                  </a:cxn>
                </a:cxnLst>
                <a:rect l="T15" t="T16" r="T17" b="T18"/>
                <a:pathLst>
                  <a:path w="940" h="118">
                    <a:moveTo>
                      <a:pt x="0" y="118"/>
                    </a:moveTo>
                    <a:lnTo>
                      <a:pt x="850" y="118"/>
                    </a:lnTo>
                    <a:lnTo>
                      <a:pt x="940" y="0"/>
                    </a:lnTo>
                    <a:lnTo>
                      <a:pt x="237" y="0"/>
                    </a:lnTo>
                    <a:lnTo>
                      <a:pt x="0" y="118"/>
                    </a:lnTo>
                    <a:close/>
                  </a:path>
                </a:pathLst>
              </a:custGeom>
              <a:solidFill>
                <a:srgbClr val="5F009F"/>
              </a:solidFill>
              <a:ln w="9525">
                <a:noFill/>
                <a:round/>
                <a:headEnd/>
                <a:tailEnd/>
              </a:ln>
            </p:spPr>
            <p:txBody>
              <a:bodyPr/>
              <a:lstStyle/>
              <a:p>
                <a:endParaRPr lang="en-US"/>
              </a:p>
            </p:txBody>
          </p:sp>
          <p:sp>
            <p:nvSpPr>
              <p:cNvPr id="9335" name="Freeform 523"/>
              <p:cNvSpPr>
                <a:spLocks/>
              </p:cNvSpPr>
              <p:nvPr/>
            </p:nvSpPr>
            <p:spPr bwMode="auto">
              <a:xfrm>
                <a:off x="3765" y="1656"/>
                <a:ext cx="940" cy="118"/>
              </a:xfrm>
              <a:custGeom>
                <a:avLst/>
                <a:gdLst>
                  <a:gd name="T0" fmla="*/ 0 w 940"/>
                  <a:gd name="T1" fmla="*/ 118 h 118"/>
                  <a:gd name="T2" fmla="*/ 850 w 940"/>
                  <a:gd name="T3" fmla="*/ 118 h 118"/>
                  <a:gd name="T4" fmla="*/ 940 w 940"/>
                  <a:gd name="T5" fmla="*/ 0 h 118"/>
                  <a:gd name="T6" fmla="*/ 237 w 940"/>
                  <a:gd name="T7" fmla="*/ 0 h 118"/>
                  <a:gd name="T8" fmla="*/ 0 w 940"/>
                  <a:gd name="T9" fmla="*/ 118 h 118"/>
                  <a:gd name="T10" fmla="*/ 0 60000 65536"/>
                  <a:gd name="T11" fmla="*/ 0 60000 65536"/>
                  <a:gd name="T12" fmla="*/ 0 60000 65536"/>
                  <a:gd name="T13" fmla="*/ 0 60000 65536"/>
                  <a:gd name="T14" fmla="*/ 0 60000 65536"/>
                  <a:gd name="T15" fmla="*/ 0 w 940"/>
                  <a:gd name="T16" fmla="*/ 0 h 118"/>
                  <a:gd name="T17" fmla="*/ 940 w 940"/>
                  <a:gd name="T18" fmla="*/ 118 h 118"/>
                </a:gdLst>
                <a:ahLst/>
                <a:cxnLst>
                  <a:cxn ang="T10">
                    <a:pos x="T0" y="T1"/>
                  </a:cxn>
                  <a:cxn ang="T11">
                    <a:pos x="T2" y="T3"/>
                  </a:cxn>
                  <a:cxn ang="T12">
                    <a:pos x="T4" y="T5"/>
                  </a:cxn>
                  <a:cxn ang="T13">
                    <a:pos x="T6" y="T7"/>
                  </a:cxn>
                  <a:cxn ang="T14">
                    <a:pos x="T8" y="T9"/>
                  </a:cxn>
                </a:cxnLst>
                <a:rect l="T15" t="T16" r="T17" b="T18"/>
                <a:pathLst>
                  <a:path w="940" h="118">
                    <a:moveTo>
                      <a:pt x="0" y="118"/>
                    </a:moveTo>
                    <a:lnTo>
                      <a:pt x="850" y="118"/>
                    </a:lnTo>
                    <a:lnTo>
                      <a:pt x="940" y="0"/>
                    </a:lnTo>
                    <a:lnTo>
                      <a:pt x="237" y="0"/>
                    </a:lnTo>
                    <a:lnTo>
                      <a:pt x="0" y="118"/>
                    </a:lnTo>
                    <a:close/>
                  </a:path>
                </a:pathLst>
              </a:custGeom>
              <a:solidFill>
                <a:srgbClr val="5F009F"/>
              </a:solidFill>
              <a:ln w="9525">
                <a:noFill/>
                <a:round/>
                <a:headEnd/>
                <a:tailEnd/>
              </a:ln>
            </p:spPr>
            <p:txBody>
              <a:bodyPr/>
              <a:lstStyle/>
              <a:p>
                <a:endParaRPr lang="en-US"/>
              </a:p>
            </p:txBody>
          </p:sp>
          <p:sp>
            <p:nvSpPr>
              <p:cNvPr id="9336" name="Freeform 524"/>
              <p:cNvSpPr>
                <a:spLocks/>
              </p:cNvSpPr>
              <p:nvPr/>
            </p:nvSpPr>
            <p:spPr bwMode="auto">
              <a:xfrm>
                <a:off x="3765" y="1654"/>
                <a:ext cx="938" cy="118"/>
              </a:xfrm>
              <a:custGeom>
                <a:avLst/>
                <a:gdLst>
                  <a:gd name="T0" fmla="*/ 0 w 938"/>
                  <a:gd name="T1" fmla="*/ 118 h 118"/>
                  <a:gd name="T2" fmla="*/ 848 w 938"/>
                  <a:gd name="T3" fmla="*/ 118 h 118"/>
                  <a:gd name="T4" fmla="*/ 938 w 938"/>
                  <a:gd name="T5" fmla="*/ 0 h 118"/>
                  <a:gd name="T6" fmla="*/ 235 w 938"/>
                  <a:gd name="T7" fmla="*/ 0 h 118"/>
                  <a:gd name="T8" fmla="*/ 0 w 938"/>
                  <a:gd name="T9" fmla="*/ 118 h 118"/>
                  <a:gd name="T10" fmla="*/ 0 60000 65536"/>
                  <a:gd name="T11" fmla="*/ 0 60000 65536"/>
                  <a:gd name="T12" fmla="*/ 0 60000 65536"/>
                  <a:gd name="T13" fmla="*/ 0 60000 65536"/>
                  <a:gd name="T14" fmla="*/ 0 60000 65536"/>
                  <a:gd name="T15" fmla="*/ 0 w 938"/>
                  <a:gd name="T16" fmla="*/ 0 h 118"/>
                  <a:gd name="T17" fmla="*/ 938 w 938"/>
                  <a:gd name="T18" fmla="*/ 118 h 118"/>
                </a:gdLst>
                <a:ahLst/>
                <a:cxnLst>
                  <a:cxn ang="T10">
                    <a:pos x="T0" y="T1"/>
                  </a:cxn>
                  <a:cxn ang="T11">
                    <a:pos x="T2" y="T3"/>
                  </a:cxn>
                  <a:cxn ang="T12">
                    <a:pos x="T4" y="T5"/>
                  </a:cxn>
                  <a:cxn ang="T13">
                    <a:pos x="T6" y="T7"/>
                  </a:cxn>
                  <a:cxn ang="T14">
                    <a:pos x="T8" y="T9"/>
                  </a:cxn>
                </a:cxnLst>
                <a:rect l="T15" t="T16" r="T17" b="T18"/>
                <a:pathLst>
                  <a:path w="938" h="118">
                    <a:moveTo>
                      <a:pt x="0" y="118"/>
                    </a:moveTo>
                    <a:lnTo>
                      <a:pt x="848" y="118"/>
                    </a:lnTo>
                    <a:lnTo>
                      <a:pt x="938" y="0"/>
                    </a:lnTo>
                    <a:lnTo>
                      <a:pt x="235" y="0"/>
                    </a:lnTo>
                    <a:lnTo>
                      <a:pt x="0" y="118"/>
                    </a:lnTo>
                    <a:close/>
                  </a:path>
                </a:pathLst>
              </a:custGeom>
              <a:noFill/>
              <a:ln w="9525">
                <a:solidFill>
                  <a:srgbClr val="000000"/>
                </a:solidFill>
                <a:prstDash val="solid"/>
                <a:round/>
                <a:headEnd/>
                <a:tailEnd/>
              </a:ln>
            </p:spPr>
            <p:txBody>
              <a:bodyPr/>
              <a:lstStyle/>
              <a:p>
                <a:endParaRPr lang="en-US"/>
              </a:p>
            </p:txBody>
          </p:sp>
          <p:sp>
            <p:nvSpPr>
              <p:cNvPr id="9337" name="Freeform 525"/>
              <p:cNvSpPr>
                <a:spLocks/>
              </p:cNvSpPr>
              <p:nvPr/>
            </p:nvSpPr>
            <p:spPr bwMode="auto">
              <a:xfrm>
                <a:off x="3579" y="1774"/>
                <a:ext cx="1222" cy="326"/>
              </a:xfrm>
              <a:custGeom>
                <a:avLst/>
                <a:gdLst>
                  <a:gd name="T0" fmla="*/ 0 w 1222"/>
                  <a:gd name="T1" fmla="*/ 326 h 326"/>
                  <a:gd name="T2" fmla="*/ 1222 w 1222"/>
                  <a:gd name="T3" fmla="*/ 326 h 326"/>
                  <a:gd name="T4" fmla="*/ 1036 w 1222"/>
                  <a:gd name="T5" fmla="*/ 0 h 326"/>
                  <a:gd name="T6" fmla="*/ 186 w 1222"/>
                  <a:gd name="T7" fmla="*/ 0 h 326"/>
                  <a:gd name="T8" fmla="*/ 0 w 1222"/>
                  <a:gd name="T9" fmla="*/ 326 h 326"/>
                  <a:gd name="T10" fmla="*/ 0 60000 65536"/>
                  <a:gd name="T11" fmla="*/ 0 60000 65536"/>
                  <a:gd name="T12" fmla="*/ 0 60000 65536"/>
                  <a:gd name="T13" fmla="*/ 0 60000 65536"/>
                  <a:gd name="T14" fmla="*/ 0 60000 65536"/>
                  <a:gd name="T15" fmla="*/ 0 w 1222"/>
                  <a:gd name="T16" fmla="*/ 0 h 326"/>
                  <a:gd name="T17" fmla="*/ 1222 w 1222"/>
                  <a:gd name="T18" fmla="*/ 326 h 326"/>
                </a:gdLst>
                <a:ahLst/>
                <a:cxnLst>
                  <a:cxn ang="T10">
                    <a:pos x="T0" y="T1"/>
                  </a:cxn>
                  <a:cxn ang="T11">
                    <a:pos x="T2" y="T3"/>
                  </a:cxn>
                  <a:cxn ang="T12">
                    <a:pos x="T4" y="T5"/>
                  </a:cxn>
                  <a:cxn ang="T13">
                    <a:pos x="T6" y="T7"/>
                  </a:cxn>
                  <a:cxn ang="T14">
                    <a:pos x="T8" y="T9"/>
                  </a:cxn>
                </a:cxnLst>
                <a:rect l="T15" t="T16" r="T17" b="T18"/>
                <a:pathLst>
                  <a:path w="1222" h="326">
                    <a:moveTo>
                      <a:pt x="0" y="326"/>
                    </a:moveTo>
                    <a:lnTo>
                      <a:pt x="1222" y="326"/>
                    </a:lnTo>
                    <a:lnTo>
                      <a:pt x="1036" y="0"/>
                    </a:lnTo>
                    <a:lnTo>
                      <a:pt x="186" y="0"/>
                    </a:lnTo>
                    <a:lnTo>
                      <a:pt x="0" y="326"/>
                    </a:lnTo>
                    <a:close/>
                  </a:path>
                </a:pathLst>
              </a:custGeom>
              <a:solidFill>
                <a:srgbClr val="9F3FDF"/>
              </a:solidFill>
              <a:ln w="9525">
                <a:noFill/>
                <a:round/>
                <a:headEnd/>
                <a:tailEnd/>
              </a:ln>
            </p:spPr>
            <p:txBody>
              <a:bodyPr/>
              <a:lstStyle/>
              <a:p>
                <a:endParaRPr lang="en-US"/>
              </a:p>
            </p:txBody>
          </p:sp>
          <p:sp>
            <p:nvSpPr>
              <p:cNvPr id="9338" name="Freeform 526"/>
              <p:cNvSpPr>
                <a:spLocks/>
              </p:cNvSpPr>
              <p:nvPr/>
            </p:nvSpPr>
            <p:spPr bwMode="auto">
              <a:xfrm>
                <a:off x="3579" y="1774"/>
                <a:ext cx="1222" cy="326"/>
              </a:xfrm>
              <a:custGeom>
                <a:avLst/>
                <a:gdLst>
                  <a:gd name="T0" fmla="*/ 0 w 1222"/>
                  <a:gd name="T1" fmla="*/ 326 h 326"/>
                  <a:gd name="T2" fmla="*/ 1222 w 1222"/>
                  <a:gd name="T3" fmla="*/ 326 h 326"/>
                  <a:gd name="T4" fmla="*/ 1036 w 1222"/>
                  <a:gd name="T5" fmla="*/ 0 h 326"/>
                  <a:gd name="T6" fmla="*/ 186 w 1222"/>
                  <a:gd name="T7" fmla="*/ 0 h 326"/>
                  <a:gd name="T8" fmla="*/ 0 w 1222"/>
                  <a:gd name="T9" fmla="*/ 326 h 326"/>
                  <a:gd name="T10" fmla="*/ 0 60000 65536"/>
                  <a:gd name="T11" fmla="*/ 0 60000 65536"/>
                  <a:gd name="T12" fmla="*/ 0 60000 65536"/>
                  <a:gd name="T13" fmla="*/ 0 60000 65536"/>
                  <a:gd name="T14" fmla="*/ 0 60000 65536"/>
                  <a:gd name="T15" fmla="*/ 0 w 1222"/>
                  <a:gd name="T16" fmla="*/ 0 h 326"/>
                  <a:gd name="T17" fmla="*/ 1222 w 1222"/>
                  <a:gd name="T18" fmla="*/ 326 h 326"/>
                </a:gdLst>
                <a:ahLst/>
                <a:cxnLst>
                  <a:cxn ang="T10">
                    <a:pos x="T0" y="T1"/>
                  </a:cxn>
                  <a:cxn ang="T11">
                    <a:pos x="T2" y="T3"/>
                  </a:cxn>
                  <a:cxn ang="T12">
                    <a:pos x="T4" y="T5"/>
                  </a:cxn>
                  <a:cxn ang="T13">
                    <a:pos x="T6" y="T7"/>
                  </a:cxn>
                  <a:cxn ang="T14">
                    <a:pos x="T8" y="T9"/>
                  </a:cxn>
                </a:cxnLst>
                <a:rect l="T15" t="T16" r="T17" b="T18"/>
                <a:pathLst>
                  <a:path w="1222" h="326">
                    <a:moveTo>
                      <a:pt x="0" y="326"/>
                    </a:moveTo>
                    <a:lnTo>
                      <a:pt x="1222" y="326"/>
                    </a:lnTo>
                    <a:lnTo>
                      <a:pt x="1036" y="0"/>
                    </a:lnTo>
                    <a:lnTo>
                      <a:pt x="186" y="0"/>
                    </a:lnTo>
                    <a:lnTo>
                      <a:pt x="0" y="326"/>
                    </a:lnTo>
                    <a:close/>
                  </a:path>
                </a:pathLst>
              </a:custGeom>
              <a:solidFill>
                <a:srgbClr val="9F3FDF"/>
              </a:solidFill>
              <a:ln w="9525">
                <a:noFill/>
                <a:round/>
                <a:headEnd/>
                <a:tailEnd/>
              </a:ln>
            </p:spPr>
            <p:txBody>
              <a:bodyPr/>
              <a:lstStyle/>
              <a:p>
                <a:endParaRPr lang="en-US"/>
              </a:p>
            </p:txBody>
          </p:sp>
          <p:sp>
            <p:nvSpPr>
              <p:cNvPr id="9339" name="Freeform 527"/>
              <p:cNvSpPr>
                <a:spLocks/>
              </p:cNvSpPr>
              <p:nvPr/>
            </p:nvSpPr>
            <p:spPr bwMode="auto">
              <a:xfrm>
                <a:off x="3579" y="1772"/>
                <a:ext cx="1220" cy="326"/>
              </a:xfrm>
              <a:custGeom>
                <a:avLst/>
                <a:gdLst>
                  <a:gd name="T0" fmla="*/ 0 w 1220"/>
                  <a:gd name="T1" fmla="*/ 326 h 326"/>
                  <a:gd name="T2" fmla="*/ 1220 w 1220"/>
                  <a:gd name="T3" fmla="*/ 326 h 326"/>
                  <a:gd name="T4" fmla="*/ 1034 w 1220"/>
                  <a:gd name="T5" fmla="*/ 0 h 326"/>
                  <a:gd name="T6" fmla="*/ 186 w 1220"/>
                  <a:gd name="T7" fmla="*/ 0 h 326"/>
                  <a:gd name="T8" fmla="*/ 0 w 1220"/>
                  <a:gd name="T9" fmla="*/ 326 h 326"/>
                  <a:gd name="T10" fmla="*/ 0 60000 65536"/>
                  <a:gd name="T11" fmla="*/ 0 60000 65536"/>
                  <a:gd name="T12" fmla="*/ 0 60000 65536"/>
                  <a:gd name="T13" fmla="*/ 0 60000 65536"/>
                  <a:gd name="T14" fmla="*/ 0 60000 65536"/>
                  <a:gd name="T15" fmla="*/ 0 w 1220"/>
                  <a:gd name="T16" fmla="*/ 0 h 326"/>
                  <a:gd name="T17" fmla="*/ 1220 w 1220"/>
                  <a:gd name="T18" fmla="*/ 326 h 326"/>
                </a:gdLst>
                <a:ahLst/>
                <a:cxnLst>
                  <a:cxn ang="T10">
                    <a:pos x="T0" y="T1"/>
                  </a:cxn>
                  <a:cxn ang="T11">
                    <a:pos x="T2" y="T3"/>
                  </a:cxn>
                  <a:cxn ang="T12">
                    <a:pos x="T4" y="T5"/>
                  </a:cxn>
                  <a:cxn ang="T13">
                    <a:pos x="T6" y="T7"/>
                  </a:cxn>
                  <a:cxn ang="T14">
                    <a:pos x="T8" y="T9"/>
                  </a:cxn>
                </a:cxnLst>
                <a:rect l="T15" t="T16" r="T17" b="T18"/>
                <a:pathLst>
                  <a:path w="1220" h="326">
                    <a:moveTo>
                      <a:pt x="0" y="326"/>
                    </a:moveTo>
                    <a:lnTo>
                      <a:pt x="1220" y="326"/>
                    </a:lnTo>
                    <a:lnTo>
                      <a:pt x="1034" y="0"/>
                    </a:lnTo>
                    <a:lnTo>
                      <a:pt x="186" y="0"/>
                    </a:lnTo>
                    <a:lnTo>
                      <a:pt x="0" y="326"/>
                    </a:lnTo>
                    <a:close/>
                  </a:path>
                </a:pathLst>
              </a:custGeom>
              <a:noFill/>
              <a:ln w="9525">
                <a:solidFill>
                  <a:srgbClr val="000000"/>
                </a:solidFill>
                <a:prstDash val="solid"/>
                <a:round/>
                <a:headEnd/>
                <a:tailEnd/>
              </a:ln>
            </p:spPr>
            <p:txBody>
              <a:bodyPr/>
              <a:lstStyle/>
              <a:p>
                <a:endParaRPr lang="en-US"/>
              </a:p>
            </p:txBody>
          </p:sp>
        </p:grpSp>
        <p:grpSp>
          <p:nvGrpSpPr>
            <p:cNvPr id="9314" name="Group 538"/>
            <p:cNvGrpSpPr>
              <a:grpSpLocks/>
            </p:cNvGrpSpPr>
            <p:nvPr/>
          </p:nvGrpSpPr>
          <p:grpSpPr bwMode="auto">
            <a:xfrm>
              <a:off x="3797" y="1329"/>
              <a:ext cx="876" cy="392"/>
              <a:chOff x="3797" y="1329"/>
              <a:chExt cx="876" cy="392"/>
            </a:xfrm>
          </p:grpSpPr>
          <p:sp>
            <p:nvSpPr>
              <p:cNvPr id="9322" name="Freeform 529"/>
              <p:cNvSpPr>
                <a:spLocks/>
              </p:cNvSpPr>
              <p:nvPr/>
            </p:nvSpPr>
            <p:spPr bwMode="auto">
              <a:xfrm>
                <a:off x="4404" y="1331"/>
                <a:ext cx="269" cy="390"/>
              </a:xfrm>
              <a:custGeom>
                <a:avLst/>
                <a:gdLst>
                  <a:gd name="T0" fmla="*/ 185 w 269"/>
                  <a:gd name="T1" fmla="*/ 390 h 390"/>
                  <a:gd name="T2" fmla="*/ 269 w 269"/>
                  <a:gd name="T3" fmla="*/ 281 h 390"/>
                  <a:gd name="T4" fmla="*/ 46 w 269"/>
                  <a:gd name="T5" fmla="*/ 0 h 390"/>
                  <a:gd name="T6" fmla="*/ 0 w 269"/>
                  <a:gd name="T7" fmla="*/ 59 h 390"/>
                  <a:gd name="T8" fmla="*/ 185 w 269"/>
                  <a:gd name="T9" fmla="*/ 390 h 390"/>
                  <a:gd name="T10" fmla="*/ 0 60000 65536"/>
                  <a:gd name="T11" fmla="*/ 0 60000 65536"/>
                  <a:gd name="T12" fmla="*/ 0 60000 65536"/>
                  <a:gd name="T13" fmla="*/ 0 60000 65536"/>
                  <a:gd name="T14" fmla="*/ 0 60000 65536"/>
                  <a:gd name="T15" fmla="*/ 0 w 269"/>
                  <a:gd name="T16" fmla="*/ 0 h 390"/>
                  <a:gd name="T17" fmla="*/ 269 w 269"/>
                  <a:gd name="T18" fmla="*/ 390 h 390"/>
                </a:gdLst>
                <a:ahLst/>
                <a:cxnLst>
                  <a:cxn ang="T10">
                    <a:pos x="T0" y="T1"/>
                  </a:cxn>
                  <a:cxn ang="T11">
                    <a:pos x="T2" y="T3"/>
                  </a:cxn>
                  <a:cxn ang="T12">
                    <a:pos x="T4" y="T5"/>
                  </a:cxn>
                  <a:cxn ang="T13">
                    <a:pos x="T6" y="T7"/>
                  </a:cxn>
                  <a:cxn ang="T14">
                    <a:pos x="T8" y="T9"/>
                  </a:cxn>
                </a:cxnLst>
                <a:rect l="T15" t="T16" r="T17" b="T18"/>
                <a:pathLst>
                  <a:path w="269" h="390">
                    <a:moveTo>
                      <a:pt x="185" y="390"/>
                    </a:moveTo>
                    <a:lnTo>
                      <a:pt x="269" y="281"/>
                    </a:lnTo>
                    <a:lnTo>
                      <a:pt x="46" y="0"/>
                    </a:lnTo>
                    <a:lnTo>
                      <a:pt x="0" y="59"/>
                    </a:lnTo>
                    <a:lnTo>
                      <a:pt x="185" y="390"/>
                    </a:lnTo>
                    <a:close/>
                  </a:path>
                </a:pathLst>
              </a:custGeom>
              <a:solidFill>
                <a:srgbClr val="FF9F7F"/>
              </a:solidFill>
              <a:ln w="9525">
                <a:noFill/>
                <a:round/>
                <a:headEnd/>
                <a:tailEnd/>
              </a:ln>
            </p:spPr>
            <p:txBody>
              <a:bodyPr/>
              <a:lstStyle/>
              <a:p>
                <a:endParaRPr lang="en-US"/>
              </a:p>
            </p:txBody>
          </p:sp>
          <p:sp>
            <p:nvSpPr>
              <p:cNvPr id="9323" name="Freeform 530"/>
              <p:cNvSpPr>
                <a:spLocks/>
              </p:cNvSpPr>
              <p:nvPr/>
            </p:nvSpPr>
            <p:spPr bwMode="auto">
              <a:xfrm>
                <a:off x="4404" y="1331"/>
                <a:ext cx="269" cy="390"/>
              </a:xfrm>
              <a:custGeom>
                <a:avLst/>
                <a:gdLst>
                  <a:gd name="T0" fmla="*/ 185 w 269"/>
                  <a:gd name="T1" fmla="*/ 390 h 390"/>
                  <a:gd name="T2" fmla="*/ 269 w 269"/>
                  <a:gd name="T3" fmla="*/ 281 h 390"/>
                  <a:gd name="T4" fmla="*/ 46 w 269"/>
                  <a:gd name="T5" fmla="*/ 0 h 390"/>
                  <a:gd name="T6" fmla="*/ 0 w 269"/>
                  <a:gd name="T7" fmla="*/ 59 h 390"/>
                  <a:gd name="T8" fmla="*/ 185 w 269"/>
                  <a:gd name="T9" fmla="*/ 390 h 390"/>
                  <a:gd name="T10" fmla="*/ 0 60000 65536"/>
                  <a:gd name="T11" fmla="*/ 0 60000 65536"/>
                  <a:gd name="T12" fmla="*/ 0 60000 65536"/>
                  <a:gd name="T13" fmla="*/ 0 60000 65536"/>
                  <a:gd name="T14" fmla="*/ 0 60000 65536"/>
                  <a:gd name="T15" fmla="*/ 0 w 269"/>
                  <a:gd name="T16" fmla="*/ 0 h 390"/>
                  <a:gd name="T17" fmla="*/ 269 w 269"/>
                  <a:gd name="T18" fmla="*/ 390 h 390"/>
                </a:gdLst>
                <a:ahLst/>
                <a:cxnLst>
                  <a:cxn ang="T10">
                    <a:pos x="T0" y="T1"/>
                  </a:cxn>
                  <a:cxn ang="T11">
                    <a:pos x="T2" y="T3"/>
                  </a:cxn>
                  <a:cxn ang="T12">
                    <a:pos x="T4" y="T5"/>
                  </a:cxn>
                  <a:cxn ang="T13">
                    <a:pos x="T6" y="T7"/>
                  </a:cxn>
                  <a:cxn ang="T14">
                    <a:pos x="T8" y="T9"/>
                  </a:cxn>
                </a:cxnLst>
                <a:rect l="T15" t="T16" r="T17" b="T18"/>
                <a:pathLst>
                  <a:path w="269" h="390">
                    <a:moveTo>
                      <a:pt x="185" y="390"/>
                    </a:moveTo>
                    <a:lnTo>
                      <a:pt x="269" y="281"/>
                    </a:lnTo>
                    <a:lnTo>
                      <a:pt x="46" y="0"/>
                    </a:lnTo>
                    <a:lnTo>
                      <a:pt x="0" y="59"/>
                    </a:lnTo>
                    <a:lnTo>
                      <a:pt x="185" y="390"/>
                    </a:lnTo>
                    <a:close/>
                  </a:path>
                </a:pathLst>
              </a:custGeom>
              <a:solidFill>
                <a:srgbClr val="FF9F7F"/>
              </a:solidFill>
              <a:ln w="9525">
                <a:noFill/>
                <a:round/>
                <a:headEnd/>
                <a:tailEnd/>
              </a:ln>
            </p:spPr>
            <p:txBody>
              <a:bodyPr/>
              <a:lstStyle/>
              <a:p>
                <a:endParaRPr lang="en-US"/>
              </a:p>
            </p:txBody>
          </p:sp>
          <p:sp>
            <p:nvSpPr>
              <p:cNvPr id="9324" name="Freeform 531"/>
              <p:cNvSpPr>
                <a:spLocks/>
              </p:cNvSpPr>
              <p:nvPr/>
            </p:nvSpPr>
            <p:spPr bwMode="auto">
              <a:xfrm>
                <a:off x="4404" y="1329"/>
                <a:ext cx="267" cy="390"/>
              </a:xfrm>
              <a:custGeom>
                <a:avLst/>
                <a:gdLst>
                  <a:gd name="T0" fmla="*/ 183 w 267"/>
                  <a:gd name="T1" fmla="*/ 390 h 390"/>
                  <a:gd name="T2" fmla="*/ 267 w 267"/>
                  <a:gd name="T3" fmla="*/ 281 h 390"/>
                  <a:gd name="T4" fmla="*/ 44 w 267"/>
                  <a:gd name="T5" fmla="*/ 0 h 390"/>
                  <a:gd name="T6" fmla="*/ 0 w 267"/>
                  <a:gd name="T7" fmla="*/ 59 h 390"/>
                  <a:gd name="T8" fmla="*/ 183 w 267"/>
                  <a:gd name="T9" fmla="*/ 390 h 390"/>
                  <a:gd name="T10" fmla="*/ 0 60000 65536"/>
                  <a:gd name="T11" fmla="*/ 0 60000 65536"/>
                  <a:gd name="T12" fmla="*/ 0 60000 65536"/>
                  <a:gd name="T13" fmla="*/ 0 60000 65536"/>
                  <a:gd name="T14" fmla="*/ 0 60000 65536"/>
                  <a:gd name="T15" fmla="*/ 0 w 267"/>
                  <a:gd name="T16" fmla="*/ 0 h 390"/>
                  <a:gd name="T17" fmla="*/ 267 w 267"/>
                  <a:gd name="T18" fmla="*/ 390 h 390"/>
                </a:gdLst>
                <a:ahLst/>
                <a:cxnLst>
                  <a:cxn ang="T10">
                    <a:pos x="T0" y="T1"/>
                  </a:cxn>
                  <a:cxn ang="T11">
                    <a:pos x="T2" y="T3"/>
                  </a:cxn>
                  <a:cxn ang="T12">
                    <a:pos x="T4" y="T5"/>
                  </a:cxn>
                  <a:cxn ang="T13">
                    <a:pos x="T6" y="T7"/>
                  </a:cxn>
                  <a:cxn ang="T14">
                    <a:pos x="T8" y="T9"/>
                  </a:cxn>
                </a:cxnLst>
                <a:rect l="T15" t="T16" r="T17" b="T18"/>
                <a:pathLst>
                  <a:path w="267" h="390">
                    <a:moveTo>
                      <a:pt x="183" y="390"/>
                    </a:moveTo>
                    <a:lnTo>
                      <a:pt x="267" y="281"/>
                    </a:lnTo>
                    <a:lnTo>
                      <a:pt x="44" y="0"/>
                    </a:lnTo>
                    <a:lnTo>
                      <a:pt x="0" y="59"/>
                    </a:lnTo>
                    <a:lnTo>
                      <a:pt x="183" y="390"/>
                    </a:lnTo>
                    <a:close/>
                  </a:path>
                </a:pathLst>
              </a:custGeom>
              <a:noFill/>
              <a:ln w="9525">
                <a:solidFill>
                  <a:srgbClr val="000000"/>
                </a:solidFill>
                <a:prstDash val="solid"/>
                <a:round/>
                <a:headEnd/>
                <a:tailEnd/>
              </a:ln>
            </p:spPr>
            <p:txBody>
              <a:bodyPr/>
              <a:lstStyle/>
              <a:p>
                <a:endParaRPr lang="en-US"/>
              </a:p>
            </p:txBody>
          </p:sp>
          <p:sp>
            <p:nvSpPr>
              <p:cNvPr id="9325" name="Freeform 532"/>
              <p:cNvSpPr>
                <a:spLocks/>
              </p:cNvSpPr>
              <p:nvPr/>
            </p:nvSpPr>
            <p:spPr bwMode="auto">
              <a:xfrm>
                <a:off x="3982" y="1331"/>
                <a:ext cx="468" cy="59"/>
              </a:xfrm>
              <a:custGeom>
                <a:avLst/>
                <a:gdLst>
                  <a:gd name="T0" fmla="*/ 0 w 468"/>
                  <a:gd name="T1" fmla="*/ 59 h 59"/>
                  <a:gd name="T2" fmla="*/ 422 w 468"/>
                  <a:gd name="T3" fmla="*/ 59 h 59"/>
                  <a:gd name="T4" fmla="*/ 468 w 468"/>
                  <a:gd name="T5" fmla="*/ 0 h 59"/>
                  <a:gd name="T6" fmla="*/ 148 w 468"/>
                  <a:gd name="T7" fmla="*/ 0 h 59"/>
                  <a:gd name="T8" fmla="*/ 0 w 468"/>
                  <a:gd name="T9" fmla="*/ 59 h 59"/>
                  <a:gd name="T10" fmla="*/ 0 60000 65536"/>
                  <a:gd name="T11" fmla="*/ 0 60000 65536"/>
                  <a:gd name="T12" fmla="*/ 0 60000 65536"/>
                  <a:gd name="T13" fmla="*/ 0 60000 65536"/>
                  <a:gd name="T14" fmla="*/ 0 60000 65536"/>
                  <a:gd name="T15" fmla="*/ 0 w 468"/>
                  <a:gd name="T16" fmla="*/ 0 h 59"/>
                  <a:gd name="T17" fmla="*/ 468 w 468"/>
                  <a:gd name="T18" fmla="*/ 59 h 59"/>
                </a:gdLst>
                <a:ahLst/>
                <a:cxnLst>
                  <a:cxn ang="T10">
                    <a:pos x="T0" y="T1"/>
                  </a:cxn>
                  <a:cxn ang="T11">
                    <a:pos x="T2" y="T3"/>
                  </a:cxn>
                  <a:cxn ang="T12">
                    <a:pos x="T4" y="T5"/>
                  </a:cxn>
                  <a:cxn ang="T13">
                    <a:pos x="T6" y="T7"/>
                  </a:cxn>
                  <a:cxn ang="T14">
                    <a:pos x="T8" y="T9"/>
                  </a:cxn>
                </a:cxnLst>
                <a:rect l="T15" t="T16" r="T17" b="T18"/>
                <a:pathLst>
                  <a:path w="468" h="59">
                    <a:moveTo>
                      <a:pt x="0" y="59"/>
                    </a:moveTo>
                    <a:lnTo>
                      <a:pt x="422" y="59"/>
                    </a:lnTo>
                    <a:lnTo>
                      <a:pt x="468" y="0"/>
                    </a:lnTo>
                    <a:lnTo>
                      <a:pt x="148" y="0"/>
                    </a:lnTo>
                    <a:lnTo>
                      <a:pt x="0" y="59"/>
                    </a:lnTo>
                    <a:close/>
                  </a:path>
                </a:pathLst>
              </a:custGeom>
              <a:solidFill>
                <a:srgbClr val="BF3F00"/>
              </a:solidFill>
              <a:ln w="9525">
                <a:noFill/>
                <a:round/>
                <a:headEnd/>
                <a:tailEnd/>
              </a:ln>
            </p:spPr>
            <p:txBody>
              <a:bodyPr/>
              <a:lstStyle/>
              <a:p>
                <a:endParaRPr lang="en-US"/>
              </a:p>
            </p:txBody>
          </p:sp>
          <p:sp>
            <p:nvSpPr>
              <p:cNvPr id="9326" name="Freeform 533"/>
              <p:cNvSpPr>
                <a:spLocks/>
              </p:cNvSpPr>
              <p:nvPr/>
            </p:nvSpPr>
            <p:spPr bwMode="auto">
              <a:xfrm>
                <a:off x="3982" y="1331"/>
                <a:ext cx="468" cy="59"/>
              </a:xfrm>
              <a:custGeom>
                <a:avLst/>
                <a:gdLst>
                  <a:gd name="T0" fmla="*/ 0 w 468"/>
                  <a:gd name="T1" fmla="*/ 59 h 59"/>
                  <a:gd name="T2" fmla="*/ 422 w 468"/>
                  <a:gd name="T3" fmla="*/ 59 h 59"/>
                  <a:gd name="T4" fmla="*/ 468 w 468"/>
                  <a:gd name="T5" fmla="*/ 0 h 59"/>
                  <a:gd name="T6" fmla="*/ 148 w 468"/>
                  <a:gd name="T7" fmla="*/ 0 h 59"/>
                  <a:gd name="T8" fmla="*/ 0 w 468"/>
                  <a:gd name="T9" fmla="*/ 59 h 59"/>
                  <a:gd name="T10" fmla="*/ 0 60000 65536"/>
                  <a:gd name="T11" fmla="*/ 0 60000 65536"/>
                  <a:gd name="T12" fmla="*/ 0 60000 65536"/>
                  <a:gd name="T13" fmla="*/ 0 60000 65536"/>
                  <a:gd name="T14" fmla="*/ 0 60000 65536"/>
                  <a:gd name="T15" fmla="*/ 0 w 468"/>
                  <a:gd name="T16" fmla="*/ 0 h 59"/>
                  <a:gd name="T17" fmla="*/ 468 w 468"/>
                  <a:gd name="T18" fmla="*/ 59 h 59"/>
                </a:gdLst>
                <a:ahLst/>
                <a:cxnLst>
                  <a:cxn ang="T10">
                    <a:pos x="T0" y="T1"/>
                  </a:cxn>
                  <a:cxn ang="T11">
                    <a:pos x="T2" y="T3"/>
                  </a:cxn>
                  <a:cxn ang="T12">
                    <a:pos x="T4" y="T5"/>
                  </a:cxn>
                  <a:cxn ang="T13">
                    <a:pos x="T6" y="T7"/>
                  </a:cxn>
                  <a:cxn ang="T14">
                    <a:pos x="T8" y="T9"/>
                  </a:cxn>
                </a:cxnLst>
                <a:rect l="T15" t="T16" r="T17" b="T18"/>
                <a:pathLst>
                  <a:path w="468" h="59">
                    <a:moveTo>
                      <a:pt x="0" y="59"/>
                    </a:moveTo>
                    <a:lnTo>
                      <a:pt x="422" y="59"/>
                    </a:lnTo>
                    <a:lnTo>
                      <a:pt x="468" y="0"/>
                    </a:lnTo>
                    <a:lnTo>
                      <a:pt x="148" y="0"/>
                    </a:lnTo>
                    <a:lnTo>
                      <a:pt x="0" y="59"/>
                    </a:lnTo>
                    <a:close/>
                  </a:path>
                </a:pathLst>
              </a:custGeom>
              <a:solidFill>
                <a:srgbClr val="BF3F00"/>
              </a:solidFill>
              <a:ln w="9525">
                <a:noFill/>
                <a:round/>
                <a:headEnd/>
                <a:tailEnd/>
              </a:ln>
            </p:spPr>
            <p:txBody>
              <a:bodyPr/>
              <a:lstStyle/>
              <a:p>
                <a:endParaRPr lang="en-US"/>
              </a:p>
            </p:txBody>
          </p:sp>
          <p:sp>
            <p:nvSpPr>
              <p:cNvPr id="9327" name="Freeform 534"/>
              <p:cNvSpPr>
                <a:spLocks/>
              </p:cNvSpPr>
              <p:nvPr/>
            </p:nvSpPr>
            <p:spPr bwMode="auto">
              <a:xfrm>
                <a:off x="3980" y="1329"/>
                <a:ext cx="468" cy="59"/>
              </a:xfrm>
              <a:custGeom>
                <a:avLst/>
                <a:gdLst>
                  <a:gd name="T0" fmla="*/ 0 w 468"/>
                  <a:gd name="T1" fmla="*/ 59 h 59"/>
                  <a:gd name="T2" fmla="*/ 424 w 468"/>
                  <a:gd name="T3" fmla="*/ 59 h 59"/>
                  <a:gd name="T4" fmla="*/ 468 w 468"/>
                  <a:gd name="T5" fmla="*/ 0 h 59"/>
                  <a:gd name="T6" fmla="*/ 148 w 468"/>
                  <a:gd name="T7" fmla="*/ 0 h 59"/>
                  <a:gd name="T8" fmla="*/ 0 w 468"/>
                  <a:gd name="T9" fmla="*/ 59 h 59"/>
                  <a:gd name="T10" fmla="*/ 0 60000 65536"/>
                  <a:gd name="T11" fmla="*/ 0 60000 65536"/>
                  <a:gd name="T12" fmla="*/ 0 60000 65536"/>
                  <a:gd name="T13" fmla="*/ 0 60000 65536"/>
                  <a:gd name="T14" fmla="*/ 0 60000 65536"/>
                  <a:gd name="T15" fmla="*/ 0 w 468"/>
                  <a:gd name="T16" fmla="*/ 0 h 59"/>
                  <a:gd name="T17" fmla="*/ 468 w 468"/>
                  <a:gd name="T18" fmla="*/ 59 h 59"/>
                </a:gdLst>
                <a:ahLst/>
                <a:cxnLst>
                  <a:cxn ang="T10">
                    <a:pos x="T0" y="T1"/>
                  </a:cxn>
                  <a:cxn ang="T11">
                    <a:pos x="T2" y="T3"/>
                  </a:cxn>
                  <a:cxn ang="T12">
                    <a:pos x="T4" y="T5"/>
                  </a:cxn>
                  <a:cxn ang="T13">
                    <a:pos x="T6" y="T7"/>
                  </a:cxn>
                  <a:cxn ang="T14">
                    <a:pos x="T8" y="T9"/>
                  </a:cxn>
                </a:cxnLst>
                <a:rect l="T15" t="T16" r="T17" b="T18"/>
                <a:pathLst>
                  <a:path w="468" h="59">
                    <a:moveTo>
                      <a:pt x="0" y="59"/>
                    </a:moveTo>
                    <a:lnTo>
                      <a:pt x="424" y="59"/>
                    </a:lnTo>
                    <a:lnTo>
                      <a:pt x="468" y="0"/>
                    </a:lnTo>
                    <a:lnTo>
                      <a:pt x="148" y="0"/>
                    </a:lnTo>
                    <a:lnTo>
                      <a:pt x="0" y="59"/>
                    </a:lnTo>
                    <a:close/>
                  </a:path>
                </a:pathLst>
              </a:custGeom>
              <a:noFill/>
              <a:ln w="9525">
                <a:solidFill>
                  <a:srgbClr val="000000"/>
                </a:solidFill>
                <a:prstDash val="solid"/>
                <a:round/>
                <a:headEnd/>
                <a:tailEnd/>
              </a:ln>
            </p:spPr>
            <p:txBody>
              <a:bodyPr/>
              <a:lstStyle/>
              <a:p>
                <a:endParaRPr lang="en-US"/>
              </a:p>
            </p:txBody>
          </p:sp>
          <p:sp>
            <p:nvSpPr>
              <p:cNvPr id="9328" name="Freeform 535"/>
              <p:cNvSpPr>
                <a:spLocks/>
              </p:cNvSpPr>
              <p:nvPr/>
            </p:nvSpPr>
            <p:spPr bwMode="auto">
              <a:xfrm>
                <a:off x="3797" y="1390"/>
                <a:ext cx="792" cy="331"/>
              </a:xfrm>
              <a:custGeom>
                <a:avLst/>
                <a:gdLst>
                  <a:gd name="T0" fmla="*/ 0 w 792"/>
                  <a:gd name="T1" fmla="*/ 331 h 331"/>
                  <a:gd name="T2" fmla="*/ 792 w 792"/>
                  <a:gd name="T3" fmla="*/ 331 h 331"/>
                  <a:gd name="T4" fmla="*/ 607 w 792"/>
                  <a:gd name="T5" fmla="*/ 0 h 331"/>
                  <a:gd name="T6" fmla="*/ 179 w 792"/>
                  <a:gd name="T7" fmla="*/ 0 h 331"/>
                  <a:gd name="T8" fmla="*/ 0 w 792"/>
                  <a:gd name="T9" fmla="*/ 331 h 331"/>
                  <a:gd name="T10" fmla="*/ 0 60000 65536"/>
                  <a:gd name="T11" fmla="*/ 0 60000 65536"/>
                  <a:gd name="T12" fmla="*/ 0 60000 65536"/>
                  <a:gd name="T13" fmla="*/ 0 60000 65536"/>
                  <a:gd name="T14" fmla="*/ 0 60000 65536"/>
                  <a:gd name="T15" fmla="*/ 0 w 792"/>
                  <a:gd name="T16" fmla="*/ 0 h 331"/>
                  <a:gd name="T17" fmla="*/ 792 w 792"/>
                  <a:gd name="T18" fmla="*/ 331 h 331"/>
                </a:gdLst>
                <a:ahLst/>
                <a:cxnLst>
                  <a:cxn ang="T10">
                    <a:pos x="T0" y="T1"/>
                  </a:cxn>
                  <a:cxn ang="T11">
                    <a:pos x="T2" y="T3"/>
                  </a:cxn>
                  <a:cxn ang="T12">
                    <a:pos x="T4" y="T5"/>
                  </a:cxn>
                  <a:cxn ang="T13">
                    <a:pos x="T6" y="T7"/>
                  </a:cxn>
                  <a:cxn ang="T14">
                    <a:pos x="T8" y="T9"/>
                  </a:cxn>
                </a:cxnLst>
                <a:rect l="T15" t="T16" r="T17" b="T18"/>
                <a:pathLst>
                  <a:path w="792" h="331">
                    <a:moveTo>
                      <a:pt x="0" y="331"/>
                    </a:moveTo>
                    <a:lnTo>
                      <a:pt x="792" y="331"/>
                    </a:lnTo>
                    <a:lnTo>
                      <a:pt x="607" y="0"/>
                    </a:lnTo>
                    <a:lnTo>
                      <a:pt x="179" y="0"/>
                    </a:lnTo>
                    <a:lnTo>
                      <a:pt x="0" y="331"/>
                    </a:lnTo>
                    <a:close/>
                  </a:path>
                </a:pathLst>
              </a:custGeom>
              <a:solidFill>
                <a:srgbClr val="FF5F00"/>
              </a:solidFill>
              <a:ln w="9525">
                <a:noFill/>
                <a:round/>
                <a:headEnd/>
                <a:tailEnd/>
              </a:ln>
            </p:spPr>
            <p:txBody>
              <a:bodyPr/>
              <a:lstStyle/>
              <a:p>
                <a:endParaRPr lang="en-US"/>
              </a:p>
            </p:txBody>
          </p:sp>
          <p:sp>
            <p:nvSpPr>
              <p:cNvPr id="9329" name="Freeform 536"/>
              <p:cNvSpPr>
                <a:spLocks/>
              </p:cNvSpPr>
              <p:nvPr/>
            </p:nvSpPr>
            <p:spPr bwMode="auto">
              <a:xfrm>
                <a:off x="3797" y="1390"/>
                <a:ext cx="792" cy="331"/>
              </a:xfrm>
              <a:custGeom>
                <a:avLst/>
                <a:gdLst>
                  <a:gd name="T0" fmla="*/ 0 w 792"/>
                  <a:gd name="T1" fmla="*/ 331 h 331"/>
                  <a:gd name="T2" fmla="*/ 792 w 792"/>
                  <a:gd name="T3" fmla="*/ 331 h 331"/>
                  <a:gd name="T4" fmla="*/ 607 w 792"/>
                  <a:gd name="T5" fmla="*/ 0 h 331"/>
                  <a:gd name="T6" fmla="*/ 179 w 792"/>
                  <a:gd name="T7" fmla="*/ 0 h 331"/>
                  <a:gd name="T8" fmla="*/ 0 w 792"/>
                  <a:gd name="T9" fmla="*/ 331 h 331"/>
                  <a:gd name="T10" fmla="*/ 0 60000 65536"/>
                  <a:gd name="T11" fmla="*/ 0 60000 65536"/>
                  <a:gd name="T12" fmla="*/ 0 60000 65536"/>
                  <a:gd name="T13" fmla="*/ 0 60000 65536"/>
                  <a:gd name="T14" fmla="*/ 0 60000 65536"/>
                  <a:gd name="T15" fmla="*/ 0 w 792"/>
                  <a:gd name="T16" fmla="*/ 0 h 331"/>
                  <a:gd name="T17" fmla="*/ 792 w 792"/>
                  <a:gd name="T18" fmla="*/ 331 h 331"/>
                </a:gdLst>
                <a:ahLst/>
                <a:cxnLst>
                  <a:cxn ang="T10">
                    <a:pos x="T0" y="T1"/>
                  </a:cxn>
                  <a:cxn ang="T11">
                    <a:pos x="T2" y="T3"/>
                  </a:cxn>
                  <a:cxn ang="T12">
                    <a:pos x="T4" y="T5"/>
                  </a:cxn>
                  <a:cxn ang="T13">
                    <a:pos x="T6" y="T7"/>
                  </a:cxn>
                  <a:cxn ang="T14">
                    <a:pos x="T8" y="T9"/>
                  </a:cxn>
                </a:cxnLst>
                <a:rect l="T15" t="T16" r="T17" b="T18"/>
                <a:pathLst>
                  <a:path w="792" h="331">
                    <a:moveTo>
                      <a:pt x="0" y="331"/>
                    </a:moveTo>
                    <a:lnTo>
                      <a:pt x="792" y="331"/>
                    </a:lnTo>
                    <a:lnTo>
                      <a:pt x="607" y="0"/>
                    </a:lnTo>
                    <a:lnTo>
                      <a:pt x="179" y="0"/>
                    </a:lnTo>
                    <a:lnTo>
                      <a:pt x="0" y="331"/>
                    </a:lnTo>
                    <a:close/>
                  </a:path>
                </a:pathLst>
              </a:custGeom>
              <a:solidFill>
                <a:srgbClr val="FF5F00"/>
              </a:solidFill>
              <a:ln w="9525">
                <a:noFill/>
                <a:round/>
                <a:headEnd/>
                <a:tailEnd/>
              </a:ln>
            </p:spPr>
            <p:txBody>
              <a:bodyPr/>
              <a:lstStyle/>
              <a:p>
                <a:endParaRPr lang="en-US"/>
              </a:p>
            </p:txBody>
          </p:sp>
          <p:sp>
            <p:nvSpPr>
              <p:cNvPr id="9330" name="Freeform 537"/>
              <p:cNvSpPr>
                <a:spLocks/>
              </p:cNvSpPr>
              <p:nvPr/>
            </p:nvSpPr>
            <p:spPr bwMode="auto">
              <a:xfrm>
                <a:off x="3797" y="1388"/>
                <a:ext cx="790" cy="331"/>
              </a:xfrm>
              <a:custGeom>
                <a:avLst/>
                <a:gdLst>
                  <a:gd name="T0" fmla="*/ 0 w 790"/>
                  <a:gd name="T1" fmla="*/ 331 h 331"/>
                  <a:gd name="T2" fmla="*/ 790 w 790"/>
                  <a:gd name="T3" fmla="*/ 331 h 331"/>
                  <a:gd name="T4" fmla="*/ 607 w 790"/>
                  <a:gd name="T5" fmla="*/ 0 h 331"/>
                  <a:gd name="T6" fmla="*/ 177 w 790"/>
                  <a:gd name="T7" fmla="*/ 0 h 331"/>
                  <a:gd name="T8" fmla="*/ 0 w 790"/>
                  <a:gd name="T9" fmla="*/ 331 h 331"/>
                  <a:gd name="T10" fmla="*/ 0 60000 65536"/>
                  <a:gd name="T11" fmla="*/ 0 60000 65536"/>
                  <a:gd name="T12" fmla="*/ 0 60000 65536"/>
                  <a:gd name="T13" fmla="*/ 0 60000 65536"/>
                  <a:gd name="T14" fmla="*/ 0 60000 65536"/>
                  <a:gd name="T15" fmla="*/ 0 w 790"/>
                  <a:gd name="T16" fmla="*/ 0 h 331"/>
                  <a:gd name="T17" fmla="*/ 790 w 790"/>
                  <a:gd name="T18" fmla="*/ 331 h 331"/>
                </a:gdLst>
                <a:ahLst/>
                <a:cxnLst>
                  <a:cxn ang="T10">
                    <a:pos x="T0" y="T1"/>
                  </a:cxn>
                  <a:cxn ang="T11">
                    <a:pos x="T2" y="T3"/>
                  </a:cxn>
                  <a:cxn ang="T12">
                    <a:pos x="T4" y="T5"/>
                  </a:cxn>
                  <a:cxn ang="T13">
                    <a:pos x="T6" y="T7"/>
                  </a:cxn>
                  <a:cxn ang="T14">
                    <a:pos x="T8" y="T9"/>
                  </a:cxn>
                </a:cxnLst>
                <a:rect l="T15" t="T16" r="T17" b="T18"/>
                <a:pathLst>
                  <a:path w="790" h="331">
                    <a:moveTo>
                      <a:pt x="0" y="331"/>
                    </a:moveTo>
                    <a:lnTo>
                      <a:pt x="790" y="331"/>
                    </a:lnTo>
                    <a:lnTo>
                      <a:pt x="607" y="0"/>
                    </a:lnTo>
                    <a:lnTo>
                      <a:pt x="177" y="0"/>
                    </a:lnTo>
                    <a:lnTo>
                      <a:pt x="0" y="331"/>
                    </a:lnTo>
                    <a:close/>
                  </a:path>
                </a:pathLst>
              </a:custGeom>
              <a:noFill/>
              <a:ln w="9525">
                <a:solidFill>
                  <a:srgbClr val="000000"/>
                </a:solidFill>
                <a:prstDash val="solid"/>
                <a:round/>
                <a:headEnd/>
                <a:tailEnd/>
              </a:ln>
            </p:spPr>
            <p:txBody>
              <a:bodyPr/>
              <a:lstStyle/>
              <a:p>
                <a:endParaRPr lang="en-US"/>
              </a:p>
            </p:txBody>
          </p:sp>
        </p:grpSp>
        <p:grpSp>
          <p:nvGrpSpPr>
            <p:cNvPr id="9315" name="Group 545"/>
            <p:cNvGrpSpPr>
              <a:grpSpLocks/>
            </p:cNvGrpSpPr>
            <p:nvPr/>
          </p:nvGrpSpPr>
          <p:grpSpPr bwMode="auto">
            <a:xfrm>
              <a:off x="4006" y="1003"/>
              <a:ext cx="412" cy="334"/>
              <a:chOff x="4006" y="1003"/>
              <a:chExt cx="412" cy="334"/>
            </a:xfrm>
          </p:grpSpPr>
          <p:sp>
            <p:nvSpPr>
              <p:cNvPr id="9316" name="Freeform 539"/>
              <p:cNvSpPr>
                <a:spLocks/>
              </p:cNvSpPr>
              <p:nvPr/>
            </p:nvSpPr>
            <p:spPr bwMode="auto">
              <a:xfrm>
                <a:off x="4194" y="1005"/>
                <a:ext cx="224" cy="332"/>
              </a:xfrm>
              <a:custGeom>
                <a:avLst/>
                <a:gdLst>
                  <a:gd name="T0" fmla="*/ 178 w 224"/>
                  <a:gd name="T1" fmla="*/ 332 h 332"/>
                  <a:gd name="T2" fmla="*/ 224 w 224"/>
                  <a:gd name="T3" fmla="*/ 281 h 332"/>
                  <a:gd name="T4" fmla="*/ 0 w 224"/>
                  <a:gd name="T5" fmla="*/ 0 h 332"/>
                  <a:gd name="T6" fmla="*/ 178 w 224"/>
                  <a:gd name="T7" fmla="*/ 332 h 332"/>
                  <a:gd name="T8" fmla="*/ 0 60000 65536"/>
                  <a:gd name="T9" fmla="*/ 0 60000 65536"/>
                  <a:gd name="T10" fmla="*/ 0 60000 65536"/>
                  <a:gd name="T11" fmla="*/ 0 60000 65536"/>
                  <a:gd name="T12" fmla="*/ 0 w 224"/>
                  <a:gd name="T13" fmla="*/ 0 h 332"/>
                  <a:gd name="T14" fmla="*/ 224 w 224"/>
                  <a:gd name="T15" fmla="*/ 332 h 332"/>
                </a:gdLst>
                <a:ahLst/>
                <a:cxnLst>
                  <a:cxn ang="T8">
                    <a:pos x="T0" y="T1"/>
                  </a:cxn>
                  <a:cxn ang="T9">
                    <a:pos x="T2" y="T3"/>
                  </a:cxn>
                  <a:cxn ang="T10">
                    <a:pos x="T4" y="T5"/>
                  </a:cxn>
                  <a:cxn ang="T11">
                    <a:pos x="T6" y="T7"/>
                  </a:cxn>
                </a:cxnLst>
                <a:rect l="T12" t="T13" r="T14" b="T15"/>
                <a:pathLst>
                  <a:path w="224" h="332">
                    <a:moveTo>
                      <a:pt x="178" y="332"/>
                    </a:moveTo>
                    <a:lnTo>
                      <a:pt x="224" y="281"/>
                    </a:lnTo>
                    <a:lnTo>
                      <a:pt x="0" y="0"/>
                    </a:lnTo>
                    <a:lnTo>
                      <a:pt x="178" y="332"/>
                    </a:lnTo>
                    <a:close/>
                  </a:path>
                </a:pathLst>
              </a:custGeom>
              <a:solidFill>
                <a:srgbClr val="FFBF1F"/>
              </a:solidFill>
              <a:ln w="9525">
                <a:noFill/>
                <a:round/>
                <a:headEnd/>
                <a:tailEnd/>
              </a:ln>
            </p:spPr>
            <p:txBody>
              <a:bodyPr/>
              <a:lstStyle/>
              <a:p>
                <a:endParaRPr lang="en-US"/>
              </a:p>
            </p:txBody>
          </p:sp>
          <p:sp>
            <p:nvSpPr>
              <p:cNvPr id="9317" name="Freeform 540"/>
              <p:cNvSpPr>
                <a:spLocks/>
              </p:cNvSpPr>
              <p:nvPr/>
            </p:nvSpPr>
            <p:spPr bwMode="auto">
              <a:xfrm>
                <a:off x="4194" y="1005"/>
                <a:ext cx="224" cy="332"/>
              </a:xfrm>
              <a:custGeom>
                <a:avLst/>
                <a:gdLst>
                  <a:gd name="T0" fmla="*/ 178 w 224"/>
                  <a:gd name="T1" fmla="*/ 332 h 332"/>
                  <a:gd name="T2" fmla="*/ 224 w 224"/>
                  <a:gd name="T3" fmla="*/ 281 h 332"/>
                  <a:gd name="T4" fmla="*/ 0 w 224"/>
                  <a:gd name="T5" fmla="*/ 0 h 332"/>
                  <a:gd name="T6" fmla="*/ 178 w 224"/>
                  <a:gd name="T7" fmla="*/ 332 h 332"/>
                  <a:gd name="T8" fmla="*/ 0 60000 65536"/>
                  <a:gd name="T9" fmla="*/ 0 60000 65536"/>
                  <a:gd name="T10" fmla="*/ 0 60000 65536"/>
                  <a:gd name="T11" fmla="*/ 0 60000 65536"/>
                  <a:gd name="T12" fmla="*/ 0 w 224"/>
                  <a:gd name="T13" fmla="*/ 0 h 332"/>
                  <a:gd name="T14" fmla="*/ 224 w 224"/>
                  <a:gd name="T15" fmla="*/ 332 h 332"/>
                </a:gdLst>
                <a:ahLst/>
                <a:cxnLst>
                  <a:cxn ang="T8">
                    <a:pos x="T0" y="T1"/>
                  </a:cxn>
                  <a:cxn ang="T9">
                    <a:pos x="T2" y="T3"/>
                  </a:cxn>
                  <a:cxn ang="T10">
                    <a:pos x="T4" y="T5"/>
                  </a:cxn>
                  <a:cxn ang="T11">
                    <a:pos x="T6" y="T7"/>
                  </a:cxn>
                </a:cxnLst>
                <a:rect l="T12" t="T13" r="T14" b="T15"/>
                <a:pathLst>
                  <a:path w="224" h="332">
                    <a:moveTo>
                      <a:pt x="178" y="332"/>
                    </a:moveTo>
                    <a:lnTo>
                      <a:pt x="224" y="281"/>
                    </a:lnTo>
                    <a:lnTo>
                      <a:pt x="0" y="0"/>
                    </a:lnTo>
                    <a:lnTo>
                      <a:pt x="178" y="332"/>
                    </a:lnTo>
                    <a:close/>
                  </a:path>
                </a:pathLst>
              </a:custGeom>
              <a:solidFill>
                <a:srgbClr val="FFBF1F"/>
              </a:solidFill>
              <a:ln w="9525">
                <a:noFill/>
                <a:round/>
                <a:headEnd/>
                <a:tailEnd/>
              </a:ln>
            </p:spPr>
            <p:txBody>
              <a:bodyPr/>
              <a:lstStyle/>
              <a:p>
                <a:endParaRPr lang="en-US"/>
              </a:p>
            </p:txBody>
          </p:sp>
          <p:sp>
            <p:nvSpPr>
              <p:cNvPr id="9318" name="Freeform 541"/>
              <p:cNvSpPr>
                <a:spLocks/>
              </p:cNvSpPr>
              <p:nvPr/>
            </p:nvSpPr>
            <p:spPr bwMode="auto">
              <a:xfrm>
                <a:off x="4192" y="1003"/>
                <a:ext cx="224" cy="334"/>
              </a:xfrm>
              <a:custGeom>
                <a:avLst/>
                <a:gdLst>
                  <a:gd name="T0" fmla="*/ 180 w 224"/>
                  <a:gd name="T1" fmla="*/ 334 h 334"/>
                  <a:gd name="T2" fmla="*/ 224 w 224"/>
                  <a:gd name="T3" fmla="*/ 281 h 334"/>
                  <a:gd name="T4" fmla="*/ 0 w 224"/>
                  <a:gd name="T5" fmla="*/ 0 h 334"/>
                  <a:gd name="T6" fmla="*/ 180 w 224"/>
                  <a:gd name="T7" fmla="*/ 334 h 334"/>
                  <a:gd name="T8" fmla="*/ 0 60000 65536"/>
                  <a:gd name="T9" fmla="*/ 0 60000 65536"/>
                  <a:gd name="T10" fmla="*/ 0 60000 65536"/>
                  <a:gd name="T11" fmla="*/ 0 60000 65536"/>
                  <a:gd name="T12" fmla="*/ 0 w 224"/>
                  <a:gd name="T13" fmla="*/ 0 h 334"/>
                  <a:gd name="T14" fmla="*/ 224 w 224"/>
                  <a:gd name="T15" fmla="*/ 334 h 334"/>
                </a:gdLst>
                <a:ahLst/>
                <a:cxnLst>
                  <a:cxn ang="T8">
                    <a:pos x="T0" y="T1"/>
                  </a:cxn>
                  <a:cxn ang="T9">
                    <a:pos x="T2" y="T3"/>
                  </a:cxn>
                  <a:cxn ang="T10">
                    <a:pos x="T4" y="T5"/>
                  </a:cxn>
                  <a:cxn ang="T11">
                    <a:pos x="T6" y="T7"/>
                  </a:cxn>
                </a:cxnLst>
                <a:rect l="T12" t="T13" r="T14" b="T15"/>
                <a:pathLst>
                  <a:path w="224" h="334">
                    <a:moveTo>
                      <a:pt x="180" y="334"/>
                    </a:moveTo>
                    <a:lnTo>
                      <a:pt x="224" y="281"/>
                    </a:lnTo>
                    <a:lnTo>
                      <a:pt x="0" y="0"/>
                    </a:lnTo>
                    <a:lnTo>
                      <a:pt x="180" y="334"/>
                    </a:lnTo>
                    <a:close/>
                  </a:path>
                </a:pathLst>
              </a:custGeom>
              <a:noFill/>
              <a:ln w="9525">
                <a:solidFill>
                  <a:srgbClr val="000000"/>
                </a:solidFill>
                <a:prstDash val="solid"/>
                <a:round/>
                <a:headEnd/>
                <a:tailEnd/>
              </a:ln>
            </p:spPr>
            <p:txBody>
              <a:bodyPr/>
              <a:lstStyle/>
              <a:p>
                <a:endParaRPr lang="en-US"/>
              </a:p>
            </p:txBody>
          </p:sp>
          <p:sp>
            <p:nvSpPr>
              <p:cNvPr id="9319" name="Freeform 542"/>
              <p:cNvSpPr>
                <a:spLocks/>
              </p:cNvSpPr>
              <p:nvPr/>
            </p:nvSpPr>
            <p:spPr bwMode="auto">
              <a:xfrm>
                <a:off x="4008" y="1005"/>
                <a:ext cx="364" cy="332"/>
              </a:xfrm>
              <a:custGeom>
                <a:avLst/>
                <a:gdLst>
                  <a:gd name="T0" fmla="*/ 0 w 364"/>
                  <a:gd name="T1" fmla="*/ 332 h 332"/>
                  <a:gd name="T2" fmla="*/ 364 w 364"/>
                  <a:gd name="T3" fmla="*/ 332 h 332"/>
                  <a:gd name="T4" fmla="*/ 186 w 364"/>
                  <a:gd name="T5" fmla="*/ 0 h 332"/>
                  <a:gd name="T6" fmla="*/ 0 w 364"/>
                  <a:gd name="T7" fmla="*/ 332 h 332"/>
                  <a:gd name="T8" fmla="*/ 0 60000 65536"/>
                  <a:gd name="T9" fmla="*/ 0 60000 65536"/>
                  <a:gd name="T10" fmla="*/ 0 60000 65536"/>
                  <a:gd name="T11" fmla="*/ 0 60000 65536"/>
                  <a:gd name="T12" fmla="*/ 0 w 364"/>
                  <a:gd name="T13" fmla="*/ 0 h 332"/>
                  <a:gd name="T14" fmla="*/ 364 w 364"/>
                  <a:gd name="T15" fmla="*/ 332 h 332"/>
                </a:gdLst>
                <a:ahLst/>
                <a:cxnLst>
                  <a:cxn ang="T8">
                    <a:pos x="T0" y="T1"/>
                  </a:cxn>
                  <a:cxn ang="T9">
                    <a:pos x="T2" y="T3"/>
                  </a:cxn>
                  <a:cxn ang="T10">
                    <a:pos x="T4" y="T5"/>
                  </a:cxn>
                  <a:cxn ang="T11">
                    <a:pos x="T6" y="T7"/>
                  </a:cxn>
                </a:cxnLst>
                <a:rect l="T12" t="T13" r="T14" b="T15"/>
                <a:pathLst>
                  <a:path w="364" h="332">
                    <a:moveTo>
                      <a:pt x="0" y="332"/>
                    </a:moveTo>
                    <a:lnTo>
                      <a:pt x="364" y="332"/>
                    </a:lnTo>
                    <a:lnTo>
                      <a:pt x="186" y="0"/>
                    </a:lnTo>
                    <a:lnTo>
                      <a:pt x="0" y="332"/>
                    </a:lnTo>
                    <a:close/>
                  </a:path>
                </a:pathLst>
              </a:custGeom>
              <a:solidFill>
                <a:srgbClr val="FF9F00"/>
              </a:solidFill>
              <a:ln w="9525">
                <a:noFill/>
                <a:round/>
                <a:headEnd/>
                <a:tailEnd/>
              </a:ln>
            </p:spPr>
            <p:txBody>
              <a:bodyPr/>
              <a:lstStyle/>
              <a:p>
                <a:endParaRPr lang="en-US"/>
              </a:p>
            </p:txBody>
          </p:sp>
          <p:sp>
            <p:nvSpPr>
              <p:cNvPr id="9320" name="Freeform 543"/>
              <p:cNvSpPr>
                <a:spLocks/>
              </p:cNvSpPr>
              <p:nvPr/>
            </p:nvSpPr>
            <p:spPr bwMode="auto">
              <a:xfrm>
                <a:off x="4008" y="1005"/>
                <a:ext cx="364" cy="332"/>
              </a:xfrm>
              <a:custGeom>
                <a:avLst/>
                <a:gdLst>
                  <a:gd name="T0" fmla="*/ 0 w 364"/>
                  <a:gd name="T1" fmla="*/ 332 h 332"/>
                  <a:gd name="T2" fmla="*/ 364 w 364"/>
                  <a:gd name="T3" fmla="*/ 332 h 332"/>
                  <a:gd name="T4" fmla="*/ 186 w 364"/>
                  <a:gd name="T5" fmla="*/ 0 h 332"/>
                  <a:gd name="T6" fmla="*/ 0 w 364"/>
                  <a:gd name="T7" fmla="*/ 332 h 332"/>
                  <a:gd name="T8" fmla="*/ 0 60000 65536"/>
                  <a:gd name="T9" fmla="*/ 0 60000 65536"/>
                  <a:gd name="T10" fmla="*/ 0 60000 65536"/>
                  <a:gd name="T11" fmla="*/ 0 60000 65536"/>
                  <a:gd name="T12" fmla="*/ 0 w 364"/>
                  <a:gd name="T13" fmla="*/ 0 h 332"/>
                  <a:gd name="T14" fmla="*/ 364 w 364"/>
                  <a:gd name="T15" fmla="*/ 332 h 332"/>
                </a:gdLst>
                <a:ahLst/>
                <a:cxnLst>
                  <a:cxn ang="T8">
                    <a:pos x="T0" y="T1"/>
                  </a:cxn>
                  <a:cxn ang="T9">
                    <a:pos x="T2" y="T3"/>
                  </a:cxn>
                  <a:cxn ang="T10">
                    <a:pos x="T4" y="T5"/>
                  </a:cxn>
                  <a:cxn ang="T11">
                    <a:pos x="T6" y="T7"/>
                  </a:cxn>
                </a:cxnLst>
                <a:rect l="T12" t="T13" r="T14" b="T15"/>
                <a:pathLst>
                  <a:path w="364" h="332">
                    <a:moveTo>
                      <a:pt x="0" y="332"/>
                    </a:moveTo>
                    <a:lnTo>
                      <a:pt x="364" y="332"/>
                    </a:lnTo>
                    <a:lnTo>
                      <a:pt x="186" y="0"/>
                    </a:lnTo>
                    <a:lnTo>
                      <a:pt x="0" y="332"/>
                    </a:lnTo>
                    <a:close/>
                  </a:path>
                </a:pathLst>
              </a:custGeom>
              <a:solidFill>
                <a:srgbClr val="FF9F00"/>
              </a:solidFill>
              <a:ln w="9525">
                <a:noFill/>
                <a:round/>
                <a:headEnd/>
                <a:tailEnd/>
              </a:ln>
            </p:spPr>
            <p:txBody>
              <a:bodyPr/>
              <a:lstStyle/>
              <a:p>
                <a:endParaRPr lang="en-US"/>
              </a:p>
            </p:txBody>
          </p:sp>
          <p:sp>
            <p:nvSpPr>
              <p:cNvPr id="9321" name="Freeform 544"/>
              <p:cNvSpPr>
                <a:spLocks/>
              </p:cNvSpPr>
              <p:nvPr/>
            </p:nvSpPr>
            <p:spPr bwMode="auto">
              <a:xfrm>
                <a:off x="4006" y="1003"/>
                <a:ext cx="366" cy="334"/>
              </a:xfrm>
              <a:custGeom>
                <a:avLst/>
                <a:gdLst>
                  <a:gd name="T0" fmla="*/ 0 w 366"/>
                  <a:gd name="T1" fmla="*/ 334 h 334"/>
                  <a:gd name="T2" fmla="*/ 366 w 366"/>
                  <a:gd name="T3" fmla="*/ 334 h 334"/>
                  <a:gd name="T4" fmla="*/ 186 w 366"/>
                  <a:gd name="T5" fmla="*/ 0 h 334"/>
                  <a:gd name="T6" fmla="*/ 0 w 366"/>
                  <a:gd name="T7" fmla="*/ 334 h 334"/>
                  <a:gd name="T8" fmla="*/ 0 60000 65536"/>
                  <a:gd name="T9" fmla="*/ 0 60000 65536"/>
                  <a:gd name="T10" fmla="*/ 0 60000 65536"/>
                  <a:gd name="T11" fmla="*/ 0 60000 65536"/>
                  <a:gd name="T12" fmla="*/ 0 w 366"/>
                  <a:gd name="T13" fmla="*/ 0 h 334"/>
                  <a:gd name="T14" fmla="*/ 366 w 366"/>
                  <a:gd name="T15" fmla="*/ 334 h 334"/>
                </a:gdLst>
                <a:ahLst/>
                <a:cxnLst>
                  <a:cxn ang="T8">
                    <a:pos x="T0" y="T1"/>
                  </a:cxn>
                  <a:cxn ang="T9">
                    <a:pos x="T2" y="T3"/>
                  </a:cxn>
                  <a:cxn ang="T10">
                    <a:pos x="T4" y="T5"/>
                  </a:cxn>
                  <a:cxn ang="T11">
                    <a:pos x="T6" y="T7"/>
                  </a:cxn>
                </a:cxnLst>
                <a:rect l="T12" t="T13" r="T14" b="T15"/>
                <a:pathLst>
                  <a:path w="366" h="334">
                    <a:moveTo>
                      <a:pt x="0" y="334"/>
                    </a:moveTo>
                    <a:lnTo>
                      <a:pt x="366" y="334"/>
                    </a:lnTo>
                    <a:lnTo>
                      <a:pt x="186" y="0"/>
                    </a:lnTo>
                    <a:lnTo>
                      <a:pt x="0" y="334"/>
                    </a:lnTo>
                    <a:close/>
                  </a:path>
                </a:pathLst>
              </a:custGeom>
              <a:noFill/>
              <a:ln w="9525">
                <a:solidFill>
                  <a:srgbClr val="000000"/>
                </a:solidFill>
                <a:prstDash val="solid"/>
                <a:round/>
                <a:headEnd/>
                <a:tailEnd/>
              </a:ln>
            </p:spPr>
            <p:txBody>
              <a:bodyPr/>
              <a:lstStyle/>
              <a:p>
                <a:endParaRPr lang="en-US"/>
              </a:p>
            </p:txBody>
          </p:sp>
        </p:grpSp>
      </p:grpSp>
      <p:sp>
        <p:nvSpPr>
          <p:cNvPr id="9223" name="Rectangle 547"/>
          <p:cNvSpPr>
            <a:spLocks noChangeArrowheads="1"/>
          </p:cNvSpPr>
          <p:nvPr/>
        </p:nvSpPr>
        <p:spPr bwMode="auto">
          <a:xfrm>
            <a:off x="7405688" y="1960563"/>
            <a:ext cx="115887" cy="206375"/>
          </a:xfrm>
          <a:prstGeom prst="rect">
            <a:avLst/>
          </a:prstGeom>
          <a:noFill/>
          <a:ln w="9525">
            <a:noFill/>
            <a:miter lim="800000"/>
            <a:headEnd/>
            <a:tailEnd/>
          </a:ln>
        </p:spPr>
        <p:txBody>
          <a:bodyPr wrap="none" lIns="0" tIns="0" rIns="0" bIns="0">
            <a:spAutoFit/>
          </a:bodyPr>
          <a:lstStyle/>
          <a:p>
            <a:pPr eaLnBrk="1" hangingPunct="1"/>
            <a:r>
              <a:rPr lang="en-US" altLang="en-US" sz="1500">
                <a:solidFill>
                  <a:srgbClr val="000000"/>
                </a:solidFill>
              </a:rPr>
              <a:t>p</a:t>
            </a:r>
            <a:endParaRPr lang="en-US" altLang="en-US"/>
          </a:p>
        </p:txBody>
      </p:sp>
      <p:sp>
        <p:nvSpPr>
          <p:cNvPr id="9224" name="Rectangle 548"/>
          <p:cNvSpPr>
            <a:spLocks noChangeArrowheads="1"/>
          </p:cNvSpPr>
          <p:nvPr/>
        </p:nvSpPr>
        <p:spPr bwMode="auto">
          <a:xfrm>
            <a:off x="7516813" y="1960563"/>
            <a:ext cx="74612" cy="206375"/>
          </a:xfrm>
          <a:prstGeom prst="rect">
            <a:avLst/>
          </a:prstGeom>
          <a:noFill/>
          <a:ln w="9525">
            <a:noFill/>
            <a:miter lim="800000"/>
            <a:headEnd/>
            <a:tailEnd/>
          </a:ln>
        </p:spPr>
        <p:txBody>
          <a:bodyPr wrap="none" lIns="0" tIns="0" rIns="0" bIns="0">
            <a:spAutoFit/>
          </a:bodyPr>
          <a:lstStyle/>
          <a:p>
            <a:pPr eaLnBrk="1" hangingPunct="1"/>
            <a:r>
              <a:rPr lang="en-US" altLang="en-US" sz="1500">
                <a:solidFill>
                  <a:srgbClr val="000000"/>
                </a:solidFill>
              </a:rPr>
              <a:t>r</a:t>
            </a:r>
            <a:endParaRPr lang="en-US" altLang="en-US"/>
          </a:p>
        </p:txBody>
      </p:sp>
      <p:sp>
        <p:nvSpPr>
          <p:cNvPr id="9225" name="Rectangle 549"/>
          <p:cNvSpPr>
            <a:spLocks noChangeArrowheads="1"/>
          </p:cNvSpPr>
          <p:nvPr/>
        </p:nvSpPr>
        <p:spPr bwMode="auto">
          <a:xfrm>
            <a:off x="7589838" y="1960563"/>
            <a:ext cx="115887" cy="206375"/>
          </a:xfrm>
          <a:prstGeom prst="rect">
            <a:avLst/>
          </a:prstGeom>
          <a:noFill/>
          <a:ln w="9525">
            <a:noFill/>
            <a:miter lim="800000"/>
            <a:headEnd/>
            <a:tailEnd/>
          </a:ln>
        </p:spPr>
        <p:txBody>
          <a:bodyPr wrap="none" lIns="0" tIns="0" rIns="0" bIns="0">
            <a:spAutoFit/>
          </a:bodyPr>
          <a:lstStyle/>
          <a:p>
            <a:pPr eaLnBrk="1" hangingPunct="1"/>
            <a:r>
              <a:rPr lang="en-US" altLang="en-US" sz="1500">
                <a:solidFill>
                  <a:srgbClr val="000000"/>
                </a:solidFill>
              </a:rPr>
              <a:t>o</a:t>
            </a:r>
            <a:endParaRPr lang="en-US" altLang="en-US"/>
          </a:p>
        </p:txBody>
      </p:sp>
      <p:sp>
        <p:nvSpPr>
          <p:cNvPr id="9226" name="Rectangle 550"/>
          <p:cNvSpPr>
            <a:spLocks noChangeArrowheads="1"/>
          </p:cNvSpPr>
          <p:nvPr/>
        </p:nvSpPr>
        <p:spPr bwMode="auto">
          <a:xfrm>
            <a:off x="7700963" y="1960563"/>
            <a:ext cx="106362" cy="206375"/>
          </a:xfrm>
          <a:prstGeom prst="rect">
            <a:avLst/>
          </a:prstGeom>
          <a:noFill/>
          <a:ln w="9525">
            <a:noFill/>
            <a:miter lim="800000"/>
            <a:headEnd/>
            <a:tailEnd/>
          </a:ln>
        </p:spPr>
        <p:txBody>
          <a:bodyPr wrap="none" lIns="0" tIns="0" rIns="0" bIns="0">
            <a:spAutoFit/>
          </a:bodyPr>
          <a:lstStyle/>
          <a:p>
            <a:pPr eaLnBrk="1" hangingPunct="1"/>
            <a:r>
              <a:rPr lang="en-US" altLang="en-US" sz="1500">
                <a:solidFill>
                  <a:srgbClr val="000000"/>
                </a:solidFill>
              </a:rPr>
              <a:t>c</a:t>
            </a:r>
            <a:endParaRPr lang="en-US" altLang="en-US"/>
          </a:p>
        </p:txBody>
      </p:sp>
      <p:sp>
        <p:nvSpPr>
          <p:cNvPr id="9227" name="Rectangle 551"/>
          <p:cNvSpPr>
            <a:spLocks noChangeArrowheads="1"/>
          </p:cNvSpPr>
          <p:nvPr/>
        </p:nvSpPr>
        <p:spPr bwMode="auto">
          <a:xfrm>
            <a:off x="7802563" y="1960563"/>
            <a:ext cx="106362" cy="206375"/>
          </a:xfrm>
          <a:prstGeom prst="rect">
            <a:avLst/>
          </a:prstGeom>
          <a:noFill/>
          <a:ln w="9525">
            <a:noFill/>
            <a:miter lim="800000"/>
            <a:headEnd/>
            <a:tailEnd/>
          </a:ln>
        </p:spPr>
        <p:txBody>
          <a:bodyPr wrap="none" lIns="0" tIns="0" rIns="0" bIns="0">
            <a:spAutoFit/>
          </a:bodyPr>
          <a:lstStyle/>
          <a:p>
            <a:pPr eaLnBrk="1" hangingPunct="1"/>
            <a:r>
              <a:rPr lang="en-US" altLang="en-US" sz="1500">
                <a:solidFill>
                  <a:srgbClr val="000000"/>
                </a:solidFill>
              </a:rPr>
              <a:t>e</a:t>
            </a:r>
            <a:endParaRPr lang="en-US" altLang="en-US"/>
          </a:p>
        </p:txBody>
      </p:sp>
      <p:sp>
        <p:nvSpPr>
          <p:cNvPr id="9228" name="Rectangle 552"/>
          <p:cNvSpPr>
            <a:spLocks noChangeArrowheads="1"/>
          </p:cNvSpPr>
          <p:nvPr/>
        </p:nvSpPr>
        <p:spPr bwMode="auto">
          <a:xfrm>
            <a:off x="7904163" y="1960563"/>
            <a:ext cx="115887" cy="206375"/>
          </a:xfrm>
          <a:prstGeom prst="rect">
            <a:avLst/>
          </a:prstGeom>
          <a:noFill/>
          <a:ln w="9525">
            <a:noFill/>
            <a:miter lim="800000"/>
            <a:headEnd/>
            <a:tailEnd/>
          </a:ln>
        </p:spPr>
        <p:txBody>
          <a:bodyPr wrap="none" lIns="0" tIns="0" rIns="0" bIns="0">
            <a:spAutoFit/>
          </a:bodyPr>
          <a:lstStyle/>
          <a:p>
            <a:pPr eaLnBrk="1" hangingPunct="1"/>
            <a:r>
              <a:rPr lang="en-US" altLang="en-US" sz="1500">
                <a:solidFill>
                  <a:srgbClr val="000000"/>
                </a:solidFill>
              </a:rPr>
              <a:t>d</a:t>
            </a:r>
            <a:endParaRPr lang="en-US" altLang="en-US"/>
          </a:p>
        </p:txBody>
      </p:sp>
      <p:sp>
        <p:nvSpPr>
          <p:cNvPr id="9229" name="Rectangle 553"/>
          <p:cNvSpPr>
            <a:spLocks noChangeArrowheads="1"/>
          </p:cNvSpPr>
          <p:nvPr/>
        </p:nvSpPr>
        <p:spPr bwMode="auto">
          <a:xfrm>
            <a:off x="8015288" y="1960563"/>
            <a:ext cx="115887" cy="206375"/>
          </a:xfrm>
          <a:prstGeom prst="rect">
            <a:avLst/>
          </a:prstGeom>
          <a:noFill/>
          <a:ln w="9525">
            <a:noFill/>
            <a:miter lim="800000"/>
            <a:headEnd/>
            <a:tailEnd/>
          </a:ln>
        </p:spPr>
        <p:txBody>
          <a:bodyPr wrap="none" lIns="0" tIns="0" rIns="0" bIns="0">
            <a:spAutoFit/>
          </a:bodyPr>
          <a:lstStyle/>
          <a:p>
            <a:pPr eaLnBrk="1" hangingPunct="1"/>
            <a:r>
              <a:rPr lang="en-US" altLang="en-US" sz="1500">
                <a:solidFill>
                  <a:srgbClr val="000000"/>
                </a:solidFill>
              </a:rPr>
              <a:t>u</a:t>
            </a:r>
            <a:endParaRPr lang="en-US" altLang="en-US"/>
          </a:p>
        </p:txBody>
      </p:sp>
      <p:sp>
        <p:nvSpPr>
          <p:cNvPr id="9230" name="Rectangle 554"/>
          <p:cNvSpPr>
            <a:spLocks noChangeArrowheads="1"/>
          </p:cNvSpPr>
          <p:nvPr/>
        </p:nvSpPr>
        <p:spPr bwMode="auto">
          <a:xfrm>
            <a:off x="8126413" y="1960563"/>
            <a:ext cx="74612" cy="206375"/>
          </a:xfrm>
          <a:prstGeom prst="rect">
            <a:avLst/>
          </a:prstGeom>
          <a:noFill/>
          <a:ln w="9525">
            <a:noFill/>
            <a:miter lim="800000"/>
            <a:headEnd/>
            <a:tailEnd/>
          </a:ln>
        </p:spPr>
        <p:txBody>
          <a:bodyPr wrap="none" lIns="0" tIns="0" rIns="0" bIns="0">
            <a:spAutoFit/>
          </a:bodyPr>
          <a:lstStyle/>
          <a:p>
            <a:pPr eaLnBrk="1" hangingPunct="1"/>
            <a:r>
              <a:rPr lang="en-US" altLang="en-US" sz="1500">
                <a:solidFill>
                  <a:srgbClr val="000000"/>
                </a:solidFill>
              </a:rPr>
              <a:t>r</a:t>
            </a:r>
            <a:endParaRPr lang="en-US" altLang="en-US"/>
          </a:p>
        </p:txBody>
      </p:sp>
      <p:sp>
        <p:nvSpPr>
          <p:cNvPr id="9231" name="Rectangle 555"/>
          <p:cNvSpPr>
            <a:spLocks noChangeArrowheads="1"/>
          </p:cNvSpPr>
          <p:nvPr/>
        </p:nvSpPr>
        <p:spPr bwMode="auto">
          <a:xfrm>
            <a:off x="8197850" y="1960563"/>
            <a:ext cx="106363" cy="206375"/>
          </a:xfrm>
          <a:prstGeom prst="rect">
            <a:avLst/>
          </a:prstGeom>
          <a:noFill/>
          <a:ln w="9525">
            <a:noFill/>
            <a:miter lim="800000"/>
            <a:headEnd/>
            <a:tailEnd/>
          </a:ln>
        </p:spPr>
        <p:txBody>
          <a:bodyPr wrap="none" lIns="0" tIns="0" rIns="0" bIns="0">
            <a:spAutoFit/>
          </a:bodyPr>
          <a:lstStyle/>
          <a:p>
            <a:pPr eaLnBrk="1" hangingPunct="1"/>
            <a:r>
              <a:rPr lang="en-US" altLang="en-US" sz="1500">
                <a:solidFill>
                  <a:srgbClr val="000000"/>
                </a:solidFill>
              </a:rPr>
              <a:t>a</a:t>
            </a:r>
            <a:endParaRPr lang="en-US" altLang="en-US"/>
          </a:p>
        </p:txBody>
      </p:sp>
      <p:sp>
        <p:nvSpPr>
          <p:cNvPr id="9232" name="Rectangle 556"/>
          <p:cNvSpPr>
            <a:spLocks noChangeArrowheads="1"/>
          </p:cNvSpPr>
          <p:nvPr/>
        </p:nvSpPr>
        <p:spPr bwMode="auto">
          <a:xfrm>
            <a:off x="8299450" y="1960563"/>
            <a:ext cx="52388" cy="206375"/>
          </a:xfrm>
          <a:prstGeom prst="rect">
            <a:avLst/>
          </a:prstGeom>
          <a:noFill/>
          <a:ln w="9525">
            <a:noFill/>
            <a:miter lim="800000"/>
            <a:headEnd/>
            <a:tailEnd/>
          </a:ln>
        </p:spPr>
        <p:txBody>
          <a:bodyPr wrap="none" lIns="0" tIns="0" rIns="0" bIns="0">
            <a:spAutoFit/>
          </a:bodyPr>
          <a:lstStyle/>
          <a:p>
            <a:pPr eaLnBrk="1" hangingPunct="1"/>
            <a:r>
              <a:rPr lang="en-US" altLang="en-US" sz="1500">
                <a:solidFill>
                  <a:srgbClr val="000000"/>
                </a:solidFill>
              </a:rPr>
              <a:t>l</a:t>
            </a:r>
            <a:endParaRPr lang="en-US" altLang="en-US"/>
          </a:p>
        </p:txBody>
      </p:sp>
      <p:sp>
        <p:nvSpPr>
          <p:cNvPr id="9233" name="Rectangle 557"/>
          <p:cNvSpPr>
            <a:spLocks noChangeArrowheads="1"/>
          </p:cNvSpPr>
          <p:nvPr/>
        </p:nvSpPr>
        <p:spPr bwMode="auto">
          <a:xfrm>
            <a:off x="7583488" y="2147888"/>
            <a:ext cx="115887" cy="206375"/>
          </a:xfrm>
          <a:prstGeom prst="rect">
            <a:avLst/>
          </a:prstGeom>
          <a:noFill/>
          <a:ln w="9525">
            <a:noFill/>
            <a:miter lim="800000"/>
            <a:headEnd/>
            <a:tailEnd/>
          </a:ln>
        </p:spPr>
        <p:txBody>
          <a:bodyPr wrap="none" lIns="0" tIns="0" rIns="0" bIns="0">
            <a:spAutoFit/>
          </a:bodyPr>
          <a:lstStyle/>
          <a:p>
            <a:pPr eaLnBrk="1" hangingPunct="1"/>
            <a:r>
              <a:rPr lang="en-US" altLang="en-US" sz="1500">
                <a:solidFill>
                  <a:srgbClr val="000000"/>
                </a:solidFill>
              </a:rPr>
              <a:t>d</a:t>
            </a:r>
            <a:endParaRPr lang="en-US" altLang="en-US"/>
          </a:p>
        </p:txBody>
      </p:sp>
      <p:sp>
        <p:nvSpPr>
          <p:cNvPr id="9234" name="Rectangle 558"/>
          <p:cNvSpPr>
            <a:spLocks noChangeArrowheads="1"/>
          </p:cNvSpPr>
          <p:nvPr/>
        </p:nvSpPr>
        <p:spPr bwMode="auto">
          <a:xfrm>
            <a:off x="7694613" y="2147888"/>
            <a:ext cx="106362" cy="206375"/>
          </a:xfrm>
          <a:prstGeom prst="rect">
            <a:avLst/>
          </a:prstGeom>
          <a:noFill/>
          <a:ln w="9525">
            <a:noFill/>
            <a:miter lim="800000"/>
            <a:headEnd/>
            <a:tailEnd/>
          </a:ln>
        </p:spPr>
        <p:txBody>
          <a:bodyPr wrap="none" lIns="0" tIns="0" rIns="0" bIns="0">
            <a:spAutoFit/>
          </a:bodyPr>
          <a:lstStyle/>
          <a:p>
            <a:pPr eaLnBrk="1" hangingPunct="1"/>
            <a:r>
              <a:rPr lang="en-US" altLang="en-US" sz="1500">
                <a:solidFill>
                  <a:srgbClr val="000000"/>
                </a:solidFill>
              </a:rPr>
              <a:t>e</a:t>
            </a:r>
            <a:endParaRPr lang="en-US" altLang="en-US"/>
          </a:p>
        </p:txBody>
      </p:sp>
      <p:sp>
        <p:nvSpPr>
          <p:cNvPr id="9235" name="Rectangle 559"/>
          <p:cNvSpPr>
            <a:spLocks noChangeArrowheads="1"/>
          </p:cNvSpPr>
          <p:nvPr/>
        </p:nvSpPr>
        <p:spPr bwMode="auto">
          <a:xfrm>
            <a:off x="7796213" y="2147888"/>
            <a:ext cx="106362" cy="206375"/>
          </a:xfrm>
          <a:prstGeom prst="rect">
            <a:avLst/>
          </a:prstGeom>
          <a:noFill/>
          <a:ln w="9525">
            <a:noFill/>
            <a:miter lim="800000"/>
            <a:headEnd/>
            <a:tailEnd/>
          </a:ln>
        </p:spPr>
        <p:txBody>
          <a:bodyPr wrap="none" lIns="0" tIns="0" rIns="0" bIns="0">
            <a:spAutoFit/>
          </a:bodyPr>
          <a:lstStyle/>
          <a:p>
            <a:pPr eaLnBrk="1" hangingPunct="1"/>
            <a:r>
              <a:rPr lang="en-US" altLang="en-US" sz="1500">
                <a:solidFill>
                  <a:srgbClr val="000000"/>
                </a:solidFill>
              </a:rPr>
              <a:t>s</a:t>
            </a:r>
            <a:endParaRPr lang="en-US" altLang="en-US"/>
          </a:p>
        </p:txBody>
      </p:sp>
      <p:sp>
        <p:nvSpPr>
          <p:cNvPr id="9236" name="Rectangle 560"/>
          <p:cNvSpPr>
            <a:spLocks noChangeArrowheads="1"/>
          </p:cNvSpPr>
          <p:nvPr/>
        </p:nvSpPr>
        <p:spPr bwMode="auto">
          <a:xfrm>
            <a:off x="7897813" y="2147888"/>
            <a:ext cx="52387" cy="206375"/>
          </a:xfrm>
          <a:prstGeom prst="rect">
            <a:avLst/>
          </a:prstGeom>
          <a:noFill/>
          <a:ln w="9525">
            <a:noFill/>
            <a:miter lim="800000"/>
            <a:headEnd/>
            <a:tailEnd/>
          </a:ln>
        </p:spPr>
        <p:txBody>
          <a:bodyPr wrap="none" lIns="0" tIns="0" rIns="0" bIns="0">
            <a:spAutoFit/>
          </a:bodyPr>
          <a:lstStyle/>
          <a:p>
            <a:pPr eaLnBrk="1" hangingPunct="1"/>
            <a:r>
              <a:rPr lang="en-US" altLang="en-US" sz="1500">
                <a:solidFill>
                  <a:srgbClr val="000000"/>
                </a:solidFill>
              </a:rPr>
              <a:t>i</a:t>
            </a:r>
            <a:endParaRPr lang="en-US" altLang="en-US"/>
          </a:p>
        </p:txBody>
      </p:sp>
      <p:sp>
        <p:nvSpPr>
          <p:cNvPr id="9237" name="Rectangle 561"/>
          <p:cNvSpPr>
            <a:spLocks noChangeArrowheads="1"/>
          </p:cNvSpPr>
          <p:nvPr/>
        </p:nvSpPr>
        <p:spPr bwMode="auto">
          <a:xfrm>
            <a:off x="7948613" y="2147888"/>
            <a:ext cx="115887" cy="206375"/>
          </a:xfrm>
          <a:prstGeom prst="rect">
            <a:avLst/>
          </a:prstGeom>
          <a:noFill/>
          <a:ln w="9525">
            <a:noFill/>
            <a:miter lim="800000"/>
            <a:headEnd/>
            <a:tailEnd/>
          </a:ln>
        </p:spPr>
        <p:txBody>
          <a:bodyPr wrap="none" lIns="0" tIns="0" rIns="0" bIns="0">
            <a:spAutoFit/>
          </a:bodyPr>
          <a:lstStyle/>
          <a:p>
            <a:pPr eaLnBrk="1" hangingPunct="1"/>
            <a:r>
              <a:rPr lang="en-US" altLang="en-US" sz="1500">
                <a:solidFill>
                  <a:srgbClr val="000000"/>
                </a:solidFill>
              </a:rPr>
              <a:t>g</a:t>
            </a:r>
            <a:endParaRPr lang="en-US" altLang="en-US"/>
          </a:p>
        </p:txBody>
      </p:sp>
      <p:sp>
        <p:nvSpPr>
          <p:cNvPr id="9238" name="Rectangle 562"/>
          <p:cNvSpPr>
            <a:spLocks noChangeArrowheads="1"/>
          </p:cNvSpPr>
          <p:nvPr/>
        </p:nvSpPr>
        <p:spPr bwMode="auto">
          <a:xfrm>
            <a:off x="8056563" y="2147888"/>
            <a:ext cx="115887" cy="206375"/>
          </a:xfrm>
          <a:prstGeom prst="rect">
            <a:avLst/>
          </a:prstGeom>
          <a:noFill/>
          <a:ln w="9525">
            <a:noFill/>
            <a:miter lim="800000"/>
            <a:headEnd/>
            <a:tailEnd/>
          </a:ln>
        </p:spPr>
        <p:txBody>
          <a:bodyPr wrap="none" lIns="0" tIns="0" rIns="0" bIns="0">
            <a:spAutoFit/>
          </a:bodyPr>
          <a:lstStyle/>
          <a:p>
            <a:pPr eaLnBrk="1" hangingPunct="1"/>
            <a:r>
              <a:rPr lang="en-US" altLang="en-US" sz="1500">
                <a:solidFill>
                  <a:srgbClr val="000000"/>
                </a:solidFill>
              </a:rPr>
              <a:t>n</a:t>
            </a:r>
            <a:endParaRPr lang="en-US" altLang="en-US"/>
          </a:p>
        </p:txBody>
      </p:sp>
      <p:sp>
        <p:nvSpPr>
          <p:cNvPr id="9239" name="Rectangle 563"/>
          <p:cNvSpPr>
            <a:spLocks noChangeArrowheads="1"/>
          </p:cNvSpPr>
          <p:nvPr/>
        </p:nvSpPr>
        <p:spPr bwMode="auto">
          <a:xfrm>
            <a:off x="6289675" y="2852738"/>
            <a:ext cx="52388" cy="206375"/>
          </a:xfrm>
          <a:prstGeom prst="rect">
            <a:avLst/>
          </a:prstGeom>
          <a:noFill/>
          <a:ln w="9525">
            <a:noFill/>
            <a:miter lim="800000"/>
            <a:headEnd/>
            <a:tailEnd/>
          </a:ln>
        </p:spPr>
        <p:txBody>
          <a:bodyPr wrap="none" lIns="0" tIns="0" rIns="0" bIns="0">
            <a:spAutoFit/>
          </a:bodyPr>
          <a:lstStyle/>
          <a:p>
            <a:pPr eaLnBrk="1" hangingPunct="1"/>
            <a:r>
              <a:rPr lang="en-US" altLang="en-US" sz="1500">
                <a:solidFill>
                  <a:srgbClr val="FFFFFF"/>
                </a:solidFill>
              </a:rPr>
              <a:t>i</a:t>
            </a:r>
            <a:endParaRPr lang="en-US" altLang="en-US"/>
          </a:p>
        </p:txBody>
      </p:sp>
      <p:sp>
        <p:nvSpPr>
          <p:cNvPr id="9240" name="Rectangle 564"/>
          <p:cNvSpPr>
            <a:spLocks noChangeArrowheads="1"/>
          </p:cNvSpPr>
          <p:nvPr/>
        </p:nvSpPr>
        <p:spPr bwMode="auto">
          <a:xfrm>
            <a:off x="6340475" y="2852738"/>
            <a:ext cx="115888" cy="206375"/>
          </a:xfrm>
          <a:prstGeom prst="rect">
            <a:avLst/>
          </a:prstGeom>
          <a:noFill/>
          <a:ln w="9525">
            <a:noFill/>
            <a:miter lim="800000"/>
            <a:headEnd/>
            <a:tailEnd/>
          </a:ln>
        </p:spPr>
        <p:txBody>
          <a:bodyPr wrap="none" lIns="0" tIns="0" rIns="0" bIns="0">
            <a:spAutoFit/>
          </a:bodyPr>
          <a:lstStyle/>
          <a:p>
            <a:pPr eaLnBrk="1" hangingPunct="1"/>
            <a:r>
              <a:rPr lang="en-US" altLang="en-US" sz="1500">
                <a:solidFill>
                  <a:srgbClr val="FFFFFF"/>
                </a:solidFill>
              </a:rPr>
              <a:t>n</a:t>
            </a:r>
            <a:endParaRPr lang="en-US" altLang="en-US"/>
          </a:p>
        </p:txBody>
      </p:sp>
      <p:sp>
        <p:nvSpPr>
          <p:cNvPr id="9241" name="Rectangle 565"/>
          <p:cNvSpPr>
            <a:spLocks noChangeArrowheads="1"/>
          </p:cNvSpPr>
          <p:nvPr/>
        </p:nvSpPr>
        <p:spPr bwMode="auto">
          <a:xfrm>
            <a:off x="6451600" y="2852738"/>
            <a:ext cx="63500" cy="206375"/>
          </a:xfrm>
          <a:prstGeom prst="rect">
            <a:avLst/>
          </a:prstGeom>
          <a:noFill/>
          <a:ln w="9525">
            <a:noFill/>
            <a:miter lim="800000"/>
            <a:headEnd/>
            <a:tailEnd/>
          </a:ln>
        </p:spPr>
        <p:txBody>
          <a:bodyPr wrap="none" lIns="0" tIns="0" rIns="0" bIns="0">
            <a:spAutoFit/>
          </a:bodyPr>
          <a:lstStyle/>
          <a:p>
            <a:pPr eaLnBrk="1" hangingPunct="1"/>
            <a:r>
              <a:rPr lang="en-US" altLang="en-US" sz="1500">
                <a:solidFill>
                  <a:srgbClr val="FFFFFF"/>
                </a:solidFill>
              </a:rPr>
              <a:t>t</a:t>
            </a:r>
            <a:endParaRPr lang="en-US" altLang="en-US"/>
          </a:p>
        </p:txBody>
      </p:sp>
      <p:sp>
        <p:nvSpPr>
          <p:cNvPr id="9242" name="Rectangle 566"/>
          <p:cNvSpPr>
            <a:spLocks noChangeArrowheads="1"/>
          </p:cNvSpPr>
          <p:nvPr/>
        </p:nvSpPr>
        <p:spPr bwMode="auto">
          <a:xfrm>
            <a:off x="6508750" y="2852738"/>
            <a:ext cx="106363" cy="206375"/>
          </a:xfrm>
          <a:prstGeom prst="rect">
            <a:avLst/>
          </a:prstGeom>
          <a:noFill/>
          <a:ln w="9525">
            <a:noFill/>
            <a:miter lim="800000"/>
            <a:headEnd/>
            <a:tailEnd/>
          </a:ln>
        </p:spPr>
        <p:txBody>
          <a:bodyPr wrap="none" lIns="0" tIns="0" rIns="0" bIns="0">
            <a:spAutoFit/>
          </a:bodyPr>
          <a:lstStyle/>
          <a:p>
            <a:pPr eaLnBrk="1" hangingPunct="1"/>
            <a:r>
              <a:rPr lang="en-US" altLang="en-US" sz="1500">
                <a:solidFill>
                  <a:srgbClr val="FFFFFF"/>
                </a:solidFill>
              </a:rPr>
              <a:t>e</a:t>
            </a:r>
            <a:endParaRPr lang="en-US" altLang="en-US"/>
          </a:p>
        </p:txBody>
      </p:sp>
      <p:sp>
        <p:nvSpPr>
          <p:cNvPr id="9243" name="Rectangle 567"/>
          <p:cNvSpPr>
            <a:spLocks noChangeArrowheads="1"/>
          </p:cNvSpPr>
          <p:nvPr/>
        </p:nvSpPr>
        <p:spPr bwMode="auto">
          <a:xfrm>
            <a:off x="6610350" y="2852738"/>
            <a:ext cx="74613" cy="206375"/>
          </a:xfrm>
          <a:prstGeom prst="rect">
            <a:avLst/>
          </a:prstGeom>
          <a:noFill/>
          <a:ln w="9525">
            <a:noFill/>
            <a:miter lim="800000"/>
            <a:headEnd/>
            <a:tailEnd/>
          </a:ln>
        </p:spPr>
        <p:txBody>
          <a:bodyPr wrap="none" lIns="0" tIns="0" rIns="0" bIns="0">
            <a:spAutoFit/>
          </a:bodyPr>
          <a:lstStyle/>
          <a:p>
            <a:pPr eaLnBrk="1" hangingPunct="1"/>
            <a:r>
              <a:rPr lang="en-US" altLang="en-US" sz="1500">
                <a:solidFill>
                  <a:srgbClr val="FFFFFF"/>
                </a:solidFill>
              </a:rPr>
              <a:t>r</a:t>
            </a:r>
            <a:endParaRPr lang="en-US" altLang="en-US"/>
          </a:p>
        </p:txBody>
      </p:sp>
      <p:sp>
        <p:nvSpPr>
          <p:cNvPr id="9244" name="Rectangle 568"/>
          <p:cNvSpPr>
            <a:spLocks noChangeArrowheads="1"/>
          </p:cNvSpPr>
          <p:nvPr/>
        </p:nvSpPr>
        <p:spPr bwMode="auto">
          <a:xfrm>
            <a:off x="6683375" y="2852738"/>
            <a:ext cx="63500" cy="206375"/>
          </a:xfrm>
          <a:prstGeom prst="rect">
            <a:avLst/>
          </a:prstGeom>
          <a:noFill/>
          <a:ln w="9525">
            <a:noFill/>
            <a:miter lim="800000"/>
            <a:headEnd/>
            <a:tailEnd/>
          </a:ln>
        </p:spPr>
        <p:txBody>
          <a:bodyPr wrap="none" lIns="0" tIns="0" rIns="0" bIns="0">
            <a:spAutoFit/>
          </a:bodyPr>
          <a:lstStyle/>
          <a:p>
            <a:pPr eaLnBrk="1" hangingPunct="1"/>
            <a:r>
              <a:rPr lang="en-US" altLang="en-US" sz="1500">
                <a:solidFill>
                  <a:srgbClr val="FFFFFF"/>
                </a:solidFill>
              </a:rPr>
              <a:t>f</a:t>
            </a:r>
            <a:endParaRPr lang="en-US" altLang="en-US"/>
          </a:p>
        </p:txBody>
      </p:sp>
      <p:sp>
        <p:nvSpPr>
          <p:cNvPr id="9245" name="Rectangle 569"/>
          <p:cNvSpPr>
            <a:spLocks noChangeArrowheads="1"/>
          </p:cNvSpPr>
          <p:nvPr/>
        </p:nvSpPr>
        <p:spPr bwMode="auto">
          <a:xfrm>
            <a:off x="6743700" y="2852738"/>
            <a:ext cx="106363" cy="206375"/>
          </a:xfrm>
          <a:prstGeom prst="rect">
            <a:avLst/>
          </a:prstGeom>
          <a:noFill/>
          <a:ln w="9525">
            <a:noFill/>
            <a:miter lim="800000"/>
            <a:headEnd/>
            <a:tailEnd/>
          </a:ln>
        </p:spPr>
        <p:txBody>
          <a:bodyPr wrap="none" lIns="0" tIns="0" rIns="0" bIns="0">
            <a:spAutoFit/>
          </a:bodyPr>
          <a:lstStyle/>
          <a:p>
            <a:pPr eaLnBrk="1" hangingPunct="1"/>
            <a:r>
              <a:rPr lang="en-US" altLang="en-US" sz="1500">
                <a:solidFill>
                  <a:srgbClr val="FFFFFF"/>
                </a:solidFill>
              </a:rPr>
              <a:t>a</a:t>
            </a:r>
            <a:endParaRPr lang="en-US" altLang="en-US"/>
          </a:p>
        </p:txBody>
      </p:sp>
      <p:sp>
        <p:nvSpPr>
          <p:cNvPr id="9246" name="Rectangle 570"/>
          <p:cNvSpPr>
            <a:spLocks noChangeArrowheads="1"/>
          </p:cNvSpPr>
          <p:nvPr/>
        </p:nvSpPr>
        <p:spPr bwMode="auto">
          <a:xfrm>
            <a:off x="6845300" y="2852738"/>
            <a:ext cx="106363" cy="206375"/>
          </a:xfrm>
          <a:prstGeom prst="rect">
            <a:avLst/>
          </a:prstGeom>
          <a:noFill/>
          <a:ln w="9525">
            <a:noFill/>
            <a:miter lim="800000"/>
            <a:headEnd/>
            <a:tailEnd/>
          </a:ln>
        </p:spPr>
        <p:txBody>
          <a:bodyPr wrap="none" lIns="0" tIns="0" rIns="0" bIns="0">
            <a:spAutoFit/>
          </a:bodyPr>
          <a:lstStyle/>
          <a:p>
            <a:pPr eaLnBrk="1" hangingPunct="1"/>
            <a:r>
              <a:rPr lang="en-US" altLang="en-US" sz="1500">
                <a:solidFill>
                  <a:srgbClr val="FFFFFF"/>
                </a:solidFill>
              </a:rPr>
              <a:t>c</a:t>
            </a:r>
            <a:endParaRPr lang="en-US" altLang="en-US"/>
          </a:p>
        </p:txBody>
      </p:sp>
      <p:sp>
        <p:nvSpPr>
          <p:cNvPr id="9247" name="Rectangle 571"/>
          <p:cNvSpPr>
            <a:spLocks noChangeArrowheads="1"/>
          </p:cNvSpPr>
          <p:nvPr/>
        </p:nvSpPr>
        <p:spPr bwMode="auto">
          <a:xfrm>
            <a:off x="6946900" y="2852738"/>
            <a:ext cx="106363" cy="206375"/>
          </a:xfrm>
          <a:prstGeom prst="rect">
            <a:avLst/>
          </a:prstGeom>
          <a:noFill/>
          <a:ln w="9525">
            <a:noFill/>
            <a:miter lim="800000"/>
            <a:headEnd/>
            <a:tailEnd/>
          </a:ln>
        </p:spPr>
        <p:txBody>
          <a:bodyPr wrap="none" lIns="0" tIns="0" rIns="0" bIns="0">
            <a:spAutoFit/>
          </a:bodyPr>
          <a:lstStyle/>
          <a:p>
            <a:pPr eaLnBrk="1" hangingPunct="1"/>
            <a:r>
              <a:rPr lang="en-US" altLang="en-US" sz="1500">
                <a:solidFill>
                  <a:srgbClr val="FFFFFF"/>
                </a:solidFill>
              </a:rPr>
              <a:t>e</a:t>
            </a:r>
            <a:endParaRPr lang="en-US" altLang="en-US"/>
          </a:p>
        </p:txBody>
      </p:sp>
      <p:sp>
        <p:nvSpPr>
          <p:cNvPr id="9248" name="Rectangle 572"/>
          <p:cNvSpPr>
            <a:spLocks noChangeArrowheads="1"/>
          </p:cNvSpPr>
          <p:nvPr/>
        </p:nvSpPr>
        <p:spPr bwMode="auto">
          <a:xfrm>
            <a:off x="6378575" y="3040063"/>
            <a:ext cx="115888" cy="206375"/>
          </a:xfrm>
          <a:prstGeom prst="rect">
            <a:avLst/>
          </a:prstGeom>
          <a:noFill/>
          <a:ln w="9525">
            <a:noFill/>
            <a:miter lim="800000"/>
            <a:headEnd/>
            <a:tailEnd/>
          </a:ln>
        </p:spPr>
        <p:txBody>
          <a:bodyPr wrap="none" lIns="0" tIns="0" rIns="0" bIns="0">
            <a:spAutoFit/>
          </a:bodyPr>
          <a:lstStyle/>
          <a:p>
            <a:pPr eaLnBrk="1" hangingPunct="1"/>
            <a:r>
              <a:rPr lang="en-US" altLang="en-US" sz="1500">
                <a:solidFill>
                  <a:srgbClr val="FFFFFF"/>
                </a:solidFill>
              </a:rPr>
              <a:t>d</a:t>
            </a:r>
            <a:endParaRPr lang="en-US" altLang="en-US"/>
          </a:p>
        </p:txBody>
      </p:sp>
      <p:sp>
        <p:nvSpPr>
          <p:cNvPr id="9249" name="Rectangle 573"/>
          <p:cNvSpPr>
            <a:spLocks noChangeArrowheads="1"/>
          </p:cNvSpPr>
          <p:nvPr/>
        </p:nvSpPr>
        <p:spPr bwMode="auto">
          <a:xfrm>
            <a:off x="6489700" y="3040063"/>
            <a:ext cx="106363" cy="206375"/>
          </a:xfrm>
          <a:prstGeom prst="rect">
            <a:avLst/>
          </a:prstGeom>
          <a:noFill/>
          <a:ln w="9525">
            <a:noFill/>
            <a:miter lim="800000"/>
            <a:headEnd/>
            <a:tailEnd/>
          </a:ln>
        </p:spPr>
        <p:txBody>
          <a:bodyPr wrap="none" lIns="0" tIns="0" rIns="0" bIns="0">
            <a:spAutoFit/>
          </a:bodyPr>
          <a:lstStyle/>
          <a:p>
            <a:pPr eaLnBrk="1" hangingPunct="1"/>
            <a:r>
              <a:rPr lang="en-US" altLang="en-US" sz="1500">
                <a:solidFill>
                  <a:srgbClr val="FFFFFF"/>
                </a:solidFill>
              </a:rPr>
              <a:t>e</a:t>
            </a:r>
            <a:endParaRPr lang="en-US" altLang="en-US"/>
          </a:p>
        </p:txBody>
      </p:sp>
      <p:sp>
        <p:nvSpPr>
          <p:cNvPr id="9250" name="Rectangle 574"/>
          <p:cNvSpPr>
            <a:spLocks noChangeArrowheads="1"/>
          </p:cNvSpPr>
          <p:nvPr/>
        </p:nvSpPr>
        <p:spPr bwMode="auto">
          <a:xfrm>
            <a:off x="6591300" y="3040063"/>
            <a:ext cx="106363" cy="206375"/>
          </a:xfrm>
          <a:prstGeom prst="rect">
            <a:avLst/>
          </a:prstGeom>
          <a:noFill/>
          <a:ln w="9525">
            <a:noFill/>
            <a:miter lim="800000"/>
            <a:headEnd/>
            <a:tailEnd/>
          </a:ln>
        </p:spPr>
        <p:txBody>
          <a:bodyPr wrap="none" lIns="0" tIns="0" rIns="0" bIns="0">
            <a:spAutoFit/>
          </a:bodyPr>
          <a:lstStyle/>
          <a:p>
            <a:pPr eaLnBrk="1" hangingPunct="1"/>
            <a:r>
              <a:rPr lang="en-US" altLang="en-US" sz="1500">
                <a:solidFill>
                  <a:srgbClr val="FFFFFF"/>
                </a:solidFill>
              </a:rPr>
              <a:t>s</a:t>
            </a:r>
            <a:endParaRPr lang="en-US" altLang="en-US"/>
          </a:p>
        </p:txBody>
      </p:sp>
      <p:sp>
        <p:nvSpPr>
          <p:cNvPr id="9251" name="Rectangle 575"/>
          <p:cNvSpPr>
            <a:spLocks noChangeArrowheads="1"/>
          </p:cNvSpPr>
          <p:nvPr/>
        </p:nvSpPr>
        <p:spPr bwMode="auto">
          <a:xfrm>
            <a:off x="6692900" y="3040063"/>
            <a:ext cx="52388" cy="206375"/>
          </a:xfrm>
          <a:prstGeom prst="rect">
            <a:avLst/>
          </a:prstGeom>
          <a:noFill/>
          <a:ln w="9525">
            <a:noFill/>
            <a:miter lim="800000"/>
            <a:headEnd/>
            <a:tailEnd/>
          </a:ln>
        </p:spPr>
        <p:txBody>
          <a:bodyPr wrap="none" lIns="0" tIns="0" rIns="0" bIns="0">
            <a:spAutoFit/>
          </a:bodyPr>
          <a:lstStyle/>
          <a:p>
            <a:pPr eaLnBrk="1" hangingPunct="1"/>
            <a:r>
              <a:rPr lang="en-US" altLang="en-US" sz="1500">
                <a:solidFill>
                  <a:srgbClr val="FFFFFF"/>
                </a:solidFill>
              </a:rPr>
              <a:t>i</a:t>
            </a:r>
            <a:endParaRPr lang="en-US" altLang="en-US"/>
          </a:p>
        </p:txBody>
      </p:sp>
      <p:sp>
        <p:nvSpPr>
          <p:cNvPr id="9252" name="Rectangle 576"/>
          <p:cNvSpPr>
            <a:spLocks noChangeArrowheads="1"/>
          </p:cNvSpPr>
          <p:nvPr/>
        </p:nvSpPr>
        <p:spPr bwMode="auto">
          <a:xfrm>
            <a:off x="6743700" y="3040063"/>
            <a:ext cx="115888" cy="206375"/>
          </a:xfrm>
          <a:prstGeom prst="rect">
            <a:avLst/>
          </a:prstGeom>
          <a:noFill/>
          <a:ln w="9525">
            <a:noFill/>
            <a:miter lim="800000"/>
            <a:headEnd/>
            <a:tailEnd/>
          </a:ln>
        </p:spPr>
        <p:txBody>
          <a:bodyPr wrap="none" lIns="0" tIns="0" rIns="0" bIns="0">
            <a:spAutoFit/>
          </a:bodyPr>
          <a:lstStyle/>
          <a:p>
            <a:pPr eaLnBrk="1" hangingPunct="1"/>
            <a:r>
              <a:rPr lang="en-US" altLang="en-US" sz="1500">
                <a:solidFill>
                  <a:srgbClr val="FFFFFF"/>
                </a:solidFill>
              </a:rPr>
              <a:t>g</a:t>
            </a:r>
            <a:endParaRPr lang="en-US" altLang="en-US"/>
          </a:p>
        </p:txBody>
      </p:sp>
      <p:sp>
        <p:nvSpPr>
          <p:cNvPr id="9253" name="Rectangle 577"/>
          <p:cNvSpPr>
            <a:spLocks noChangeArrowheads="1"/>
          </p:cNvSpPr>
          <p:nvPr/>
        </p:nvSpPr>
        <p:spPr bwMode="auto">
          <a:xfrm>
            <a:off x="6851650" y="3040063"/>
            <a:ext cx="115888" cy="206375"/>
          </a:xfrm>
          <a:prstGeom prst="rect">
            <a:avLst/>
          </a:prstGeom>
          <a:noFill/>
          <a:ln w="9525">
            <a:noFill/>
            <a:miter lim="800000"/>
            <a:headEnd/>
            <a:tailEnd/>
          </a:ln>
        </p:spPr>
        <p:txBody>
          <a:bodyPr wrap="none" lIns="0" tIns="0" rIns="0" bIns="0">
            <a:spAutoFit/>
          </a:bodyPr>
          <a:lstStyle/>
          <a:p>
            <a:pPr eaLnBrk="1" hangingPunct="1"/>
            <a:r>
              <a:rPr lang="en-US" altLang="en-US" sz="1500">
                <a:solidFill>
                  <a:srgbClr val="FFFFFF"/>
                </a:solidFill>
              </a:rPr>
              <a:t>n</a:t>
            </a:r>
            <a:endParaRPr lang="en-US" altLang="en-US"/>
          </a:p>
        </p:txBody>
      </p:sp>
      <p:sp>
        <p:nvSpPr>
          <p:cNvPr id="9254" name="Rectangle 578"/>
          <p:cNvSpPr>
            <a:spLocks noChangeArrowheads="1"/>
          </p:cNvSpPr>
          <p:nvPr/>
        </p:nvSpPr>
        <p:spPr bwMode="auto">
          <a:xfrm>
            <a:off x="6124575" y="3471863"/>
            <a:ext cx="106363" cy="206375"/>
          </a:xfrm>
          <a:prstGeom prst="rect">
            <a:avLst/>
          </a:prstGeom>
          <a:noFill/>
          <a:ln w="9525">
            <a:noFill/>
            <a:miter lim="800000"/>
            <a:headEnd/>
            <a:tailEnd/>
          </a:ln>
        </p:spPr>
        <p:txBody>
          <a:bodyPr wrap="none" lIns="0" tIns="0" rIns="0" bIns="0">
            <a:spAutoFit/>
          </a:bodyPr>
          <a:lstStyle/>
          <a:p>
            <a:pPr eaLnBrk="1" hangingPunct="1"/>
            <a:r>
              <a:rPr lang="en-US" altLang="en-US" sz="1500">
                <a:solidFill>
                  <a:srgbClr val="FFFFFF"/>
                </a:solidFill>
              </a:rPr>
              <a:t>a</a:t>
            </a:r>
            <a:endParaRPr lang="en-US" altLang="en-US"/>
          </a:p>
        </p:txBody>
      </p:sp>
      <p:sp>
        <p:nvSpPr>
          <p:cNvPr id="9255" name="Rectangle 579"/>
          <p:cNvSpPr>
            <a:spLocks noChangeArrowheads="1"/>
          </p:cNvSpPr>
          <p:nvPr/>
        </p:nvSpPr>
        <p:spPr bwMode="auto">
          <a:xfrm>
            <a:off x="6226175" y="3471863"/>
            <a:ext cx="74613" cy="206375"/>
          </a:xfrm>
          <a:prstGeom prst="rect">
            <a:avLst/>
          </a:prstGeom>
          <a:noFill/>
          <a:ln w="9525">
            <a:noFill/>
            <a:miter lim="800000"/>
            <a:headEnd/>
            <a:tailEnd/>
          </a:ln>
        </p:spPr>
        <p:txBody>
          <a:bodyPr wrap="none" lIns="0" tIns="0" rIns="0" bIns="0">
            <a:spAutoFit/>
          </a:bodyPr>
          <a:lstStyle/>
          <a:p>
            <a:pPr eaLnBrk="1" hangingPunct="1"/>
            <a:r>
              <a:rPr lang="en-US" altLang="en-US" sz="1500">
                <a:solidFill>
                  <a:srgbClr val="FFFFFF"/>
                </a:solidFill>
              </a:rPr>
              <a:t>r</a:t>
            </a:r>
            <a:endParaRPr lang="en-US" altLang="en-US"/>
          </a:p>
        </p:txBody>
      </p:sp>
      <p:sp>
        <p:nvSpPr>
          <p:cNvPr id="9256" name="Rectangle 580"/>
          <p:cNvSpPr>
            <a:spLocks noChangeArrowheads="1"/>
          </p:cNvSpPr>
          <p:nvPr/>
        </p:nvSpPr>
        <p:spPr bwMode="auto">
          <a:xfrm>
            <a:off x="6292850" y="3471863"/>
            <a:ext cx="106363" cy="206375"/>
          </a:xfrm>
          <a:prstGeom prst="rect">
            <a:avLst/>
          </a:prstGeom>
          <a:noFill/>
          <a:ln w="9525">
            <a:noFill/>
            <a:miter lim="800000"/>
            <a:headEnd/>
            <a:tailEnd/>
          </a:ln>
        </p:spPr>
        <p:txBody>
          <a:bodyPr wrap="none" lIns="0" tIns="0" rIns="0" bIns="0">
            <a:spAutoFit/>
          </a:bodyPr>
          <a:lstStyle/>
          <a:p>
            <a:pPr eaLnBrk="1" hangingPunct="1"/>
            <a:r>
              <a:rPr lang="en-US" altLang="en-US" sz="1500">
                <a:solidFill>
                  <a:srgbClr val="FFFFFF"/>
                </a:solidFill>
              </a:rPr>
              <a:t>c</a:t>
            </a:r>
            <a:endParaRPr lang="en-US" altLang="en-US"/>
          </a:p>
        </p:txBody>
      </p:sp>
      <p:sp>
        <p:nvSpPr>
          <p:cNvPr id="9257" name="Rectangle 581"/>
          <p:cNvSpPr>
            <a:spLocks noChangeArrowheads="1"/>
          </p:cNvSpPr>
          <p:nvPr/>
        </p:nvSpPr>
        <p:spPr bwMode="auto">
          <a:xfrm>
            <a:off x="6391275" y="3471863"/>
            <a:ext cx="115888" cy="206375"/>
          </a:xfrm>
          <a:prstGeom prst="rect">
            <a:avLst/>
          </a:prstGeom>
          <a:noFill/>
          <a:ln w="9525">
            <a:noFill/>
            <a:miter lim="800000"/>
            <a:headEnd/>
            <a:tailEnd/>
          </a:ln>
        </p:spPr>
        <p:txBody>
          <a:bodyPr wrap="none" lIns="0" tIns="0" rIns="0" bIns="0">
            <a:spAutoFit/>
          </a:bodyPr>
          <a:lstStyle/>
          <a:p>
            <a:pPr eaLnBrk="1" hangingPunct="1"/>
            <a:r>
              <a:rPr lang="en-US" altLang="en-US" sz="1500">
                <a:solidFill>
                  <a:srgbClr val="FFFFFF"/>
                </a:solidFill>
              </a:rPr>
              <a:t>h</a:t>
            </a:r>
            <a:endParaRPr lang="en-US" altLang="en-US"/>
          </a:p>
        </p:txBody>
      </p:sp>
      <p:sp>
        <p:nvSpPr>
          <p:cNvPr id="9258" name="Rectangle 582"/>
          <p:cNvSpPr>
            <a:spLocks noChangeArrowheads="1"/>
          </p:cNvSpPr>
          <p:nvPr/>
        </p:nvSpPr>
        <p:spPr bwMode="auto">
          <a:xfrm>
            <a:off x="6505575" y="3471863"/>
            <a:ext cx="52388" cy="206375"/>
          </a:xfrm>
          <a:prstGeom prst="rect">
            <a:avLst/>
          </a:prstGeom>
          <a:noFill/>
          <a:ln w="9525">
            <a:noFill/>
            <a:miter lim="800000"/>
            <a:headEnd/>
            <a:tailEnd/>
          </a:ln>
        </p:spPr>
        <p:txBody>
          <a:bodyPr wrap="none" lIns="0" tIns="0" rIns="0" bIns="0">
            <a:spAutoFit/>
          </a:bodyPr>
          <a:lstStyle/>
          <a:p>
            <a:pPr eaLnBrk="1" hangingPunct="1"/>
            <a:r>
              <a:rPr lang="en-US" altLang="en-US" sz="1500">
                <a:solidFill>
                  <a:srgbClr val="FFFFFF"/>
                </a:solidFill>
              </a:rPr>
              <a:t>i</a:t>
            </a:r>
            <a:endParaRPr lang="en-US" altLang="en-US"/>
          </a:p>
        </p:txBody>
      </p:sp>
      <p:sp>
        <p:nvSpPr>
          <p:cNvPr id="9259" name="Rectangle 583"/>
          <p:cNvSpPr>
            <a:spLocks noChangeArrowheads="1"/>
          </p:cNvSpPr>
          <p:nvPr/>
        </p:nvSpPr>
        <p:spPr bwMode="auto">
          <a:xfrm>
            <a:off x="6556375" y="3471863"/>
            <a:ext cx="63500" cy="206375"/>
          </a:xfrm>
          <a:prstGeom prst="rect">
            <a:avLst/>
          </a:prstGeom>
          <a:noFill/>
          <a:ln w="9525">
            <a:noFill/>
            <a:miter lim="800000"/>
            <a:headEnd/>
            <a:tailEnd/>
          </a:ln>
        </p:spPr>
        <p:txBody>
          <a:bodyPr wrap="none" lIns="0" tIns="0" rIns="0" bIns="0">
            <a:spAutoFit/>
          </a:bodyPr>
          <a:lstStyle/>
          <a:p>
            <a:pPr eaLnBrk="1" hangingPunct="1"/>
            <a:r>
              <a:rPr lang="en-US" altLang="en-US" sz="1500">
                <a:solidFill>
                  <a:srgbClr val="FFFFFF"/>
                </a:solidFill>
              </a:rPr>
              <a:t>t</a:t>
            </a:r>
            <a:endParaRPr lang="en-US" altLang="en-US"/>
          </a:p>
        </p:txBody>
      </p:sp>
      <p:sp>
        <p:nvSpPr>
          <p:cNvPr id="9260" name="Rectangle 584"/>
          <p:cNvSpPr>
            <a:spLocks noChangeArrowheads="1"/>
          </p:cNvSpPr>
          <p:nvPr/>
        </p:nvSpPr>
        <p:spPr bwMode="auto">
          <a:xfrm>
            <a:off x="6616700" y="3471863"/>
            <a:ext cx="106363" cy="206375"/>
          </a:xfrm>
          <a:prstGeom prst="rect">
            <a:avLst/>
          </a:prstGeom>
          <a:noFill/>
          <a:ln w="9525">
            <a:noFill/>
            <a:miter lim="800000"/>
            <a:headEnd/>
            <a:tailEnd/>
          </a:ln>
        </p:spPr>
        <p:txBody>
          <a:bodyPr wrap="none" lIns="0" tIns="0" rIns="0" bIns="0">
            <a:spAutoFit/>
          </a:bodyPr>
          <a:lstStyle/>
          <a:p>
            <a:pPr eaLnBrk="1" hangingPunct="1"/>
            <a:r>
              <a:rPr lang="en-US" altLang="en-US" sz="1500">
                <a:solidFill>
                  <a:srgbClr val="FFFFFF"/>
                </a:solidFill>
              </a:rPr>
              <a:t>e</a:t>
            </a:r>
            <a:endParaRPr lang="en-US" altLang="en-US"/>
          </a:p>
        </p:txBody>
      </p:sp>
      <p:sp>
        <p:nvSpPr>
          <p:cNvPr id="9261" name="Rectangle 585"/>
          <p:cNvSpPr>
            <a:spLocks noChangeArrowheads="1"/>
          </p:cNvSpPr>
          <p:nvPr/>
        </p:nvSpPr>
        <p:spPr bwMode="auto">
          <a:xfrm>
            <a:off x="6718300" y="3471863"/>
            <a:ext cx="106363" cy="206375"/>
          </a:xfrm>
          <a:prstGeom prst="rect">
            <a:avLst/>
          </a:prstGeom>
          <a:noFill/>
          <a:ln w="9525">
            <a:noFill/>
            <a:miter lim="800000"/>
            <a:headEnd/>
            <a:tailEnd/>
          </a:ln>
        </p:spPr>
        <p:txBody>
          <a:bodyPr wrap="none" lIns="0" tIns="0" rIns="0" bIns="0">
            <a:spAutoFit/>
          </a:bodyPr>
          <a:lstStyle/>
          <a:p>
            <a:pPr eaLnBrk="1" hangingPunct="1"/>
            <a:r>
              <a:rPr lang="en-US" altLang="en-US" sz="1500">
                <a:solidFill>
                  <a:srgbClr val="FFFFFF"/>
                </a:solidFill>
              </a:rPr>
              <a:t>c</a:t>
            </a:r>
            <a:endParaRPr lang="en-US" altLang="en-US"/>
          </a:p>
        </p:txBody>
      </p:sp>
      <p:sp>
        <p:nvSpPr>
          <p:cNvPr id="9262" name="Rectangle 586"/>
          <p:cNvSpPr>
            <a:spLocks noChangeArrowheads="1"/>
          </p:cNvSpPr>
          <p:nvPr/>
        </p:nvSpPr>
        <p:spPr bwMode="auto">
          <a:xfrm>
            <a:off x="6819900" y="3471863"/>
            <a:ext cx="63500" cy="206375"/>
          </a:xfrm>
          <a:prstGeom prst="rect">
            <a:avLst/>
          </a:prstGeom>
          <a:noFill/>
          <a:ln w="9525">
            <a:noFill/>
            <a:miter lim="800000"/>
            <a:headEnd/>
            <a:tailEnd/>
          </a:ln>
        </p:spPr>
        <p:txBody>
          <a:bodyPr wrap="none" lIns="0" tIns="0" rIns="0" bIns="0">
            <a:spAutoFit/>
          </a:bodyPr>
          <a:lstStyle/>
          <a:p>
            <a:pPr eaLnBrk="1" hangingPunct="1"/>
            <a:r>
              <a:rPr lang="en-US" altLang="en-US" sz="1500">
                <a:solidFill>
                  <a:srgbClr val="FFFFFF"/>
                </a:solidFill>
              </a:rPr>
              <a:t>t</a:t>
            </a:r>
            <a:endParaRPr lang="en-US" altLang="en-US"/>
          </a:p>
        </p:txBody>
      </p:sp>
      <p:sp>
        <p:nvSpPr>
          <p:cNvPr id="9263" name="Rectangle 587"/>
          <p:cNvSpPr>
            <a:spLocks noChangeArrowheads="1"/>
          </p:cNvSpPr>
          <p:nvPr/>
        </p:nvSpPr>
        <p:spPr bwMode="auto">
          <a:xfrm>
            <a:off x="6880225" y="3471863"/>
            <a:ext cx="115888" cy="206375"/>
          </a:xfrm>
          <a:prstGeom prst="rect">
            <a:avLst/>
          </a:prstGeom>
          <a:noFill/>
          <a:ln w="9525">
            <a:noFill/>
            <a:miter lim="800000"/>
            <a:headEnd/>
            <a:tailEnd/>
          </a:ln>
        </p:spPr>
        <p:txBody>
          <a:bodyPr wrap="none" lIns="0" tIns="0" rIns="0" bIns="0">
            <a:spAutoFit/>
          </a:bodyPr>
          <a:lstStyle/>
          <a:p>
            <a:pPr eaLnBrk="1" hangingPunct="1"/>
            <a:r>
              <a:rPr lang="en-US" altLang="en-US" sz="1500">
                <a:solidFill>
                  <a:srgbClr val="FFFFFF"/>
                </a:solidFill>
              </a:rPr>
              <a:t>u</a:t>
            </a:r>
            <a:endParaRPr lang="en-US" altLang="en-US"/>
          </a:p>
        </p:txBody>
      </p:sp>
      <p:sp>
        <p:nvSpPr>
          <p:cNvPr id="9264" name="Rectangle 588"/>
          <p:cNvSpPr>
            <a:spLocks noChangeArrowheads="1"/>
          </p:cNvSpPr>
          <p:nvPr/>
        </p:nvSpPr>
        <p:spPr bwMode="auto">
          <a:xfrm>
            <a:off x="6991350" y="3471863"/>
            <a:ext cx="74613" cy="206375"/>
          </a:xfrm>
          <a:prstGeom prst="rect">
            <a:avLst/>
          </a:prstGeom>
          <a:noFill/>
          <a:ln w="9525">
            <a:noFill/>
            <a:miter lim="800000"/>
            <a:headEnd/>
            <a:tailEnd/>
          </a:ln>
        </p:spPr>
        <p:txBody>
          <a:bodyPr wrap="none" lIns="0" tIns="0" rIns="0" bIns="0">
            <a:spAutoFit/>
          </a:bodyPr>
          <a:lstStyle/>
          <a:p>
            <a:pPr eaLnBrk="1" hangingPunct="1"/>
            <a:r>
              <a:rPr lang="en-US" altLang="en-US" sz="1500">
                <a:solidFill>
                  <a:srgbClr val="FFFFFF"/>
                </a:solidFill>
              </a:rPr>
              <a:t>r</a:t>
            </a:r>
            <a:endParaRPr lang="en-US" altLang="en-US"/>
          </a:p>
        </p:txBody>
      </p:sp>
      <p:sp>
        <p:nvSpPr>
          <p:cNvPr id="9265" name="Rectangle 589"/>
          <p:cNvSpPr>
            <a:spLocks noChangeArrowheads="1"/>
          </p:cNvSpPr>
          <p:nvPr/>
        </p:nvSpPr>
        <p:spPr bwMode="auto">
          <a:xfrm>
            <a:off x="7064375" y="3471863"/>
            <a:ext cx="106363" cy="206375"/>
          </a:xfrm>
          <a:prstGeom prst="rect">
            <a:avLst/>
          </a:prstGeom>
          <a:noFill/>
          <a:ln w="9525">
            <a:noFill/>
            <a:miter lim="800000"/>
            <a:headEnd/>
            <a:tailEnd/>
          </a:ln>
        </p:spPr>
        <p:txBody>
          <a:bodyPr wrap="none" lIns="0" tIns="0" rIns="0" bIns="0">
            <a:spAutoFit/>
          </a:bodyPr>
          <a:lstStyle/>
          <a:p>
            <a:pPr eaLnBrk="1" hangingPunct="1"/>
            <a:r>
              <a:rPr lang="en-US" altLang="en-US" sz="1500">
                <a:solidFill>
                  <a:srgbClr val="FFFFFF"/>
                </a:solidFill>
              </a:rPr>
              <a:t>a</a:t>
            </a:r>
            <a:endParaRPr lang="en-US" altLang="en-US"/>
          </a:p>
        </p:txBody>
      </p:sp>
      <p:sp>
        <p:nvSpPr>
          <p:cNvPr id="9266" name="Rectangle 590"/>
          <p:cNvSpPr>
            <a:spLocks noChangeArrowheads="1"/>
          </p:cNvSpPr>
          <p:nvPr/>
        </p:nvSpPr>
        <p:spPr bwMode="auto">
          <a:xfrm>
            <a:off x="7164388" y="3471863"/>
            <a:ext cx="52387" cy="206375"/>
          </a:xfrm>
          <a:prstGeom prst="rect">
            <a:avLst/>
          </a:prstGeom>
          <a:noFill/>
          <a:ln w="9525">
            <a:noFill/>
            <a:miter lim="800000"/>
            <a:headEnd/>
            <a:tailEnd/>
          </a:ln>
        </p:spPr>
        <p:txBody>
          <a:bodyPr wrap="none" lIns="0" tIns="0" rIns="0" bIns="0">
            <a:spAutoFit/>
          </a:bodyPr>
          <a:lstStyle/>
          <a:p>
            <a:pPr eaLnBrk="1" hangingPunct="1"/>
            <a:r>
              <a:rPr lang="en-US" altLang="en-US" sz="1500">
                <a:solidFill>
                  <a:srgbClr val="FFFFFF"/>
                </a:solidFill>
              </a:rPr>
              <a:t>l</a:t>
            </a:r>
            <a:endParaRPr lang="en-US" altLang="en-US"/>
          </a:p>
        </p:txBody>
      </p:sp>
      <p:sp>
        <p:nvSpPr>
          <p:cNvPr id="9267" name="Rectangle 591"/>
          <p:cNvSpPr>
            <a:spLocks noChangeArrowheads="1"/>
          </p:cNvSpPr>
          <p:nvPr/>
        </p:nvSpPr>
        <p:spPr bwMode="auto">
          <a:xfrm>
            <a:off x="6378575" y="3659188"/>
            <a:ext cx="115888" cy="206375"/>
          </a:xfrm>
          <a:prstGeom prst="rect">
            <a:avLst/>
          </a:prstGeom>
          <a:noFill/>
          <a:ln w="9525">
            <a:noFill/>
            <a:miter lim="800000"/>
            <a:headEnd/>
            <a:tailEnd/>
          </a:ln>
        </p:spPr>
        <p:txBody>
          <a:bodyPr wrap="none" lIns="0" tIns="0" rIns="0" bIns="0">
            <a:spAutoFit/>
          </a:bodyPr>
          <a:lstStyle/>
          <a:p>
            <a:pPr eaLnBrk="1" hangingPunct="1"/>
            <a:r>
              <a:rPr lang="en-US" altLang="en-US" sz="1500">
                <a:solidFill>
                  <a:srgbClr val="FFFFFF"/>
                </a:solidFill>
              </a:rPr>
              <a:t>d</a:t>
            </a:r>
            <a:endParaRPr lang="en-US" altLang="en-US"/>
          </a:p>
        </p:txBody>
      </p:sp>
      <p:sp>
        <p:nvSpPr>
          <p:cNvPr id="9268" name="Rectangle 592"/>
          <p:cNvSpPr>
            <a:spLocks noChangeArrowheads="1"/>
          </p:cNvSpPr>
          <p:nvPr/>
        </p:nvSpPr>
        <p:spPr bwMode="auto">
          <a:xfrm>
            <a:off x="6489700" y="3659188"/>
            <a:ext cx="106363" cy="206375"/>
          </a:xfrm>
          <a:prstGeom prst="rect">
            <a:avLst/>
          </a:prstGeom>
          <a:noFill/>
          <a:ln w="9525">
            <a:noFill/>
            <a:miter lim="800000"/>
            <a:headEnd/>
            <a:tailEnd/>
          </a:ln>
        </p:spPr>
        <p:txBody>
          <a:bodyPr wrap="none" lIns="0" tIns="0" rIns="0" bIns="0">
            <a:spAutoFit/>
          </a:bodyPr>
          <a:lstStyle/>
          <a:p>
            <a:pPr eaLnBrk="1" hangingPunct="1"/>
            <a:r>
              <a:rPr lang="en-US" altLang="en-US" sz="1500">
                <a:solidFill>
                  <a:srgbClr val="FFFFFF"/>
                </a:solidFill>
              </a:rPr>
              <a:t>e</a:t>
            </a:r>
            <a:endParaRPr lang="en-US" altLang="en-US"/>
          </a:p>
        </p:txBody>
      </p:sp>
      <p:sp>
        <p:nvSpPr>
          <p:cNvPr id="9269" name="Rectangle 593"/>
          <p:cNvSpPr>
            <a:spLocks noChangeArrowheads="1"/>
          </p:cNvSpPr>
          <p:nvPr/>
        </p:nvSpPr>
        <p:spPr bwMode="auto">
          <a:xfrm>
            <a:off x="6591300" y="3659188"/>
            <a:ext cx="106363" cy="206375"/>
          </a:xfrm>
          <a:prstGeom prst="rect">
            <a:avLst/>
          </a:prstGeom>
          <a:noFill/>
          <a:ln w="9525">
            <a:noFill/>
            <a:miter lim="800000"/>
            <a:headEnd/>
            <a:tailEnd/>
          </a:ln>
        </p:spPr>
        <p:txBody>
          <a:bodyPr wrap="none" lIns="0" tIns="0" rIns="0" bIns="0">
            <a:spAutoFit/>
          </a:bodyPr>
          <a:lstStyle/>
          <a:p>
            <a:pPr eaLnBrk="1" hangingPunct="1"/>
            <a:r>
              <a:rPr lang="en-US" altLang="en-US" sz="1500">
                <a:solidFill>
                  <a:srgbClr val="FFFFFF"/>
                </a:solidFill>
              </a:rPr>
              <a:t>s</a:t>
            </a:r>
            <a:endParaRPr lang="en-US" altLang="en-US"/>
          </a:p>
        </p:txBody>
      </p:sp>
      <p:sp>
        <p:nvSpPr>
          <p:cNvPr id="9270" name="Rectangle 594"/>
          <p:cNvSpPr>
            <a:spLocks noChangeArrowheads="1"/>
          </p:cNvSpPr>
          <p:nvPr/>
        </p:nvSpPr>
        <p:spPr bwMode="auto">
          <a:xfrm>
            <a:off x="6692900" y="3659188"/>
            <a:ext cx="52388" cy="206375"/>
          </a:xfrm>
          <a:prstGeom prst="rect">
            <a:avLst/>
          </a:prstGeom>
          <a:noFill/>
          <a:ln w="9525">
            <a:noFill/>
            <a:miter lim="800000"/>
            <a:headEnd/>
            <a:tailEnd/>
          </a:ln>
        </p:spPr>
        <p:txBody>
          <a:bodyPr wrap="none" lIns="0" tIns="0" rIns="0" bIns="0">
            <a:spAutoFit/>
          </a:bodyPr>
          <a:lstStyle/>
          <a:p>
            <a:pPr eaLnBrk="1" hangingPunct="1"/>
            <a:r>
              <a:rPr lang="en-US" altLang="en-US" sz="1500">
                <a:solidFill>
                  <a:srgbClr val="FFFFFF"/>
                </a:solidFill>
              </a:rPr>
              <a:t>i</a:t>
            </a:r>
            <a:endParaRPr lang="en-US" altLang="en-US"/>
          </a:p>
        </p:txBody>
      </p:sp>
      <p:sp>
        <p:nvSpPr>
          <p:cNvPr id="9271" name="Rectangle 595"/>
          <p:cNvSpPr>
            <a:spLocks noChangeArrowheads="1"/>
          </p:cNvSpPr>
          <p:nvPr/>
        </p:nvSpPr>
        <p:spPr bwMode="auto">
          <a:xfrm>
            <a:off x="6743700" y="3659188"/>
            <a:ext cx="115888" cy="206375"/>
          </a:xfrm>
          <a:prstGeom prst="rect">
            <a:avLst/>
          </a:prstGeom>
          <a:noFill/>
          <a:ln w="9525">
            <a:noFill/>
            <a:miter lim="800000"/>
            <a:headEnd/>
            <a:tailEnd/>
          </a:ln>
        </p:spPr>
        <p:txBody>
          <a:bodyPr wrap="none" lIns="0" tIns="0" rIns="0" bIns="0">
            <a:spAutoFit/>
          </a:bodyPr>
          <a:lstStyle/>
          <a:p>
            <a:pPr eaLnBrk="1" hangingPunct="1"/>
            <a:r>
              <a:rPr lang="en-US" altLang="en-US" sz="1500">
                <a:solidFill>
                  <a:srgbClr val="FFFFFF"/>
                </a:solidFill>
              </a:rPr>
              <a:t>g</a:t>
            </a:r>
            <a:endParaRPr lang="en-US" altLang="en-US"/>
          </a:p>
        </p:txBody>
      </p:sp>
      <p:sp>
        <p:nvSpPr>
          <p:cNvPr id="9272" name="Rectangle 596"/>
          <p:cNvSpPr>
            <a:spLocks noChangeArrowheads="1"/>
          </p:cNvSpPr>
          <p:nvPr/>
        </p:nvSpPr>
        <p:spPr bwMode="auto">
          <a:xfrm>
            <a:off x="6851650" y="3659188"/>
            <a:ext cx="115888" cy="206375"/>
          </a:xfrm>
          <a:prstGeom prst="rect">
            <a:avLst/>
          </a:prstGeom>
          <a:noFill/>
          <a:ln w="9525">
            <a:noFill/>
            <a:miter lim="800000"/>
            <a:headEnd/>
            <a:tailEnd/>
          </a:ln>
        </p:spPr>
        <p:txBody>
          <a:bodyPr wrap="none" lIns="0" tIns="0" rIns="0" bIns="0">
            <a:spAutoFit/>
          </a:bodyPr>
          <a:lstStyle/>
          <a:p>
            <a:pPr eaLnBrk="1" hangingPunct="1"/>
            <a:r>
              <a:rPr lang="en-US" altLang="en-US" sz="1500">
                <a:solidFill>
                  <a:srgbClr val="FFFFFF"/>
                </a:solidFill>
              </a:rPr>
              <a:t>n</a:t>
            </a:r>
            <a:endParaRPr lang="en-US" altLang="en-US"/>
          </a:p>
        </p:txBody>
      </p:sp>
      <p:sp>
        <p:nvSpPr>
          <p:cNvPr id="9273" name="Rectangle 597"/>
          <p:cNvSpPr>
            <a:spLocks noChangeArrowheads="1"/>
          </p:cNvSpPr>
          <p:nvPr/>
        </p:nvSpPr>
        <p:spPr bwMode="auto">
          <a:xfrm>
            <a:off x="6534150" y="4079875"/>
            <a:ext cx="115888" cy="206375"/>
          </a:xfrm>
          <a:prstGeom prst="rect">
            <a:avLst/>
          </a:prstGeom>
          <a:noFill/>
          <a:ln w="9525">
            <a:noFill/>
            <a:miter lim="800000"/>
            <a:headEnd/>
            <a:tailEnd/>
          </a:ln>
        </p:spPr>
        <p:txBody>
          <a:bodyPr wrap="none" lIns="0" tIns="0" rIns="0" bIns="0">
            <a:spAutoFit/>
          </a:bodyPr>
          <a:lstStyle/>
          <a:p>
            <a:pPr eaLnBrk="1" hangingPunct="1"/>
            <a:r>
              <a:rPr lang="en-US" altLang="en-US" sz="1500">
                <a:solidFill>
                  <a:srgbClr val="FFFFFF"/>
                </a:solidFill>
              </a:rPr>
              <a:t>d</a:t>
            </a:r>
            <a:endParaRPr lang="en-US" altLang="en-US"/>
          </a:p>
        </p:txBody>
      </p:sp>
      <p:sp>
        <p:nvSpPr>
          <p:cNvPr id="9274" name="Rectangle 598"/>
          <p:cNvSpPr>
            <a:spLocks noChangeArrowheads="1"/>
          </p:cNvSpPr>
          <p:nvPr/>
        </p:nvSpPr>
        <p:spPr bwMode="auto">
          <a:xfrm>
            <a:off x="6645275" y="4079875"/>
            <a:ext cx="106363" cy="206375"/>
          </a:xfrm>
          <a:prstGeom prst="rect">
            <a:avLst/>
          </a:prstGeom>
          <a:noFill/>
          <a:ln w="9525">
            <a:noFill/>
            <a:miter lim="800000"/>
            <a:headEnd/>
            <a:tailEnd/>
          </a:ln>
        </p:spPr>
        <p:txBody>
          <a:bodyPr wrap="none" lIns="0" tIns="0" rIns="0" bIns="0">
            <a:spAutoFit/>
          </a:bodyPr>
          <a:lstStyle/>
          <a:p>
            <a:pPr eaLnBrk="1" hangingPunct="1"/>
            <a:r>
              <a:rPr lang="en-US" altLang="en-US" sz="1500">
                <a:solidFill>
                  <a:srgbClr val="FFFFFF"/>
                </a:solidFill>
              </a:rPr>
              <a:t>a</a:t>
            </a:r>
            <a:endParaRPr lang="en-US" altLang="en-US"/>
          </a:p>
        </p:txBody>
      </p:sp>
      <p:sp>
        <p:nvSpPr>
          <p:cNvPr id="9275" name="Rectangle 599"/>
          <p:cNvSpPr>
            <a:spLocks noChangeArrowheads="1"/>
          </p:cNvSpPr>
          <p:nvPr/>
        </p:nvSpPr>
        <p:spPr bwMode="auto">
          <a:xfrm>
            <a:off x="6746875" y="4079875"/>
            <a:ext cx="63500" cy="206375"/>
          </a:xfrm>
          <a:prstGeom prst="rect">
            <a:avLst/>
          </a:prstGeom>
          <a:noFill/>
          <a:ln w="9525">
            <a:noFill/>
            <a:miter lim="800000"/>
            <a:headEnd/>
            <a:tailEnd/>
          </a:ln>
        </p:spPr>
        <p:txBody>
          <a:bodyPr wrap="none" lIns="0" tIns="0" rIns="0" bIns="0">
            <a:spAutoFit/>
          </a:bodyPr>
          <a:lstStyle/>
          <a:p>
            <a:pPr eaLnBrk="1" hangingPunct="1"/>
            <a:r>
              <a:rPr lang="en-US" altLang="en-US" sz="1500">
                <a:solidFill>
                  <a:srgbClr val="FFFFFF"/>
                </a:solidFill>
              </a:rPr>
              <a:t>t</a:t>
            </a:r>
            <a:endParaRPr lang="en-US" altLang="en-US"/>
          </a:p>
        </p:txBody>
      </p:sp>
      <p:sp>
        <p:nvSpPr>
          <p:cNvPr id="9276" name="Rectangle 600"/>
          <p:cNvSpPr>
            <a:spLocks noChangeArrowheads="1"/>
          </p:cNvSpPr>
          <p:nvPr/>
        </p:nvSpPr>
        <p:spPr bwMode="auto">
          <a:xfrm>
            <a:off x="6804025" y="4079875"/>
            <a:ext cx="106363" cy="206375"/>
          </a:xfrm>
          <a:prstGeom prst="rect">
            <a:avLst/>
          </a:prstGeom>
          <a:noFill/>
          <a:ln w="9525">
            <a:noFill/>
            <a:miter lim="800000"/>
            <a:headEnd/>
            <a:tailEnd/>
          </a:ln>
        </p:spPr>
        <p:txBody>
          <a:bodyPr wrap="none" lIns="0" tIns="0" rIns="0" bIns="0">
            <a:spAutoFit/>
          </a:bodyPr>
          <a:lstStyle/>
          <a:p>
            <a:pPr eaLnBrk="1" hangingPunct="1"/>
            <a:r>
              <a:rPr lang="en-US" altLang="en-US" sz="1500">
                <a:solidFill>
                  <a:srgbClr val="FFFFFF"/>
                </a:solidFill>
              </a:rPr>
              <a:t>a</a:t>
            </a:r>
            <a:endParaRPr lang="en-US" altLang="en-US"/>
          </a:p>
        </p:txBody>
      </p:sp>
      <p:sp>
        <p:nvSpPr>
          <p:cNvPr id="9277" name="Rectangle 601"/>
          <p:cNvSpPr>
            <a:spLocks noChangeArrowheads="1"/>
          </p:cNvSpPr>
          <p:nvPr/>
        </p:nvSpPr>
        <p:spPr bwMode="auto">
          <a:xfrm>
            <a:off x="6429375" y="4267200"/>
            <a:ext cx="115888" cy="206375"/>
          </a:xfrm>
          <a:prstGeom prst="rect">
            <a:avLst/>
          </a:prstGeom>
          <a:noFill/>
          <a:ln w="9525">
            <a:noFill/>
            <a:miter lim="800000"/>
            <a:headEnd/>
            <a:tailEnd/>
          </a:ln>
        </p:spPr>
        <p:txBody>
          <a:bodyPr wrap="none" lIns="0" tIns="0" rIns="0" bIns="0">
            <a:spAutoFit/>
          </a:bodyPr>
          <a:lstStyle/>
          <a:p>
            <a:pPr eaLnBrk="1" hangingPunct="1"/>
            <a:r>
              <a:rPr lang="en-US" altLang="en-US" sz="1500">
                <a:solidFill>
                  <a:srgbClr val="FFFFFF"/>
                </a:solidFill>
              </a:rPr>
              <a:t>d</a:t>
            </a:r>
            <a:endParaRPr lang="en-US" altLang="en-US"/>
          </a:p>
        </p:txBody>
      </p:sp>
      <p:sp>
        <p:nvSpPr>
          <p:cNvPr id="9278" name="Rectangle 602"/>
          <p:cNvSpPr>
            <a:spLocks noChangeArrowheads="1"/>
          </p:cNvSpPr>
          <p:nvPr/>
        </p:nvSpPr>
        <p:spPr bwMode="auto">
          <a:xfrm>
            <a:off x="6540500" y="4267200"/>
            <a:ext cx="106363" cy="206375"/>
          </a:xfrm>
          <a:prstGeom prst="rect">
            <a:avLst/>
          </a:prstGeom>
          <a:noFill/>
          <a:ln w="9525">
            <a:noFill/>
            <a:miter lim="800000"/>
            <a:headEnd/>
            <a:tailEnd/>
          </a:ln>
        </p:spPr>
        <p:txBody>
          <a:bodyPr wrap="none" lIns="0" tIns="0" rIns="0" bIns="0">
            <a:spAutoFit/>
          </a:bodyPr>
          <a:lstStyle/>
          <a:p>
            <a:pPr eaLnBrk="1" hangingPunct="1"/>
            <a:r>
              <a:rPr lang="en-US" altLang="en-US" sz="1500">
                <a:solidFill>
                  <a:srgbClr val="FFFFFF"/>
                </a:solidFill>
              </a:rPr>
              <a:t>e</a:t>
            </a:r>
            <a:endParaRPr lang="en-US" altLang="en-US"/>
          </a:p>
        </p:txBody>
      </p:sp>
      <p:sp>
        <p:nvSpPr>
          <p:cNvPr id="9279" name="Rectangle 603"/>
          <p:cNvSpPr>
            <a:spLocks noChangeArrowheads="1"/>
          </p:cNvSpPr>
          <p:nvPr/>
        </p:nvSpPr>
        <p:spPr bwMode="auto">
          <a:xfrm>
            <a:off x="6642100" y="4267200"/>
            <a:ext cx="106363" cy="206375"/>
          </a:xfrm>
          <a:prstGeom prst="rect">
            <a:avLst/>
          </a:prstGeom>
          <a:noFill/>
          <a:ln w="9525">
            <a:noFill/>
            <a:miter lim="800000"/>
            <a:headEnd/>
            <a:tailEnd/>
          </a:ln>
        </p:spPr>
        <p:txBody>
          <a:bodyPr wrap="none" lIns="0" tIns="0" rIns="0" bIns="0">
            <a:spAutoFit/>
          </a:bodyPr>
          <a:lstStyle/>
          <a:p>
            <a:pPr eaLnBrk="1" hangingPunct="1"/>
            <a:r>
              <a:rPr lang="en-US" altLang="en-US" sz="1500">
                <a:solidFill>
                  <a:srgbClr val="FFFFFF"/>
                </a:solidFill>
              </a:rPr>
              <a:t>s</a:t>
            </a:r>
            <a:endParaRPr lang="en-US" altLang="en-US"/>
          </a:p>
        </p:txBody>
      </p:sp>
      <p:sp>
        <p:nvSpPr>
          <p:cNvPr id="9280" name="Rectangle 604"/>
          <p:cNvSpPr>
            <a:spLocks noChangeArrowheads="1"/>
          </p:cNvSpPr>
          <p:nvPr/>
        </p:nvSpPr>
        <p:spPr bwMode="auto">
          <a:xfrm>
            <a:off x="6743700" y="4267200"/>
            <a:ext cx="52388" cy="206375"/>
          </a:xfrm>
          <a:prstGeom prst="rect">
            <a:avLst/>
          </a:prstGeom>
          <a:noFill/>
          <a:ln w="9525">
            <a:noFill/>
            <a:miter lim="800000"/>
            <a:headEnd/>
            <a:tailEnd/>
          </a:ln>
        </p:spPr>
        <p:txBody>
          <a:bodyPr wrap="none" lIns="0" tIns="0" rIns="0" bIns="0">
            <a:spAutoFit/>
          </a:bodyPr>
          <a:lstStyle/>
          <a:p>
            <a:pPr eaLnBrk="1" hangingPunct="1"/>
            <a:r>
              <a:rPr lang="en-US" altLang="en-US" sz="1500">
                <a:solidFill>
                  <a:srgbClr val="FFFFFF"/>
                </a:solidFill>
              </a:rPr>
              <a:t>i</a:t>
            </a:r>
            <a:endParaRPr lang="en-US" altLang="en-US"/>
          </a:p>
        </p:txBody>
      </p:sp>
      <p:sp>
        <p:nvSpPr>
          <p:cNvPr id="9281" name="Rectangle 605"/>
          <p:cNvSpPr>
            <a:spLocks noChangeArrowheads="1"/>
          </p:cNvSpPr>
          <p:nvPr/>
        </p:nvSpPr>
        <p:spPr bwMode="auto">
          <a:xfrm>
            <a:off x="6794500" y="4267200"/>
            <a:ext cx="115888" cy="206375"/>
          </a:xfrm>
          <a:prstGeom prst="rect">
            <a:avLst/>
          </a:prstGeom>
          <a:noFill/>
          <a:ln w="9525">
            <a:noFill/>
            <a:miter lim="800000"/>
            <a:headEnd/>
            <a:tailEnd/>
          </a:ln>
        </p:spPr>
        <p:txBody>
          <a:bodyPr wrap="none" lIns="0" tIns="0" rIns="0" bIns="0">
            <a:spAutoFit/>
          </a:bodyPr>
          <a:lstStyle/>
          <a:p>
            <a:pPr eaLnBrk="1" hangingPunct="1"/>
            <a:r>
              <a:rPr lang="en-US" altLang="en-US" sz="1500">
                <a:solidFill>
                  <a:srgbClr val="FFFFFF"/>
                </a:solidFill>
              </a:rPr>
              <a:t>g</a:t>
            </a:r>
            <a:endParaRPr lang="en-US" altLang="en-US"/>
          </a:p>
        </p:txBody>
      </p:sp>
      <p:sp>
        <p:nvSpPr>
          <p:cNvPr id="9282" name="Rectangle 606"/>
          <p:cNvSpPr>
            <a:spLocks noChangeArrowheads="1"/>
          </p:cNvSpPr>
          <p:nvPr/>
        </p:nvSpPr>
        <p:spPr bwMode="auto">
          <a:xfrm>
            <a:off x="6902450" y="4267200"/>
            <a:ext cx="115888" cy="206375"/>
          </a:xfrm>
          <a:prstGeom prst="rect">
            <a:avLst/>
          </a:prstGeom>
          <a:noFill/>
          <a:ln w="9525">
            <a:noFill/>
            <a:miter lim="800000"/>
            <a:headEnd/>
            <a:tailEnd/>
          </a:ln>
        </p:spPr>
        <p:txBody>
          <a:bodyPr wrap="none" lIns="0" tIns="0" rIns="0" bIns="0">
            <a:spAutoFit/>
          </a:bodyPr>
          <a:lstStyle/>
          <a:p>
            <a:pPr eaLnBrk="1" hangingPunct="1"/>
            <a:r>
              <a:rPr lang="en-US" altLang="en-US" sz="1500">
                <a:solidFill>
                  <a:srgbClr val="FFFFFF"/>
                </a:solidFill>
              </a:rPr>
              <a:t>n</a:t>
            </a:r>
            <a:endParaRPr lang="en-US" altLang="en-US"/>
          </a:p>
        </p:txBody>
      </p:sp>
      <p:sp>
        <p:nvSpPr>
          <p:cNvPr id="9283" name="Line 607"/>
          <p:cNvSpPr>
            <a:spLocks noChangeShapeType="1"/>
          </p:cNvSpPr>
          <p:nvPr/>
        </p:nvSpPr>
        <p:spPr bwMode="auto">
          <a:xfrm flipH="1">
            <a:off x="6778625" y="2235200"/>
            <a:ext cx="709613" cy="258763"/>
          </a:xfrm>
          <a:prstGeom prst="line">
            <a:avLst/>
          </a:prstGeom>
          <a:noFill/>
          <a:ln w="22225">
            <a:solidFill>
              <a:srgbClr val="000000"/>
            </a:solidFill>
            <a:round/>
            <a:headEnd/>
            <a:tailEnd/>
          </a:ln>
        </p:spPr>
        <p:txBody>
          <a:bodyPr/>
          <a:lstStyle/>
          <a:p>
            <a:endParaRPr lang="en-US"/>
          </a:p>
        </p:txBody>
      </p:sp>
      <p:sp>
        <p:nvSpPr>
          <p:cNvPr id="9284" name="Freeform 608"/>
          <p:cNvSpPr>
            <a:spLocks/>
          </p:cNvSpPr>
          <p:nvPr/>
        </p:nvSpPr>
        <p:spPr bwMode="auto">
          <a:xfrm>
            <a:off x="5494338" y="3621088"/>
            <a:ext cx="193675" cy="131762"/>
          </a:xfrm>
          <a:custGeom>
            <a:avLst/>
            <a:gdLst>
              <a:gd name="T0" fmla="*/ 2147483646 w 61"/>
              <a:gd name="T1" fmla="*/ 0 h 41"/>
              <a:gd name="T2" fmla="*/ 2147483646 w 61"/>
              <a:gd name="T3" fmla="*/ 2147483646 h 41"/>
              <a:gd name="T4" fmla="*/ 2147483646 w 61"/>
              <a:gd name="T5" fmla="*/ 2147483646 h 41"/>
              <a:gd name="T6" fmla="*/ 2147483646 w 61"/>
              <a:gd name="T7" fmla="*/ 2147483646 h 41"/>
              <a:gd name="T8" fmla="*/ 2147483646 w 61"/>
              <a:gd name="T9" fmla="*/ 0 h 41"/>
              <a:gd name="T10" fmla="*/ 0 60000 65536"/>
              <a:gd name="T11" fmla="*/ 0 60000 65536"/>
              <a:gd name="T12" fmla="*/ 0 60000 65536"/>
              <a:gd name="T13" fmla="*/ 0 60000 65536"/>
              <a:gd name="T14" fmla="*/ 0 60000 65536"/>
              <a:gd name="T15" fmla="*/ 0 w 61"/>
              <a:gd name="T16" fmla="*/ 0 h 41"/>
              <a:gd name="T17" fmla="*/ 61 w 61"/>
              <a:gd name="T18" fmla="*/ 41 h 41"/>
            </a:gdLst>
            <a:ahLst/>
            <a:cxnLst>
              <a:cxn ang="T10">
                <a:pos x="T0" y="T1"/>
              </a:cxn>
              <a:cxn ang="T11">
                <a:pos x="T2" y="T3"/>
              </a:cxn>
              <a:cxn ang="T12">
                <a:pos x="T4" y="T5"/>
              </a:cxn>
              <a:cxn ang="T13">
                <a:pos x="T6" y="T7"/>
              </a:cxn>
              <a:cxn ang="T14">
                <a:pos x="T8" y="T9"/>
              </a:cxn>
            </a:cxnLst>
            <a:rect l="T15" t="T16" r="T17" b="T18"/>
            <a:pathLst>
              <a:path w="61" h="41">
                <a:moveTo>
                  <a:pt x="4" y="0"/>
                </a:moveTo>
                <a:cubicBezTo>
                  <a:pt x="2" y="6"/>
                  <a:pt x="1" y="13"/>
                  <a:pt x="1" y="20"/>
                </a:cubicBezTo>
                <a:cubicBezTo>
                  <a:pt x="0" y="28"/>
                  <a:pt x="2" y="35"/>
                  <a:pt x="4" y="41"/>
                </a:cubicBezTo>
                <a:lnTo>
                  <a:pt x="61" y="21"/>
                </a:lnTo>
                <a:lnTo>
                  <a:pt x="4" y="0"/>
                </a:lnTo>
                <a:close/>
              </a:path>
            </a:pathLst>
          </a:custGeom>
          <a:noFill/>
          <a:ln w="9525">
            <a:noFill/>
            <a:round/>
            <a:headEnd/>
            <a:tailEnd/>
          </a:ln>
        </p:spPr>
        <p:txBody>
          <a:bodyPr/>
          <a:lstStyle/>
          <a:p>
            <a:endParaRPr lang="en-US"/>
          </a:p>
        </p:txBody>
      </p:sp>
      <p:sp>
        <p:nvSpPr>
          <p:cNvPr id="9285" name="Arc 609"/>
          <p:cNvSpPr>
            <a:spLocks/>
          </p:cNvSpPr>
          <p:nvPr/>
        </p:nvSpPr>
        <p:spPr bwMode="auto">
          <a:xfrm>
            <a:off x="3316288" y="3159125"/>
            <a:ext cx="2371725" cy="530225"/>
          </a:xfrm>
          <a:custGeom>
            <a:avLst/>
            <a:gdLst>
              <a:gd name="T0" fmla="*/ 2147483646 w 21600"/>
              <a:gd name="T1" fmla="*/ 2147483646 h 21572"/>
              <a:gd name="T2" fmla="*/ 0 w 21600"/>
              <a:gd name="T3" fmla="*/ 0 h 21572"/>
              <a:gd name="T4" fmla="*/ 2147483646 w 21600"/>
              <a:gd name="T5" fmla="*/ 0 h 21572"/>
              <a:gd name="T6" fmla="*/ 0 60000 65536"/>
              <a:gd name="T7" fmla="*/ 0 60000 65536"/>
              <a:gd name="T8" fmla="*/ 0 60000 65536"/>
              <a:gd name="T9" fmla="*/ 0 w 21600"/>
              <a:gd name="T10" fmla="*/ 0 h 21572"/>
              <a:gd name="T11" fmla="*/ 21600 w 21600"/>
              <a:gd name="T12" fmla="*/ 21572 h 21572"/>
            </a:gdLst>
            <a:ahLst/>
            <a:cxnLst>
              <a:cxn ang="T6">
                <a:pos x="T0" y="T1"/>
              </a:cxn>
              <a:cxn ang="T7">
                <a:pos x="T2" y="T3"/>
              </a:cxn>
              <a:cxn ang="T8">
                <a:pos x="T4" y="T5"/>
              </a:cxn>
            </a:cxnLst>
            <a:rect l="T9" t="T10" r="T11" b="T12"/>
            <a:pathLst>
              <a:path w="21600" h="21572" fill="none" extrusionOk="0">
                <a:moveTo>
                  <a:pt x="20494" y="21571"/>
                </a:moveTo>
                <a:cubicBezTo>
                  <a:pt x="9009" y="20982"/>
                  <a:pt x="0" y="11499"/>
                  <a:pt x="0" y="0"/>
                </a:cubicBezTo>
              </a:path>
              <a:path w="21600" h="21572" stroke="0" extrusionOk="0">
                <a:moveTo>
                  <a:pt x="20494" y="21571"/>
                </a:moveTo>
                <a:cubicBezTo>
                  <a:pt x="9009" y="20982"/>
                  <a:pt x="0" y="11499"/>
                  <a:pt x="0" y="0"/>
                </a:cubicBezTo>
                <a:lnTo>
                  <a:pt x="21600" y="0"/>
                </a:lnTo>
                <a:lnTo>
                  <a:pt x="20494" y="21571"/>
                </a:lnTo>
                <a:close/>
              </a:path>
            </a:pathLst>
          </a:custGeom>
          <a:noFill/>
          <a:ln w="25400">
            <a:solidFill>
              <a:srgbClr val="000000"/>
            </a:solidFill>
            <a:round/>
            <a:headEnd/>
            <a:tailEnd/>
          </a:ln>
        </p:spPr>
        <p:txBody>
          <a:bodyPr/>
          <a:lstStyle/>
          <a:p>
            <a:endParaRPr lang="en-US"/>
          </a:p>
        </p:txBody>
      </p:sp>
      <p:sp>
        <p:nvSpPr>
          <p:cNvPr id="9286" name="Freeform 610"/>
          <p:cNvSpPr>
            <a:spLocks/>
          </p:cNvSpPr>
          <p:nvPr/>
        </p:nvSpPr>
        <p:spPr bwMode="auto">
          <a:xfrm>
            <a:off x="5214938" y="4254500"/>
            <a:ext cx="193675" cy="131763"/>
          </a:xfrm>
          <a:custGeom>
            <a:avLst/>
            <a:gdLst>
              <a:gd name="T0" fmla="*/ 2147483646 w 61"/>
              <a:gd name="T1" fmla="*/ 0 h 41"/>
              <a:gd name="T2" fmla="*/ 2147483646 w 61"/>
              <a:gd name="T3" fmla="*/ 2147483646 h 41"/>
              <a:gd name="T4" fmla="*/ 2147483646 w 61"/>
              <a:gd name="T5" fmla="*/ 2147483646 h 41"/>
              <a:gd name="T6" fmla="*/ 2147483646 w 61"/>
              <a:gd name="T7" fmla="*/ 2147483646 h 41"/>
              <a:gd name="T8" fmla="*/ 2147483646 w 61"/>
              <a:gd name="T9" fmla="*/ 0 h 41"/>
              <a:gd name="T10" fmla="*/ 0 60000 65536"/>
              <a:gd name="T11" fmla="*/ 0 60000 65536"/>
              <a:gd name="T12" fmla="*/ 0 60000 65536"/>
              <a:gd name="T13" fmla="*/ 0 60000 65536"/>
              <a:gd name="T14" fmla="*/ 0 60000 65536"/>
              <a:gd name="T15" fmla="*/ 0 w 61"/>
              <a:gd name="T16" fmla="*/ 0 h 41"/>
              <a:gd name="T17" fmla="*/ 61 w 61"/>
              <a:gd name="T18" fmla="*/ 41 h 41"/>
            </a:gdLst>
            <a:ahLst/>
            <a:cxnLst>
              <a:cxn ang="T10">
                <a:pos x="T0" y="T1"/>
              </a:cxn>
              <a:cxn ang="T11">
                <a:pos x="T2" y="T3"/>
              </a:cxn>
              <a:cxn ang="T12">
                <a:pos x="T4" y="T5"/>
              </a:cxn>
              <a:cxn ang="T13">
                <a:pos x="T6" y="T7"/>
              </a:cxn>
              <a:cxn ang="T14">
                <a:pos x="T8" y="T9"/>
              </a:cxn>
            </a:cxnLst>
            <a:rect l="T15" t="T16" r="T17" b="T18"/>
            <a:pathLst>
              <a:path w="61" h="41">
                <a:moveTo>
                  <a:pt x="4" y="0"/>
                </a:moveTo>
                <a:cubicBezTo>
                  <a:pt x="2" y="6"/>
                  <a:pt x="1" y="13"/>
                  <a:pt x="1" y="20"/>
                </a:cubicBezTo>
                <a:cubicBezTo>
                  <a:pt x="0" y="28"/>
                  <a:pt x="2" y="35"/>
                  <a:pt x="4" y="41"/>
                </a:cubicBezTo>
                <a:lnTo>
                  <a:pt x="61" y="21"/>
                </a:lnTo>
                <a:lnTo>
                  <a:pt x="4" y="0"/>
                </a:lnTo>
                <a:close/>
              </a:path>
            </a:pathLst>
          </a:custGeom>
          <a:noFill/>
          <a:ln w="9525">
            <a:noFill/>
            <a:round/>
            <a:headEnd/>
            <a:tailEnd/>
          </a:ln>
        </p:spPr>
        <p:txBody>
          <a:bodyPr/>
          <a:lstStyle/>
          <a:p>
            <a:endParaRPr lang="en-US"/>
          </a:p>
        </p:txBody>
      </p:sp>
      <p:sp>
        <p:nvSpPr>
          <p:cNvPr id="9287" name="Arc 611"/>
          <p:cNvSpPr>
            <a:spLocks/>
          </p:cNvSpPr>
          <p:nvPr/>
        </p:nvSpPr>
        <p:spPr bwMode="auto">
          <a:xfrm>
            <a:off x="1719263" y="3481388"/>
            <a:ext cx="3690937" cy="841375"/>
          </a:xfrm>
          <a:custGeom>
            <a:avLst/>
            <a:gdLst>
              <a:gd name="T0" fmla="*/ 2147483646 w 21600"/>
              <a:gd name="T1" fmla="*/ 2147483646 h 21638"/>
              <a:gd name="T2" fmla="*/ 0 w 21600"/>
              <a:gd name="T3" fmla="*/ 0 h 21638"/>
              <a:gd name="T4" fmla="*/ 2147483646 w 21600"/>
              <a:gd name="T5" fmla="*/ 2147483646 h 21638"/>
              <a:gd name="T6" fmla="*/ 0 60000 65536"/>
              <a:gd name="T7" fmla="*/ 0 60000 65536"/>
              <a:gd name="T8" fmla="*/ 0 60000 65536"/>
              <a:gd name="T9" fmla="*/ 0 w 21600"/>
              <a:gd name="T10" fmla="*/ 0 h 21638"/>
              <a:gd name="T11" fmla="*/ 21600 w 21600"/>
              <a:gd name="T12" fmla="*/ 21638 h 21638"/>
            </a:gdLst>
            <a:ahLst/>
            <a:cxnLst>
              <a:cxn ang="T6">
                <a:pos x="T0" y="T1"/>
              </a:cxn>
              <a:cxn ang="T7">
                <a:pos x="T2" y="T3"/>
              </a:cxn>
              <a:cxn ang="T8">
                <a:pos x="T4" y="T5"/>
              </a:cxn>
            </a:cxnLst>
            <a:rect l="T9" t="T10" r="T11" b="T12"/>
            <a:pathLst>
              <a:path w="21600" h="21638" fill="none" extrusionOk="0">
                <a:moveTo>
                  <a:pt x="21223" y="21637"/>
                </a:moveTo>
                <a:cubicBezTo>
                  <a:pt x="9442" y="21432"/>
                  <a:pt x="0" y="11823"/>
                  <a:pt x="0" y="41"/>
                </a:cubicBezTo>
                <a:cubicBezTo>
                  <a:pt x="-1" y="27"/>
                  <a:pt x="0" y="13"/>
                  <a:pt x="0" y="0"/>
                </a:cubicBezTo>
              </a:path>
              <a:path w="21600" h="21638" stroke="0" extrusionOk="0">
                <a:moveTo>
                  <a:pt x="21223" y="21637"/>
                </a:moveTo>
                <a:cubicBezTo>
                  <a:pt x="9442" y="21432"/>
                  <a:pt x="0" y="11823"/>
                  <a:pt x="0" y="41"/>
                </a:cubicBezTo>
                <a:cubicBezTo>
                  <a:pt x="-1" y="27"/>
                  <a:pt x="0" y="13"/>
                  <a:pt x="0" y="0"/>
                </a:cubicBezTo>
                <a:lnTo>
                  <a:pt x="21600" y="41"/>
                </a:lnTo>
                <a:lnTo>
                  <a:pt x="21223" y="21637"/>
                </a:lnTo>
                <a:close/>
              </a:path>
            </a:pathLst>
          </a:custGeom>
          <a:noFill/>
          <a:ln w="25400">
            <a:solidFill>
              <a:srgbClr val="000000"/>
            </a:solidFill>
            <a:round/>
            <a:headEnd/>
            <a:tailEnd/>
          </a:ln>
        </p:spPr>
        <p:txBody>
          <a:bodyPr/>
          <a:lstStyle/>
          <a:p>
            <a:endParaRPr lang="en-US"/>
          </a:p>
        </p:txBody>
      </p:sp>
      <p:sp>
        <p:nvSpPr>
          <p:cNvPr id="9288" name="Freeform 612"/>
          <p:cNvSpPr>
            <a:spLocks/>
          </p:cNvSpPr>
          <p:nvPr/>
        </p:nvSpPr>
        <p:spPr bwMode="auto">
          <a:xfrm>
            <a:off x="5354638" y="4098925"/>
            <a:ext cx="193675" cy="133350"/>
          </a:xfrm>
          <a:custGeom>
            <a:avLst/>
            <a:gdLst>
              <a:gd name="T0" fmla="*/ 2147483646 w 61"/>
              <a:gd name="T1" fmla="*/ 0 h 41"/>
              <a:gd name="T2" fmla="*/ 2147483646 w 61"/>
              <a:gd name="T3" fmla="*/ 2147483646 h 41"/>
              <a:gd name="T4" fmla="*/ 2147483646 w 61"/>
              <a:gd name="T5" fmla="*/ 2147483646 h 41"/>
              <a:gd name="T6" fmla="*/ 2147483646 w 61"/>
              <a:gd name="T7" fmla="*/ 2147483646 h 41"/>
              <a:gd name="T8" fmla="*/ 2147483646 w 61"/>
              <a:gd name="T9" fmla="*/ 0 h 41"/>
              <a:gd name="T10" fmla="*/ 0 60000 65536"/>
              <a:gd name="T11" fmla="*/ 0 60000 65536"/>
              <a:gd name="T12" fmla="*/ 0 60000 65536"/>
              <a:gd name="T13" fmla="*/ 0 60000 65536"/>
              <a:gd name="T14" fmla="*/ 0 60000 65536"/>
              <a:gd name="T15" fmla="*/ 0 w 61"/>
              <a:gd name="T16" fmla="*/ 0 h 41"/>
              <a:gd name="T17" fmla="*/ 61 w 61"/>
              <a:gd name="T18" fmla="*/ 41 h 41"/>
            </a:gdLst>
            <a:ahLst/>
            <a:cxnLst>
              <a:cxn ang="T10">
                <a:pos x="T0" y="T1"/>
              </a:cxn>
              <a:cxn ang="T11">
                <a:pos x="T2" y="T3"/>
              </a:cxn>
              <a:cxn ang="T12">
                <a:pos x="T4" y="T5"/>
              </a:cxn>
              <a:cxn ang="T13">
                <a:pos x="T6" y="T7"/>
              </a:cxn>
              <a:cxn ang="T14">
                <a:pos x="T8" y="T9"/>
              </a:cxn>
            </a:cxnLst>
            <a:rect l="T15" t="T16" r="T17" b="T18"/>
            <a:pathLst>
              <a:path w="61" h="41">
                <a:moveTo>
                  <a:pt x="4" y="0"/>
                </a:moveTo>
                <a:cubicBezTo>
                  <a:pt x="2" y="6"/>
                  <a:pt x="1" y="13"/>
                  <a:pt x="1" y="20"/>
                </a:cubicBezTo>
                <a:cubicBezTo>
                  <a:pt x="0" y="28"/>
                  <a:pt x="2" y="35"/>
                  <a:pt x="4" y="41"/>
                </a:cubicBezTo>
                <a:lnTo>
                  <a:pt x="61" y="21"/>
                </a:lnTo>
                <a:lnTo>
                  <a:pt x="4" y="0"/>
                </a:lnTo>
                <a:close/>
              </a:path>
            </a:pathLst>
          </a:custGeom>
          <a:noFill/>
          <a:ln w="9525">
            <a:noFill/>
            <a:round/>
            <a:headEnd/>
            <a:tailEnd/>
          </a:ln>
        </p:spPr>
        <p:txBody>
          <a:bodyPr/>
          <a:lstStyle/>
          <a:p>
            <a:endParaRPr lang="en-US"/>
          </a:p>
        </p:txBody>
      </p:sp>
      <p:sp>
        <p:nvSpPr>
          <p:cNvPr id="9289" name="Arc 613"/>
          <p:cNvSpPr>
            <a:spLocks/>
          </p:cNvSpPr>
          <p:nvPr/>
        </p:nvSpPr>
        <p:spPr bwMode="auto">
          <a:xfrm>
            <a:off x="2695575" y="3365500"/>
            <a:ext cx="2852738" cy="801688"/>
          </a:xfrm>
          <a:custGeom>
            <a:avLst/>
            <a:gdLst>
              <a:gd name="T0" fmla="*/ 2147483646 w 21600"/>
              <a:gd name="T1" fmla="*/ 2147483646 h 21587"/>
              <a:gd name="T2" fmla="*/ 0 w 21600"/>
              <a:gd name="T3" fmla="*/ 0 h 21587"/>
              <a:gd name="T4" fmla="*/ 2147483646 w 21600"/>
              <a:gd name="T5" fmla="*/ 0 h 21587"/>
              <a:gd name="T6" fmla="*/ 0 60000 65536"/>
              <a:gd name="T7" fmla="*/ 0 60000 65536"/>
              <a:gd name="T8" fmla="*/ 0 60000 65536"/>
              <a:gd name="T9" fmla="*/ 0 w 21600"/>
              <a:gd name="T10" fmla="*/ 0 h 21587"/>
              <a:gd name="T11" fmla="*/ 21600 w 21600"/>
              <a:gd name="T12" fmla="*/ 21587 h 21587"/>
            </a:gdLst>
            <a:ahLst/>
            <a:cxnLst>
              <a:cxn ang="T6">
                <a:pos x="T0" y="T1"/>
              </a:cxn>
              <a:cxn ang="T7">
                <a:pos x="T2" y="T3"/>
              </a:cxn>
              <a:cxn ang="T8">
                <a:pos x="T4" y="T5"/>
              </a:cxn>
            </a:cxnLst>
            <a:rect l="T9" t="T10" r="T11" b="T12"/>
            <a:pathLst>
              <a:path w="21600" h="21587" fill="none" extrusionOk="0">
                <a:moveTo>
                  <a:pt x="20863" y="21587"/>
                </a:moveTo>
                <a:cubicBezTo>
                  <a:pt x="9227" y="21190"/>
                  <a:pt x="0" y="11642"/>
                  <a:pt x="0" y="0"/>
                </a:cubicBezTo>
              </a:path>
              <a:path w="21600" h="21587" stroke="0" extrusionOk="0">
                <a:moveTo>
                  <a:pt x="20863" y="21587"/>
                </a:moveTo>
                <a:cubicBezTo>
                  <a:pt x="9227" y="21190"/>
                  <a:pt x="0" y="11642"/>
                  <a:pt x="0" y="0"/>
                </a:cubicBezTo>
                <a:lnTo>
                  <a:pt x="21600" y="0"/>
                </a:lnTo>
                <a:lnTo>
                  <a:pt x="20863" y="21587"/>
                </a:lnTo>
                <a:close/>
              </a:path>
            </a:pathLst>
          </a:custGeom>
          <a:noFill/>
          <a:ln w="25400">
            <a:solidFill>
              <a:srgbClr val="000000"/>
            </a:solidFill>
            <a:round/>
            <a:headEnd/>
            <a:tailEnd/>
          </a:ln>
        </p:spPr>
        <p:txBody>
          <a:bodyPr/>
          <a:lstStyle/>
          <a:p>
            <a:endParaRPr lang="en-US"/>
          </a:p>
        </p:txBody>
      </p:sp>
      <p:sp>
        <p:nvSpPr>
          <p:cNvPr id="9290" name="Freeform 614"/>
          <p:cNvSpPr>
            <a:spLocks/>
          </p:cNvSpPr>
          <p:nvPr/>
        </p:nvSpPr>
        <p:spPr bwMode="auto">
          <a:xfrm>
            <a:off x="5697538" y="3103563"/>
            <a:ext cx="193675" cy="133350"/>
          </a:xfrm>
          <a:custGeom>
            <a:avLst/>
            <a:gdLst>
              <a:gd name="T0" fmla="*/ 2147483646 w 61"/>
              <a:gd name="T1" fmla="*/ 0 h 41"/>
              <a:gd name="T2" fmla="*/ 2147483646 w 61"/>
              <a:gd name="T3" fmla="*/ 2147483646 h 41"/>
              <a:gd name="T4" fmla="*/ 2147483646 w 61"/>
              <a:gd name="T5" fmla="*/ 2147483646 h 41"/>
              <a:gd name="T6" fmla="*/ 2147483646 w 61"/>
              <a:gd name="T7" fmla="*/ 2147483646 h 41"/>
              <a:gd name="T8" fmla="*/ 2147483646 w 61"/>
              <a:gd name="T9" fmla="*/ 0 h 41"/>
              <a:gd name="T10" fmla="*/ 0 60000 65536"/>
              <a:gd name="T11" fmla="*/ 0 60000 65536"/>
              <a:gd name="T12" fmla="*/ 0 60000 65536"/>
              <a:gd name="T13" fmla="*/ 0 60000 65536"/>
              <a:gd name="T14" fmla="*/ 0 60000 65536"/>
              <a:gd name="T15" fmla="*/ 0 w 61"/>
              <a:gd name="T16" fmla="*/ 0 h 41"/>
              <a:gd name="T17" fmla="*/ 61 w 61"/>
              <a:gd name="T18" fmla="*/ 41 h 41"/>
            </a:gdLst>
            <a:ahLst/>
            <a:cxnLst>
              <a:cxn ang="T10">
                <a:pos x="T0" y="T1"/>
              </a:cxn>
              <a:cxn ang="T11">
                <a:pos x="T2" y="T3"/>
              </a:cxn>
              <a:cxn ang="T12">
                <a:pos x="T4" y="T5"/>
              </a:cxn>
              <a:cxn ang="T13">
                <a:pos x="T6" y="T7"/>
              </a:cxn>
              <a:cxn ang="T14">
                <a:pos x="T8" y="T9"/>
              </a:cxn>
            </a:cxnLst>
            <a:rect l="T15" t="T16" r="T17" b="T18"/>
            <a:pathLst>
              <a:path w="61" h="41">
                <a:moveTo>
                  <a:pt x="4" y="0"/>
                </a:moveTo>
                <a:cubicBezTo>
                  <a:pt x="2" y="6"/>
                  <a:pt x="1" y="13"/>
                  <a:pt x="1" y="20"/>
                </a:cubicBezTo>
                <a:cubicBezTo>
                  <a:pt x="0" y="28"/>
                  <a:pt x="2" y="35"/>
                  <a:pt x="4" y="41"/>
                </a:cubicBezTo>
                <a:lnTo>
                  <a:pt x="61" y="21"/>
                </a:lnTo>
                <a:lnTo>
                  <a:pt x="4" y="0"/>
                </a:lnTo>
                <a:close/>
              </a:path>
            </a:pathLst>
          </a:custGeom>
          <a:noFill/>
          <a:ln w="9525">
            <a:noFill/>
            <a:round/>
            <a:headEnd/>
            <a:tailEnd/>
          </a:ln>
        </p:spPr>
        <p:txBody>
          <a:bodyPr/>
          <a:lstStyle/>
          <a:p>
            <a:endParaRPr lang="en-US"/>
          </a:p>
        </p:txBody>
      </p:sp>
      <p:sp>
        <p:nvSpPr>
          <p:cNvPr id="9291" name="Arc 615"/>
          <p:cNvSpPr>
            <a:spLocks/>
          </p:cNvSpPr>
          <p:nvPr/>
        </p:nvSpPr>
        <p:spPr bwMode="auto">
          <a:xfrm>
            <a:off x="3367088" y="2655888"/>
            <a:ext cx="2524125" cy="515937"/>
          </a:xfrm>
          <a:custGeom>
            <a:avLst/>
            <a:gdLst>
              <a:gd name="T0" fmla="*/ 2147483646 w 21600"/>
              <a:gd name="T1" fmla="*/ 2147483646 h 21572"/>
              <a:gd name="T2" fmla="*/ 0 w 21600"/>
              <a:gd name="T3" fmla="*/ 0 h 21572"/>
              <a:gd name="T4" fmla="*/ 2147483646 w 21600"/>
              <a:gd name="T5" fmla="*/ 0 h 21572"/>
              <a:gd name="T6" fmla="*/ 0 60000 65536"/>
              <a:gd name="T7" fmla="*/ 0 60000 65536"/>
              <a:gd name="T8" fmla="*/ 0 60000 65536"/>
              <a:gd name="T9" fmla="*/ 0 w 21600"/>
              <a:gd name="T10" fmla="*/ 0 h 21572"/>
              <a:gd name="T11" fmla="*/ 21600 w 21600"/>
              <a:gd name="T12" fmla="*/ 21572 h 21572"/>
            </a:gdLst>
            <a:ahLst/>
            <a:cxnLst>
              <a:cxn ang="T6">
                <a:pos x="T0" y="T1"/>
              </a:cxn>
              <a:cxn ang="T7">
                <a:pos x="T2" y="T3"/>
              </a:cxn>
              <a:cxn ang="T8">
                <a:pos x="T4" y="T5"/>
              </a:cxn>
            </a:cxnLst>
            <a:rect l="T9" t="T10" r="T11" b="T12"/>
            <a:pathLst>
              <a:path w="21600" h="21572" fill="none" extrusionOk="0">
                <a:moveTo>
                  <a:pt x="20505" y="21572"/>
                </a:moveTo>
                <a:cubicBezTo>
                  <a:pt x="9016" y="20989"/>
                  <a:pt x="0" y="11504"/>
                  <a:pt x="0" y="0"/>
                </a:cubicBezTo>
              </a:path>
              <a:path w="21600" h="21572" stroke="0" extrusionOk="0">
                <a:moveTo>
                  <a:pt x="20505" y="21572"/>
                </a:moveTo>
                <a:cubicBezTo>
                  <a:pt x="9016" y="20989"/>
                  <a:pt x="0" y="11504"/>
                  <a:pt x="0" y="0"/>
                </a:cubicBezTo>
                <a:lnTo>
                  <a:pt x="21600" y="0"/>
                </a:lnTo>
                <a:lnTo>
                  <a:pt x="20505" y="21572"/>
                </a:lnTo>
                <a:close/>
              </a:path>
            </a:pathLst>
          </a:custGeom>
          <a:noFill/>
          <a:ln w="25400">
            <a:solidFill>
              <a:srgbClr val="000000"/>
            </a:solidFill>
            <a:round/>
            <a:headEnd/>
            <a:tailEnd/>
          </a:ln>
        </p:spPr>
        <p:txBody>
          <a:bodyPr/>
          <a:lstStyle/>
          <a:p>
            <a:endParaRPr lang="en-US"/>
          </a:p>
        </p:txBody>
      </p:sp>
      <p:sp>
        <p:nvSpPr>
          <p:cNvPr id="9292" name="Freeform 616"/>
          <p:cNvSpPr>
            <a:spLocks/>
          </p:cNvSpPr>
          <p:nvPr/>
        </p:nvSpPr>
        <p:spPr bwMode="auto">
          <a:xfrm>
            <a:off x="6153150" y="2497138"/>
            <a:ext cx="193675" cy="131762"/>
          </a:xfrm>
          <a:custGeom>
            <a:avLst/>
            <a:gdLst>
              <a:gd name="T0" fmla="*/ 2147483646 w 61"/>
              <a:gd name="T1" fmla="*/ 0 h 41"/>
              <a:gd name="T2" fmla="*/ 2147483646 w 61"/>
              <a:gd name="T3" fmla="*/ 2147483646 h 41"/>
              <a:gd name="T4" fmla="*/ 2147483646 w 61"/>
              <a:gd name="T5" fmla="*/ 2147483646 h 41"/>
              <a:gd name="T6" fmla="*/ 2147483646 w 61"/>
              <a:gd name="T7" fmla="*/ 2147483646 h 41"/>
              <a:gd name="T8" fmla="*/ 2147483646 w 61"/>
              <a:gd name="T9" fmla="*/ 0 h 41"/>
              <a:gd name="T10" fmla="*/ 0 60000 65536"/>
              <a:gd name="T11" fmla="*/ 0 60000 65536"/>
              <a:gd name="T12" fmla="*/ 0 60000 65536"/>
              <a:gd name="T13" fmla="*/ 0 60000 65536"/>
              <a:gd name="T14" fmla="*/ 0 60000 65536"/>
              <a:gd name="T15" fmla="*/ 0 w 61"/>
              <a:gd name="T16" fmla="*/ 0 h 41"/>
              <a:gd name="T17" fmla="*/ 61 w 61"/>
              <a:gd name="T18" fmla="*/ 41 h 41"/>
            </a:gdLst>
            <a:ahLst/>
            <a:cxnLst>
              <a:cxn ang="T10">
                <a:pos x="T0" y="T1"/>
              </a:cxn>
              <a:cxn ang="T11">
                <a:pos x="T2" y="T3"/>
              </a:cxn>
              <a:cxn ang="T12">
                <a:pos x="T4" y="T5"/>
              </a:cxn>
              <a:cxn ang="T13">
                <a:pos x="T6" y="T7"/>
              </a:cxn>
              <a:cxn ang="T14">
                <a:pos x="T8" y="T9"/>
              </a:cxn>
            </a:cxnLst>
            <a:rect l="T15" t="T16" r="T17" b="T18"/>
            <a:pathLst>
              <a:path w="61" h="41">
                <a:moveTo>
                  <a:pt x="4" y="0"/>
                </a:moveTo>
                <a:cubicBezTo>
                  <a:pt x="2" y="6"/>
                  <a:pt x="1" y="13"/>
                  <a:pt x="1" y="20"/>
                </a:cubicBezTo>
                <a:cubicBezTo>
                  <a:pt x="0" y="28"/>
                  <a:pt x="2" y="35"/>
                  <a:pt x="4" y="41"/>
                </a:cubicBezTo>
                <a:lnTo>
                  <a:pt x="61" y="21"/>
                </a:lnTo>
                <a:lnTo>
                  <a:pt x="4" y="0"/>
                </a:lnTo>
                <a:close/>
              </a:path>
            </a:pathLst>
          </a:custGeom>
          <a:noFill/>
          <a:ln w="9525">
            <a:noFill/>
            <a:round/>
            <a:headEnd/>
            <a:tailEnd/>
          </a:ln>
        </p:spPr>
        <p:txBody>
          <a:bodyPr/>
          <a:lstStyle/>
          <a:p>
            <a:endParaRPr lang="en-US"/>
          </a:p>
        </p:txBody>
      </p:sp>
      <p:sp>
        <p:nvSpPr>
          <p:cNvPr id="9293" name="Arc 617"/>
          <p:cNvSpPr>
            <a:spLocks/>
          </p:cNvSpPr>
          <p:nvPr/>
        </p:nvSpPr>
        <p:spPr bwMode="auto">
          <a:xfrm>
            <a:off x="3481388" y="2203450"/>
            <a:ext cx="2865437" cy="361950"/>
          </a:xfrm>
          <a:custGeom>
            <a:avLst/>
            <a:gdLst>
              <a:gd name="T0" fmla="*/ 2147483646 w 21600"/>
              <a:gd name="T1" fmla="*/ 2147483646 h 21588"/>
              <a:gd name="T2" fmla="*/ 0 w 21600"/>
              <a:gd name="T3" fmla="*/ 0 h 21588"/>
              <a:gd name="T4" fmla="*/ 2147483646 w 21600"/>
              <a:gd name="T5" fmla="*/ 0 h 21588"/>
              <a:gd name="T6" fmla="*/ 0 60000 65536"/>
              <a:gd name="T7" fmla="*/ 0 60000 65536"/>
              <a:gd name="T8" fmla="*/ 0 60000 65536"/>
              <a:gd name="T9" fmla="*/ 0 w 21600"/>
              <a:gd name="T10" fmla="*/ 0 h 21588"/>
              <a:gd name="T11" fmla="*/ 21600 w 21600"/>
              <a:gd name="T12" fmla="*/ 21588 h 21588"/>
            </a:gdLst>
            <a:ahLst/>
            <a:cxnLst>
              <a:cxn ang="T6">
                <a:pos x="T0" y="T1"/>
              </a:cxn>
              <a:cxn ang="T7">
                <a:pos x="T2" y="T3"/>
              </a:cxn>
              <a:cxn ang="T8">
                <a:pos x="T4" y="T5"/>
              </a:cxn>
            </a:cxnLst>
            <a:rect l="T9" t="T10" r="T11" b="T12"/>
            <a:pathLst>
              <a:path w="21600" h="21588" fill="none" extrusionOk="0">
                <a:moveTo>
                  <a:pt x="20877" y="21587"/>
                </a:moveTo>
                <a:cubicBezTo>
                  <a:pt x="9235" y="21198"/>
                  <a:pt x="0" y="11647"/>
                  <a:pt x="0" y="0"/>
                </a:cubicBezTo>
              </a:path>
              <a:path w="21600" h="21588" stroke="0" extrusionOk="0">
                <a:moveTo>
                  <a:pt x="20877" y="21587"/>
                </a:moveTo>
                <a:cubicBezTo>
                  <a:pt x="9235" y="21198"/>
                  <a:pt x="0" y="11647"/>
                  <a:pt x="0" y="0"/>
                </a:cubicBezTo>
                <a:lnTo>
                  <a:pt x="21600" y="0"/>
                </a:lnTo>
                <a:lnTo>
                  <a:pt x="20877" y="21587"/>
                </a:lnTo>
                <a:close/>
              </a:path>
            </a:pathLst>
          </a:custGeom>
          <a:noFill/>
          <a:ln w="25400">
            <a:solidFill>
              <a:srgbClr val="000000"/>
            </a:solidFill>
            <a:round/>
            <a:headEnd/>
            <a:tailEnd/>
          </a:ln>
        </p:spPr>
        <p:txBody>
          <a:bodyPr/>
          <a:lstStyle/>
          <a:p>
            <a:endParaRPr lang="en-US"/>
          </a:p>
        </p:txBody>
      </p:sp>
      <p:sp>
        <p:nvSpPr>
          <p:cNvPr id="9294" name="Arc 618"/>
          <p:cNvSpPr>
            <a:spLocks/>
          </p:cNvSpPr>
          <p:nvPr/>
        </p:nvSpPr>
        <p:spPr bwMode="auto">
          <a:xfrm>
            <a:off x="501650" y="2693988"/>
            <a:ext cx="1230313" cy="1498600"/>
          </a:xfrm>
          <a:custGeom>
            <a:avLst/>
            <a:gdLst>
              <a:gd name="T0" fmla="*/ 2147483646 w 21600"/>
              <a:gd name="T1" fmla="*/ 2147483646 h 21600"/>
              <a:gd name="T2" fmla="*/ 0 w 21600"/>
              <a:gd name="T3" fmla="*/ 0 h 21600"/>
              <a:gd name="T4" fmla="*/ 2147483646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25400">
            <a:solidFill>
              <a:srgbClr val="000000"/>
            </a:solidFill>
            <a:round/>
            <a:headEnd/>
            <a:tailEnd/>
          </a:ln>
        </p:spPr>
        <p:txBody>
          <a:bodyPr/>
          <a:lstStyle/>
          <a:p>
            <a:endParaRPr lang="en-US"/>
          </a:p>
        </p:txBody>
      </p:sp>
      <p:sp>
        <p:nvSpPr>
          <p:cNvPr id="9295" name="Arc 619"/>
          <p:cNvSpPr>
            <a:spLocks/>
          </p:cNvSpPr>
          <p:nvPr/>
        </p:nvSpPr>
        <p:spPr bwMode="auto">
          <a:xfrm>
            <a:off x="501650" y="1143000"/>
            <a:ext cx="1876425" cy="1563688"/>
          </a:xfrm>
          <a:custGeom>
            <a:avLst/>
            <a:gdLst>
              <a:gd name="T0" fmla="*/ 0 w 21600"/>
              <a:gd name="T1" fmla="*/ 2147483646 h 21600"/>
              <a:gd name="T2" fmla="*/ 2147483646 w 21600"/>
              <a:gd name="T3" fmla="*/ 0 h 21600"/>
              <a:gd name="T4" fmla="*/ 2147483646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70"/>
                  <a:pt x="9670" y="0"/>
                  <a:pt x="21599" y="0"/>
                </a:cubicBezTo>
              </a:path>
              <a:path w="21600" h="21600" stroke="0" extrusionOk="0">
                <a:moveTo>
                  <a:pt x="0" y="21600"/>
                </a:moveTo>
                <a:cubicBezTo>
                  <a:pt x="0" y="9670"/>
                  <a:pt x="9670" y="0"/>
                  <a:pt x="21599" y="0"/>
                </a:cubicBezTo>
                <a:lnTo>
                  <a:pt x="21600" y="21600"/>
                </a:lnTo>
                <a:lnTo>
                  <a:pt x="0" y="21600"/>
                </a:lnTo>
                <a:close/>
              </a:path>
            </a:pathLst>
          </a:custGeom>
          <a:noFill/>
          <a:ln w="25400">
            <a:solidFill>
              <a:srgbClr val="000000"/>
            </a:solidFill>
            <a:round/>
            <a:headEnd/>
            <a:tailEnd/>
          </a:ln>
        </p:spPr>
        <p:txBody>
          <a:bodyPr/>
          <a:lstStyle/>
          <a:p>
            <a:endParaRPr lang="en-US"/>
          </a:p>
        </p:txBody>
      </p:sp>
      <p:sp>
        <p:nvSpPr>
          <p:cNvPr id="9296" name="Freeform 620"/>
          <p:cNvSpPr>
            <a:spLocks/>
          </p:cNvSpPr>
          <p:nvPr/>
        </p:nvSpPr>
        <p:spPr bwMode="auto">
          <a:xfrm>
            <a:off x="6340475" y="2187575"/>
            <a:ext cx="127000" cy="196850"/>
          </a:xfrm>
          <a:custGeom>
            <a:avLst/>
            <a:gdLst>
              <a:gd name="T0" fmla="*/ 2147483646 w 40"/>
              <a:gd name="T1" fmla="*/ 2147483646 h 61"/>
              <a:gd name="T2" fmla="*/ 2147483646 w 40"/>
              <a:gd name="T3" fmla="*/ 2147483646 h 61"/>
              <a:gd name="T4" fmla="*/ 0 w 40"/>
              <a:gd name="T5" fmla="*/ 2147483646 h 61"/>
              <a:gd name="T6" fmla="*/ 2147483646 w 40"/>
              <a:gd name="T7" fmla="*/ 2147483646 h 61"/>
              <a:gd name="T8" fmla="*/ 2147483646 w 40"/>
              <a:gd name="T9" fmla="*/ 2147483646 h 61"/>
              <a:gd name="T10" fmla="*/ 0 60000 65536"/>
              <a:gd name="T11" fmla="*/ 0 60000 65536"/>
              <a:gd name="T12" fmla="*/ 0 60000 65536"/>
              <a:gd name="T13" fmla="*/ 0 60000 65536"/>
              <a:gd name="T14" fmla="*/ 0 60000 65536"/>
              <a:gd name="T15" fmla="*/ 0 w 40"/>
              <a:gd name="T16" fmla="*/ 0 h 61"/>
              <a:gd name="T17" fmla="*/ 40 w 40"/>
              <a:gd name="T18" fmla="*/ 61 h 61"/>
            </a:gdLst>
            <a:ahLst/>
            <a:cxnLst>
              <a:cxn ang="T10">
                <a:pos x="T0" y="T1"/>
              </a:cxn>
              <a:cxn ang="T11">
                <a:pos x="T2" y="T3"/>
              </a:cxn>
              <a:cxn ang="T12">
                <a:pos x="T4" y="T5"/>
              </a:cxn>
              <a:cxn ang="T13">
                <a:pos x="T6" y="T7"/>
              </a:cxn>
              <a:cxn ang="T14">
                <a:pos x="T8" y="T9"/>
              </a:cxn>
            </a:cxnLst>
            <a:rect l="T15" t="T16" r="T17" b="T18"/>
            <a:pathLst>
              <a:path w="40" h="61">
                <a:moveTo>
                  <a:pt x="40" y="1"/>
                </a:moveTo>
                <a:cubicBezTo>
                  <a:pt x="38" y="1"/>
                  <a:pt x="36" y="1"/>
                  <a:pt x="34" y="1"/>
                </a:cubicBezTo>
                <a:cubicBezTo>
                  <a:pt x="22" y="0"/>
                  <a:pt x="10" y="4"/>
                  <a:pt x="0" y="11"/>
                </a:cubicBezTo>
                <a:lnTo>
                  <a:pt x="34" y="61"/>
                </a:lnTo>
                <a:lnTo>
                  <a:pt x="40" y="1"/>
                </a:lnTo>
                <a:close/>
              </a:path>
            </a:pathLst>
          </a:custGeom>
          <a:noFill/>
          <a:ln w="9525">
            <a:noFill/>
            <a:round/>
            <a:headEnd/>
            <a:tailEnd/>
          </a:ln>
        </p:spPr>
        <p:txBody>
          <a:bodyPr/>
          <a:lstStyle/>
          <a:p>
            <a:endParaRPr lang="en-US"/>
          </a:p>
        </p:txBody>
      </p:sp>
      <p:sp>
        <p:nvSpPr>
          <p:cNvPr id="9297" name="Arc 621"/>
          <p:cNvSpPr>
            <a:spLocks/>
          </p:cNvSpPr>
          <p:nvPr/>
        </p:nvSpPr>
        <p:spPr bwMode="auto">
          <a:xfrm>
            <a:off x="2365375" y="1143000"/>
            <a:ext cx="4052888" cy="1241425"/>
          </a:xfrm>
          <a:custGeom>
            <a:avLst/>
            <a:gdLst>
              <a:gd name="T0" fmla="*/ 0 w 21437"/>
              <a:gd name="T1" fmla="*/ 0 h 21600"/>
              <a:gd name="T2" fmla="*/ 2147483646 w 21437"/>
              <a:gd name="T3" fmla="*/ 2147483646 h 21600"/>
              <a:gd name="T4" fmla="*/ 0 w 21437"/>
              <a:gd name="T5" fmla="*/ 2147483646 h 21600"/>
              <a:gd name="T6" fmla="*/ 0 60000 65536"/>
              <a:gd name="T7" fmla="*/ 0 60000 65536"/>
              <a:gd name="T8" fmla="*/ 0 60000 65536"/>
              <a:gd name="T9" fmla="*/ 0 w 21437"/>
              <a:gd name="T10" fmla="*/ 0 h 21600"/>
              <a:gd name="T11" fmla="*/ 21437 w 21437"/>
              <a:gd name="T12" fmla="*/ 21600 h 21600"/>
            </a:gdLst>
            <a:ahLst/>
            <a:cxnLst>
              <a:cxn ang="T6">
                <a:pos x="T0" y="T1"/>
              </a:cxn>
              <a:cxn ang="T7">
                <a:pos x="T2" y="T3"/>
              </a:cxn>
              <a:cxn ang="T8">
                <a:pos x="T4" y="T5"/>
              </a:cxn>
            </a:cxnLst>
            <a:rect l="T9" t="T10" r="T11" b="T12"/>
            <a:pathLst>
              <a:path w="21437" h="21600" fill="none" extrusionOk="0">
                <a:moveTo>
                  <a:pt x="-1" y="0"/>
                </a:moveTo>
                <a:cubicBezTo>
                  <a:pt x="10906" y="0"/>
                  <a:pt x="20101" y="8130"/>
                  <a:pt x="21437" y="18953"/>
                </a:cubicBezTo>
              </a:path>
              <a:path w="21437" h="21600" stroke="0" extrusionOk="0">
                <a:moveTo>
                  <a:pt x="-1" y="0"/>
                </a:moveTo>
                <a:cubicBezTo>
                  <a:pt x="10906" y="0"/>
                  <a:pt x="20101" y="8130"/>
                  <a:pt x="21437" y="18953"/>
                </a:cubicBezTo>
                <a:lnTo>
                  <a:pt x="0" y="21600"/>
                </a:lnTo>
                <a:lnTo>
                  <a:pt x="-1" y="0"/>
                </a:lnTo>
                <a:close/>
              </a:path>
            </a:pathLst>
          </a:custGeom>
          <a:noFill/>
          <a:ln w="25400">
            <a:solidFill>
              <a:srgbClr val="000000"/>
            </a:solidFill>
            <a:round/>
            <a:headEnd/>
            <a:tailEnd/>
          </a:ln>
        </p:spPr>
        <p:txBody>
          <a:bodyPr/>
          <a:lstStyle/>
          <a:p>
            <a:endParaRPr lang="en-US"/>
          </a:p>
        </p:txBody>
      </p:sp>
      <p:sp>
        <p:nvSpPr>
          <p:cNvPr id="9298" name="Arc 622"/>
          <p:cNvSpPr>
            <a:spLocks/>
          </p:cNvSpPr>
          <p:nvPr/>
        </p:nvSpPr>
        <p:spPr bwMode="auto">
          <a:xfrm>
            <a:off x="850900" y="3721100"/>
            <a:ext cx="1109663" cy="187325"/>
          </a:xfrm>
          <a:custGeom>
            <a:avLst/>
            <a:gdLst>
              <a:gd name="T0" fmla="*/ 2147483646 w 21600"/>
              <a:gd name="T1" fmla="*/ 2147483646 h 21600"/>
              <a:gd name="T2" fmla="*/ 0 w 21600"/>
              <a:gd name="T3" fmla="*/ 0 h 21600"/>
              <a:gd name="T4" fmla="*/ 2147483646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25400">
            <a:solidFill>
              <a:srgbClr val="000000"/>
            </a:solidFill>
            <a:round/>
            <a:headEnd/>
            <a:tailEnd/>
          </a:ln>
        </p:spPr>
        <p:txBody>
          <a:bodyPr/>
          <a:lstStyle/>
          <a:p>
            <a:endParaRPr lang="en-US"/>
          </a:p>
        </p:txBody>
      </p:sp>
      <p:sp>
        <p:nvSpPr>
          <p:cNvPr id="9299" name="Oval 623"/>
          <p:cNvSpPr>
            <a:spLocks noChangeArrowheads="1"/>
          </p:cNvSpPr>
          <p:nvPr/>
        </p:nvSpPr>
        <p:spPr bwMode="auto">
          <a:xfrm>
            <a:off x="1725613" y="4127500"/>
            <a:ext cx="88900" cy="104775"/>
          </a:xfrm>
          <a:prstGeom prst="ellipse">
            <a:avLst/>
          </a:prstGeom>
          <a:solidFill>
            <a:srgbClr val="000000"/>
          </a:solidFill>
          <a:ln w="12700">
            <a:solidFill>
              <a:srgbClr val="000000"/>
            </a:solidFill>
            <a:round/>
            <a:headEnd/>
            <a:tailEnd/>
          </a:ln>
        </p:spPr>
        <p:txBody>
          <a:bodyPr/>
          <a:lstStyle/>
          <a:p>
            <a:pPr eaLnBrk="1" hangingPunct="1"/>
            <a:endParaRPr lang="en-US" altLang="en-US"/>
          </a:p>
        </p:txBody>
      </p:sp>
      <p:sp>
        <p:nvSpPr>
          <p:cNvPr id="9300" name="Oval 624"/>
          <p:cNvSpPr>
            <a:spLocks noChangeArrowheads="1"/>
          </p:cNvSpPr>
          <p:nvPr/>
        </p:nvSpPr>
        <p:spPr bwMode="auto">
          <a:xfrm>
            <a:off x="1922463" y="3849688"/>
            <a:ext cx="87312" cy="104775"/>
          </a:xfrm>
          <a:prstGeom prst="ellipse">
            <a:avLst/>
          </a:prstGeom>
          <a:solidFill>
            <a:srgbClr val="000000"/>
          </a:solidFill>
          <a:ln w="12700">
            <a:solidFill>
              <a:srgbClr val="000000"/>
            </a:solidFill>
            <a:round/>
            <a:headEnd/>
            <a:tailEnd/>
          </a:ln>
        </p:spPr>
        <p:txBody>
          <a:bodyPr/>
          <a:lstStyle/>
          <a:p>
            <a:pPr eaLnBrk="1" hangingPunct="1"/>
            <a:endParaRPr lang="en-US" altLang="en-US"/>
          </a:p>
        </p:txBody>
      </p:sp>
      <p:sp>
        <p:nvSpPr>
          <p:cNvPr id="9301" name="Oval 625"/>
          <p:cNvSpPr>
            <a:spLocks noChangeArrowheads="1"/>
          </p:cNvSpPr>
          <p:nvPr/>
        </p:nvSpPr>
        <p:spPr bwMode="auto">
          <a:xfrm>
            <a:off x="1668463" y="3424238"/>
            <a:ext cx="88900" cy="103187"/>
          </a:xfrm>
          <a:prstGeom prst="ellipse">
            <a:avLst/>
          </a:prstGeom>
          <a:solidFill>
            <a:srgbClr val="000000"/>
          </a:solidFill>
          <a:ln w="12700">
            <a:solidFill>
              <a:srgbClr val="000000"/>
            </a:solidFill>
            <a:round/>
            <a:headEnd/>
            <a:tailEnd/>
          </a:ln>
        </p:spPr>
        <p:txBody>
          <a:bodyPr/>
          <a:lstStyle/>
          <a:p>
            <a:pPr eaLnBrk="1" hangingPunct="1"/>
            <a:endParaRPr lang="en-US" altLang="en-US"/>
          </a:p>
        </p:txBody>
      </p:sp>
      <p:sp>
        <p:nvSpPr>
          <p:cNvPr id="9302" name="Oval 626"/>
          <p:cNvSpPr>
            <a:spLocks noChangeArrowheads="1"/>
          </p:cNvSpPr>
          <p:nvPr/>
        </p:nvSpPr>
        <p:spPr bwMode="auto">
          <a:xfrm>
            <a:off x="2651125" y="3321050"/>
            <a:ext cx="88900" cy="103188"/>
          </a:xfrm>
          <a:prstGeom prst="ellipse">
            <a:avLst/>
          </a:prstGeom>
          <a:solidFill>
            <a:srgbClr val="000000"/>
          </a:solidFill>
          <a:ln w="12700">
            <a:solidFill>
              <a:srgbClr val="000000"/>
            </a:solidFill>
            <a:round/>
            <a:headEnd/>
            <a:tailEnd/>
          </a:ln>
        </p:spPr>
        <p:txBody>
          <a:bodyPr/>
          <a:lstStyle/>
          <a:p>
            <a:pPr eaLnBrk="1" hangingPunct="1"/>
            <a:endParaRPr lang="en-US" altLang="en-US"/>
          </a:p>
        </p:txBody>
      </p:sp>
      <p:sp>
        <p:nvSpPr>
          <p:cNvPr id="9303" name="Oval 627"/>
          <p:cNvSpPr>
            <a:spLocks noChangeArrowheads="1"/>
          </p:cNvSpPr>
          <p:nvPr/>
        </p:nvSpPr>
        <p:spPr bwMode="auto">
          <a:xfrm>
            <a:off x="3271838" y="3106738"/>
            <a:ext cx="88900" cy="104775"/>
          </a:xfrm>
          <a:prstGeom prst="ellipse">
            <a:avLst/>
          </a:prstGeom>
          <a:solidFill>
            <a:srgbClr val="000000"/>
          </a:solidFill>
          <a:ln w="12700">
            <a:solidFill>
              <a:srgbClr val="000000"/>
            </a:solidFill>
            <a:round/>
            <a:headEnd/>
            <a:tailEnd/>
          </a:ln>
        </p:spPr>
        <p:txBody>
          <a:bodyPr/>
          <a:lstStyle/>
          <a:p>
            <a:pPr eaLnBrk="1" hangingPunct="1"/>
            <a:endParaRPr lang="en-US" altLang="en-US"/>
          </a:p>
        </p:txBody>
      </p:sp>
      <p:sp>
        <p:nvSpPr>
          <p:cNvPr id="9304" name="Oval 628"/>
          <p:cNvSpPr>
            <a:spLocks noChangeArrowheads="1"/>
          </p:cNvSpPr>
          <p:nvPr/>
        </p:nvSpPr>
        <p:spPr bwMode="auto">
          <a:xfrm>
            <a:off x="3322638" y="2616200"/>
            <a:ext cx="88900" cy="103188"/>
          </a:xfrm>
          <a:prstGeom prst="ellipse">
            <a:avLst/>
          </a:prstGeom>
          <a:solidFill>
            <a:srgbClr val="000000"/>
          </a:solidFill>
          <a:ln w="12700">
            <a:solidFill>
              <a:srgbClr val="000000"/>
            </a:solidFill>
            <a:round/>
            <a:headEnd/>
            <a:tailEnd/>
          </a:ln>
        </p:spPr>
        <p:txBody>
          <a:bodyPr/>
          <a:lstStyle/>
          <a:p>
            <a:pPr eaLnBrk="1" hangingPunct="1"/>
            <a:endParaRPr lang="en-US" altLang="en-US"/>
          </a:p>
        </p:txBody>
      </p:sp>
      <p:sp>
        <p:nvSpPr>
          <p:cNvPr id="9305" name="Oval 629"/>
          <p:cNvSpPr>
            <a:spLocks noChangeArrowheads="1"/>
          </p:cNvSpPr>
          <p:nvPr/>
        </p:nvSpPr>
        <p:spPr bwMode="auto">
          <a:xfrm>
            <a:off x="3436938" y="2138363"/>
            <a:ext cx="88900" cy="103187"/>
          </a:xfrm>
          <a:prstGeom prst="ellipse">
            <a:avLst/>
          </a:prstGeom>
          <a:solidFill>
            <a:srgbClr val="000000"/>
          </a:solidFill>
          <a:ln w="12700">
            <a:solidFill>
              <a:srgbClr val="000000"/>
            </a:solidFill>
            <a:round/>
            <a:headEnd/>
            <a:tailEnd/>
          </a:ln>
        </p:spPr>
        <p:txBody>
          <a:bodyPr/>
          <a:lstStyle/>
          <a:p>
            <a:pPr eaLnBrk="1" hangingPunct="1"/>
            <a:endParaRPr lang="en-US" altLang="en-US"/>
          </a:p>
        </p:txBody>
      </p:sp>
      <p:sp>
        <p:nvSpPr>
          <p:cNvPr id="9306" name="Rectangle 630"/>
          <p:cNvSpPr>
            <a:spLocks noChangeArrowheads="1"/>
          </p:cNvSpPr>
          <p:nvPr/>
        </p:nvSpPr>
        <p:spPr bwMode="auto">
          <a:xfrm>
            <a:off x="6156325" y="5310188"/>
            <a:ext cx="1268413" cy="155575"/>
          </a:xfrm>
          <a:prstGeom prst="rect">
            <a:avLst/>
          </a:prstGeom>
          <a:solidFill>
            <a:srgbClr val="FFFFFF"/>
          </a:solidFill>
          <a:ln w="9525">
            <a:noFill/>
            <a:miter lim="800000"/>
            <a:headEnd/>
            <a:tailEnd/>
          </a:ln>
        </p:spPr>
        <p:txBody>
          <a:bodyPr/>
          <a:lstStyle/>
          <a:p>
            <a:pPr eaLnBrk="1" hangingPunct="1"/>
            <a:endParaRPr lang="en-US" altLang="en-US"/>
          </a:p>
        </p:txBody>
      </p:sp>
      <p:sp>
        <p:nvSpPr>
          <p:cNvPr id="9307" name="Rectangle 631"/>
          <p:cNvSpPr>
            <a:spLocks noChangeArrowheads="1"/>
          </p:cNvSpPr>
          <p:nvPr/>
        </p:nvSpPr>
        <p:spPr bwMode="auto">
          <a:xfrm>
            <a:off x="6159500" y="5307013"/>
            <a:ext cx="1268413" cy="136525"/>
          </a:xfrm>
          <a:prstGeom prst="rect">
            <a:avLst/>
          </a:prstGeom>
          <a:noFill/>
          <a:ln w="9525">
            <a:noFill/>
            <a:miter lim="800000"/>
            <a:headEnd/>
            <a:tailEnd/>
          </a:ln>
        </p:spPr>
        <p:txBody>
          <a:bodyPr wrap="none" lIns="0" tIns="0" rIns="0" bIns="0">
            <a:spAutoFit/>
          </a:bodyPr>
          <a:lstStyle/>
          <a:p>
            <a:pPr eaLnBrk="1" hangingPunct="1"/>
            <a:r>
              <a:rPr lang="en-US" altLang="en-US" sz="1000">
                <a:solidFill>
                  <a:srgbClr val="000000"/>
                </a:solidFill>
              </a:rPr>
              <a:t>THE DESIGN MODEL</a:t>
            </a:r>
            <a:endParaRPr lang="en-US" altLang="en-US"/>
          </a:p>
        </p:txBody>
      </p:sp>
      <p:sp>
        <p:nvSpPr>
          <p:cNvPr id="9308" name="Line 632"/>
          <p:cNvSpPr>
            <a:spLocks noChangeShapeType="1"/>
          </p:cNvSpPr>
          <p:nvPr/>
        </p:nvSpPr>
        <p:spPr bwMode="auto">
          <a:xfrm>
            <a:off x="4702175" y="1381125"/>
            <a:ext cx="1419225" cy="1773238"/>
          </a:xfrm>
          <a:prstGeom prst="line">
            <a:avLst/>
          </a:prstGeom>
          <a:noFill/>
          <a:ln w="12700">
            <a:solidFill>
              <a:schemeClr val="tx1"/>
            </a:solidFill>
            <a:round/>
            <a:headEnd/>
            <a:tailEnd type="triangle" w="med" len="med"/>
          </a:ln>
        </p:spPr>
        <p:txBody>
          <a:bodyPr/>
          <a:lstStyle/>
          <a:p>
            <a:endParaRPr lang="en-US"/>
          </a:p>
        </p:txBody>
      </p:sp>
      <p:sp>
        <p:nvSpPr>
          <p:cNvPr id="319" name="Title 1"/>
          <p:cNvSpPr txBox="1">
            <a:spLocks/>
          </p:cNvSpPr>
          <p:nvPr/>
        </p:nvSpPr>
        <p:spPr bwMode="auto">
          <a:xfrm>
            <a:off x="609600" y="430213"/>
            <a:ext cx="8229600" cy="1139825"/>
          </a:xfrm>
          <a:prstGeom prst="rect">
            <a:avLst/>
          </a:prstGeom>
          <a:noFill/>
          <a:ln w="9525">
            <a:noFill/>
            <a:miter lim="800000"/>
            <a:headEnd/>
            <a:tailEnd/>
          </a:ln>
        </p:spPr>
        <p:txBody>
          <a:bodyPr/>
          <a:lstStyle/>
          <a:p>
            <a:pPr>
              <a:defRPr/>
            </a:pPr>
            <a:r>
              <a:rPr lang="en-US" sz="3600" kern="0">
                <a:solidFill>
                  <a:schemeClr val="tx2"/>
                </a:solidFill>
                <a:latin typeface="+mj-lt"/>
                <a:ea typeface="+mj-ea"/>
                <a:cs typeface="+mj-cs"/>
              </a:rPr>
              <a:t>Requirements to Design Model Translation</a:t>
            </a:r>
            <a:endParaRPr lang="en-US" sz="3600" kern="0" dirty="0">
              <a:solidFill>
                <a:schemeClr val="tx2"/>
              </a:solidFill>
              <a:latin typeface="+mj-lt"/>
              <a:ea typeface="+mj-ea"/>
              <a:cs typeface="+mj-cs"/>
            </a:endParaRPr>
          </a:p>
        </p:txBody>
      </p:sp>
      <p:sp>
        <p:nvSpPr>
          <p:cNvPr id="9310" name="Slide Number Placeholder 319"/>
          <p:cNvSpPr>
            <a:spLocks noGrp="1"/>
          </p:cNvSpPr>
          <p:nvPr>
            <p:ph type="sldNum" sz="quarter" idx="12"/>
          </p:nvPr>
        </p:nvSpPr>
        <p:spPr>
          <a:noFill/>
        </p:spPr>
        <p:txBody>
          <a:bodyPr/>
          <a:lstStyle/>
          <a:p>
            <a:fld id="{9B51A7E5-B5F6-40FB-9E40-21F83C1A022E}" type="slidenum">
              <a:rPr lang="sv-SE" altLang="en-US"/>
              <a:pPr/>
              <a:t>5</a:t>
            </a:fld>
            <a:endParaRPr lang="sv-SE"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ltLang="en-US" sz="3600" smtClean="0"/>
              <a:t>Requirements to Design Model Translation</a:t>
            </a:r>
          </a:p>
        </p:txBody>
      </p:sp>
      <p:pic>
        <p:nvPicPr>
          <p:cNvPr id="10243" name="Picture 2"/>
          <p:cNvPicPr>
            <a:picLocks noChangeAspect="1" noChangeArrowheads="1"/>
          </p:cNvPicPr>
          <p:nvPr/>
        </p:nvPicPr>
        <p:blipFill>
          <a:blip r:embed="rId2"/>
          <a:srcRect/>
          <a:stretch>
            <a:fillRect/>
          </a:stretch>
        </p:blipFill>
        <p:spPr bwMode="auto">
          <a:xfrm>
            <a:off x="381000" y="990600"/>
            <a:ext cx="8305800" cy="5124450"/>
          </a:xfrm>
          <a:prstGeom prst="rect">
            <a:avLst/>
          </a:prstGeom>
          <a:noFill/>
          <a:ln w="9525">
            <a:noFill/>
            <a:miter lim="800000"/>
            <a:headEnd/>
            <a:tailEnd/>
          </a:ln>
        </p:spPr>
      </p:pic>
      <p:sp>
        <p:nvSpPr>
          <p:cNvPr id="10244" name="Slide Number Placeholder 3"/>
          <p:cNvSpPr>
            <a:spLocks noGrp="1"/>
          </p:cNvSpPr>
          <p:nvPr>
            <p:ph type="sldNum" sz="quarter" idx="12"/>
          </p:nvPr>
        </p:nvSpPr>
        <p:spPr>
          <a:noFill/>
        </p:spPr>
        <p:txBody>
          <a:bodyPr/>
          <a:lstStyle/>
          <a:p>
            <a:fld id="{52342C96-FC0D-4620-8721-093F3EE4C420}" type="slidenum">
              <a:rPr lang="sv-SE" altLang="en-US"/>
              <a:pPr/>
              <a:t>6</a:t>
            </a:fld>
            <a:endParaRPr lang="sv-SE"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381000" y="238125"/>
            <a:ext cx="7162800" cy="1285875"/>
          </a:xfrm>
          <a:noFill/>
        </p:spPr>
        <p:txBody>
          <a:bodyPr lIns="90487" tIns="44450" rIns="90487" bIns="44450" anchor="ctr"/>
          <a:lstStyle/>
          <a:p>
            <a:r>
              <a:rPr lang="en-US" altLang="en-US" smtClean="0"/>
              <a:t>The Design Process</a:t>
            </a:r>
          </a:p>
        </p:txBody>
      </p:sp>
      <p:sp>
        <p:nvSpPr>
          <p:cNvPr id="11267" name="Rectangle 3"/>
          <p:cNvSpPr>
            <a:spLocks noGrp="1" noChangeArrowheads="1"/>
          </p:cNvSpPr>
          <p:nvPr>
            <p:ph type="body" idx="1"/>
          </p:nvPr>
        </p:nvSpPr>
        <p:spPr>
          <a:xfrm>
            <a:off x="457200" y="1485900"/>
            <a:ext cx="8153400" cy="4457700"/>
          </a:xfrm>
          <a:noFill/>
        </p:spPr>
        <p:txBody>
          <a:bodyPr/>
          <a:lstStyle/>
          <a:p>
            <a:r>
              <a:rPr lang="en-US" altLang="en-US" smtClean="0"/>
              <a:t>Through out the design process, the quality of the design is assessed</a:t>
            </a:r>
          </a:p>
        </p:txBody>
      </p:sp>
      <p:pic>
        <p:nvPicPr>
          <p:cNvPr id="11268" name="Picture 2"/>
          <p:cNvPicPr>
            <a:picLocks noChangeAspect="1" noChangeArrowheads="1"/>
          </p:cNvPicPr>
          <p:nvPr/>
        </p:nvPicPr>
        <p:blipFill>
          <a:blip r:embed="rId2"/>
          <a:srcRect/>
          <a:stretch>
            <a:fillRect/>
          </a:stretch>
        </p:blipFill>
        <p:spPr bwMode="auto">
          <a:xfrm>
            <a:off x="1298575" y="2590800"/>
            <a:ext cx="6854825" cy="2057400"/>
          </a:xfrm>
          <a:prstGeom prst="rect">
            <a:avLst/>
          </a:prstGeom>
          <a:noFill/>
          <a:ln w="9525">
            <a:noFill/>
            <a:miter lim="800000"/>
            <a:headEnd/>
            <a:tailEnd/>
          </a:ln>
        </p:spPr>
      </p:pic>
      <p:sp>
        <p:nvSpPr>
          <p:cNvPr id="11269" name="Slide Number Placeholder 4"/>
          <p:cNvSpPr>
            <a:spLocks noGrp="1"/>
          </p:cNvSpPr>
          <p:nvPr>
            <p:ph type="sldNum" sz="quarter" idx="12"/>
          </p:nvPr>
        </p:nvSpPr>
        <p:spPr>
          <a:noFill/>
        </p:spPr>
        <p:txBody>
          <a:bodyPr/>
          <a:lstStyle/>
          <a:p>
            <a:fld id="{38BC7413-78D7-4B34-8601-09CF7175F4E2}" type="slidenum">
              <a:rPr lang="sv-SE" altLang="en-US"/>
              <a:pPr/>
              <a:t>7</a:t>
            </a:fld>
            <a:endParaRPr lang="sv-SE" altLang="en-US"/>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a:spLocks noGrp="1" noChangeArrowheads="1"/>
          </p:cNvSpPr>
          <p:nvPr>
            <p:ph type="title"/>
          </p:nvPr>
        </p:nvSpPr>
        <p:spPr>
          <a:xfrm>
            <a:off x="2736850" y="400050"/>
            <a:ext cx="3848100" cy="600075"/>
          </a:xfrm>
          <a:noFill/>
        </p:spPr>
        <p:txBody>
          <a:bodyPr/>
          <a:lstStyle/>
          <a:p>
            <a:r>
              <a:rPr lang="en-US" altLang="en-US" smtClean="0"/>
              <a:t>Design Principles</a:t>
            </a:r>
          </a:p>
        </p:txBody>
      </p:sp>
      <p:sp>
        <p:nvSpPr>
          <p:cNvPr id="12291" name="Rectangle 5"/>
          <p:cNvSpPr>
            <a:spLocks noGrp="1" noChangeArrowheads="1"/>
          </p:cNvSpPr>
          <p:nvPr>
            <p:ph type="body" idx="1"/>
          </p:nvPr>
        </p:nvSpPr>
        <p:spPr>
          <a:xfrm>
            <a:off x="1295400" y="1200150"/>
            <a:ext cx="7162800" cy="4819650"/>
          </a:xfrm>
          <a:noFill/>
        </p:spPr>
        <p:txBody>
          <a:bodyPr/>
          <a:lstStyle/>
          <a:p>
            <a:r>
              <a:rPr lang="en-US" altLang="en-US" sz="2400" smtClean="0"/>
              <a:t>The design process should not suffer from ‘tunnel vision.’   </a:t>
            </a:r>
          </a:p>
          <a:p>
            <a:r>
              <a:rPr lang="en-US" altLang="en-US" sz="2400" smtClean="0"/>
              <a:t>The design should be traceable to the analysis model. </a:t>
            </a:r>
          </a:p>
          <a:p>
            <a:r>
              <a:rPr lang="en-US" altLang="en-US" sz="2400" smtClean="0"/>
              <a:t>The design should not reinvent the wheel. </a:t>
            </a:r>
          </a:p>
          <a:p>
            <a:r>
              <a:rPr lang="en-US" altLang="en-US" sz="2400" smtClean="0"/>
              <a:t>The design should “minimize the intellectual distance” [DAV95] between the software and the problem as it exists in the real world. </a:t>
            </a:r>
          </a:p>
          <a:p>
            <a:r>
              <a:rPr lang="en-US" altLang="en-US" sz="2400" smtClean="0"/>
              <a:t>The design should exhibit uniformity and integration. </a:t>
            </a:r>
          </a:p>
        </p:txBody>
      </p:sp>
      <p:sp>
        <p:nvSpPr>
          <p:cNvPr id="12292" name="Rectangle 6"/>
          <p:cNvSpPr>
            <a:spLocks noChangeArrowheads="1"/>
          </p:cNvSpPr>
          <p:nvPr/>
        </p:nvSpPr>
        <p:spPr bwMode="auto">
          <a:xfrm>
            <a:off x="685800" y="6324600"/>
            <a:ext cx="1806575" cy="304800"/>
          </a:xfrm>
          <a:prstGeom prst="rect">
            <a:avLst/>
          </a:prstGeom>
          <a:noFill/>
          <a:ln w="12700">
            <a:noFill/>
            <a:miter lim="800000"/>
            <a:headEnd/>
            <a:tailEnd/>
          </a:ln>
        </p:spPr>
        <p:txBody>
          <a:bodyPr wrap="none" lIns="90487" tIns="44450" rIns="90487" bIns="44450">
            <a:spAutoFit/>
          </a:bodyPr>
          <a:lstStyle/>
          <a:p>
            <a:pPr eaLnBrk="1" hangingPunct="1"/>
            <a:r>
              <a:rPr lang="en-US" altLang="en-US" sz="1400" i="1"/>
              <a:t>From Davis [DAV95]</a:t>
            </a:r>
          </a:p>
        </p:txBody>
      </p:sp>
      <p:sp>
        <p:nvSpPr>
          <p:cNvPr id="12293" name="Slide Number Placeholder 4"/>
          <p:cNvSpPr>
            <a:spLocks noGrp="1"/>
          </p:cNvSpPr>
          <p:nvPr>
            <p:ph type="sldNum" sz="quarter" idx="12"/>
          </p:nvPr>
        </p:nvSpPr>
        <p:spPr>
          <a:noFill/>
        </p:spPr>
        <p:txBody>
          <a:bodyPr/>
          <a:lstStyle/>
          <a:p>
            <a:fld id="{019AC213-0B1B-47D0-AB54-1F49593E1B22}" type="slidenum">
              <a:rPr lang="sv-SE" altLang="en-US"/>
              <a:pPr/>
              <a:t>8</a:t>
            </a:fld>
            <a:endParaRPr lang="sv-SE" altLang="en-US"/>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Grp="1" noChangeArrowheads="1"/>
          </p:cNvSpPr>
          <p:nvPr>
            <p:ph type="title"/>
          </p:nvPr>
        </p:nvSpPr>
        <p:spPr>
          <a:xfrm>
            <a:off x="2736850" y="400050"/>
            <a:ext cx="3848100" cy="600075"/>
          </a:xfrm>
          <a:noFill/>
        </p:spPr>
        <p:txBody>
          <a:bodyPr/>
          <a:lstStyle/>
          <a:p>
            <a:r>
              <a:rPr lang="en-US" altLang="en-US" smtClean="0"/>
              <a:t>Design Principles</a:t>
            </a:r>
          </a:p>
        </p:txBody>
      </p:sp>
      <p:sp>
        <p:nvSpPr>
          <p:cNvPr id="13315" name="Rectangle 5"/>
          <p:cNvSpPr>
            <a:spLocks noGrp="1" noChangeArrowheads="1"/>
          </p:cNvSpPr>
          <p:nvPr>
            <p:ph type="body" idx="1"/>
          </p:nvPr>
        </p:nvSpPr>
        <p:spPr>
          <a:xfrm>
            <a:off x="1295400" y="1200150"/>
            <a:ext cx="7162800" cy="4819650"/>
          </a:xfrm>
          <a:noFill/>
        </p:spPr>
        <p:txBody>
          <a:bodyPr/>
          <a:lstStyle/>
          <a:p>
            <a:r>
              <a:rPr lang="en-US" altLang="en-US" sz="2400" smtClean="0"/>
              <a:t>The design should be structured to accommodate change. </a:t>
            </a:r>
          </a:p>
          <a:p>
            <a:r>
              <a:rPr lang="en-US" altLang="en-US" sz="2400" smtClean="0"/>
              <a:t>Design is not coding, coding is not design. </a:t>
            </a:r>
          </a:p>
          <a:p>
            <a:r>
              <a:rPr lang="en-US" altLang="en-US" sz="2400" smtClean="0"/>
              <a:t>The design should be assessed for quality as it is being created, not after that. </a:t>
            </a:r>
          </a:p>
          <a:p>
            <a:r>
              <a:rPr lang="en-US" altLang="en-US" sz="2400" smtClean="0"/>
              <a:t>The design should be reviewed to minimize conceptual (semantic) errors.</a:t>
            </a:r>
          </a:p>
          <a:p>
            <a:endParaRPr lang="en-AU" altLang="en-US" sz="2400" smtClean="0"/>
          </a:p>
          <a:p>
            <a:pPr lvl="1"/>
            <a:r>
              <a:rPr lang="en-AU" altLang="en-US" sz="2000" smtClean="0"/>
              <a:t>Syntax vs semantic</a:t>
            </a:r>
            <a:endParaRPr lang="en-US" altLang="en-US" sz="2000" smtClean="0"/>
          </a:p>
        </p:txBody>
      </p:sp>
      <p:sp>
        <p:nvSpPr>
          <p:cNvPr id="13316" name="Rectangle 6"/>
          <p:cNvSpPr>
            <a:spLocks noChangeArrowheads="1"/>
          </p:cNvSpPr>
          <p:nvPr/>
        </p:nvSpPr>
        <p:spPr bwMode="auto">
          <a:xfrm>
            <a:off x="685800" y="6324600"/>
            <a:ext cx="1806575" cy="304800"/>
          </a:xfrm>
          <a:prstGeom prst="rect">
            <a:avLst/>
          </a:prstGeom>
          <a:noFill/>
          <a:ln w="12700">
            <a:noFill/>
            <a:miter lim="800000"/>
            <a:headEnd/>
            <a:tailEnd/>
          </a:ln>
        </p:spPr>
        <p:txBody>
          <a:bodyPr wrap="none" lIns="90487" tIns="44450" rIns="90487" bIns="44450">
            <a:spAutoFit/>
          </a:bodyPr>
          <a:lstStyle/>
          <a:p>
            <a:pPr eaLnBrk="1" hangingPunct="1"/>
            <a:r>
              <a:rPr lang="en-US" altLang="en-US" sz="1400" i="1"/>
              <a:t>From Davis [DAV95]</a:t>
            </a:r>
          </a:p>
        </p:txBody>
      </p:sp>
      <p:sp>
        <p:nvSpPr>
          <p:cNvPr id="13317" name="Slide Number Placeholder 4"/>
          <p:cNvSpPr>
            <a:spLocks noGrp="1"/>
          </p:cNvSpPr>
          <p:nvPr>
            <p:ph type="sldNum" sz="quarter" idx="12"/>
          </p:nvPr>
        </p:nvSpPr>
        <p:spPr>
          <a:noFill/>
        </p:spPr>
        <p:txBody>
          <a:bodyPr/>
          <a:lstStyle/>
          <a:p>
            <a:fld id="{A72BB988-546C-4D94-867A-4AD391078D39}" type="slidenum">
              <a:rPr lang="sv-SE" altLang="en-US"/>
              <a:pPr/>
              <a:t>9</a:t>
            </a:fld>
            <a:endParaRPr lang="sv-SE" altLang="en-US"/>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12692</TotalTime>
  <Words>1440</Words>
  <Application>Microsoft Office PowerPoint</Application>
  <PresentationFormat>On-screen Show (4:3)</PresentationFormat>
  <Paragraphs>473</Paragraphs>
  <Slides>36</Slides>
  <Notes>1</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Edge</vt:lpstr>
      <vt:lpstr>Slide 1</vt:lpstr>
      <vt:lpstr>Software Design</vt:lpstr>
      <vt:lpstr>What is Architecture</vt:lpstr>
      <vt:lpstr>What is Architecture</vt:lpstr>
      <vt:lpstr>Slide 5</vt:lpstr>
      <vt:lpstr>Requirements to Design Model Translation</vt:lpstr>
      <vt:lpstr>The Design Process</vt:lpstr>
      <vt:lpstr>Design Principles</vt:lpstr>
      <vt:lpstr>Design Principles</vt:lpstr>
      <vt:lpstr>Quality Attributes</vt:lpstr>
      <vt:lpstr>Quality Attributes</vt:lpstr>
      <vt:lpstr>Fundamental Concepts</vt:lpstr>
      <vt:lpstr>1. Abstraction</vt:lpstr>
      <vt:lpstr> Data Abstraction</vt:lpstr>
      <vt:lpstr>Procedural Abstraction</vt:lpstr>
      <vt:lpstr>2. Refinement</vt:lpstr>
      <vt:lpstr>Stepwise Refinement</vt:lpstr>
      <vt:lpstr>3. Modularity</vt:lpstr>
      <vt:lpstr>Modular Design</vt:lpstr>
      <vt:lpstr>Modules Integration Curve</vt:lpstr>
      <vt:lpstr>Modularity: Trade-offs</vt:lpstr>
      <vt:lpstr>4. Architecture</vt:lpstr>
      <vt:lpstr>4. Architecture</vt:lpstr>
      <vt:lpstr>5. Control Hierarchy</vt:lpstr>
      <vt:lpstr>Slide 25</vt:lpstr>
      <vt:lpstr>Major Concepts</vt:lpstr>
      <vt:lpstr>Major Concepts</vt:lpstr>
      <vt:lpstr>6. Information Hiding</vt:lpstr>
      <vt:lpstr>Why Information Hiding?</vt:lpstr>
      <vt:lpstr>Effective Modular Design</vt:lpstr>
      <vt:lpstr>Functional Independence</vt:lpstr>
      <vt:lpstr>Cohesion</vt:lpstr>
      <vt:lpstr>Coupling</vt:lpstr>
      <vt:lpstr>Architectural Design</vt:lpstr>
      <vt:lpstr>What is Architecture</vt:lpstr>
      <vt:lpstr>What is Architecture</vt:lpstr>
    </vt:vector>
  </TitlesOfParts>
  <Company>usman enterprises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Architectural Modal_Ch.4</dc:title>
  <dc:subject>DDBS</dc:subject>
  <dc:creator>Asim Rasul</dc:creator>
  <cp:lastModifiedBy>support</cp:lastModifiedBy>
  <cp:revision>3133</cp:revision>
  <dcterms:created xsi:type="dcterms:W3CDTF">2003-10-27T07:13:42Z</dcterms:created>
  <dcterms:modified xsi:type="dcterms:W3CDTF">2016-01-18T08:52:11Z</dcterms:modified>
</cp:coreProperties>
</file>