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5" r:id="rId1"/>
  </p:sldMasterIdLst>
  <p:notesMasterIdLst>
    <p:notesMasterId r:id="rId18"/>
  </p:notesMasterIdLst>
  <p:sldIdLst>
    <p:sldId id="505" r:id="rId2"/>
    <p:sldId id="518" r:id="rId3"/>
    <p:sldId id="506" r:id="rId4"/>
    <p:sldId id="507" r:id="rId5"/>
    <p:sldId id="508" r:id="rId6"/>
    <p:sldId id="400" r:id="rId7"/>
    <p:sldId id="519" r:id="rId8"/>
    <p:sldId id="515" r:id="rId9"/>
    <p:sldId id="525" r:id="rId10"/>
    <p:sldId id="527" r:id="rId11"/>
    <p:sldId id="526" r:id="rId12"/>
    <p:sldId id="528" r:id="rId13"/>
    <p:sldId id="529" r:id="rId14"/>
    <p:sldId id="530" r:id="rId15"/>
    <p:sldId id="531" r:id="rId16"/>
    <p:sldId id="309" r:id="rId1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FF"/>
    <a:srgbClr val="3366CC"/>
    <a:srgbClr val="CC9900"/>
    <a:srgbClr val="996633"/>
    <a:srgbClr val="0000FF"/>
    <a:srgbClr val="66CCFF"/>
    <a:srgbClr val="CC3300"/>
    <a:srgbClr val="0099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vertBarState="maximized" horzBarState="maximized">
    <p:restoredLeft sz="15407" autoAdjust="0"/>
    <p:restoredTop sz="94646" autoAdjust="0"/>
  </p:normalViewPr>
  <p:slideViewPr>
    <p:cSldViewPr>
      <p:cViewPr varScale="1">
        <p:scale>
          <a:sx n="73" d="100"/>
          <a:sy n="73" d="100"/>
        </p:scale>
        <p:origin x="-1062"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New Roman" charset="0"/>
              </a:defRPr>
            </a:lvl1pPr>
          </a:lstStyle>
          <a:p>
            <a:pPr>
              <a:defRPr/>
            </a:pPr>
            <a:endParaRPr lang="en-US"/>
          </a:p>
        </p:txBody>
      </p:sp>
      <p:sp>
        <p:nvSpPr>
          <p:cNvPr id="3481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charset="0"/>
              </a:defRPr>
            </a:lvl1pPr>
          </a:lstStyle>
          <a:p>
            <a:pPr>
              <a:defRPr/>
            </a:pPr>
            <a:endParaRPr lang="en-US"/>
          </a:p>
        </p:txBody>
      </p:sp>
      <p:sp>
        <p:nvSpPr>
          <p:cNvPr id="30724" name="Rectangle 4"/>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482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482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New Roman" charset="0"/>
              </a:defRPr>
            </a:lvl1pPr>
          </a:lstStyle>
          <a:p>
            <a:pPr>
              <a:defRPr/>
            </a:pPr>
            <a:endParaRPr lang="en-US"/>
          </a:p>
        </p:txBody>
      </p:sp>
      <p:sp>
        <p:nvSpPr>
          <p:cNvPr id="3482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New Roman" charset="0"/>
              </a:defRPr>
            </a:lvl1pPr>
          </a:lstStyle>
          <a:p>
            <a:pPr>
              <a:defRPr/>
            </a:pPr>
            <a:fld id="{2645D6C8-03A4-4384-B266-D5AE1EC04504}"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n-ea"/>
        <a:cs typeface="Arial" charset="0"/>
      </a:defRPr>
    </a:lvl1pPr>
    <a:lvl2pPr marL="457200" algn="l" rtl="0" eaLnBrk="0" fontAlgn="base" hangingPunct="0">
      <a:spcBef>
        <a:spcPct val="30000"/>
      </a:spcBef>
      <a:spcAft>
        <a:spcPct val="0"/>
      </a:spcAft>
      <a:defRPr sz="1200" kern="1200">
        <a:solidFill>
          <a:schemeClr val="tx1"/>
        </a:solidFill>
        <a:latin typeface="Times New Roman" charset="0"/>
        <a:ea typeface="+mn-ea"/>
        <a:cs typeface="Arial" charset="0"/>
      </a:defRPr>
    </a:lvl2pPr>
    <a:lvl3pPr marL="914400" algn="l" rtl="0" eaLnBrk="0" fontAlgn="base" hangingPunct="0">
      <a:spcBef>
        <a:spcPct val="30000"/>
      </a:spcBef>
      <a:spcAft>
        <a:spcPct val="0"/>
      </a:spcAft>
      <a:defRPr sz="1200" kern="1200">
        <a:solidFill>
          <a:schemeClr val="tx1"/>
        </a:solidFill>
        <a:latin typeface="Times New Roman"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Times New Roman"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Times New Roman"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ln/>
        </p:spPr>
      </p:sp>
      <p:sp>
        <p:nvSpPr>
          <p:cNvPr id="31747" name="Notes Placeholder 2"/>
          <p:cNvSpPr>
            <a:spLocks noGrp="1"/>
          </p:cNvSpPr>
          <p:nvPr>
            <p:ph type="body" idx="1"/>
          </p:nvPr>
        </p:nvSpPr>
        <p:spPr>
          <a:noFill/>
          <a:ln/>
        </p:spPr>
        <p:txBody>
          <a:bodyPr/>
          <a:lstStyle/>
          <a:p>
            <a:endParaRPr lang="sv-SE" smtClean="0">
              <a:latin typeface="Times New Roman" pitchFamily="18" charset="0"/>
            </a:endParaRPr>
          </a:p>
        </p:txBody>
      </p:sp>
      <p:sp>
        <p:nvSpPr>
          <p:cNvPr id="31748" name="Slide Number Placeholder 3"/>
          <p:cNvSpPr>
            <a:spLocks noGrp="1"/>
          </p:cNvSpPr>
          <p:nvPr>
            <p:ph type="sldNum" sz="quarter" idx="5"/>
          </p:nvPr>
        </p:nvSpPr>
        <p:spPr>
          <a:noFill/>
        </p:spPr>
        <p:txBody>
          <a:bodyPr/>
          <a:lstStyle/>
          <a:p>
            <a:fld id="{9FB526F0-B38D-44AB-AEE6-08C5AF9193E5}" type="slidenum">
              <a:rPr lang="en-US" smtClean="0">
                <a:latin typeface="Times New Roman" pitchFamily="18" charset="0"/>
              </a:rPr>
              <a:pPr/>
              <a:t>1</a:t>
            </a:fld>
            <a:endParaRPr lang="en-US" smtClean="0">
              <a:latin typeface="Times New Roman"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p:spPr>
        <p:txBody>
          <a:bodyPr/>
          <a:lstStyle/>
          <a:p>
            <a:endParaRPr lang="sv-SE" smtClean="0">
              <a:latin typeface="Times New Roman" pitchFamily="18" charset="0"/>
            </a:endParaRPr>
          </a:p>
        </p:txBody>
      </p:sp>
      <p:sp>
        <p:nvSpPr>
          <p:cNvPr id="40964" name="Slide Number Placeholder 3"/>
          <p:cNvSpPr>
            <a:spLocks noGrp="1"/>
          </p:cNvSpPr>
          <p:nvPr>
            <p:ph type="sldNum" sz="quarter" idx="5"/>
          </p:nvPr>
        </p:nvSpPr>
        <p:spPr>
          <a:noFill/>
        </p:spPr>
        <p:txBody>
          <a:bodyPr/>
          <a:lstStyle/>
          <a:p>
            <a:fld id="{3378DA9F-5A25-46F2-A220-73BC937A1381}" type="slidenum">
              <a:rPr lang="en-US" smtClean="0">
                <a:latin typeface="Times New Roman" pitchFamily="18" charset="0"/>
              </a:rPr>
              <a:pPr/>
              <a:t>10</a:t>
            </a:fld>
            <a:endParaRPr lang="en-US" smtClean="0">
              <a:latin typeface="Times New Roman"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ln/>
        </p:spPr>
      </p:sp>
      <p:sp>
        <p:nvSpPr>
          <p:cNvPr id="41987" name="Notes Placeholder 2"/>
          <p:cNvSpPr>
            <a:spLocks noGrp="1"/>
          </p:cNvSpPr>
          <p:nvPr>
            <p:ph type="body" idx="1"/>
          </p:nvPr>
        </p:nvSpPr>
        <p:spPr>
          <a:noFill/>
          <a:ln/>
        </p:spPr>
        <p:txBody>
          <a:bodyPr/>
          <a:lstStyle/>
          <a:p>
            <a:endParaRPr lang="sv-SE" smtClean="0">
              <a:latin typeface="Times New Roman" pitchFamily="18" charset="0"/>
            </a:endParaRPr>
          </a:p>
        </p:txBody>
      </p:sp>
      <p:sp>
        <p:nvSpPr>
          <p:cNvPr id="41988" name="Slide Number Placeholder 3"/>
          <p:cNvSpPr>
            <a:spLocks noGrp="1"/>
          </p:cNvSpPr>
          <p:nvPr>
            <p:ph type="sldNum" sz="quarter" idx="5"/>
          </p:nvPr>
        </p:nvSpPr>
        <p:spPr>
          <a:noFill/>
        </p:spPr>
        <p:txBody>
          <a:bodyPr/>
          <a:lstStyle/>
          <a:p>
            <a:fld id="{7BEFA645-B261-465C-9675-440D71DE5BEC}" type="slidenum">
              <a:rPr lang="en-US" smtClean="0">
                <a:latin typeface="Times New Roman" pitchFamily="18" charset="0"/>
              </a:rPr>
              <a:pPr/>
              <a:t>11</a:t>
            </a:fld>
            <a:endParaRPr lang="en-US" smtClean="0">
              <a:latin typeface="Times New Roman"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endParaRPr lang="sv-SE" smtClean="0">
              <a:latin typeface="Times New Roman" pitchFamily="18" charset="0"/>
            </a:endParaRPr>
          </a:p>
        </p:txBody>
      </p:sp>
      <p:sp>
        <p:nvSpPr>
          <p:cNvPr id="43012" name="Slide Number Placeholder 3"/>
          <p:cNvSpPr>
            <a:spLocks noGrp="1"/>
          </p:cNvSpPr>
          <p:nvPr>
            <p:ph type="sldNum" sz="quarter" idx="5"/>
          </p:nvPr>
        </p:nvSpPr>
        <p:spPr>
          <a:noFill/>
        </p:spPr>
        <p:txBody>
          <a:bodyPr/>
          <a:lstStyle/>
          <a:p>
            <a:fld id="{9C804A14-B7E5-4940-BEAF-5324971E9D9F}" type="slidenum">
              <a:rPr lang="en-US" smtClean="0">
                <a:latin typeface="Times New Roman" pitchFamily="18" charset="0"/>
              </a:rPr>
              <a:pPr/>
              <a:t>12</a:t>
            </a:fld>
            <a:endParaRPr lang="en-US" smtClean="0">
              <a:latin typeface="Times New Roman"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ln/>
        </p:spPr>
      </p:sp>
      <p:sp>
        <p:nvSpPr>
          <p:cNvPr id="44035" name="Notes Placeholder 2"/>
          <p:cNvSpPr>
            <a:spLocks noGrp="1"/>
          </p:cNvSpPr>
          <p:nvPr>
            <p:ph type="body" idx="1"/>
          </p:nvPr>
        </p:nvSpPr>
        <p:spPr>
          <a:noFill/>
          <a:ln/>
        </p:spPr>
        <p:txBody>
          <a:bodyPr/>
          <a:lstStyle/>
          <a:p>
            <a:endParaRPr lang="sv-SE" smtClean="0">
              <a:latin typeface="Times New Roman" pitchFamily="18" charset="0"/>
            </a:endParaRPr>
          </a:p>
        </p:txBody>
      </p:sp>
      <p:sp>
        <p:nvSpPr>
          <p:cNvPr id="44036" name="Slide Number Placeholder 3"/>
          <p:cNvSpPr>
            <a:spLocks noGrp="1"/>
          </p:cNvSpPr>
          <p:nvPr>
            <p:ph type="sldNum" sz="quarter" idx="5"/>
          </p:nvPr>
        </p:nvSpPr>
        <p:spPr>
          <a:noFill/>
        </p:spPr>
        <p:txBody>
          <a:bodyPr/>
          <a:lstStyle/>
          <a:p>
            <a:fld id="{B8C2F273-E3BC-4B29-81DB-C568CA137448}" type="slidenum">
              <a:rPr lang="en-US" smtClean="0">
                <a:latin typeface="Times New Roman" pitchFamily="18" charset="0"/>
              </a:rPr>
              <a:pPr/>
              <a:t>13</a:t>
            </a:fld>
            <a:endParaRPr lang="en-US" smtClean="0">
              <a:latin typeface="Times New Roman"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ln/>
        </p:spPr>
      </p:sp>
      <p:sp>
        <p:nvSpPr>
          <p:cNvPr id="45059" name="Notes Placeholder 2"/>
          <p:cNvSpPr>
            <a:spLocks noGrp="1"/>
          </p:cNvSpPr>
          <p:nvPr>
            <p:ph type="body" idx="1"/>
          </p:nvPr>
        </p:nvSpPr>
        <p:spPr>
          <a:noFill/>
          <a:ln/>
        </p:spPr>
        <p:txBody>
          <a:bodyPr/>
          <a:lstStyle/>
          <a:p>
            <a:endParaRPr lang="sv-SE" smtClean="0">
              <a:latin typeface="Times New Roman" pitchFamily="18" charset="0"/>
            </a:endParaRPr>
          </a:p>
        </p:txBody>
      </p:sp>
      <p:sp>
        <p:nvSpPr>
          <p:cNvPr id="45060" name="Slide Number Placeholder 3"/>
          <p:cNvSpPr>
            <a:spLocks noGrp="1"/>
          </p:cNvSpPr>
          <p:nvPr>
            <p:ph type="sldNum" sz="quarter" idx="5"/>
          </p:nvPr>
        </p:nvSpPr>
        <p:spPr>
          <a:noFill/>
        </p:spPr>
        <p:txBody>
          <a:bodyPr/>
          <a:lstStyle/>
          <a:p>
            <a:fld id="{8E90181B-F0DA-407A-9EF8-CB3A51F41866}" type="slidenum">
              <a:rPr lang="en-US" smtClean="0">
                <a:latin typeface="Times New Roman" pitchFamily="18" charset="0"/>
              </a:rPr>
              <a:pPr/>
              <a:t>14</a:t>
            </a:fld>
            <a:endParaRPr lang="en-US" smtClean="0">
              <a:latin typeface="Times New Roman"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p:spPr>
        <p:txBody>
          <a:bodyPr/>
          <a:lstStyle/>
          <a:p>
            <a:endParaRPr lang="sv-SE" smtClean="0">
              <a:latin typeface="Times New Roman" pitchFamily="18" charset="0"/>
            </a:endParaRPr>
          </a:p>
        </p:txBody>
      </p:sp>
      <p:sp>
        <p:nvSpPr>
          <p:cNvPr id="46084" name="Slide Number Placeholder 3"/>
          <p:cNvSpPr>
            <a:spLocks noGrp="1"/>
          </p:cNvSpPr>
          <p:nvPr>
            <p:ph type="sldNum" sz="quarter" idx="5"/>
          </p:nvPr>
        </p:nvSpPr>
        <p:spPr>
          <a:noFill/>
        </p:spPr>
        <p:txBody>
          <a:bodyPr/>
          <a:lstStyle/>
          <a:p>
            <a:fld id="{CBF2B44E-5E80-41F6-BA86-AF6E0F43C1FA}" type="slidenum">
              <a:rPr lang="en-US" smtClean="0">
                <a:latin typeface="Times New Roman" pitchFamily="18" charset="0"/>
              </a:rPr>
              <a:pPr/>
              <a:t>15</a:t>
            </a:fld>
            <a:endParaRPr lang="en-US" smtClean="0">
              <a:latin typeface="Times New Roman"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8B850150-7871-4430-93AA-462B415F70FA}" type="slidenum">
              <a:rPr lang="en-US" smtClean="0">
                <a:latin typeface="Times New Roman" pitchFamily="18" charset="0"/>
              </a:rPr>
              <a:pPr/>
              <a:t>16</a:t>
            </a:fld>
            <a:endParaRPr lang="en-US" smtClean="0">
              <a:latin typeface="Times New Roman" pitchFamily="18" charset="0"/>
            </a:endParaRPr>
          </a:p>
        </p:txBody>
      </p:sp>
      <p:sp>
        <p:nvSpPr>
          <p:cNvPr id="58371" name="Rectangle 2"/>
          <p:cNvSpPr>
            <a:spLocks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pPr eaLnBrk="1" hangingPunct="1"/>
            <a:endParaRPr lang="sv-SE" smtClean="0">
              <a:latin typeface="Times New Roman"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a:ln/>
        </p:spPr>
        <p:txBody>
          <a:bodyPr/>
          <a:lstStyle/>
          <a:p>
            <a:endParaRPr lang="sv-SE" smtClean="0">
              <a:latin typeface="Times New Roman" pitchFamily="18" charset="0"/>
            </a:endParaRPr>
          </a:p>
        </p:txBody>
      </p:sp>
      <p:sp>
        <p:nvSpPr>
          <p:cNvPr id="32772" name="Slide Number Placeholder 3"/>
          <p:cNvSpPr>
            <a:spLocks noGrp="1"/>
          </p:cNvSpPr>
          <p:nvPr>
            <p:ph type="sldNum" sz="quarter" idx="5"/>
          </p:nvPr>
        </p:nvSpPr>
        <p:spPr>
          <a:noFill/>
        </p:spPr>
        <p:txBody>
          <a:bodyPr/>
          <a:lstStyle/>
          <a:p>
            <a:fld id="{E57730F2-8D12-4C4C-9C5A-D5DF795E7195}" type="slidenum">
              <a:rPr lang="en-US" smtClean="0">
                <a:latin typeface="Times New Roman" pitchFamily="18" charset="0"/>
              </a:rPr>
              <a:pPr/>
              <a:t>2</a:t>
            </a:fld>
            <a:endParaRPr lang="en-US" smtClean="0">
              <a:latin typeface="Times New Roman"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p:spPr>
      </p:sp>
      <p:sp>
        <p:nvSpPr>
          <p:cNvPr id="33795" name="Notes Placeholder 2"/>
          <p:cNvSpPr>
            <a:spLocks noGrp="1"/>
          </p:cNvSpPr>
          <p:nvPr>
            <p:ph type="body" idx="1"/>
          </p:nvPr>
        </p:nvSpPr>
        <p:spPr>
          <a:noFill/>
          <a:ln/>
        </p:spPr>
        <p:txBody>
          <a:bodyPr/>
          <a:lstStyle/>
          <a:p>
            <a:endParaRPr lang="sv-SE" smtClean="0">
              <a:latin typeface="Times New Roman" pitchFamily="18" charset="0"/>
            </a:endParaRPr>
          </a:p>
        </p:txBody>
      </p:sp>
      <p:sp>
        <p:nvSpPr>
          <p:cNvPr id="33796" name="Slide Number Placeholder 3"/>
          <p:cNvSpPr>
            <a:spLocks noGrp="1"/>
          </p:cNvSpPr>
          <p:nvPr>
            <p:ph type="sldNum" sz="quarter" idx="5"/>
          </p:nvPr>
        </p:nvSpPr>
        <p:spPr>
          <a:noFill/>
        </p:spPr>
        <p:txBody>
          <a:bodyPr/>
          <a:lstStyle/>
          <a:p>
            <a:fld id="{C3279993-4ED3-4E75-8FF1-7388B4A67931}" type="slidenum">
              <a:rPr lang="en-US" smtClean="0">
                <a:latin typeface="Times New Roman" pitchFamily="18" charset="0"/>
              </a:rPr>
              <a:pPr/>
              <a:t>3</a:t>
            </a:fld>
            <a:endParaRPr lang="en-US" smtClean="0">
              <a:latin typeface="Times New Roman"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p:spPr>
        <p:txBody>
          <a:bodyPr/>
          <a:lstStyle/>
          <a:p>
            <a:endParaRPr lang="sv-SE" smtClean="0">
              <a:latin typeface="Times New Roman" pitchFamily="18" charset="0"/>
            </a:endParaRPr>
          </a:p>
        </p:txBody>
      </p:sp>
      <p:sp>
        <p:nvSpPr>
          <p:cNvPr id="34820" name="Slide Number Placeholder 3"/>
          <p:cNvSpPr>
            <a:spLocks noGrp="1"/>
          </p:cNvSpPr>
          <p:nvPr>
            <p:ph type="sldNum" sz="quarter" idx="5"/>
          </p:nvPr>
        </p:nvSpPr>
        <p:spPr>
          <a:noFill/>
        </p:spPr>
        <p:txBody>
          <a:bodyPr/>
          <a:lstStyle/>
          <a:p>
            <a:fld id="{2BF664A0-F270-4AC8-B2EF-14C05F261858}" type="slidenum">
              <a:rPr lang="en-US" smtClean="0">
                <a:latin typeface="Times New Roman" pitchFamily="18" charset="0"/>
              </a:rPr>
              <a:pPr/>
              <a:t>4</a:t>
            </a:fld>
            <a:endParaRPr lang="en-US" smtClean="0">
              <a:latin typeface="Times New Roman"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35843" name="Notes Placeholder 2"/>
          <p:cNvSpPr>
            <a:spLocks noGrp="1"/>
          </p:cNvSpPr>
          <p:nvPr>
            <p:ph type="body" idx="1"/>
          </p:nvPr>
        </p:nvSpPr>
        <p:spPr>
          <a:noFill/>
          <a:ln/>
        </p:spPr>
        <p:txBody>
          <a:bodyPr/>
          <a:lstStyle/>
          <a:p>
            <a:endParaRPr lang="sv-SE" smtClean="0">
              <a:latin typeface="Times New Roman" pitchFamily="18" charset="0"/>
            </a:endParaRPr>
          </a:p>
        </p:txBody>
      </p:sp>
      <p:sp>
        <p:nvSpPr>
          <p:cNvPr id="35844" name="Slide Number Placeholder 3"/>
          <p:cNvSpPr>
            <a:spLocks noGrp="1"/>
          </p:cNvSpPr>
          <p:nvPr>
            <p:ph type="sldNum" sz="quarter" idx="5"/>
          </p:nvPr>
        </p:nvSpPr>
        <p:spPr>
          <a:noFill/>
        </p:spPr>
        <p:txBody>
          <a:bodyPr/>
          <a:lstStyle/>
          <a:p>
            <a:fld id="{2631A218-2F41-488B-B1B2-A90FAC1B487E}" type="slidenum">
              <a:rPr lang="en-US" smtClean="0">
                <a:latin typeface="Times New Roman" pitchFamily="18" charset="0"/>
              </a:rPr>
              <a:pPr/>
              <a:t>5</a:t>
            </a:fld>
            <a:endParaRPr lang="en-US" smtClean="0">
              <a:latin typeface="Times New Roman"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p:spPr>
        <p:txBody>
          <a:bodyPr/>
          <a:lstStyle/>
          <a:p>
            <a:endParaRPr lang="sv-SE" smtClean="0">
              <a:latin typeface="Times New Roman" pitchFamily="18" charset="0"/>
            </a:endParaRPr>
          </a:p>
        </p:txBody>
      </p:sp>
      <p:sp>
        <p:nvSpPr>
          <p:cNvPr id="36868" name="Slide Number Placeholder 3"/>
          <p:cNvSpPr>
            <a:spLocks noGrp="1"/>
          </p:cNvSpPr>
          <p:nvPr>
            <p:ph type="sldNum" sz="quarter" idx="5"/>
          </p:nvPr>
        </p:nvSpPr>
        <p:spPr>
          <a:noFill/>
        </p:spPr>
        <p:txBody>
          <a:bodyPr/>
          <a:lstStyle/>
          <a:p>
            <a:fld id="{F128A459-8D6F-424C-AF08-E2C7DBC3EE7F}" type="slidenum">
              <a:rPr lang="en-US" smtClean="0">
                <a:latin typeface="Times New Roman" pitchFamily="18" charset="0"/>
              </a:rPr>
              <a:pPr/>
              <a:t>6</a:t>
            </a:fld>
            <a:endParaRPr lang="en-US" smtClean="0">
              <a:latin typeface="Times New Roman"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a:noFill/>
          <a:ln/>
        </p:spPr>
        <p:txBody>
          <a:bodyPr/>
          <a:lstStyle/>
          <a:p>
            <a:endParaRPr lang="sv-SE" smtClean="0">
              <a:latin typeface="Times New Roman" pitchFamily="18" charset="0"/>
            </a:endParaRPr>
          </a:p>
        </p:txBody>
      </p:sp>
      <p:sp>
        <p:nvSpPr>
          <p:cNvPr id="37892" name="Slide Number Placeholder 3"/>
          <p:cNvSpPr>
            <a:spLocks noGrp="1"/>
          </p:cNvSpPr>
          <p:nvPr>
            <p:ph type="sldNum" sz="quarter" idx="5"/>
          </p:nvPr>
        </p:nvSpPr>
        <p:spPr>
          <a:noFill/>
        </p:spPr>
        <p:txBody>
          <a:bodyPr/>
          <a:lstStyle/>
          <a:p>
            <a:fld id="{4050734C-2263-4D56-B41D-06DE6BD4F952}" type="slidenum">
              <a:rPr lang="en-US" smtClean="0">
                <a:latin typeface="Times New Roman" pitchFamily="18" charset="0"/>
              </a:rPr>
              <a:pPr/>
              <a:t>7</a:t>
            </a:fld>
            <a:endParaRPr lang="en-US" smtClean="0">
              <a:latin typeface="Times New Roman"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p:spPr>
        <p:txBody>
          <a:bodyPr/>
          <a:lstStyle/>
          <a:p>
            <a:endParaRPr lang="sv-SE" smtClean="0">
              <a:latin typeface="Times New Roman" pitchFamily="18" charset="0"/>
            </a:endParaRPr>
          </a:p>
        </p:txBody>
      </p:sp>
      <p:sp>
        <p:nvSpPr>
          <p:cNvPr id="38916" name="Slide Number Placeholder 3"/>
          <p:cNvSpPr>
            <a:spLocks noGrp="1"/>
          </p:cNvSpPr>
          <p:nvPr>
            <p:ph type="sldNum" sz="quarter" idx="5"/>
          </p:nvPr>
        </p:nvSpPr>
        <p:spPr>
          <a:noFill/>
        </p:spPr>
        <p:txBody>
          <a:bodyPr/>
          <a:lstStyle/>
          <a:p>
            <a:fld id="{AC54A071-EA53-465E-829B-F38114D94E82}" type="slidenum">
              <a:rPr lang="en-US" smtClean="0">
                <a:latin typeface="Times New Roman" pitchFamily="18" charset="0"/>
              </a:rPr>
              <a:pPr/>
              <a:t>8</a:t>
            </a:fld>
            <a:endParaRPr lang="en-US" smtClean="0">
              <a:latin typeface="Times New Roman"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ln/>
        </p:spPr>
      </p:sp>
      <p:sp>
        <p:nvSpPr>
          <p:cNvPr id="39939" name="Notes Placeholder 2"/>
          <p:cNvSpPr>
            <a:spLocks noGrp="1"/>
          </p:cNvSpPr>
          <p:nvPr>
            <p:ph type="body" idx="1"/>
          </p:nvPr>
        </p:nvSpPr>
        <p:spPr>
          <a:noFill/>
          <a:ln/>
        </p:spPr>
        <p:txBody>
          <a:bodyPr/>
          <a:lstStyle/>
          <a:p>
            <a:endParaRPr lang="sv-SE" smtClean="0">
              <a:latin typeface="Times New Roman" pitchFamily="18" charset="0"/>
            </a:endParaRPr>
          </a:p>
        </p:txBody>
      </p:sp>
      <p:sp>
        <p:nvSpPr>
          <p:cNvPr id="39940" name="Slide Number Placeholder 3"/>
          <p:cNvSpPr>
            <a:spLocks noGrp="1"/>
          </p:cNvSpPr>
          <p:nvPr>
            <p:ph type="sldNum" sz="quarter" idx="5"/>
          </p:nvPr>
        </p:nvSpPr>
        <p:spPr>
          <a:noFill/>
        </p:spPr>
        <p:txBody>
          <a:bodyPr/>
          <a:lstStyle/>
          <a:p>
            <a:fld id="{D4C25504-BECF-4A6C-91D5-BBD02653F848}" type="slidenum">
              <a:rPr lang="en-US" smtClean="0">
                <a:latin typeface="Times New Roman" pitchFamily="18" charset="0"/>
              </a:rPr>
              <a:pPr/>
              <a:t>9</a:t>
            </a:fld>
            <a:endParaRPr lang="en-US" smtClean="0">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gd name="T0" fmla="*/ 0 w 1000"/>
              <a:gd name="T1" fmla="*/ 836127360 h 1000"/>
              <a:gd name="T2" fmla="*/ 0 w 1000"/>
              <a:gd name="T3" fmla="*/ 0 h 1000"/>
              <a:gd name="T4" fmla="*/ 2147483647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a:lstStyle/>
          <a:p>
            <a:pPr>
              <a:defRPr/>
            </a:pPr>
            <a:endParaRPr lang="en-US"/>
          </a:p>
        </p:txBody>
      </p:sp>
      <p:sp>
        <p:nvSpPr>
          <p:cNvPr id="5" name="Line 8"/>
          <p:cNvSpPr>
            <a:spLocks noChangeShapeType="1"/>
          </p:cNvSpPr>
          <p:nvPr/>
        </p:nvSpPr>
        <p:spPr bwMode="auto">
          <a:xfrm>
            <a:off x="1981200" y="3962400"/>
            <a:ext cx="6511925" cy="0"/>
          </a:xfrm>
          <a:prstGeom prst="line">
            <a:avLst/>
          </a:prstGeom>
          <a:noFill/>
          <a:ln w="19050">
            <a:solidFill>
              <a:schemeClr val="accent1"/>
            </a:solidFill>
            <a:round/>
            <a:headEnd/>
            <a:tailEnd/>
          </a:ln>
        </p:spPr>
        <p:txBody>
          <a:bodyPr/>
          <a:lstStyle/>
          <a:p>
            <a:pPr>
              <a:defRPr/>
            </a:pPr>
            <a:endParaRPr lang="en-US"/>
          </a:p>
        </p:txBody>
      </p:sp>
      <p:sp>
        <p:nvSpPr>
          <p:cNvPr id="230402" name="Rectangle 2"/>
          <p:cNvSpPr>
            <a:spLocks noGrp="1" noChangeArrowheads="1"/>
          </p:cNvSpPr>
          <p:nvPr>
            <p:ph type="ctrTitle"/>
          </p:nvPr>
        </p:nvSpPr>
        <p:spPr>
          <a:xfrm>
            <a:off x="914400" y="1524000"/>
            <a:ext cx="7623175" cy="1752600"/>
          </a:xfrm>
        </p:spPr>
        <p:txBody>
          <a:bodyPr/>
          <a:lstStyle>
            <a:lvl1pPr>
              <a:defRPr sz="5000"/>
            </a:lvl1pPr>
          </a:lstStyle>
          <a:p>
            <a:r>
              <a:rPr lang="sv-SE" altLang="en-US"/>
              <a:t>Click to edit Master title style</a:t>
            </a:r>
          </a:p>
        </p:txBody>
      </p:sp>
      <p:sp>
        <p:nvSpPr>
          <p:cNvPr id="230403"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r>
              <a:rPr lang="sv-SE" altLang="en-US"/>
              <a:t>Click to edit Master subtitle style</a:t>
            </a:r>
          </a:p>
        </p:txBody>
      </p:sp>
      <p:sp>
        <p:nvSpPr>
          <p:cNvPr id="6" name="Rectangle 4"/>
          <p:cNvSpPr>
            <a:spLocks noGrp="1" noChangeArrowheads="1"/>
          </p:cNvSpPr>
          <p:nvPr>
            <p:ph type="dt" sz="half" idx="10"/>
          </p:nvPr>
        </p:nvSpPr>
        <p:spPr/>
        <p:txBody>
          <a:bodyPr/>
          <a:lstStyle>
            <a:lvl1pPr>
              <a:defRPr/>
            </a:lvl1pPr>
          </a:lstStyle>
          <a:p>
            <a:pPr>
              <a:defRPr/>
            </a:pPr>
            <a:r>
              <a:rPr lang="en-US"/>
              <a:t>Sept 03, 2012.</a:t>
            </a:r>
            <a:endParaRPr lang="sv-SE" altLang="en-US"/>
          </a:p>
        </p:txBody>
      </p:sp>
      <p:sp>
        <p:nvSpPr>
          <p:cNvPr id="7" name="Rectangle 5"/>
          <p:cNvSpPr>
            <a:spLocks noGrp="1" noChangeArrowheads="1"/>
          </p:cNvSpPr>
          <p:nvPr>
            <p:ph type="ftr" sz="quarter" idx="11"/>
          </p:nvPr>
        </p:nvSpPr>
        <p:spPr>
          <a:xfrm>
            <a:off x="3124200" y="6243638"/>
            <a:ext cx="2895600" cy="457200"/>
          </a:xfrm>
        </p:spPr>
        <p:txBody>
          <a:bodyPr/>
          <a:lstStyle>
            <a:lvl1pPr>
              <a:defRPr/>
            </a:lvl1pPr>
          </a:lstStyle>
          <a:p>
            <a:pPr>
              <a:defRPr/>
            </a:pPr>
            <a:endParaRPr lang="sv-SE" altLang="en-US"/>
          </a:p>
        </p:txBody>
      </p:sp>
      <p:sp>
        <p:nvSpPr>
          <p:cNvPr id="8" name="Rectangle 6"/>
          <p:cNvSpPr>
            <a:spLocks noGrp="1" noChangeArrowheads="1"/>
          </p:cNvSpPr>
          <p:nvPr>
            <p:ph type="sldNum" sz="quarter" idx="12"/>
          </p:nvPr>
        </p:nvSpPr>
        <p:spPr/>
        <p:txBody>
          <a:bodyPr/>
          <a:lstStyle>
            <a:lvl1pPr>
              <a:defRPr/>
            </a:lvl1pPr>
          </a:lstStyle>
          <a:p>
            <a:pPr>
              <a:defRPr/>
            </a:pPr>
            <a:fld id="{926C9566-B9EA-4CAD-ACD3-D92302C05299}" type="slidenum">
              <a:rPr lang="sv-SE" altLang="en-US"/>
              <a:pPr>
                <a:defRPr/>
              </a:pPr>
              <a:t>‹#›</a:t>
            </a:fld>
            <a:endParaRPr lang="sv-SE"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a:t>Sept 03, 2012.</a:t>
            </a:r>
            <a:endParaRPr lang="sv-SE"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sv-SE" altLang="en-US"/>
          </a:p>
        </p:txBody>
      </p:sp>
      <p:sp>
        <p:nvSpPr>
          <p:cNvPr id="6" name="Rectangle 6"/>
          <p:cNvSpPr>
            <a:spLocks noGrp="1" noChangeArrowheads="1"/>
          </p:cNvSpPr>
          <p:nvPr>
            <p:ph type="sldNum" sz="quarter" idx="12"/>
          </p:nvPr>
        </p:nvSpPr>
        <p:spPr>
          <a:ln/>
        </p:spPr>
        <p:txBody>
          <a:bodyPr/>
          <a:lstStyle>
            <a:lvl1pPr>
              <a:defRPr/>
            </a:lvl1pPr>
          </a:lstStyle>
          <a:p>
            <a:pPr>
              <a:defRPr/>
            </a:pPr>
            <a:fld id="{30CF0319-24C9-4464-B0AE-BD9C2C77D7FA}" type="slidenum">
              <a:rPr lang="sv-SE" altLang="en-US"/>
              <a:pPr>
                <a:defRPr/>
              </a:pPr>
              <a:t>‹#›</a:t>
            </a:fld>
            <a:endParaRPr lang="sv-SE"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a:t>Sept 03, 2012.</a:t>
            </a:r>
            <a:endParaRPr lang="sv-SE"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sv-SE" altLang="en-US"/>
          </a:p>
        </p:txBody>
      </p:sp>
      <p:sp>
        <p:nvSpPr>
          <p:cNvPr id="6" name="Rectangle 6"/>
          <p:cNvSpPr>
            <a:spLocks noGrp="1" noChangeArrowheads="1"/>
          </p:cNvSpPr>
          <p:nvPr>
            <p:ph type="sldNum" sz="quarter" idx="12"/>
          </p:nvPr>
        </p:nvSpPr>
        <p:spPr>
          <a:ln/>
        </p:spPr>
        <p:txBody>
          <a:bodyPr/>
          <a:lstStyle>
            <a:lvl1pPr>
              <a:defRPr/>
            </a:lvl1pPr>
          </a:lstStyle>
          <a:p>
            <a:pPr>
              <a:defRPr/>
            </a:pPr>
            <a:fld id="{CB572D3D-97A8-4CD2-82A1-730B15248D5D}" type="slidenum">
              <a:rPr lang="sv-SE" altLang="en-US"/>
              <a:pPr>
                <a:defRPr/>
              </a:pPr>
              <a:t>‹#›</a:t>
            </a:fld>
            <a:endParaRPr lang="sv-SE"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30725"/>
          </a:xfrm>
        </p:spPr>
        <p:txBody>
          <a:bodyPr/>
          <a:lstStyle/>
          <a:p>
            <a:pPr lvl="0"/>
            <a:endParaRPr 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r>
              <a:rPr lang="en-US"/>
              <a:t>Sept 03, 2012.</a:t>
            </a:r>
            <a:endParaRPr lang="sv-SE"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sv-SE" altLang="en-US"/>
          </a:p>
        </p:txBody>
      </p:sp>
      <p:sp>
        <p:nvSpPr>
          <p:cNvPr id="6" name="Rectangle 6"/>
          <p:cNvSpPr>
            <a:spLocks noGrp="1" noChangeArrowheads="1"/>
          </p:cNvSpPr>
          <p:nvPr>
            <p:ph type="sldNum" sz="quarter" idx="12"/>
          </p:nvPr>
        </p:nvSpPr>
        <p:spPr>
          <a:ln/>
        </p:spPr>
        <p:txBody>
          <a:bodyPr/>
          <a:lstStyle>
            <a:lvl1pPr>
              <a:defRPr/>
            </a:lvl1pPr>
          </a:lstStyle>
          <a:p>
            <a:pPr>
              <a:defRPr/>
            </a:pPr>
            <a:fld id="{19CD186E-2774-4DA2-8093-F767287F897D}" type="slidenum">
              <a:rPr lang="sv-SE" altLang="en-US"/>
              <a:pPr>
                <a:defRPr/>
              </a:pPr>
              <a:t>‹#›</a:t>
            </a:fld>
            <a:endParaRPr lang="sv-SE"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a:t>Sept 03, 2012.</a:t>
            </a:r>
            <a:endParaRPr lang="sv-SE"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sv-SE" altLang="en-US"/>
          </a:p>
        </p:txBody>
      </p:sp>
      <p:sp>
        <p:nvSpPr>
          <p:cNvPr id="6" name="Rectangle 6"/>
          <p:cNvSpPr>
            <a:spLocks noGrp="1" noChangeArrowheads="1"/>
          </p:cNvSpPr>
          <p:nvPr>
            <p:ph type="sldNum" sz="quarter" idx="12"/>
          </p:nvPr>
        </p:nvSpPr>
        <p:spPr>
          <a:ln/>
        </p:spPr>
        <p:txBody>
          <a:bodyPr/>
          <a:lstStyle>
            <a:lvl1pPr>
              <a:defRPr/>
            </a:lvl1pPr>
          </a:lstStyle>
          <a:p>
            <a:pPr>
              <a:defRPr/>
            </a:pPr>
            <a:fld id="{99385035-9D8C-4E96-9914-B2EB21CB2CF1}" type="slidenum">
              <a:rPr lang="sv-SE" altLang="en-US"/>
              <a:pPr>
                <a:defRPr/>
              </a:pPr>
              <a:t>‹#›</a:t>
            </a:fld>
            <a:endParaRPr lang="sv-SE"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US"/>
              <a:t>Sept 03, 2012.</a:t>
            </a:r>
            <a:endParaRPr lang="sv-SE"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sv-SE" altLang="en-US"/>
          </a:p>
        </p:txBody>
      </p:sp>
      <p:sp>
        <p:nvSpPr>
          <p:cNvPr id="6" name="Rectangle 6"/>
          <p:cNvSpPr>
            <a:spLocks noGrp="1" noChangeArrowheads="1"/>
          </p:cNvSpPr>
          <p:nvPr>
            <p:ph type="sldNum" sz="quarter" idx="12"/>
          </p:nvPr>
        </p:nvSpPr>
        <p:spPr>
          <a:ln/>
        </p:spPr>
        <p:txBody>
          <a:bodyPr/>
          <a:lstStyle>
            <a:lvl1pPr>
              <a:defRPr/>
            </a:lvl1pPr>
          </a:lstStyle>
          <a:p>
            <a:pPr>
              <a:defRPr/>
            </a:pPr>
            <a:fld id="{E43B2115-DE3D-4314-BAB5-08354DF2A1C9}" type="slidenum">
              <a:rPr lang="sv-SE" altLang="en-US"/>
              <a:pPr>
                <a:defRPr/>
              </a:pPr>
              <a:t>‹#›</a:t>
            </a:fld>
            <a:endParaRPr lang="sv-SE"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r>
              <a:rPr lang="en-US"/>
              <a:t>Sept 03, 2012.</a:t>
            </a:r>
            <a:endParaRPr lang="sv-SE"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sv-SE" altLang="en-US"/>
          </a:p>
        </p:txBody>
      </p:sp>
      <p:sp>
        <p:nvSpPr>
          <p:cNvPr id="7" name="Rectangle 6"/>
          <p:cNvSpPr>
            <a:spLocks noGrp="1" noChangeArrowheads="1"/>
          </p:cNvSpPr>
          <p:nvPr>
            <p:ph type="sldNum" sz="quarter" idx="12"/>
          </p:nvPr>
        </p:nvSpPr>
        <p:spPr>
          <a:ln/>
        </p:spPr>
        <p:txBody>
          <a:bodyPr/>
          <a:lstStyle>
            <a:lvl1pPr>
              <a:defRPr/>
            </a:lvl1pPr>
          </a:lstStyle>
          <a:p>
            <a:pPr>
              <a:defRPr/>
            </a:pPr>
            <a:fld id="{35BED3A6-CD25-49D3-BC28-7488AD8E5767}" type="slidenum">
              <a:rPr lang="sv-SE" altLang="en-US"/>
              <a:pPr>
                <a:defRPr/>
              </a:pPr>
              <a:t>‹#›</a:t>
            </a:fld>
            <a:endParaRPr lang="sv-SE"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r>
              <a:rPr lang="en-US"/>
              <a:t>Sept 03, 2012.</a:t>
            </a:r>
            <a:endParaRPr lang="sv-SE" alt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sv-SE" altLang="en-US"/>
          </a:p>
        </p:txBody>
      </p:sp>
      <p:sp>
        <p:nvSpPr>
          <p:cNvPr id="9" name="Rectangle 6"/>
          <p:cNvSpPr>
            <a:spLocks noGrp="1" noChangeArrowheads="1"/>
          </p:cNvSpPr>
          <p:nvPr>
            <p:ph type="sldNum" sz="quarter" idx="12"/>
          </p:nvPr>
        </p:nvSpPr>
        <p:spPr>
          <a:ln/>
        </p:spPr>
        <p:txBody>
          <a:bodyPr/>
          <a:lstStyle>
            <a:lvl1pPr>
              <a:defRPr/>
            </a:lvl1pPr>
          </a:lstStyle>
          <a:p>
            <a:pPr>
              <a:defRPr/>
            </a:pPr>
            <a:fld id="{4324651E-DDFF-43E8-95DB-6DC39628C9E1}" type="slidenum">
              <a:rPr lang="sv-SE" altLang="en-US"/>
              <a:pPr>
                <a:defRPr/>
              </a:pPr>
              <a:t>‹#›</a:t>
            </a:fld>
            <a:endParaRPr lang="sv-SE"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r>
              <a:rPr lang="en-US"/>
              <a:t>Sept 03, 2012.</a:t>
            </a:r>
            <a:endParaRPr lang="sv-SE" alt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sv-SE" altLang="en-US"/>
          </a:p>
        </p:txBody>
      </p:sp>
      <p:sp>
        <p:nvSpPr>
          <p:cNvPr id="5" name="Rectangle 6"/>
          <p:cNvSpPr>
            <a:spLocks noGrp="1" noChangeArrowheads="1"/>
          </p:cNvSpPr>
          <p:nvPr>
            <p:ph type="sldNum" sz="quarter" idx="12"/>
          </p:nvPr>
        </p:nvSpPr>
        <p:spPr>
          <a:ln/>
        </p:spPr>
        <p:txBody>
          <a:bodyPr/>
          <a:lstStyle>
            <a:lvl1pPr>
              <a:defRPr/>
            </a:lvl1pPr>
          </a:lstStyle>
          <a:p>
            <a:pPr>
              <a:defRPr/>
            </a:pPr>
            <a:fld id="{DB1B7094-500A-4C63-AA63-4D12135CC75B}" type="slidenum">
              <a:rPr lang="sv-SE" altLang="en-US"/>
              <a:pPr>
                <a:defRPr/>
              </a:pPr>
              <a:t>‹#›</a:t>
            </a:fld>
            <a:endParaRPr lang="sv-SE"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a:t>Sept 03, 2012.</a:t>
            </a:r>
            <a:endParaRPr lang="sv-SE" alt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sv-SE" altLang="en-US"/>
          </a:p>
        </p:txBody>
      </p:sp>
      <p:sp>
        <p:nvSpPr>
          <p:cNvPr id="4" name="Rectangle 6"/>
          <p:cNvSpPr>
            <a:spLocks noGrp="1" noChangeArrowheads="1"/>
          </p:cNvSpPr>
          <p:nvPr>
            <p:ph type="sldNum" sz="quarter" idx="12"/>
          </p:nvPr>
        </p:nvSpPr>
        <p:spPr>
          <a:ln/>
        </p:spPr>
        <p:txBody>
          <a:bodyPr/>
          <a:lstStyle>
            <a:lvl1pPr>
              <a:defRPr/>
            </a:lvl1pPr>
          </a:lstStyle>
          <a:p>
            <a:pPr>
              <a:defRPr/>
            </a:pPr>
            <a:fld id="{2AC11203-6A38-43B4-B265-AD5F0A08535C}" type="slidenum">
              <a:rPr lang="sv-SE" altLang="en-US"/>
              <a:pPr>
                <a:defRPr/>
              </a:pPr>
              <a:t>‹#›</a:t>
            </a:fld>
            <a:endParaRPr lang="sv-SE"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a:t>Sept 03, 2012.</a:t>
            </a:r>
            <a:endParaRPr lang="sv-SE"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sv-SE" altLang="en-US"/>
          </a:p>
        </p:txBody>
      </p:sp>
      <p:sp>
        <p:nvSpPr>
          <p:cNvPr id="7" name="Rectangle 6"/>
          <p:cNvSpPr>
            <a:spLocks noGrp="1" noChangeArrowheads="1"/>
          </p:cNvSpPr>
          <p:nvPr>
            <p:ph type="sldNum" sz="quarter" idx="12"/>
          </p:nvPr>
        </p:nvSpPr>
        <p:spPr>
          <a:ln/>
        </p:spPr>
        <p:txBody>
          <a:bodyPr/>
          <a:lstStyle>
            <a:lvl1pPr>
              <a:defRPr/>
            </a:lvl1pPr>
          </a:lstStyle>
          <a:p>
            <a:pPr>
              <a:defRPr/>
            </a:pPr>
            <a:fld id="{1BD63242-8006-47A4-97C2-3A52773C48B5}" type="slidenum">
              <a:rPr lang="sv-SE" altLang="en-US"/>
              <a:pPr>
                <a:defRPr/>
              </a:pPr>
              <a:t>‹#›</a:t>
            </a:fld>
            <a:endParaRPr lang="sv-SE"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a:t>Sept 03, 2012.</a:t>
            </a:r>
            <a:endParaRPr lang="sv-SE"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sv-SE" altLang="en-US"/>
          </a:p>
        </p:txBody>
      </p:sp>
      <p:sp>
        <p:nvSpPr>
          <p:cNvPr id="7" name="Rectangle 6"/>
          <p:cNvSpPr>
            <a:spLocks noGrp="1" noChangeArrowheads="1"/>
          </p:cNvSpPr>
          <p:nvPr>
            <p:ph type="sldNum" sz="quarter" idx="12"/>
          </p:nvPr>
        </p:nvSpPr>
        <p:spPr>
          <a:ln/>
        </p:spPr>
        <p:txBody>
          <a:bodyPr/>
          <a:lstStyle>
            <a:lvl1pPr>
              <a:defRPr/>
            </a:lvl1pPr>
          </a:lstStyle>
          <a:p>
            <a:pPr>
              <a:defRPr/>
            </a:pPr>
            <a:fld id="{0E651770-551B-4467-85F4-3E1261C4A90C}" type="slidenum">
              <a:rPr lang="sv-SE" altLang="en-US"/>
              <a:pPr>
                <a:defRPr/>
              </a:pPr>
              <a:t>‹#›</a:t>
            </a:fld>
            <a:endParaRPr lang="sv-SE"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7813"/>
            <a:ext cx="8229600" cy="11398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sv-SE" altLang="en-US" smtClean="0"/>
              <a:t>Click to edit Master title style</a:t>
            </a:r>
          </a:p>
        </p:txBody>
      </p:sp>
      <p:sp>
        <p:nvSpPr>
          <p:cNvPr id="1027" name="Rectangle 3"/>
          <p:cNvSpPr>
            <a:spLocks noGrp="1" noChangeArrowheads="1"/>
          </p:cNvSpPr>
          <p:nvPr>
            <p:ph type="body" idx="1"/>
          </p:nvPr>
        </p:nvSpPr>
        <p:spPr bwMode="auto">
          <a:xfrm>
            <a:off x="457200" y="1600200"/>
            <a:ext cx="8229600" cy="4530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sv-SE" altLang="en-US" smtClean="0"/>
              <a:t>Click to edit Master text styles</a:t>
            </a:r>
          </a:p>
          <a:p>
            <a:pPr lvl="1"/>
            <a:r>
              <a:rPr lang="sv-SE" altLang="en-US" smtClean="0"/>
              <a:t>Second level</a:t>
            </a:r>
          </a:p>
          <a:p>
            <a:pPr lvl="2"/>
            <a:r>
              <a:rPr lang="sv-SE" altLang="en-US" smtClean="0"/>
              <a:t>Third level</a:t>
            </a:r>
          </a:p>
          <a:p>
            <a:pPr lvl="3"/>
            <a:r>
              <a:rPr lang="sv-SE" altLang="en-US" smtClean="0"/>
              <a:t>Fourth level</a:t>
            </a:r>
          </a:p>
          <a:p>
            <a:pPr lvl="4"/>
            <a:r>
              <a:rPr lang="sv-SE" altLang="en-US" smtClean="0"/>
              <a:t>Fifth level</a:t>
            </a:r>
          </a:p>
        </p:txBody>
      </p:sp>
      <p:sp>
        <p:nvSpPr>
          <p:cNvPr id="229380" name="Rectangle 4"/>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mj-lt"/>
              </a:defRPr>
            </a:lvl1pPr>
          </a:lstStyle>
          <a:p>
            <a:pPr>
              <a:defRPr/>
            </a:pPr>
            <a:r>
              <a:rPr lang="en-US"/>
              <a:t>Sept 03, 2012.</a:t>
            </a:r>
            <a:endParaRPr lang="sv-SE" altLang="en-US"/>
          </a:p>
        </p:txBody>
      </p:sp>
      <p:sp>
        <p:nvSpPr>
          <p:cNvPr id="229381"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latin typeface="+mj-lt"/>
              </a:defRPr>
            </a:lvl1pPr>
          </a:lstStyle>
          <a:p>
            <a:pPr>
              <a:defRPr/>
            </a:pPr>
            <a:endParaRPr lang="sv-SE" altLang="en-US"/>
          </a:p>
        </p:txBody>
      </p:sp>
      <p:sp>
        <p:nvSpPr>
          <p:cNvPr id="229382" name="Rectangle 6"/>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mj-lt"/>
              </a:defRPr>
            </a:lvl1pPr>
          </a:lstStyle>
          <a:p>
            <a:pPr>
              <a:defRPr/>
            </a:pPr>
            <a:fld id="{E2F97BA7-91B3-485A-9F6F-7CAFEB0DD5F9}" type="slidenum">
              <a:rPr lang="sv-SE" altLang="en-US"/>
              <a:pPr>
                <a:defRPr/>
              </a:pPr>
              <a:t>‹#›</a:t>
            </a:fld>
            <a:endParaRPr lang="sv-SE" altLang="en-US"/>
          </a:p>
        </p:txBody>
      </p:sp>
      <p:sp>
        <p:nvSpPr>
          <p:cNvPr id="1031" name="Freeform 7"/>
          <p:cNvSpPr>
            <a:spLocks noChangeArrowheads="1"/>
          </p:cNvSpPr>
          <p:nvPr/>
        </p:nvSpPr>
        <p:spPr bwMode="auto">
          <a:xfrm>
            <a:off x="381000" y="228600"/>
            <a:ext cx="8229600" cy="609600"/>
          </a:xfrm>
          <a:custGeom>
            <a:avLst/>
            <a:gdLst>
              <a:gd name="T0" fmla="*/ 0 w 1000"/>
              <a:gd name="T1" fmla="*/ 371612160 h 1000"/>
              <a:gd name="T2" fmla="*/ 0 w 1000"/>
              <a:gd name="T3" fmla="*/ 0 h 1000"/>
              <a:gd name="T4" fmla="*/ 2147483647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p:spPr>
        <p:txBody>
          <a:bodyPr/>
          <a:lstStyle/>
          <a:p>
            <a:pPr>
              <a:defRPr/>
            </a:pPr>
            <a:endParaRPr lang="en-US"/>
          </a:p>
        </p:txBody>
      </p:sp>
      <p:sp>
        <p:nvSpPr>
          <p:cNvPr id="1032" name="Line 8"/>
          <p:cNvSpPr>
            <a:spLocks noChangeShapeType="1"/>
          </p:cNvSpPr>
          <p:nvPr/>
        </p:nvSpPr>
        <p:spPr bwMode="auto">
          <a:xfrm>
            <a:off x="457200" y="6172200"/>
            <a:ext cx="8229600" cy="0"/>
          </a:xfrm>
          <a:prstGeom prst="line">
            <a:avLst/>
          </a:prstGeom>
          <a:noFill/>
          <a:ln w="19050">
            <a:solidFill>
              <a:schemeClr val="accent1"/>
            </a:solidFill>
            <a:round/>
            <a:headEnd/>
            <a:tailEnd/>
          </a:ln>
        </p:spPr>
        <p:txBody>
          <a:bodyPr/>
          <a:lstStyle/>
          <a:p>
            <a:pPr>
              <a:defRPr/>
            </a:pPr>
            <a:endParaRPr lang="en-US"/>
          </a:p>
        </p:txBody>
      </p:sp>
    </p:spTree>
  </p:cSld>
  <p:clrMap bg1="lt1" tx1="dk1" bg2="lt2" tx2="dk2" accent1="accent1" accent2="accent2" accent3="accent3" accent4="accent4" accent5="accent5" accent6="accent6" hlink="hlink" folHlink="folHlink"/>
  <p:sldLayoutIdLst>
    <p:sldLayoutId id="2147484018" r:id="rId1"/>
    <p:sldLayoutId id="2147484007" r:id="rId2"/>
    <p:sldLayoutId id="2147484008" r:id="rId3"/>
    <p:sldLayoutId id="2147484009" r:id="rId4"/>
    <p:sldLayoutId id="2147484010" r:id="rId5"/>
    <p:sldLayoutId id="2147484011" r:id="rId6"/>
    <p:sldLayoutId id="2147484012" r:id="rId7"/>
    <p:sldLayoutId id="2147484013" r:id="rId8"/>
    <p:sldLayoutId id="2147484014" r:id="rId9"/>
    <p:sldLayoutId id="2147484015" r:id="rId10"/>
    <p:sldLayoutId id="2147484016" r:id="rId11"/>
    <p:sldLayoutId id="2147484017" r:id="rId12"/>
  </p:sldLayoutIdLst>
  <p:timing>
    <p:tnLst>
      <p:par>
        <p:cTn id="1" dur="indefinite" restart="never" nodeType="tmRoot"/>
      </p:par>
    </p:tnLst>
  </p:timing>
  <p:hf hdr="0" ftr="0" dt="0"/>
  <p:txStyles>
    <p:title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itchFamily="18" charset="0"/>
          <a:cs typeface="Arial" charset="0"/>
        </a:defRPr>
      </a:lvl2pPr>
      <a:lvl3pPr algn="l" rtl="0" eaLnBrk="0" fontAlgn="base" hangingPunct="0">
        <a:spcBef>
          <a:spcPct val="0"/>
        </a:spcBef>
        <a:spcAft>
          <a:spcPct val="0"/>
        </a:spcAft>
        <a:defRPr sz="4200">
          <a:solidFill>
            <a:schemeClr val="tx2"/>
          </a:solidFill>
          <a:latin typeface="Garamond" pitchFamily="18" charset="0"/>
          <a:cs typeface="Arial" charset="0"/>
        </a:defRPr>
      </a:lvl3pPr>
      <a:lvl4pPr algn="l" rtl="0" eaLnBrk="0" fontAlgn="base" hangingPunct="0">
        <a:spcBef>
          <a:spcPct val="0"/>
        </a:spcBef>
        <a:spcAft>
          <a:spcPct val="0"/>
        </a:spcAft>
        <a:defRPr sz="4200">
          <a:solidFill>
            <a:schemeClr val="tx2"/>
          </a:solidFill>
          <a:latin typeface="Garamond" pitchFamily="18" charset="0"/>
          <a:cs typeface="Arial" charset="0"/>
        </a:defRPr>
      </a:lvl4pPr>
      <a:lvl5pPr algn="l" rtl="0" eaLnBrk="0" fontAlgn="base" hangingPunct="0">
        <a:spcBef>
          <a:spcPct val="0"/>
        </a:spcBef>
        <a:spcAft>
          <a:spcPct val="0"/>
        </a:spcAft>
        <a:defRPr sz="4200">
          <a:solidFill>
            <a:schemeClr val="tx2"/>
          </a:solidFill>
          <a:latin typeface="Garamond" pitchFamily="18" charset="0"/>
          <a:cs typeface="Arial" charset="0"/>
        </a:defRPr>
      </a:lvl5pPr>
      <a:lvl6pPr marL="457200" algn="l" rtl="0" fontAlgn="base">
        <a:spcBef>
          <a:spcPct val="0"/>
        </a:spcBef>
        <a:spcAft>
          <a:spcPct val="0"/>
        </a:spcAft>
        <a:defRPr sz="4200">
          <a:solidFill>
            <a:schemeClr val="tx2"/>
          </a:solidFill>
          <a:latin typeface="Garamond" pitchFamily="18" charset="0"/>
          <a:cs typeface="Arial" charset="0"/>
        </a:defRPr>
      </a:lvl6pPr>
      <a:lvl7pPr marL="914400" algn="l" rtl="0" fontAlgn="base">
        <a:spcBef>
          <a:spcPct val="0"/>
        </a:spcBef>
        <a:spcAft>
          <a:spcPct val="0"/>
        </a:spcAft>
        <a:defRPr sz="4200">
          <a:solidFill>
            <a:schemeClr val="tx2"/>
          </a:solidFill>
          <a:latin typeface="Garamond" pitchFamily="18" charset="0"/>
          <a:cs typeface="Arial" charset="0"/>
        </a:defRPr>
      </a:lvl7pPr>
      <a:lvl8pPr marL="1371600" algn="l" rtl="0" fontAlgn="base">
        <a:spcBef>
          <a:spcPct val="0"/>
        </a:spcBef>
        <a:spcAft>
          <a:spcPct val="0"/>
        </a:spcAft>
        <a:defRPr sz="4200">
          <a:solidFill>
            <a:schemeClr val="tx2"/>
          </a:solidFill>
          <a:latin typeface="Garamond" pitchFamily="18" charset="0"/>
          <a:cs typeface="Arial" charset="0"/>
        </a:defRPr>
      </a:lvl8pPr>
      <a:lvl9pPr marL="1828800" algn="l" rtl="0" fontAlgn="base">
        <a:spcBef>
          <a:spcPct val="0"/>
        </a:spcBef>
        <a:spcAft>
          <a:spcPct val="0"/>
        </a:spcAft>
        <a:defRPr sz="4200">
          <a:solidFill>
            <a:schemeClr val="tx2"/>
          </a:solidFill>
          <a:latin typeface="Garamond" pitchFamily="18" charset="0"/>
          <a:cs typeface="Arial" charset="0"/>
        </a:defRPr>
      </a:lvl9pPr>
    </p:titleStyle>
    <p:bodyStyle>
      <a:lvl1pPr marL="342900" indent="-342900" algn="l" rtl="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600">
          <a:solidFill>
            <a:schemeClr val="tx1"/>
          </a:solidFill>
          <a:latin typeface="+mn-lt"/>
          <a:cs typeface="+mn-cs"/>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200">
          <a:solidFill>
            <a:schemeClr val="tx1"/>
          </a:solidFill>
          <a:latin typeface="+mn-lt"/>
          <a:cs typeface="+mn-cs"/>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sz="2000">
          <a:solidFill>
            <a:schemeClr val="tx1"/>
          </a:solidFill>
          <a:latin typeface="+mn-lt"/>
          <a:cs typeface="+mn-cs"/>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en-GB" smtClean="0"/>
              <a:t>Incremental</a:t>
            </a:r>
            <a:r>
              <a:rPr lang="en-GB" b="1" smtClean="0">
                <a:latin typeface="Arial" charset="0"/>
              </a:rPr>
              <a:t> </a:t>
            </a:r>
            <a:r>
              <a:rPr lang="en-GB" smtClean="0"/>
              <a:t>model – when to use</a:t>
            </a:r>
          </a:p>
        </p:txBody>
      </p:sp>
      <p:sp>
        <p:nvSpPr>
          <p:cNvPr id="3075" name="Rectangle 3"/>
          <p:cNvSpPr>
            <a:spLocks noGrp="1" noChangeArrowheads="1"/>
          </p:cNvSpPr>
          <p:nvPr>
            <p:ph type="body" idx="1"/>
          </p:nvPr>
        </p:nvSpPr>
        <p:spPr/>
        <p:txBody>
          <a:bodyPr/>
          <a:lstStyle/>
          <a:p>
            <a:r>
              <a:rPr lang="en-US" sz="2400" noProof="1" smtClean="0"/>
              <a:t>There are situations in which </a:t>
            </a:r>
            <a:r>
              <a:rPr lang="en-US" sz="2400" b="1" u="sng" noProof="1" smtClean="0"/>
              <a:t>initial</a:t>
            </a:r>
            <a:r>
              <a:rPr lang="en-US" sz="2400" noProof="1" smtClean="0"/>
              <a:t> software requirements are reasonably well defined </a:t>
            </a:r>
          </a:p>
          <a:p>
            <a:r>
              <a:rPr lang="en-US" sz="2400" noProof="1" smtClean="0"/>
              <a:t>Additionally, </a:t>
            </a:r>
            <a:r>
              <a:rPr lang="en-US" sz="2400" b="1" u="sng" noProof="1" smtClean="0"/>
              <a:t>there may be compelling need to provide  a limited set of software functionality </a:t>
            </a:r>
            <a:r>
              <a:rPr lang="en-US" sz="2400" noProof="1" smtClean="0"/>
              <a:t>to users quickly and then refine and expand on that functionality in later software releases</a:t>
            </a:r>
          </a:p>
          <a:p>
            <a:r>
              <a:rPr lang="en-US" sz="2400" noProof="1" smtClean="0"/>
              <a:t>In such case you choose a process model that is designed to produce that software in increments</a:t>
            </a:r>
          </a:p>
          <a:p>
            <a:endParaRPr lang="en-US" sz="2400" noProof="1"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noProof="1" smtClean="0"/>
              <a:t>Examples</a:t>
            </a:r>
          </a:p>
        </p:txBody>
      </p:sp>
      <p:sp>
        <p:nvSpPr>
          <p:cNvPr id="12291" name="Rectangle 3"/>
          <p:cNvSpPr>
            <a:spLocks noGrp="1" noChangeArrowheads="1"/>
          </p:cNvSpPr>
          <p:nvPr>
            <p:ph type="body" idx="1"/>
          </p:nvPr>
        </p:nvSpPr>
        <p:spPr>
          <a:xfrm>
            <a:off x="457200" y="1143000"/>
            <a:ext cx="8229600" cy="4530725"/>
          </a:xfrm>
        </p:spPr>
        <p:txBody>
          <a:bodyPr/>
          <a:lstStyle/>
          <a:p>
            <a:r>
              <a:rPr lang="en-US" sz="3200" b="1" smtClean="0"/>
              <a:t>Solution</a:t>
            </a:r>
            <a:endParaRPr lang="sv-SE" sz="2800" smtClean="0"/>
          </a:p>
          <a:p>
            <a:pPr lvl="1"/>
            <a:r>
              <a:rPr lang="en-US" sz="2000" b="1" smtClean="0"/>
              <a:t>Stated Facts:</a:t>
            </a:r>
          </a:p>
          <a:p>
            <a:pPr lvl="1"/>
            <a:r>
              <a:rPr lang="en-US" sz="2000" b="1" smtClean="0"/>
              <a:t>Assumptions</a:t>
            </a:r>
          </a:p>
          <a:p>
            <a:pPr lvl="1"/>
            <a:r>
              <a:rPr lang="en-US" sz="2000" b="1" smtClean="0"/>
              <a:t>Selected Process Model</a:t>
            </a:r>
          </a:p>
          <a:p>
            <a:pPr lvl="1"/>
            <a:r>
              <a:rPr lang="en-US" sz="2000" b="1" smtClean="0"/>
              <a:t>Reasoning for selecting the Process Model</a:t>
            </a:r>
          </a:p>
          <a:p>
            <a:pPr lvl="1"/>
            <a:r>
              <a:rPr lang="en-US" sz="2000" b="1" smtClean="0"/>
              <a:t>Project Working</a:t>
            </a:r>
            <a:endParaRPr lang="sv-SE" sz="2000" smtClean="0"/>
          </a:p>
          <a:p>
            <a:endParaRPr lang="en-GB" sz="240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noProof="1" smtClean="0"/>
              <a:t>Examples</a:t>
            </a:r>
          </a:p>
        </p:txBody>
      </p:sp>
      <p:sp>
        <p:nvSpPr>
          <p:cNvPr id="12291" name="Rectangle 3"/>
          <p:cNvSpPr>
            <a:spLocks noGrp="1" noChangeArrowheads="1"/>
          </p:cNvSpPr>
          <p:nvPr>
            <p:ph type="body" idx="1"/>
          </p:nvPr>
        </p:nvSpPr>
        <p:spPr>
          <a:xfrm>
            <a:off x="457200" y="1143000"/>
            <a:ext cx="8229600" cy="4530725"/>
          </a:xfrm>
        </p:spPr>
        <p:txBody>
          <a:bodyPr/>
          <a:lstStyle/>
          <a:p>
            <a:pPr>
              <a:defRPr/>
            </a:pPr>
            <a:r>
              <a:rPr lang="en-US" sz="3200" b="1" dirty="0" smtClean="0"/>
              <a:t>Solution</a:t>
            </a:r>
            <a:endParaRPr lang="sv-SE" sz="2800" dirty="0" smtClean="0"/>
          </a:p>
          <a:p>
            <a:pPr lvl="1">
              <a:defRPr/>
            </a:pPr>
            <a:r>
              <a:rPr lang="en-US" sz="2000" b="1" dirty="0" smtClean="0"/>
              <a:t>Stated </a:t>
            </a:r>
            <a:r>
              <a:rPr lang="en-US" sz="2000" b="1" dirty="0"/>
              <a:t>Facts:</a:t>
            </a:r>
            <a:endParaRPr lang="sv-SE" sz="2000" dirty="0"/>
          </a:p>
          <a:p>
            <a:pPr lvl="2">
              <a:defRPr/>
            </a:pPr>
            <a:r>
              <a:rPr lang="en-US" sz="2000" dirty="0" smtClean="0"/>
              <a:t>System </a:t>
            </a:r>
            <a:r>
              <a:rPr lang="en-US" sz="2000" dirty="0"/>
              <a:t>is decomposed in different components</a:t>
            </a:r>
            <a:endParaRPr lang="sv-SE" sz="2000" dirty="0"/>
          </a:p>
          <a:p>
            <a:pPr lvl="2">
              <a:defRPr/>
            </a:pPr>
            <a:r>
              <a:rPr lang="en-US" sz="2000" dirty="0"/>
              <a:t>Every Component is automated to some extent but running stand alone</a:t>
            </a:r>
            <a:endParaRPr lang="sv-SE" sz="2000" dirty="0"/>
          </a:p>
          <a:p>
            <a:pPr lvl="2">
              <a:defRPr/>
            </a:pPr>
            <a:r>
              <a:rPr lang="en-US" sz="2000" dirty="0"/>
              <a:t>Management wants a system under which all components will run independently</a:t>
            </a:r>
            <a:endParaRPr lang="sv-SE" sz="2000" dirty="0"/>
          </a:p>
          <a:p>
            <a:pPr lvl="2">
              <a:defRPr/>
            </a:pPr>
            <a:r>
              <a:rPr lang="en-US" sz="2000" dirty="0"/>
              <a:t>Time constraint is there</a:t>
            </a:r>
            <a:endParaRPr lang="sv-SE" sz="2000" dirty="0"/>
          </a:p>
          <a:p>
            <a:pPr lvl="2">
              <a:defRPr/>
            </a:pPr>
            <a:r>
              <a:rPr lang="en-US" sz="2000" dirty="0"/>
              <a:t>Risk will be accommodated implicitly</a:t>
            </a:r>
            <a:endParaRPr lang="sv-SE" sz="2000" dirty="0"/>
          </a:p>
          <a:p>
            <a:pPr marL="327025" lvl="1" indent="0">
              <a:buFont typeface="Wingdings" pitchFamily="2" charset="2"/>
              <a:buNone/>
              <a:defRPr/>
            </a:pPr>
            <a:r>
              <a:rPr lang="en-US" sz="2000" dirty="0"/>
              <a:t> </a:t>
            </a:r>
            <a:endParaRPr lang="sv-SE" sz="2000" dirty="0"/>
          </a:p>
          <a:p>
            <a:pPr>
              <a:defRPr/>
            </a:pPr>
            <a:endParaRPr lang="en-GB" sz="2400"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noProof="1" smtClean="0"/>
              <a:t>Examples</a:t>
            </a:r>
          </a:p>
        </p:txBody>
      </p:sp>
      <p:sp>
        <p:nvSpPr>
          <p:cNvPr id="12291" name="Rectangle 3"/>
          <p:cNvSpPr>
            <a:spLocks noGrp="1" noChangeArrowheads="1"/>
          </p:cNvSpPr>
          <p:nvPr>
            <p:ph type="body" idx="1"/>
          </p:nvPr>
        </p:nvSpPr>
        <p:spPr>
          <a:xfrm>
            <a:off x="457200" y="1143000"/>
            <a:ext cx="8229600" cy="4530725"/>
          </a:xfrm>
        </p:spPr>
        <p:txBody>
          <a:bodyPr/>
          <a:lstStyle/>
          <a:p>
            <a:pPr>
              <a:defRPr/>
            </a:pPr>
            <a:r>
              <a:rPr lang="en-US" sz="3200" b="1" dirty="0" smtClean="0"/>
              <a:t>Solution</a:t>
            </a:r>
            <a:endParaRPr lang="sv-SE" sz="2800" dirty="0" smtClean="0"/>
          </a:p>
          <a:p>
            <a:pPr lvl="1">
              <a:defRPr/>
            </a:pPr>
            <a:r>
              <a:rPr lang="en-US" sz="2000" b="1" dirty="0" smtClean="0"/>
              <a:t>Assumptions:</a:t>
            </a:r>
            <a:endParaRPr lang="sv-SE" sz="2000" dirty="0"/>
          </a:p>
          <a:p>
            <a:pPr lvl="2">
              <a:defRPr/>
            </a:pPr>
            <a:r>
              <a:rPr lang="en-US" sz="2000" dirty="0" smtClean="0"/>
              <a:t>As </a:t>
            </a:r>
            <a:r>
              <a:rPr lang="en-US" sz="2000" dirty="0"/>
              <a:t>components are automated to some extent, even then these components will be restudied and analyzed, so that these can be run under one system </a:t>
            </a:r>
            <a:r>
              <a:rPr lang="en-US" sz="2000" dirty="0" smtClean="0"/>
              <a:t>independently.</a:t>
            </a:r>
          </a:p>
          <a:p>
            <a:pPr lvl="2">
              <a:defRPr/>
            </a:pPr>
            <a:r>
              <a:rPr lang="en-US" sz="2000" dirty="0" smtClean="0"/>
              <a:t>There </a:t>
            </a:r>
            <a:r>
              <a:rPr lang="en-US" sz="2000" dirty="0"/>
              <a:t>will be system level interface to access components but rights of each user will be specified and restricted as per user </a:t>
            </a:r>
            <a:r>
              <a:rPr lang="en-US" sz="2000" dirty="0" smtClean="0"/>
              <a:t>policy.</a:t>
            </a:r>
          </a:p>
          <a:p>
            <a:pPr lvl="2">
              <a:defRPr/>
            </a:pPr>
            <a:r>
              <a:rPr lang="en-US" sz="2000" dirty="0" smtClean="0"/>
              <a:t>Team </a:t>
            </a:r>
            <a:r>
              <a:rPr lang="en-US" sz="2000" dirty="0"/>
              <a:t>resources are sufficient available through which parallel development can </a:t>
            </a:r>
            <a:r>
              <a:rPr lang="en-US" sz="2000" dirty="0" smtClean="0"/>
              <a:t>occur.</a:t>
            </a:r>
          </a:p>
          <a:p>
            <a:pPr lvl="2">
              <a:defRPr/>
            </a:pPr>
            <a:r>
              <a:rPr lang="en-US" sz="2000" dirty="0" smtClean="0"/>
              <a:t>Since </a:t>
            </a:r>
            <a:r>
              <a:rPr lang="en-US" sz="2000" dirty="0"/>
              <a:t>components are already automated to some extent, so historical data will certainly help us to understand the components. Similarly risks occurrence will be reduced</a:t>
            </a:r>
            <a:r>
              <a:rPr lang="en-US" sz="2000" dirty="0" smtClean="0"/>
              <a:t>.</a:t>
            </a:r>
            <a:endParaRPr lang="sv-SE" sz="1600" dirty="0"/>
          </a:p>
          <a:p>
            <a:pPr lvl="2">
              <a:defRPr/>
            </a:pPr>
            <a:endParaRPr lang="sv-SE" sz="2000" dirty="0"/>
          </a:p>
          <a:p>
            <a:pPr marL="327025" lvl="1" indent="0">
              <a:buFont typeface="Wingdings" pitchFamily="2" charset="2"/>
              <a:buNone/>
              <a:defRPr/>
            </a:pPr>
            <a:r>
              <a:rPr lang="en-US" sz="2000" dirty="0"/>
              <a:t> </a:t>
            </a:r>
            <a:endParaRPr lang="sv-SE" sz="2000" dirty="0"/>
          </a:p>
          <a:p>
            <a:pPr>
              <a:defRPr/>
            </a:pPr>
            <a:endParaRPr lang="en-GB" sz="20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noProof="1" smtClean="0"/>
              <a:t>Examples</a:t>
            </a:r>
          </a:p>
        </p:txBody>
      </p:sp>
      <p:sp>
        <p:nvSpPr>
          <p:cNvPr id="12291" name="Rectangle 3"/>
          <p:cNvSpPr>
            <a:spLocks noGrp="1" noChangeArrowheads="1"/>
          </p:cNvSpPr>
          <p:nvPr>
            <p:ph type="body" idx="1"/>
          </p:nvPr>
        </p:nvSpPr>
        <p:spPr>
          <a:xfrm>
            <a:off x="457200" y="1143000"/>
            <a:ext cx="8229600" cy="4530725"/>
          </a:xfrm>
        </p:spPr>
        <p:txBody>
          <a:bodyPr/>
          <a:lstStyle/>
          <a:p>
            <a:pPr>
              <a:defRPr/>
            </a:pPr>
            <a:r>
              <a:rPr lang="en-US" sz="3200" b="1" dirty="0" smtClean="0"/>
              <a:t>Solution</a:t>
            </a:r>
            <a:endParaRPr lang="sv-SE" sz="2800" dirty="0" smtClean="0"/>
          </a:p>
          <a:p>
            <a:pPr lvl="1">
              <a:defRPr/>
            </a:pPr>
            <a:r>
              <a:rPr lang="en-US" sz="2000" b="1" dirty="0" smtClean="0"/>
              <a:t>Selected Process Model:    RAD Model</a:t>
            </a:r>
            <a:endParaRPr lang="sv-SE" sz="2000" dirty="0"/>
          </a:p>
          <a:p>
            <a:pPr lvl="1">
              <a:defRPr/>
            </a:pPr>
            <a:r>
              <a:rPr lang="en-US" sz="2000" b="1" dirty="0"/>
              <a:t>Reasons</a:t>
            </a:r>
          </a:p>
          <a:p>
            <a:pPr lvl="2">
              <a:defRPr/>
            </a:pPr>
            <a:r>
              <a:rPr lang="en-US" sz="2000" dirty="0" smtClean="0"/>
              <a:t>As </a:t>
            </a:r>
            <a:r>
              <a:rPr lang="en-US" sz="2000" dirty="0"/>
              <a:t>the system is already decomposed into components, so it will be feasible for us to make RAD team for each component as we have sufficient human </a:t>
            </a:r>
            <a:r>
              <a:rPr lang="en-US" sz="2000" dirty="0" smtClean="0"/>
              <a:t>resources.</a:t>
            </a:r>
          </a:p>
          <a:p>
            <a:pPr lvl="2">
              <a:defRPr/>
            </a:pPr>
            <a:r>
              <a:rPr lang="en-US" sz="2000" dirty="0" smtClean="0"/>
              <a:t>Time </a:t>
            </a:r>
            <a:r>
              <a:rPr lang="en-US" sz="2000" dirty="0"/>
              <a:t>constraint is there, RAD approach will suit us to complete the project with in specified </a:t>
            </a:r>
            <a:r>
              <a:rPr lang="en-US" sz="2000" dirty="0" smtClean="0"/>
              <a:t>time.</a:t>
            </a:r>
          </a:p>
          <a:p>
            <a:pPr lvl="2">
              <a:defRPr/>
            </a:pPr>
            <a:r>
              <a:rPr lang="en-US" sz="2000" dirty="0" smtClean="0"/>
              <a:t>RAD </a:t>
            </a:r>
            <a:r>
              <a:rPr lang="en-US" sz="2000" dirty="0"/>
              <a:t>model uses the modeling approach in which already done work can be accommodated easily. Further more through modeling we can easily understand the already done work and can suggest further recommendations by using pictorial form of modeling in understandable and efficient way. </a:t>
            </a:r>
            <a:endParaRPr lang="en-US" sz="2000" dirty="0" smtClean="0"/>
          </a:p>
          <a:p>
            <a:pPr marL="327025" lvl="1" indent="0">
              <a:buFont typeface="Wingdings" pitchFamily="2" charset="2"/>
              <a:buNone/>
              <a:defRPr/>
            </a:pPr>
            <a:r>
              <a:rPr lang="en-US" sz="2000" dirty="0"/>
              <a:t> </a:t>
            </a:r>
            <a:endParaRPr lang="sv-SE" sz="2000" dirty="0"/>
          </a:p>
          <a:p>
            <a:pPr>
              <a:defRPr/>
            </a:pPr>
            <a:endParaRPr lang="en-GB" sz="20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noProof="1" smtClean="0"/>
              <a:t>Examples</a:t>
            </a:r>
          </a:p>
        </p:txBody>
      </p:sp>
      <p:sp>
        <p:nvSpPr>
          <p:cNvPr id="12291" name="Rectangle 3"/>
          <p:cNvSpPr>
            <a:spLocks noGrp="1" noChangeArrowheads="1"/>
          </p:cNvSpPr>
          <p:nvPr>
            <p:ph type="body" idx="1"/>
          </p:nvPr>
        </p:nvSpPr>
        <p:spPr>
          <a:xfrm>
            <a:off x="457200" y="1143000"/>
            <a:ext cx="8229600" cy="4530725"/>
          </a:xfrm>
        </p:spPr>
        <p:txBody>
          <a:bodyPr/>
          <a:lstStyle/>
          <a:p>
            <a:pPr>
              <a:defRPr/>
            </a:pPr>
            <a:r>
              <a:rPr lang="en-US" sz="3200" b="1" dirty="0" smtClean="0"/>
              <a:t>Solution</a:t>
            </a:r>
            <a:endParaRPr lang="sv-SE" sz="2800" dirty="0" smtClean="0"/>
          </a:p>
          <a:p>
            <a:pPr lvl="1">
              <a:defRPr/>
            </a:pPr>
            <a:r>
              <a:rPr lang="en-US" sz="2000" b="1" dirty="0" smtClean="0"/>
              <a:t>Reasons (continue…)</a:t>
            </a:r>
            <a:endParaRPr lang="en-US" sz="2000" b="1" dirty="0"/>
          </a:p>
          <a:p>
            <a:pPr lvl="2">
              <a:defRPr/>
            </a:pPr>
            <a:r>
              <a:rPr lang="en-US" sz="2000" dirty="0" smtClean="0"/>
              <a:t>Some </a:t>
            </a:r>
            <a:r>
              <a:rPr lang="en-US" sz="2000" dirty="0"/>
              <a:t>work has already been done on the components, so it will be quiet easy for us to understand the requirements, which will be a support for us to use the linear sequential model’s elements of RAD </a:t>
            </a:r>
            <a:r>
              <a:rPr lang="en-US" sz="2000" dirty="0" smtClean="0"/>
              <a:t>model.</a:t>
            </a:r>
          </a:p>
          <a:p>
            <a:pPr lvl="2">
              <a:defRPr/>
            </a:pPr>
            <a:r>
              <a:rPr lang="en-US" sz="2000" dirty="0" smtClean="0"/>
              <a:t>Since </a:t>
            </a:r>
            <a:r>
              <a:rPr lang="en-US" sz="2000" dirty="0"/>
              <a:t>we are using RAD Model, so we will save effort, time, and finance involved in the project.</a:t>
            </a:r>
            <a:endParaRPr lang="sv-SE" sz="2000" dirty="0"/>
          </a:p>
          <a:p>
            <a:pPr lvl="1">
              <a:defRPr/>
            </a:pPr>
            <a:endParaRPr lang="sv-SE" sz="2000" dirty="0"/>
          </a:p>
          <a:p>
            <a:pPr lvl="2">
              <a:defRPr/>
            </a:pPr>
            <a:endParaRPr lang="sv-SE" sz="2000" dirty="0"/>
          </a:p>
          <a:p>
            <a:pPr marL="327025" lvl="1" indent="0">
              <a:buFont typeface="Wingdings" pitchFamily="2" charset="2"/>
              <a:buNone/>
              <a:defRPr/>
            </a:pPr>
            <a:r>
              <a:rPr lang="en-US" sz="2000" dirty="0"/>
              <a:t> </a:t>
            </a:r>
            <a:endParaRPr lang="sv-SE" sz="2000" dirty="0"/>
          </a:p>
          <a:p>
            <a:pPr>
              <a:defRPr/>
            </a:pPr>
            <a:endParaRPr lang="en-GB" sz="20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noProof="1" smtClean="0"/>
              <a:t>Examples</a:t>
            </a:r>
          </a:p>
        </p:txBody>
      </p:sp>
      <p:sp>
        <p:nvSpPr>
          <p:cNvPr id="12291" name="Rectangle 3"/>
          <p:cNvSpPr>
            <a:spLocks noGrp="1" noChangeArrowheads="1"/>
          </p:cNvSpPr>
          <p:nvPr>
            <p:ph type="body" idx="1"/>
          </p:nvPr>
        </p:nvSpPr>
        <p:spPr>
          <a:xfrm>
            <a:off x="457200" y="1143000"/>
            <a:ext cx="8229600" cy="4530725"/>
          </a:xfrm>
        </p:spPr>
        <p:txBody>
          <a:bodyPr/>
          <a:lstStyle/>
          <a:p>
            <a:pPr>
              <a:defRPr/>
            </a:pPr>
            <a:r>
              <a:rPr lang="en-US" sz="3200" b="1" dirty="0" smtClean="0"/>
              <a:t>Solution</a:t>
            </a:r>
            <a:endParaRPr lang="sv-SE" sz="2800" dirty="0" smtClean="0"/>
          </a:p>
          <a:p>
            <a:pPr lvl="1">
              <a:defRPr/>
            </a:pPr>
            <a:r>
              <a:rPr lang="en-US" sz="2000" b="1" dirty="0" smtClean="0"/>
              <a:t>Project Working</a:t>
            </a:r>
            <a:endParaRPr lang="en-US" sz="2000" b="1" dirty="0"/>
          </a:p>
          <a:p>
            <a:pPr lvl="2">
              <a:defRPr/>
            </a:pPr>
            <a:r>
              <a:rPr lang="en-US" sz="2000" dirty="0" smtClean="0"/>
              <a:t>At </a:t>
            </a:r>
            <a:r>
              <a:rPr lang="en-US" sz="2000" dirty="0"/>
              <a:t>the start of project, one team will immediately develop the system level interface so that each component can be plugged in that system level interface. Other teams will carry on their work on respective components simultaneously. When system level interface will be prepared and architecture of the software will be finalized, it will be shared to all RAD teams, and each team will follow the system level constraints while developing their respective module. When all teams will complete their work, all components will be integrated and system level testing will be carried out</a:t>
            </a:r>
            <a:r>
              <a:rPr lang="en-US" sz="2000" dirty="0" smtClean="0"/>
              <a:t>.</a:t>
            </a:r>
            <a:endParaRPr lang="sv-SE" sz="2000" dirty="0"/>
          </a:p>
          <a:p>
            <a:pPr lvl="1">
              <a:defRPr/>
            </a:pPr>
            <a:endParaRPr lang="sv-SE" sz="2000" dirty="0"/>
          </a:p>
          <a:p>
            <a:pPr lvl="2">
              <a:defRPr/>
            </a:pPr>
            <a:endParaRPr lang="sv-SE" sz="2000" dirty="0"/>
          </a:p>
          <a:p>
            <a:pPr marL="327025" lvl="1" indent="0">
              <a:buFont typeface="Wingdings" pitchFamily="2" charset="2"/>
              <a:buNone/>
              <a:defRPr/>
            </a:pPr>
            <a:r>
              <a:rPr lang="en-US" sz="2000" dirty="0"/>
              <a:t> </a:t>
            </a:r>
            <a:endParaRPr lang="sv-SE" sz="2000" dirty="0"/>
          </a:p>
          <a:p>
            <a:pPr>
              <a:defRPr/>
            </a:pPr>
            <a:endParaRPr lang="en-GB" sz="20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fld id="{17F4AAA9-0F00-41C5-9625-6929821CA80E}" type="slidenum">
              <a:rPr lang="sv-SE" altLang="en-US"/>
              <a:pPr>
                <a:defRPr/>
              </a:pPr>
              <a:t>16</a:t>
            </a:fld>
            <a:endParaRPr lang="sv-SE" altLang="en-US"/>
          </a:p>
        </p:txBody>
      </p:sp>
      <p:sp>
        <p:nvSpPr>
          <p:cNvPr id="29699" name="Rectangle 2"/>
          <p:cNvSpPr>
            <a:spLocks noGrp="1" noChangeArrowheads="1"/>
          </p:cNvSpPr>
          <p:nvPr>
            <p:ph type="title"/>
          </p:nvPr>
        </p:nvSpPr>
        <p:spPr>
          <a:xfrm>
            <a:off x="3200400" y="2514600"/>
            <a:ext cx="2895600" cy="1295400"/>
          </a:xfrm>
        </p:spPr>
        <p:txBody>
          <a:bodyPr/>
          <a:lstStyle/>
          <a:p>
            <a:pPr eaLnBrk="1" hangingPunct="1"/>
            <a:r>
              <a:rPr lang="en-US" smtClean="0"/>
              <a:t>Questions?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GB" smtClean="0"/>
              <a:t>The</a:t>
            </a:r>
            <a:r>
              <a:rPr lang="en-GB" b="1" smtClean="0">
                <a:latin typeface="Arial" charset="0"/>
              </a:rPr>
              <a:t> </a:t>
            </a:r>
            <a:r>
              <a:rPr lang="en-GB" smtClean="0"/>
              <a:t>incremental</a:t>
            </a:r>
            <a:r>
              <a:rPr lang="en-GB" b="1" smtClean="0">
                <a:latin typeface="Arial" charset="0"/>
              </a:rPr>
              <a:t> </a:t>
            </a:r>
            <a:r>
              <a:rPr lang="en-GB" smtClean="0"/>
              <a:t>model</a:t>
            </a:r>
          </a:p>
        </p:txBody>
      </p:sp>
      <p:sp>
        <p:nvSpPr>
          <p:cNvPr id="4099" name="Rectangle 3"/>
          <p:cNvSpPr>
            <a:spLocks noGrp="1" noChangeArrowheads="1"/>
          </p:cNvSpPr>
          <p:nvPr>
            <p:ph type="body" idx="1"/>
          </p:nvPr>
        </p:nvSpPr>
        <p:spPr>
          <a:xfrm>
            <a:off x="457200" y="1295400"/>
            <a:ext cx="8229600" cy="4530725"/>
          </a:xfrm>
        </p:spPr>
        <p:txBody>
          <a:bodyPr/>
          <a:lstStyle/>
          <a:p>
            <a:r>
              <a:rPr lang="en-US" sz="2400" noProof="1" smtClean="0"/>
              <a:t>This is a combination of the linear sequential model and the iterative model.  </a:t>
            </a:r>
          </a:p>
          <a:p>
            <a:r>
              <a:rPr lang="en-US" sz="2400" noProof="1" smtClean="0"/>
              <a:t>The problem is broken into increments, and each increment is tackled as a linear sequence.  </a:t>
            </a:r>
          </a:p>
          <a:p>
            <a:r>
              <a:rPr lang="en-US" sz="2400" noProof="1" smtClean="0"/>
              <a:t>Early increments are stripped-down versions of the final product.</a:t>
            </a:r>
          </a:p>
          <a:p>
            <a:r>
              <a:rPr lang="en-US" sz="2400" noProof="1" smtClean="0"/>
              <a:t>Incremental delivery focuses on the delivery of an </a:t>
            </a:r>
            <a:r>
              <a:rPr lang="en-US" sz="2400" b="1" u="sng" noProof="1" smtClean="0"/>
              <a:t>operational product</a:t>
            </a:r>
            <a:r>
              <a:rPr lang="en-US" sz="2400" noProof="1" smtClean="0"/>
              <a:t> with each increment</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GB" smtClean="0"/>
              <a:t>The</a:t>
            </a:r>
            <a:r>
              <a:rPr lang="en-GB" b="1" smtClean="0">
                <a:latin typeface="Arial" charset="0"/>
              </a:rPr>
              <a:t> </a:t>
            </a:r>
            <a:r>
              <a:rPr lang="en-GB" smtClean="0"/>
              <a:t>incremental</a:t>
            </a:r>
            <a:r>
              <a:rPr lang="en-GB" b="1" smtClean="0">
                <a:latin typeface="Arial" charset="0"/>
              </a:rPr>
              <a:t> </a:t>
            </a:r>
            <a:r>
              <a:rPr lang="en-GB" smtClean="0"/>
              <a:t>model - example</a:t>
            </a:r>
          </a:p>
        </p:txBody>
      </p:sp>
      <p:sp>
        <p:nvSpPr>
          <p:cNvPr id="5123" name="Rectangle 3"/>
          <p:cNvSpPr>
            <a:spLocks noGrp="1" noChangeArrowheads="1"/>
          </p:cNvSpPr>
          <p:nvPr>
            <p:ph type="body" idx="1"/>
          </p:nvPr>
        </p:nvSpPr>
        <p:spPr/>
        <p:txBody>
          <a:bodyPr/>
          <a:lstStyle/>
          <a:p>
            <a:r>
              <a:rPr lang="en-US" sz="2400" noProof="1" smtClean="0"/>
              <a:t>For example, word-processing software developed using increments paradigm might </a:t>
            </a:r>
            <a:r>
              <a:rPr lang="en-US" sz="2400" b="1" noProof="1" smtClean="0"/>
              <a:t>deliver basic file management, editing, and document production </a:t>
            </a:r>
            <a:r>
              <a:rPr lang="en-US" sz="2400" noProof="1" smtClean="0"/>
              <a:t>functions in the </a:t>
            </a:r>
            <a:r>
              <a:rPr lang="en-US" sz="2400" i="1" noProof="1" smtClean="0"/>
              <a:t>first increment</a:t>
            </a:r>
          </a:p>
          <a:p>
            <a:r>
              <a:rPr lang="en-US" sz="2400" i="1" noProof="1" smtClean="0"/>
              <a:t>Second increment:</a:t>
            </a:r>
            <a:r>
              <a:rPr lang="en-US" sz="2400" noProof="1" smtClean="0"/>
              <a:t> </a:t>
            </a:r>
            <a:r>
              <a:rPr lang="en-US" sz="2400" b="1" noProof="1" smtClean="0"/>
              <a:t>more sophisticated editing and document production</a:t>
            </a:r>
            <a:r>
              <a:rPr lang="en-US" sz="2400" noProof="1" smtClean="0"/>
              <a:t> capabilities </a:t>
            </a:r>
          </a:p>
          <a:p>
            <a:r>
              <a:rPr lang="en-US" sz="2400" i="1" noProof="1" smtClean="0"/>
              <a:t>Third:</a:t>
            </a:r>
            <a:r>
              <a:rPr lang="en-US" sz="2400" noProof="1" smtClean="0"/>
              <a:t> </a:t>
            </a:r>
            <a:r>
              <a:rPr lang="en-US" sz="2400" b="1" noProof="1" smtClean="0"/>
              <a:t>spelling and grammer </a:t>
            </a:r>
            <a:r>
              <a:rPr lang="en-US" sz="2400" noProof="1" smtClean="0"/>
              <a:t>checking</a:t>
            </a:r>
          </a:p>
          <a:p>
            <a:r>
              <a:rPr lang="en-US" sz="2400" i="1" noProof="1" smtClean="0"/>
              <a:t>Fourth:</a:t>
            </a:r>
            <a:r>
              <a:rPr lang="en-US" sz="2400" noProof="1" smtClean="0"/>
              <a:t> Advanced page layout</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GB" smtClean="0"/>
              <a:t>Incremental model</a:t>
            </a:r>
          </a:p>
        </p:txBody>
      </p:sp>
      <p:pic>
        <p:nvPicPr>
          <p:cNvPr id="6147" name="Picture 2"/>
          <p:cNvPicPr>
            <a:picLocks noChangeAspect="1" noChangeArrowheads="1"/>
          </p:cNvPicPr>
          <p:nvPr/>
        </p:nvPicPr>
        <p:blipFill>
          <a:blip r:embed="rId3"/>
          <a:srcRect/>
          <a:stretch>
            <a:fillRect/>
          </a:stretch>
        </p:blipFill>
        <p:spPr bwMode="auto">
          <a:xfrm>
            <a:off x="314325" y="1066800"/>
            <a:ext cx="6772275" cy="3657600"/>
          </a:xfrm>
          <a:prstGeom prst="rect">
            <a:avLst/>
          </a:prstGeom>
          <a:noFill/>
          <a:ln w="9525">
            <a:noFill/>
            <a:miter lim="800000"/>
            <a:headEnd/>
            <a:tailEnd/>
          </a:ln>
        </p:spPr>
      </p:pic>
      <p:sp>
        <p:nvSpPr>
          <p:cNvPr id="6148" name="TextBox 43"/>
          <p:cNvSpPr txBox="1">
            <a:spLocks noChangeArrowheads="1"/>
          </p:cNvSpPr>
          <p:nvPr/>
        </p:nvSpPr>
        <p:spPr bwMode="auto">
          <a:xfrm>
            <a:off x="1447800" y="5105400"/>
            <a:ext cx="7473950" cy="923925"/>
          </a:xfrm>
          <a:prstGeom prst="rect">
            <a:avLst/>
          </a:prstGeom>
          <a:noFill/>
          <a:ln w="9525">
            <a:noFill/>
            <a:miter lim="800000"/>
            <a:headEnd/>
            <a:tailEnd/>
          </a:ln>
        </p:spPr>
        <p:txBody>
          <a:bodyPr wrap="none">
            <a:spAutoFit/>
          </a:bodyPr>
          <a:lstStyle/>
          <a:p>
            <a:r>
              <a:rPr lang="en-US"/>
              <a:t>1</a:t>
            </a:r>
            <a:r>
              <a:rPr lang="en-US" baseline="30000"/>
              <a:t>st</a:t>
            </a:r>
            <a:r>
              <a:rPr lang="en-US"/>
              <a:t> increment is often a core product, basic requirements are addressed</a:t>
            </a:r>
          </a:p>
          <a:p>
            <a:r>
              <a:rPr lang="en-US"/>
              <a:t>Planning for the next increment</a:t>
            </a:r>
          </a:p>
          <a:p>
            <a:r>
              <a:rPr lang="en-US"/>
              <a:t>Repeat until complete product is produced</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noProof="1" smtClean="0"/>
              <a:t>Incremental model advantages</a:t>
            </a:r>
          </a:p>
        </p:txBody>
      </p:sp>
      <p:sp>
        <p:nvSpPr>
          <p:cNvPr id="7171" name="Rectangle 3"/>
          <p:cNvSpPr>
            <a:spLocks noGrp="1" noChangeArrowheads="1"/>
          </p:cNvSpPr>
          <p:nvPr>
            <p:ph type="body" idx="1"/>
          </p:nvPr>
        </p:nvSpPr>
        <p:spPr/>
        <p:txBody>
          <a:bodyPr/>
          <a:lstStyle/>
          <a:p>
            <a:pPr>
              <a:buFontTx/>
              <a:buNone/>
            </a:pPr>
            <a:endParaRPr lang="en-US" noProof="1" smtClean="0"/>
          </a:p>
          <a:p>
            <a:pPr lvl="1"/>
            <a:r>
              <a:rPr lang="en-GB" smtClean="0"/>
              <a:t>Early delivery is guaranteed</a:t>
            </a:r>
          </a:p>
          <a:p>
            <a:pPr lvl="1"/>
            <a:r>
              <a:rPr lang="en-GB" smtClean="0"/>
              <a:t>Progress of the whole project is not delayed if one of the resources is not available for part of it</a:t>
            </a:r>
          </a:p>
          <a:p>
            <a:pPr lvl="1"/>
            <a:r>
              <a:rPr lang="en-GB" smtClean="0"/>
              <a:t>Particularly useful when staffing is available for a complete implementation</a:t>
            </a:r>
          </a:p>
          <a:p>
            <a:pPr lvl="1"/>
            <a:r>
              <a:rPr lang="en-GB" smtClean="0"/>
              <a:t>Early increments can be implemented with fewer people</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GB" smtClean="0"/>
              <a:t>The</a:t>
            </a:r>
            <a:r>
              <a:rPr lang="en-GB" b="1" smtClean="0">
                <a:latin typeface="Arial" charset="0"/>
              </a:rPr>
              <a:t> </a:t>
            </a:r>
            <a:r>
              <a:rPr lang="en-GB" smtClean="0"/>
              <a:t>Spiral</a:t>
            </a:r>
            <a:r>
              <a:rPr lang="en-GB" b="1" smtClean="0">
                <a:latin typeface="Arial" charset="0"/>
              </a:rPr>
              <a:t> </a:t>
            </a:r>
            <a:r>
              <a:rPr lang="en-GB" smtClean="0"/>
              <a:t>model</a:t>
            </a:r>
          </a:p>
        </p:txBody>
      </p:sp>
      <p:sp>
        <p:nvSpPr>
          <p:cNvPr id="8195" name="Rectangle 3"/>
          <p:cNvSpPr>
            <a:spLocks noGrp="1" noChangeArrowheads="1"/>
          </p:cNvSpPr>
          <p:nvPr>
            <p:ph type="body" idx="1"/>
          </p:nvPr>
        </p:nvSpPr>
        <p:spPr>
          <a:xfrm>
            <a:off x="685800" y="1143000"/>
            <a:ext cx="7772400" cy="4800600"/>
          </a:xfrm>
        </p:spPr>
        <p:txBody>
          <a:bodyPr/>
          <a:lstStyle/>
          <a:p>
            <a:pPr>
              <a:lnSpc>
                <a:spcPct val="90000"/>
              </a:lnSpc>
            </a:pPr>
            <a:r>
              <a:rPr lang="en-US" sz="2400" noProof="1" smtClean="0"/>
              <a:t>IT couples the </a:t>
            </a:r>
            <a:r>
              <a:rPr lang="en-US" sz="2400" u="sng" noProof="1" smtClean="0"/>
              <a:t>iterative nature of prototyping </a:t>
            </a:r>
            <a:r>
              <a:rPr lang="en-US" sz="2400" noProof="1" smtClean="0"/>
              <a:t>with the controlled and </a:t>
            </a:r>
            <a:r>
              <a:rPr lang="en-US" sz="2400" u="sng" noProof="1" smtClean="0"/>
              <a:t>systematic aspects of the linear sequential model</a:t>
            </a:r>
            <a:endParaRPr lang="en-US" sz="2400" noProof="1" smtClean="0"/>
          </a:p>
          <a:p>
            <a:pPr>
              <a:lnSpc>
                <a:spcPct val="90000"/>
              </a:lnSpc>
            </a:pPr>
            <a:r>
              <a:rPr lang="en-US" sz="2400" noProof="1" smtClean="0"/>
              <a:t>Software is developed in a series of incremental releases </a:t>
            </a:r>
          </a:p>
          <a:p>
            <a:pPr>
              <a:lnSpc>
                <a:spcPct val="90000"/>
              </a:lnSpc>
            </a:pPr>
            <a:r>
              <a:rPr lang="en-US" sz="2400" noProof="1" smtClean="0"/>
              <a:t>During the early releases, there may be just a paper model, but the system becomes increasingly more complete</a:t>
            </a:r>
          </a:p>
          <a:p>
            <a:pPr>
              <a:lnSpc>
                <a:spcPct val="90000"/>
              </a:lnSpc>
            </a:pPr>
            <a:r>
              <a:rPr lang="en-US" sz="2400" noProof="1" smtClean="0"/>
              <a:t>This model keeps revisiting the system throughout its lifetime.</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ChangeArrowheads="1"/>
          </p:cNvSpPr>
          <p:nvPr/>
        </p:nvSpPr>
        <p:spPr bwMode="auto">
          <a:xfrm>
            <a:off x="304800" y="381000"/>
            <a:ext cx="5105400" cy="914400"/>
          </a:xfrm>
          <a:prstGeom prst="rect">
            <a:avLst/>
          </a:prstGeom>
          <a:noFill/>
          <a:ln w="9525">
            <a:noFill/>
            <a:miter lim="800000"/>
            <a:headEnd/>
            <a:tailEnd/>
          </a:ln>
          <a:effectLst/>
        </p:spPr>
        <p:txBody>
          <a:bodyPr anchor="ctr"/>
          <a:lstStyle/>
          <a:p>
            <a:pPr algn="ctr" eaLnBrk="0" hangingPunct="0">
              <a:defRPr/>
            </a:pPr>
            <a:r>
              <a:rPr lang="en-GB" sz="4200" dirty="0">
                <a:solidFill>
                  <a:schemeClr val="tx2"/>
                </a:solidFill>
                <a:latin typeface="+mj-lt"/>
                <a:ea typeface="+mj-ea"/>
                <a:cs typeface="+mj-cs"/>
              </a:rPr>
              <a:t>Spiral</a:t>
            </a:r>
            <a:r>
              <a:rPr lang="en-GB" sz="4400" dirty="0">
                <a:solidFill>
                  <a:schemeClr val="tx2"/>
                </a:solidFill>
              </a:rPr>
              <a:t> </a:t>
            </a:r>
            <a:r>
              <a:rPr lang="en-GB" sz="4200" dirty="0">
                <a:solidFill>
                  <a:schemeClr val="tx2"/>
                </a:solidFill>
                <a:latin typeface="+mj-lt"/>
                <a:ea typeface="+mj-ea"/>
                <a:cs typeface="+mj-cs"/>
              </a:rPr>
              <a:t>model</a:t>
            </a:r>
            <a:r>
              <a:rPr lang="en-GB" sz="4400" dirty="0">
                <a:solidFill>
                  <a:schemeClr val="tx2"/>
                </a:solidFill>
              </a:rPr>
              <a:t> </a:t>
            </a:r>
            <a:r>
              <a:rPr lang="en-GB" sz="4200" dirty="0">
                <a:solidFill>
                  <a:schemeClr val="tx2"/>
                </a:solidFill>
                <a:latin typeface="+mj-lt"/>
                <a:ea typeface="+mj-ea"/>
                <a:cs typeface="+mj-cs"/>
              </a:rPr>
              <a:t>details</a:t>
            </a:r>
          </a:p>
        </p:txBody>
      </p:sp>
      <p:sp>
        <p:nvSpPr>
          <p:cNvPr id="9219" name="Text Box 3"/>
          <p:cNvSpPr txBox="1">
            <a:spLocks noChangeArrowheads="1"/>
          </p:cNvSpPr>
          <p:nvPr/>
        </p:nvSpPr>
        <p:spPr bwMode="auto">
          <a:xfrm>
            <a:off x="381000" y="1524000"/>
            <a:ext cx="8382000" cy="1187450"/>
          </a:xfrm>
          <a:prstGeom prst="rect">
            <a:avLst/>
          </a:prstGeom>
          <a:noFill/>
          <a:ln w="9525">
            <a:noFill/>
            <a:miter lim="800000"/>
            <a:headEnd/>
            <a:tailEnd/>
          </a:ln>
        </p:spPr>
        <p:txBody>
          <a:bodyPr>
            <a:spAutoFit/>
          </a:bodyPr>
          <a:lstStyle/>
          <a:p>
            <a:pPr eaLnBrk="0" hangingPunct="0">
              <a:spcBef>
                <a:spcPct val="50000"/>
              </a:spcBef>
            </a:pPr>
            <a:r>
              <a:rPr lang="en-US"/>
              <a:t>Spiral model is divided into a number of framework activities, named as task regions.3-6 task regions. Each task region has its own task sets.</a:t>
            </a:r>
          </a:p>
        </p:txBody>
      </p:sp>
      <p:pic>
        <p:nvPicPr>
          <p:cNvPr id="9220" name="Picture 21"/>
          <p:cNvPicPr>
            <a:picLocks noChangeAspect="1" noChangeArrowheads="1"/>
          </p:cNvPicPr>
          <p:nvPr/>
        </p:nvPicPr>
        <p:blipFill>
          <a:blip r:embed="rId3"/>
          <a:srcRect/>
          <a:stretch>
            <a:fillRect/>
          </a:stretch>
        </p:blipFill>
        <p:spPr bwMode="auto">
          <a:xfrm>
            <a:off x="1828800" y="2362200"/>
            <a:ext cx="6573838" cy="3733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GB" smtClean="0"/>
              <a:t>The</a:t>
            </a:r>
            <a:r>
              <a:rPr lang="en-GB" b="1" smtClean="0">
                <a:latin typeface="Arial" charset="0"/>
              </a:rPr>
              <a:t> </a:t>
            </a:r>
            <a:r>
              <a:rPr lang="en-GB" smtClean="0"/>
              <a:t>Spiral</a:t>
            </a:r>
            <a:r>
              <a:rPr lang="en-GB" b="1" smtClean="0">
                <a:latin typeface="Arial" charset="0"/>
              </a:rPr>
              <a:t> </a:t>
            </a:r>
            <a:r>
              <a:rPr lang="en-GB" smtClean="0"/>
              <a:t>model</a:t>
            </a:r>
          </a:p>
        </p:txBody>
      </p:sp>
      <p:sp>
        <p:nvSpPr>
          <p:cNvPr id="10243" name="Rectangle 3"/>
          <p:cNvSpPr>
            <a:spLocks noGrp="1" noChangeArrowheads="1"/>
          </p:cNvSpPr>
          <p:nvPr>
            <p:ph type="body" idx="1"/>
          </p:nvPr>
        </p:nvSpPr>
        <p:spPr>
          <a:xfrm>
            <a:off x="685800" y="1143000"/>
            <a:ext cx="7772400" cy="4800600"/>
          </a:xfrm>
        </p:spPr>
        <p:txBody>
          <a:bodyPr/>
          <a:lstStyle/>
          <a:p>
            <a:pPr>
              <a:lnSpc>
                <a:spcPct val="90000"/>
              </a:lnSpc>
            </a:pPr>
            <a:r>
              <a:rPr lang="en-US" sz="3200" noProof="1" smtClean="0"/>
              <a:t>The first circuit around the spiral might result in development of a </a:t>
            </a:r>
            <a:r>
              <a:rPr lang="en-US" sz="3200" u="sng" noProof="1" smtClean="0"/>
              <a:t>product specification</a:t>
            </a:r>
          </a:p>
          <a:p>
            <a:pPr>
              <a:lnSpc>
                <a:spcPct val="90000"/>
              </a:lnSpc>
            </a:pPr>
            <a:r>
              <a:rPr lang="en-US" sz="3200" noProof="1" smtClean="0"/>
              <a:t>Subsequent passes around the spiral might be used to </a:t>
            </a:r>
            <a:r>
              <a:rPr lang="en-US" sz="3200" u="sng" noProof="1" smtClean="0"/>
              <a:t>develop a prototype</a:t>
            </a:r>
          </a:p>
          <a:p>
            <a:pPr>
              <a:lnSpc>
                <a:spcPct val="90000"/>
              </a:lnSpc>
            </a:pPr>
            <a:r>
              <a:rPr lang="en-US" sz="3200" noProof="1" smtClean="0"/>
              <a:t>The following might progressively </a:t>
            </a:r>
            <a:r>
              <a:rPr lang="en-US" sz="3200" u="sng" noProof="1" smtClean="0"/>
              <a:t>more sophisticated</a:t>
            </a:r>
            <a:r>
              <a:rPr lang="en-US" sz="3200" noProof="1" smtClean="0"/>
              <a:t> version of the software</a:t>
            </a:r>
          </a:p>
          <a:p>
            <a:pPr>
              <a:lnSpc>
                <a:spcPct val="90000"/>
              </a:lnSpc>
            </a:pPr>
            <a:r>
              <a:rPr lang="en-US" sz="3200" noProof="1" smtClean="0"/>
              <a:t>Unlike other process models that end when software is delivered, spiral can adapt to apply throughout the life of s/w</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noProof="1" smtClean="0"/>
              <a:t>Examples</a:t>
            </a:r>
          </a:p>
        </p:txBody>
      </p:sp>
      <p:sp>
        <p:nvSpPr>
          <p:cNvPr id="11267" name="Rectangle 3"/>
          <p:cNvSpPr>
            <a:spLocks noGrp="1" noChangeArrowheads="1"/>
          </p:cNvSpPr>
          <p:nvPr>
            <p:ph type="body" idx="1"/>
          </p:nvPr>
        </p:nvSpPr>
        <p:spPr>
          <a:xfrm>
            <a:off x="457200" y="879475"/>
            <a:ext cx="8229600" cy="4530725"/>
          </a:xfrm>
        </p:spPr>
        <p:txBody>
          <a:bodyPr/>
          <a:lstStyle/>
          <a:p>
            <a:r>
              <a:rPr lang="en-US" sz="3200" b="1" smtClean="0"/>
              <a:t>Question 1</a:t>
            </a:r>
            <a:endParaRPr lang="sv-SE" sz="2800" smtClean="0"/>
          </a:p>
          <a:p>
            <a:r>
              <a:rPr lang="en-US" sz="2400" smtClean="0"/>
              <a:t>PUCIT consists of many departments like Administration, Accounts, Examination, Admission, Library, Computer Labs, Faculty Management, and Student Management etc. Every department has its own specific process and each department is using computer-based system to some extent. It is decided by the higher management that all the departments should be integrated under one system where they must work independently. Higher Management wants to see this system within this year. Risks, which can arise, should be accommodated implicitly keeping the time factor in mind</a:t>
            </a:r>
            <a:endParaRPr lang="en-GB" sz="2400" smtClean="0"/>
          </a:p>
        </p:txBody>
      </p:sp>
      <p:sp>
        <p:nvSpPr>
          <p:cNvPr id="11268" name="Rectangle 1"/>
          <p:cNvSpPr>
            <a:spLocks noChangeArrowheads="1"/>
          </p:cNvSpPr>
          <p:nvPr/>
        </p:nvSpPr>
        <p:spPr bwMode="auto">
          <a:xfrm>
            <a:off x="609600" y="5832475"/>
            <a:ext cx="8001000" cy="923925"/>
          </a:xfrm>
          <a:prstGeom prst="rect">
            <a:avLst/>
          </a:prstGeom>
          <a:noFill/>
          <a:ln w="9525">
            <a:noFill/>
            <a:miter lim="800000"/>
            <a:headEnd/>
            <a:tailEnd/>
          </a:ln>
        </p:spPr>
        <p:txBody>
          <a:bodyPr>
            <a:spAutoFit/>
          </a:bodyPr>
          <a:lstStyle/>
          <a:p>
            <a:r>
              <a:rPr lang="en-US" b="1">
                <a:solidFill>
                  <a:srgbClr val="FF0000"/>
                </a:solidFill>
              </a:rPr>
              <a:t>What Software Process Model would you choose and why? State your assumptions clearly, if any, and give logical reasons in support to your answer.</a:t>
            </a:r>
            <a:endParaRPr lang="sv-SE">
              <a:solidFill>
                <a:srgbClr val="FF0000"/>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Edge</Template>
  <TotalTime>8273</TotalTime>
  <Words>972</Words>
  <Application>Microsoft Office PowerPoint</Application>
  <PresentationFormat>On-screen Show (4:3)</PresentationFormat>
  <Paragraphs>106</Paragraphs>
  <Slides>16</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Garamond</vt:lpstr>
      <vt:lpstr>Wingdings</vt:lpstr>
      <vt:lpstr>Times New Roman</vt:lpstr>
      <vt:lpstr>Edge</vt:lpstr>
      <vt:lpstr>Incremental model – when to use</vt:lpstr>
      <vt:lpstr>The incremental model</vt:lpstr>
      <vt:lpstr>The incremental model - example</vt:lpstr>
      <vt:lpstr>Incremental model</vt:lpstr>
      <vt:lpstr>Incremental model advantages</vt:lpstr>
      <vt:lpstr>The Spiral model</vt:lpstr>
      <vt:lpstr>Slide 7</vt:lpstr>
      <vt:lpstr>The Spiral model</vt:lpstr>
      <vt:lpstr>Examples</vt:lpstr>
      <vt:lpstr>Examples</vt:lpstr>
      <vt:lpstr>Examples</vt:lpstr>
      <vt:lpstr>Examples</vt:lpstr>
      <vt:lpstr>Examples</vt:lpstr>
      <vt:lpstr>Examples</vt:lpstr>
      <vt:lpstr>Examples</vt:lpstr>
      <vt:lpstr>Questions?</vt:lpstr>
    </vt:vector>
  </TitlesOfParts>
  <Company>usman enterprises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Architectural Modal_Ch.4</dc:title>
  <dc:subject>DDBS</dc:subject>
  <dc:creator>Asim Rasul</dc:creator>
  <cp:lastModifiedBy>support</cp:lastModifiedBy>
  <cp:revision>2187</cp:revision>
  <dcterms:created xsi:type="dcterms:W3CDTF">2003-10-27T07:13:42Z</dcterms:created>
  <dcterms:modified xsi:type="dcterms:W3CDTF">2015-10-26T07:44:53Z</dcterms:modified>
</cp:coreProperties>
</file>