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notesMasterIdLst>
    <p:notesMasterId r:id="rId17"/>
  </p:notesMasterIdLst>
  <p:sldIdLst>
    <p:sldId id="256" r:id="rId2"/>
    <p:sldId id="265" r:id="rId3"/>
    <p:sldId id="271" r:id="rId4"/>
    <p:sldId id="268" r:id="rId5"/>
    <p:sldId id="274" r:id="rId6"/>
    <p:sldId id="262" r:id="rId7"/>
    <p:sldId id="273" r:id="rId8"/>
    <p:sldId id="261" r:id="rId9"/>
    <p:sldId id="266" r:id="rId10"/>
    <p:sldId id="264" r:id="rId11"/>
    <p:sldId id="272" r:id="rId12"/>
    <p:sldId id="275" r:id="rId13"/>
    <p:sldId id="267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50988-26A6-43A5-8E7B-38ACD516D8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F5E71B-1548-46F4-9962-D75BFB311B5F}">
      <dgm:prSet/>
      <dgm:spPr/>
      <dgm:t>
        <a:bodyPr/>
        <a:lstStyle/>
        <a:p>
          <a:r>
            <a:rPr lang="en-GB"/>
            <a:t>Comic Book collection</a:t>
          </a:r>
          <a:endParaRPr lang="en-US"/>
        </a:p>
      </dgm:t>
    </dgm:pt>
    <dgm:pt modelId="{DB48DBF6-A27A-4FF4-A333-83CF2D06C3C1}" type="parTrans" cxnId="{CE8B9D75-65AD-4BA1-A02C-AECB8A404CCE}">
      <dgm:prSet/>
      <dgm:spPr/>
      <dgm:t>
        <a:bodyPr/>
        <a:lstStyle/>
        <a:p>
          <a:endParaRPr lang="en-US"/>
        </a:p>
      </dgm:t>
    </dgm:pt>
    <dgm:pt modelId="{48FA33EA-DBD2-4AA8-B186-38BDC6613AC5}" type="sibTrans" cxnId="{CE8B9D75-65AD-4BA1-A02C-AECB8A404CCE}">
      <dgm:prSet/>
      <dgm:spPr/>
      <dgm:t>
        <a:bodyPr/>
        <a:lstStyle/>
        <a:p>
          <a:endParaRPr lang="en-US"/>
        </a:p>
      </dgm:t>
    </dgm:pt>
    <dgm:pt modelId="{28C23982-8987-4B96-99A0-03D6D025773A}">
      <dgm:prSet/>
      <dgm:spPr/>
      <dgm:t>
        <a:bodyPr/>
        <a:lstStyle/>
        <a:p>
          <a:r>
            <a:rPr lang="en-GB"/>
            <a:t>Wanted to keep my project simple so that I can better understand the principles being used</a:t>
          </a:r>
          <a:endParaRPr lang="en-US"/>
        </a:p>
      </dgm:t>
    </dgm:pt>
    <dgm:pt modelId="{CBEFA85B-8020-49DC-B88B-71E16D6068C3}" type="parTrans" cxnId="{134ADD87-AFF2-4F2A-9A63-4EF068BDAB01}">
      <dgm:prSet/>
      <dgm:spPr/>
      <dgm:t>
        <a:bodyPr/>
        <a:lstStyle/>
        <a:p>
          <a:endParaRPr lang="en-US"/>
        </a:p>
      </dgm:t>
    </dgm:pt>
    <dgm:pt modelId="{CAEA754C-131E-42B8-B66E-5EADDF903C90}" type="sibTrans" cxnId="{134ADD87-AFF2-4F2A-9A63-4EF068BDAB01}">
      <dgm:prSet/>
      <dgm:spPr/>
      <dgm:t>
        <a:bodyPr/>
        <a:lstStyle/>
        <a:p>
          <a:endParaRPr lang="en-US"/>
        </a:p>
      </dgm:t>
    </dgm:pt>
    <dgm:pt modelId="{D9805CA1-E4D6-4797-8B02-47273C3CE834}">
      <dgm:prSet/>
      <dgm:spPr/>
      <dgm:t>
        <a:bodyPr/>
        <a:lstStyle/>
        <a:p>
          <a:r>
            <a:rPr lang="en-GB"/>
            <a:t>Avoid distraction of having a lot of add on to the project.</a:t>
          </a:r>
          <a:endParaRPr lang="en-US"/>
        </a:p>
      </dgm:t>
    </dgm:pt>
    <dgm:pt modelId="{1FDAA214-63CA-41B9-BDA4-035A7DBF715B}" type="parTrans" cxnId="{9EA3F546-4140-4CB0-BBAF-7423334C00A9}">
      <dgm:prSet/>
      <dgm:spPr/>
      <dgm:t>
        <a:bodyPr/>
        <a:lstStyle/>
        <a:p>
          <a:endParaRPr lang="en-US"/>
        </a:p>
      </dgm:t>
    </dgm:pt>
    <dgm:pt modelId="{FC94E75D-9A6D-417C-BBCB-A0C811DC8923}" type="sibTrans" cxnId="{9EA3F546-4140-4CB0-BBAF-7423334C00A9}">
      <dgm:prSet/>
      <dgm:spPr/>
      <dgm:t>
        <a:bodyPr/>
        <a:lstStyle/>
        <a:p>
          <a:endParaRPr lang="en-US"/>
        </a:p>
      </dgm:t>
    </dgm:pt>
    <dgm:pt modelId="{AA7C4546-C34A-4F51-813E-AEA3922701B0}" type="pres">
      <dgm:prSet presAssocID="{77650988-26A6-43A5-8E7B-38ACD516D883}" presName="root" presStyleCnt="0">
        <dgm:presLayoutVars>
          <dgm:dir/>
          <dgm:resizeHandles val="exact"/>
        </dgm:presLayoutVars>
      </dgm:prSet>
      <dgm:spPr/>
    </dgm:pt>
    <dgm:pt modelId="{72AE5CA9-8082-4B15-B45B-C4BBBA72A2AA}" type="pres">
      <dgm:prSet presAssocID="{E6F5E71B-1548-46F4-9962-D75BFB311B5F}" presName="compNode" presStyleCnt="0"/>
      <dgm:spPr/>
    </dgm:pt>
    <dgm:pt modelId="{82F8A195-7454-4AD1-AC49-854366ED62A9}" type="pres">
      <dgm:prSet presAssocID="{E6F5E71B-1548-46F4-9962-D75BFB311B5F}" presName="bgRect" presStyleLbl="bgShp" presStyleIdx="0" presStyleCnt="3"/>
      <dgm:spPr/>
    </dgm:pt>
    <dgm:pt modelId="{7AD5AEB8-34EA-4769-B85D-D303786511FE}" type="pres">
      <dgm:prSet presAssocID="{E6F5E71B-1548-46F4-9962-D75BFB311B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F53EC8-E938-45C8-8A49-0414958BA8CB}" type="pres">
      <dgm:prSet presAssocID="{E6F5E71B-1548-46F4-9962-D75BFB311B5F}" presName="spaceRect" presStyleCnt="0"/>
      <dgm:spPr/>
    </dgm:pt>
    <dgm:pt modelId="{E4EA9D16-F02A-48F4-91FA-A1112B200446}" type="pres">
      <dgm:prSet presAssocID="{E6F5E71B-1548-46F4-9962-D75BFB311B5F}" presName="parTx" presStyleLbl="revTx" presStyleIdx="0" presStyleCnt="3">
        <dgm:presLayoutVars>
          <dgm:chMax val="0"/>
          <dgm:chPref val="0"/>
        </dgm:presLayoutVars>
      </dgm:prSet>
      <dgm:spPr/>
    </dgm:pt>
    <dgm:pt modelId="{4A4A9097-E68A-4752-82F6-984E25F9B0AE}" type="pres">
      <dgm:prSet presAssocID="{48FA33EA-DBD2-4AA8-B186-38BDC6613AC5}" presName="sibTrans" presStyleCnt="0"/>
      <dgm:spPr/>
    </dgm:pt>
    <dgm:pt modelId="{4958EE40-7AF3-43D4-ADF8-460E7646767F}" type="pres">
      <dgm:prSet presAssocID="{28C23982-8987-4B96-99A0-03D6D025773A}" presName="compNode" presStyleCnt="0"/>
      <dgm:spPr/>
    </dgm:pt>
    <dgm:pt modelId="{C41DDC21-90CE-4E48-8CF2-477C3ACE9FE2}" type="pres">
      <dgm:prSet presAssocID="{28C23982-8987-4B96-99A0-03D6D025773A}" presName="bgRect" presStyleLbl="bgShp" presStyleIdx="1" presStyleCnt="3"/>
      <dgm:spPr/>
    </dgm:pt>
    <dgm:pt modelId="{F11D21E6-68DE-4E2E-8DA3-771C7AC648D7}" type="pres">
      <dgm:prSet presAssocID="{28C23982-8987-4B96-99A0-03D6D02577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B4771A-9EC8-4C69-A52D-CDBC26801928}" type="pres">
      <dgm:prSet presAssocID="{28C23982-8987-4B96-99A0-03D6D025773A}" presName="spaceRect" presStyleCnt="0"/>
      <dgm:spPr/>
    </dgm:pt>
    <dgm:pt modelId="{0D3780AE-587F-4D2A-8ECC-B2CA67FA58F0}" type="pres">
      <dgm:prSet presAssocID="{28C23982-8987-4B96-99A0-03D6D025773A}" presName="parTx" presStyleLbl="revTx" presStyleIdx="1" presStyleCnt="3">
        <dgm:presLayoutVars>
          <dgm:chMax val="0"/>
          <dgm:chPref val="0"/>
        </dgm:presLayoutVars>
      </dgm:prSet>
      <dgm:spPr/>
    </dgm:pt>
    <dgm:pt modelId="{1A0ADFD9-CE00-475E-AB3D-7C454171D15D}" type="pres">
      <dgm:prSet presAssocID="{CAEA754C-131E-42B8-B66E-5EADDF903C90}" presName="sibTrans" presStyleCnt="0"/>
      <dgm:spPr/>
    </dgm:pt>
    <dgm:pt modelId="{09518EFE-3EA1-4ECB-A148-7140CF3FDB61}" type="pres">
      <dgm:prSet presAssocID="{D9805CA1-E4D6-4797-8B02-47273C3CE834}" presName="compNode" presStyleCnt="0"/>
      <dgm:spPr/>
    </dgm:pt>
    <dgm:pt modelId="{65051192-6599-4D19-84E8-FF761446FF5A}" type="pres">
      <dgm:prSet presAssocID="{D9805CA1-E4D6-4797-8B02-47273C3CE834}" presName="bgRect" presStyleLbl="bgShp" presStyleIdx="2" presStyleCnt="3"/>
      <dgm:spPr/>
    </dgm:pt>
    <dgm:pt modelId="{898A9D8F-7B4C-4925-B7D7-50DEA6B54E0D}" type="pres">
      <dgm:prSet presAssocID="{D9805CA1-E4D6-4797-8B02-47273C3CE8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7AA5862-07A3-4CB9-B435-48EA37BCB767}" type="pres">
      <dgm:prSet presAssocID="{D9805CA1-E4D6-4797-8B02-47273C3CE834}" presName="spaceRect" presStyleCnt="0"/>
      <dgm:spPr/>
    </dgm:pt>
    <dgm:pt modelId="{25740DF7-2A8F-46E9-A0F0-65751FCEA98B}" type="pres">
      <dgm:prSet presAssocID="{D9805CA1-E4D6-4797-8B02-47273C3CE8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B9652C-82A2-41BA-8C3D-C1229D39511C}" type="presOf" srcId="{E6F5E71B-1548-46F4-9962-D75BFB311B5F}" destId="{E4EA9D16-F02A-48F4-91FA-A1112B200446}" srcOrd="0" destOrd="0" presId="urn:microsoft.com/office/officeart/2018/2/layout/IconVerticalSolidList"/>
    <dgm:cxn modelId="{15ECD03A-1BF3-481B-A097-A29B8F38492F}" type="presOf" srcId="{D9805CA1-E4D6-4797-8B02-47273C3CE834}" destId="{25740DF7-2A8F-46E9-A0F0-65751FCEA98B}" srcOrd="0" destOrd="0" presId="urn:microsoft.com/office/officeart/2018/2/layout/IconVerticalSolidList"/>
    <dgm:cxn modelId="{9EA3F546-4140-4CB0-BBAF-7423334C00A9}" srcId="{77650988-26A6-43A5-8E7B-38ACD516D883}" destId="{D9805CA1-E4D6-4797-8B02-47273C3CE834}" srcOrd="2" destOrd="0" parTransId="{1FDAA214-63CA-41B9-BDA4-035A7DBF715B}" sibTransId="{FC94E75D-9A6D-417C-BBCB-A0C811DC8923}"/>
    <dgm:cxn modelId="{3387DB4B-1FE3-47C4-8ACF-8F9BA17E4409}" type="presOf" srcId="{28C23982-8987-4B96-99A0-03D6D025773A}" destId="{0D3780AE-587F-4D2A-8ECC-B2CA67FA58F0}" srcOrd="0" destOrd="0" presId="urn:microsoft.com/office/officeart/2018/2/layout/IconVerticalSolidList"/>
    <dgm:cxn modelId="{CE8B9D75-65AD-4BA1-A02C-AECB8A404CCE}" srcId="{77650988-26A6-43A5-8E7B-38ACD516D883}" destId="{E6F5E71B-1548-46F4-9962-D75BFB311B5F}" srcOrd="0" destOrd="0" parTransId="{DB48DBF6-A27A-4FF4-A333-83CF2D06C3C1}" sibTransId="{48FA33EA-DBD2-4AA8-B186-38BDC6613AC5}"/>
    <dgm:cxn modelId="{134ADD87-AFF2-4F2A-9A63-4EF068BDAB01}" srcId="{77650988-26A6-43A5-8E7B-38ACD516D883}" destId="{28C23982-8987-4B96-99A0-03D6D025773A}" srcOrd="1" destOrd="0" parTransId="{CBEFA85B-8020-49DC-B88B-71E16D6068C3}" sibTransId="{CAEA754C-131E-42B8-B66E-5EADDF903C90}"/>
    <dgm:cxn modelId="{02E0E2C8-8729-400C-9B02-2C82011BF332}" type="presOf" srcId="{77650988-26A6-43A5-8E7B-38ACD516D883}" destId="{AA7C4546-C34A-4F51-813E-AEA3922701B0}" srcOrd="0" destOrd="0" presId="urn:microsoft.com/office/officeart/2018/2/layout/IconVerticalSolidList"/>
    <dgm:cxn modelId="{98F4E846-679D-4E5C-B67B-0C595AF1FA54}" type="presParOf" srcId="{AA7C4546-C34A-4F51-813E-AEA3922701B0}" destId="{72AE5CA9-8082-4B15-B45B-C4BBBA72A2AA}" srcOrd="0" destOrd="0" presId="urn:microsoft.com/office/officeart/2018/2/layout/IconVerticalSolidList"/>
    <dgm:cxn modelId="{049888B7-2A39-4DBA-9C19-88A49E98F006}" type="presParOf" srcId="{72AE5CA9-8082-4B15-B45B-C4BBBA72A2AA}" destId="{82F8A195-7454-4AD1-AC49-854366ED62A9}" srcOrd="0" destOrd="0" presId="urn:microsoft.com/office/officeart/2018/2/layout/IconVerticalSolidList"/>
    <dgm:cxn modelId="{ED316A38-29F3-48C7-A8E6-0F902EA2FE6E}" type="presParOf" srcId="{72AE5CA9-8082-4B15-B45B-C4BBBA72A2AA}" destId="{7AD5AEB8-34EA-4769-B85D-D303786511FE}" srcOrd="1" destOrd="0" presId="urn:microsoft.com/office/officeart/2018/2/layout/IconVerticalSolidList"/>
    <dgm:cxn modelId="{DDDE140B-F98E-4A62-81CE-7DB11D774EB7}" type="presParOf" srcId="{72AE5CA9-8082-4B15-B45B-C4BBBA72A2AA}" destId="{BBF53EC8-E938-45C8-8A49-0414958BA8CB}" srcOrd="2" destOrd="0" presId="urn:microsoft.com/office/officeart/2018/2/layout/IconVerticalSolidList"/>
    <dgm:cxn modelId="{A143CB0C-B760-41A6-8113-03AED4E0A5EC}" type="presParOf" srcId="{72AE5CA9-8082-4B15-B45B-C4BBBA72A2AA}" destId="{E4EA9D16-F02A-48F4-91FA-A1112B200446}" srcOrd="3" destOrd="0" presId="urn:microsoft.com/office/officeart/2018/2/layout/IconVerticalSolidList"/>
    <dgm:cxn modelId="{6F50814E-8308-4778-9BCE-992A2D210342}" type="presParOf" srcId="{AA7C4546-C34A-4F51-813E-AEA3922701B0}" destId="{4A4A9097-E68A-4752-82F6-984E25F9B0AE}" srcOrd="1" destOrd="0" presId="urn:microsoft.com/office/officeart/2018/2/layout/IconVerticalSolidList"/>
    <dgm:cxn modelId="{ADA292CA-409A-4C93-B726-EDDCDE44202B}" type="presParOf" srcId="{AA7C4546-C34A-4F51-813E-AEA3922701B0}" destId="{4958EE40-7AF3-43D4-ADF8-460E7646767F}" srcOrd="2" destOrd="0" presId="urn:microsoft.com/office/officeart/2018/2/layout/IconVerticalSolidList"/>
    <dgm:cxn modelId="{2B0EF17D-57A8-4CAA-8DFA-4F86BF5BC9B7}" type="presParOf" srcId="{4958EE40-7AF3-43D4-ADF8-460E7646767F}" destId="{C41DDC21-90CE-4E48-8CF2-477C3ACE9FE2}" srcOrd="0" destOrd="0" presId="urn:microsoft.com/office/officeart/2018/2/layout/IconVerticalSolidList"/>
    <dgm:cxn modelId="{17F90BF4-A117-40D9-A585-89D866FD2586}" type="presParOf" srcId="{4958EE40-7AF3-43D4-ADF8-460E7646767F}" destId="{F11D21E6-68DE-4E2E-8DA3-771C7AC648D7}" srcOrd="1" destOrd="0" presId="urn:microsoft.com/office/officeart/2018/2/layout/IconVerticalSolidList"/>
    <dgm:cxn modelId="{A4C68146-FFA4-4F0A-84D9-B10D469101CF}" type="presParOf" srcId="{4958EE40-7AF3-43D4-ADF8-460E7646767F}" destId="{2DB4771A-9EC8-4C69-A52D-CDBC26801928}" srcOrd="2" destOrd="0" presId="urn:microsoft.com/office/officeart/2018/2/layout/IconVerticalSolidList"/>
    <dgm:cxn modelId="{87AF16F9-648C-42E3-872D-5DD80CF302C6}" type="presParOf" srcId="{4958EE40-7AF3-43D4-ADF8-460E7646767F}" destId="{0D3780AE-587F-4D2A-8ECC-B2CA67FA58F0}" srcOrd="3" destOrd="0" presId="urn:microsoft.com/office/officeart/2018/2/layout/IconVerticalSolidList"/>
    <dgm:cxn modelId="{F734590A-DB93-47CF-93E3-BDA3E39720C9}" type="presParOf" srcId="{AA7C4546-C34A-4F51-813E-AEA3922701B0}" destId="{1A0ADFD9-CE00-475E-AB3D-7C454171D15D}" srcOrd="3" destOrd="0" presId="urn:microsoft.com/office/officeart/2018/2/layout/IconVerticalSolidList"/>
    <dgm:cxn modelId="{9159933C-A58B-46C2-B264-F97C50106768}" type="presParOf" srcId="{AA7C4546-C34A-4F51-813E-AEA3922701B0}" destId="{09518EFE-3EA1-4ECB-A148-7140CF3FDB61}" srcOrd="4" destOrd="0" presId="urn:microsoft.com/office/officeart/2018/2/layout/IconVerticalSolidList"/>
    <dgm:cxn modelId="{63A6EF4D-91FD-4A9B-8B97-5EF6957CC4CB}" type="presParOf" srcId="{09518EFE-3EA1-4ECB-A148-7140CF3FDB61}" destId="{65051192-6599-4D19-84E8-FF761446FF5A}" srcOrd="0" destOrd="0" presId="urn:microsoft.com/office/officeart/2018/2/layout/IconVerticalSolidList"/>
    <dgm:cxn modelId="{FC89E26E-5F0E-423F-BC7F-D2B35F50E1E9}" type="presParOf" srcId="{09518EFE-3EA1-4ECB-A148-7140CF3FDB61}" destId="{898A9D8F-7B4C-4925-B7D7-50DEA6B54E0D}" srcOrd="1" destOrd="0" presId="urn:microsoft.com/office/officeart/2018/2/layout/IconVerticalSolidList"/>
    <dgm:cxn modelId="{800E581D-C59C-407B-B5E9-9C1430B80491}" type="presParOf" srcId="{09518EFE-3EA1-4ECB-A148-7140CF3FDB61}" destId="{67AA5862-07A3-4CB9-B435-48EA37BCB767}" srcOrd="2" destOrd="0" presId="urn:microsoft.com/office/officeart/2018/2/layout/IconVerticalSolidList"/>
    <dgm:cxn modelId="{9A0C9D49-28A9-4E49-9347-0E2314694E53}" type="presParOf" srcId="{09518EFE-3EA1-4ECB-A148-7140CF3FDB61}" destId="{25740DF7-2A8F-46E9-A0F0-65751FCEA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6BC8F-8D1C-4912-9EC5-5CAD7F3CA8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579835-9BEC-4857-96F9-320E214EAA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/>
            <a:t>A Kanban board with full expansion on user stories and tasks needed to complete the project. </a:t>
          </a:r>
          <a:endParaRPr lang="en-US" sz="1400" dirty="0"/>
        </a:p>
      </dgm:t>
    </dgm:pt>
    <dgm:pt modelId="{5315E5CC-7EC0-4E0D-993C-1FC9DF6D385C}" type="parTrans" cxnId="{B27F472B-B019-4F6C-A644-AF2F3C51D3AE}">
      <dgm:prSet/>
      <dgm:spPr/>
      <dgm:t>
        <a:bodyPr/>
        <a:lstStyle/>
        <a:p>
          <a:pPr algn="ctr"/>
          <a:endParaRPr lang="en-US"/>
        </a:p>
      </dgm:t>
    </dgm:pt>
    <dgm:pt modelId="{88A057B2-458A-4D2F-9B87-07B1418F76B4}" type="sibTrans" cxnId="{B27F472B-B019-4F6C-A644-AF2F3C51D3AE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887A6196-3895-4E74-9B3B-91B2CA7FF3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/>
            <a:t>A fully functional application with front end and back end integration</a:t>
          </a:r>
          <a:endParaRPr lang="en-US" sz="1400" dirty="0"/>
        </a:p>
      </dgm:t>
    </dgm:pt>
    <dgm:pt modelId="{CD1CBFCF-58C0-4739-AA43-BE6976F151F2}" type="parTrans" cxnId="{5BE66C68-F78E-4E71-B03D-CC1E6DA07956}">
      <dgm:prSet/>
      <dgm:spPr/>
      <dgm:t>
        <a:bodyPr/>
        <a:lstStyle/>
        <a:p>
          <a:pPr algn="ctr"/>
          <a:endParaRPr lang="en-US"/>
        </a:p>
      </dgm:t>
    </dgm:pt>
    <dgm:pt modelId="{5CF6235B-41D2-4FB8-83CC-6D92412E1A3F}" type="sibTrans" cxnId="{5BE66C68-F78E-4E71-B03D-CC1E6DA07956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4821EFC7-709C-4631-9C7A-199DE27941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/>
            <a:t>A functional application, following best practices and design principles.</a:t>
          </a:r>
          <a:endParaRPr lang="en-US" sz="1400" dirty="0"/>
        </a:p>
      </dgm:t>
    </dgm:pt>
    <dgm:pt modelId="{004D556C-1B39-43A5-AFC5-3CEEBD53899A}" type="parTrans" cxnId="{3507FE5A-8521-48B0-88FD-459F46385D9D}">
      <dgm:prSet/>
      <dgm:spPr/>
      <dgm:t>
        <a:bodyPr/>
        <a:lstStyle/>
        <a:p>
          <a:pPr algn="ctr"/>
          <a:endParaRPr lang="en-US"/>
        </a:p>
      </dgm:t>
    </dgm:pt>
    <dgm:pt modelId="{7E2B0D31-1CD9-4AE2-A8E6-F52A7BFED406}" type="sibTrans" cxnId="{3507FE5A-8521-48B0-88FD-459F46385D9D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DF915363-0FC4-4859-AC6B-8EF570233C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/>
            <a:t>Unit tests and integration tests for validation of the application</a:t>
          </a:r>
          <a:endParaRPr lang="en-US" sz="1400" dirty="0"/>
        </a:p>
      </dgm:t>
    </dgm:pt>
    <dgm:pt modelId="{7C4C3EDC-26F6-46F0-8362-E8C29B236367}" type="parTrans" cxnId="{2B6E23CC-ADCD-4B0B-8E63-80E1F9BD51F5}">
      <dgm:prSet/>
      <dgm:spPr/>
      <dgm:t>
        <a:bodyPr/>
        <a:lstStyle/>
        <a:p>
          <a:pPr algn="ctr"/>
          <a:endParaRPr lang="en-US"/>
        </a:p>
      </dgm:t>
    </dgm:pt>
    <dgm:pt modelId="{414A8A57-22A5-4E78-912A-E63D9CC9DB65}" type="sibTrans" cxnId="{2B6E23CC-ADCD-4B0B-8E63-80E1F9BD51F5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4EE9CBE3-DCD4-43E3-97A2-6B8CC61FBAE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/>
            <a:t>Code fully integrated into a Version Control System </a:t>
          </a:r>
          <a:endParaRPr lang="en-US" sz="1400" dirty="0"/>
        </a:p>
      </dgm:t>
    </dgm:pt>
    <dgm:pt modelId="{9531DA93-9DE8-47E9-8AC8-F8A883D4F791}" type="parTrans" cxnId="{48104DFD-00E3-49D0-A5E3-6565A60D94AA}">
      <dgm:prSet/>
      <dgm:spPr/>
      <dgm:t>
        <a:bodyPr/>
        <a:lstStyle/>
        <a:p>
          <a:pPr algn="ctr"/>
          <a:endParaRPr lang="en-US"/>
        </a:p>
      </dgm:t>
    </dgm:pt>
    <dgm:pt modelId="{5B3E02F3-055D-4E6D-8FB6-A23432D22D9B}" type="sibTrans" cxnId="{48104DFD-00E3-49D0-A5E3-6565A60D94AA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036C5BE0-805B-4C20-A1DA-410F1FB934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/>
            <a:t>Produce a minimum viable product.</a:t>
          </a:r>
          <a:endParaRPr lang="en-US" sz="1400" dirty="0"/>
        </a:p>
      </dgm:t>
    </dgm:pt>
    <dgm:pt modelId="{B6FB9521-4BA5-4C34-937F-6561F1205C56}" type="parTrans" cxnId="{B4CB1476-6B1C-4F69-ABC9-BFAB6E399230}">
      <dgm:prSet/>
      <dgm:spPr/>
      <dgm:t>
        <a:bodyPr/>
        <a:lstStyle/>
        <a:p>
          <a:pPr algn="ctr"/>
          <a:endParaRPr lang="en-US"/>
        </a:p>
      </dgm:t>
    </dgm:pt>
    <dgm:pt modelId="{1B3B405C-289D-448A-B51F-53D0881B94C4}" type="sibTrans" cxnId="{B4CB1476-6B1C-4F69-ABC9-BFAB6E399230}">
      <dgm:prSet/>
      <dgm:spPr/>
      <dgm:t>
        <a:bodyPr/>
        <a:lstStyle/>
        <a:p>
          <a:pPr algn="ctr"/>
          <a:endParaRPr lang="en-US"/>
        </a:p>
      </dgm:t>
    </dgm:pt>
    <dgm:pt modelId="{E8571551-5F43-4F0C-B9DF-A35E7F660C1D}" type="pres">
      <dgm:prSet presAssocID="{24B6BC8F-8D1C-4912-9EC5-5CAD7F3CA8C9}" presName="root" presStyleCnt="0">
        <dgm:presLayoutVars>
          <dgm:dir/>
          <dgm:resizeHandles val="exact"/>
        </dgm:presLayoutVars>
      </dgm:prSet>
      <dgm:spPr/>
    </dgm:pt>
    <dgm:pt modelId="{DE212BFE-FFF5-4712-8260-618244C6FB82}" type="pres">
      <dgm:prSet presAssocID="{A2579835-9BEC-4857-96F9-320E214EAA10}" presName="compNode" presStyleCnt="0"/>
      <dgm:spPr/>
    </dgm:pt>
    <dgm:pt modelId="{C047D1BE-B7E4-4409-9A90-F6978B36C00B}" type="pres">
      <dgm:prSet presAssocID="{A2579835-9BEC-4857-96F9-320E214EAA10}" presName="iconBgRect" presStyleLbl="bgShp" presStyleIdx="0" presStyleCnt="6"/>
      <dgm:spPr/>
    </dgm:pt>
    <dgm:pt modelId="{5F651A5F-D5ED-4D7E-A88D-6FF395913F80}" type="pres">
      <dgm:prSet presAssocID="{A2579835-9BEC-4857-96F9-320E214EAA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B728F1E-8CA4-4EDE-8275-5BF61BA70FC5}" type="pres">
      <dgm:prSet presAssocID="{A2579835-9BEC-4857-96F9-320E214EAA10}" presName="spaceRect" presStyleCnt="0"/>
      <dgm:spPr/>
    </dgm:pt>
    <dgm:pt modelId="{1A50E1C0-F8FE-48A7-9B37-F76074E01739}" type="pres">
      <dgm:prSet presAssocID="{A2579835-9BEC-4857-96F9-320E214EAA10}" presName="textRect" presStyleLbl="revTx" presStyleIdx="0" presStyleCnt="6">
        <dgm:presLayoutVars>
          <dgm:chMax val="1"/>
          <dgm:chPref val="1"/>
        </dgm:presLayoutVars>
      </dgm:prSet>
      <dgm:spPr/>
    </dgm:pt>
    <dgm:pt modelId="{0BA3E16A-6F1B-4AD3-8D21-4C166FBC8809}" type="pres">
      <dgm:prSet presAssocID="{88A057B2-458A-4D2F-9B87-07B1418F76B4}" presName="sibTrans" presStyleCnt="0"/>
      <dgm:spPr/>
    </dgm:pt>
    <dgm:pt modelId="{278F8B57-55FF-4705-A8B6-AB7BC54C29FC}" type="pres">
      <dgm:prSet presAssocID="{887A6196-3895-4E74-9B3B-91B2CA7FF3CE}" presName="compNode" presStyleCnt="0"/>
      <dgm:spPr/>
    </dgm:pt>
    <dgm:pt modelId="{F10330EF-972C-48E2-80F2-9AA95CB0AEF2}" type="pres">
      <dgm:prSet presAssocID="{887A6196-3895-4E74-9B3B-91B2CA7FF3CE}" presName="iconBgRect" presStyleLbl="bgShp" presStyleIdx="1" presStyleCnt="6"/>
      <dgm:spPr/>
    </dgm:pt>
    <dgm:pt modelId="{21450F5D-520F-4C2D-8059-DFAFD23C8FAB}" type="pres">
      <dgm:prSet presAssocID="{887A6196-3895-4E74-9B3B-91B2CA7FF3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AB370D-65B5-403E-96EE-B820FC662615}" type="pres">
      <dgm:prSet presAssocID="{887A6196-3895-4E74-9B3B-91B2CA7FF3CE}" presName="spaceRect" presStyleCnt="0"/>
      <dgm:spPr/>
    </dgm:pt>
    <dgm:pt modelId="{1C373711-389B-4C60-8542-5680E6286711}" type="pres">
      <dgm:prSet presAssocID="{887A6196-3895-4E74-9B3B-91B2CA7FF3CE}" presName="textRect" presStyleLbl="revTx" presStyleIdx="1" presStyleCnt="6">
        <dgm:presLayoutVars>
          <dgm:chMax val="1"/>
          <dgm:chPref val="1"/>
        </dgm:presLayoutVars>
      </dgm:prSet>
      <dgm:spPr/>
    </dgm:pt>
    <dgm:pt modelId="{E8C3B06B-B5DF-445A-A6A4-6BD655E65B60}" type="pres">
      <dgm:prSet presAssocID="{5CF6235B-41D2-4FB8-83CC-6D92412E1A3F}" presName="sibTrans" presStyleCnt="0"/>
      <dgm:spPr/>
    </dgm:pt>
    <dgm:pt modelId="{0970C224-B719-4DF5-815C-9ED40C61146D}" type="pres">
      <dgm:prSet presAssocID="{4821EFC7-709C-4631-9C7A-199DE2794176}" presName="compNode" presStyleCnt="0"/>
      <dgm:spPr/>
    </dgm:pt>
    <dgm:pt modelId="{F9A2875D-F484-4F78-8129-FF7057828717}" type="pres">
      <dgm:prSet presAssocID="{4821EFC7-709C-4631-9C7A-199DE2794176}" presName="iconBgRect" presStyleLbl="bgShp" presStyleIdx="2" presStyleCnt="6"/>
      <dgm:spPr/>
    </dgm:pt>
    <dgm:pt modelId="{DCDE3107-2EE9-46F7-99A9-2334FAC9F3A8}" type="pres">
      <dgm:prSet presAssocID="{4821EFC7-709C-4631-9C7A-199DE27941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9B04261-BD96-4E3F-8C40-8D474BD3693C}" type="pres">
      <dgm:prSet presAssocID="{4821EFC7-709C-4631-9C7A-199DE2794176}" presName="spaceRect" presStyleCnt="0"/>
      <dgm:spPr/>
    </dgm:pt>
    <dgm:pt modelId="{7EF494A9-B751-4508-B0A4-9A19D74F41C0}" type="pres">
      <dgm:prSet presAssocID="{4821EFC7-709C-4631-9C7A-199DE2794176}" presName="textRect" presStyleLbl="revTx" presStyleIdx="2" presStyleCnt="6">
        <dgm:presLayoutVars>
          <dgm:chMax val="1"/>
          <dgm:chPref val="1"/>
        </dgm:presLayoutVars>
      </dgm:prSet>
      <dgm:spPr/>
    </dgm:pt>
    <dgm:pt modelId="{1EF71487-073C-4E61-9508-F0015E66F1CB}" type="pres">
      <dgm:prSet presAssocID="{7E2B0D31-1CD9-4AE2-A8E6-F52A7BFED406}" presName="sibTrans" presStyleCnt="0"/>
      <dgm:spPr/>
    </dgm:pt>
    <dgm:pt modelId="{7E79B2AA-3626-4C47-8638-C23BA149D291}" type="pres">
      <dgm:prSet presAssocID="{DF915363-0FC4-4859-AC6B-8EF570233C10}" presName="compNode" presStyleCnt="0"/>
      <dgm:spPr/>
    </dgm:pt>
    <dgm:pt modelId="{147C1227-89F5-435B-94B0-2D4D61DE993B}" type="pres">
      <dgm:prSet presAssocID="{DF915363-0FC4-4859-AC6B-8EF570233C10}" presName="iconBgRect" presStyleLbl="bgShp" presStyleIdx="3" presStyleCnt="6"/>
      <dgm:spPr/>
    </dgm:pt>
    <dgm:pt modelId="{3858D5B2-F191-4009-8F8D-E6865FBEA0F9}" type="pres">
      <dgm:prSet presAssocID="{DF915363-0FC4-4859-AC6B-8EF570233C1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FDF58-A156-4F32-9CEF-A775992C8518}" type="pres">
      <dgm:prSet presAssocID="{DF915363-0FC4-4859-AC6B-8EF570233C10}" presName="spaceRect" presStyleCnt="0"/>
      <dgm:spPr/>
    </dgm:pt>
    <dgm:pt modelId="{676010E8-2D25-4DA1-B923-C264B0F767A1}" type="pres">
      <dgm:prSet presAssocID="{DF915363-0FC4-4859-AC6B-8EF570233C10}" presName="textRect" presStyleLbl="revTx" presStyleIdx="3" presStyleCnt="6">
        <dgm:presLayoutVars>
          <dgm:chMax val="1"/>
          <dgm:chPref val="1"/>
        </dgm:presLayoutVars>
      </dgm:prSet>
      <dgm:spPr/>
    </dgm:pt>
    <dgm:pt modelId="{873EF59A-9DAA-4E46-B399-6246AE659CA0}" type="pres">
      <dgm:prSet presAssocID="{414A8A57-22A5-4E78-912A-E63D9CC9DB65}" presName="sibTrans" presStyleCnt="0"/>
      <dgm:spPr/>
    </dgm:pt>
    <dgm:pt modelId="{0D162E1C-8260-4F76-8F0E-5E376C61DBE9}" type="pres">
      <dgm:prSet presAssocID="{4EE9CBE3-DCD4-43E3-97A2-6B8CC61FBAE1}" presName="compNode" presStyleCnt="0"/>
      <dgm:spPr/>
    </dgm:pt>
    <dgm:pt modelId="{2830024F-F996-47F8-8A76-D8DE2AC82FFC}" type="pres">
      <dgm:prSet presAssocID="{4EE9CBE3-DCD4-43E3-97A2-6B8CC61FBAE1}" presName="iconBgRect" presStyleLbl="bgShp" presStyleIdx="4" presStyleCnt="6"/>
      <dgm:spPr/>
    </dgm:pt>
    <dgm:pt modelId="{F83770B4-5798-4E51-AA03-58691C0A160B}" type="pres">
      <dgm:prSet presAssocID="{4EE9CBE3-DCD4-43E3-97A2-6B8CC61FBAE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3A824E-E688-41B6-865B-08678A7E9909}" type="pres">
      <dgm:prSet presAssocID="{4EE9CBE3-DCD4-43E3-97A2-6B8CC61FBAE1}" presName="spaceRect" presStyleCnt="0"/>
      <dgm:spPr/>
    </dgm:pt>
    <dgm:pt modelId="{DDAF5409-3328-442B-93CE-4479784F3C42}" type="pres">
      <dgm:prSet presAssocID="{4EE9CBE3-DCD4-43E3-97A2-6B8CC61FBAE1}" presName="textRect" presStyleLbl="revTx" presStyleIdx="4" presStyleCnt="6">
        <dgm:presLayoutVars>
          <dgm:chMax val="1"/>
          <dgm:chPref val="1"/>
        </dgm:presLayoutVars>
      </dgm:prSet>
      <dgm:spPr/>
    </dgm:pt>
    <dgm:pt modelId="{E74C0F11-3875-4248-A425-26EDDCB1B203}" type="pres">
      <dgm:prSet presAssocID="{5B3E02F3-055D-4E6D-8FB6-A23432D22D9B}" presName="sibTrans" presStyleCnt="0"/>
      <dgm:spPr/>
    </dgm:pt>
    <dgm:pt modelId="{669FCDD2-B6D6-41A6-BBFF-7F09B986909B}" type="pres">
      <dgm:prSet presAssocID="{036C5BE0-805B-4C20-A1DA-410F1FB934B9}" presName="compNode" presStyleCnt="0"/>
      <dgm:spPr/>
    </dgm:pt>
    <dgm:pt modelId="{9DA68129-62DF-4429-8CCE-27A7B9FD2150}" type="pres">
      <dgm:prSet presAssocID="{036C5BE0-805B-4C20-A1DA-410F1FB934B9}" presName="iconBgRect" presStyleLbl="bgShp" presStyleIdx="5" presStyleCnt="6"/>
      <dgm:spPr/>
    </dgm:pt>
    <dgm:pt modelId="{09E29C5A-52BA-4526-AE9E-244A7B9DEF2D}" type="pres">
      <dgm:prSet presAssocID="{036C5BE0-805B-4C20-A1DA-410F1FB934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CCCCA6B-31F3-40A5-B941-3E8B698A797F}" type="pres">
      <dgm:prSet presAssocID="{036C5BE0-805B-4C20-A1DA-410F1FB934B9}" presName="spaceRect" presStyleCnt="0"/>
      <dgm:spPr/>
    </dgm:pt>
    <dgm:pt modelId="{08B3F2A9-ECB6-4536-89FE-2FFCA2054E20}" type="pres">
      <dgm:prSet presAssocID="{036C5BE0-805B-4C20-A1DA-410F1FB934B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BFB4701-6DBC-4536-A64E-B293A363ECE8}" type="presOf" srcId="{036C5BE0-805B-4C20-A1DA-410F1FB934B9}" destId="{08B3F2A9-ECB6-4536-89FE-2FFCA2054E20}" srcOrd="0" destOrd="0" presId="urn:microsoft.com/office/officeart/2018/5/layout/IconCircleLabelList"/>
    <dgm:cxn modelId="{BEC7D51D-512B-47DD-BB54-5D6006D737F7}" type="presOf" srcId="{4EE9CBE3-DCD4-43E3-97A2-6B8CC61FBAE1}" destId="{DDAF5409-3328-442B-93CE-4479784F3C42}" srcOrd="0" destOrd="0" presId="urn:microsoft.com/office/officeart/2018/5/layout/IconCircleLabelList"/>
    <dgm:cxn modelId="{B27F472B-B019-4F6C-A644-AF2F3C51D3AE}" srcId="{24B6BC8F-8D1C-4912-9EC5-5CAD7F3CA8C9}" destId="{A2579835-9BEC-4857-96F9-320E214EAA10}" srcOrd="0" destOrd="0" parTransId="{5315E5CC-7EC0-4E0D-993C-1FC9DF6D385C}" sibTransId="{88A057B2-458A-4D2F-9B87-07B1418F76B4}"/>
    <dgm:cxn modelId="{79450F3A-1170-482D-ABB7-51135412E79C}" type="presOf" srcId="{887A6196-3895-4E74-9B3B-91B2CA7FF3CE}" destId="{1C373711-389B-4C60-8542-5680E6286711}" srcOrd="0" destOrd="0" presId="urn:microsoft.com/office/officeart/2018/5/layout/IconCircleLabelList"/>
    <dgm:cxn modelId="{CA647941-21CC-40C3-900F-EF90ABDC563B}" type="presOf" srcId="{A2579835-9BEC-4857-96F9-320E214EAA10}" destId="{1A50E1C0-F8FE-48A7-9B37-F76074E01739}" srcOrd="0" destOrd="0" presId="urn:microsoft.com/office/officeart/2018/5/layout/IconCircleLabelList"/>
    <dgm:cxn modelId="{5BE66C68-F78E-4E71-B03D-CC1E6DA07956}" srcId="{24B6BC8F-8D1C-4912-9EC5-5CAD7F3CA8C9}" destId="{887A6196-3895-4E74-9B3B-91B2CA7FF3CE}" srcOrd="1" destOrd="0" parTransId="{CD1CBFCF-58C0-4739-AA43-BE6976F151F2}" sibTransId="{5CF6235B-41D2-4FB8-83CC-6D92412E1A3F}"/>
    <dgm:cxn modelId="{B4CB1476-6B1C-4F69-ABC9-BFAB6E399230}" srcId="{24B6BC8F-8D1C-4912-9EC5-5CAD7F3CA8C9}" destId="{036C5BE0-805B-4C20-A1DA-410F1FB934B9}" srcOrd="5" destOrd="0" parTransId="{B6FB9521-4BA5-4C34-937F-6561F1205C56}" sibTransId="{1B3B405C-289D-448A-B51F-53D0881B94C4}"/>
    <dgm:cxn modelId="{3507FE5A-8521-48B0-88FD-459F46385D9D}" srcId="{24B6BC8F-8D1C-4912-9EC5-5CAD7F3CA8C9}" destId="{4821EFC7-709C-4631-9C7A-199DE2794176}" srcOrd="2" destOrd="0" parTransId="{004D556C-1B39-43A5-AFC5-3CEEBD53899A}" sibTransId="{7E2B0D31-1CD9-4AE2-A8E6-F52A7BFED406}"/>
    <dgm:cxn modelId="{78BFF8C8-F3AF-476B-A707-D393E5B5AC4B}" type="presOf" srcId="{24B6BC8F-8D1C-4912-9EC5-5CAD7F3CA8C9}" destId="{E8571551-5F43-4F0C-B9DF-A35E7F660C1D}" srcOrd="0" destOrd="0" presId="urn:microsoft.com/office/officeart/2018/5/layout/IconCircleLabelList"/>
    <dgm:cxn modelId="{2B6E23CC-ADCD-4B0B-8E63-80E1F9BD51F5}" srcId="{24B6BC8F-8D1C-4912-9EC5-5CAD7F3CA8C9}" destId="{DF915363-0FC4-4859-AC6B-8EF570233C10}" srcOrd="3" destOrd="0" parTransId="{7C4C3EDC-26F6-46F0-8362-E8C29B236367}" sibTransId="{414A8A57-22A5-4E78-912A-E63D9CC9DB65}"/>
    <dgm:cxn modelId="{45DF43CE-058B-458E-883C-D390ED0444E3}" type="presOf" srcId="{DF915363-0FC4-4859-AC6B-8EF570233C10}" destId="{676010E8-2D25-4DA1-B923-C264B0F767A1}" srcOrd="0" destOrd="0" presId="urn:microsoft.com/office/officeart/2018/5/layout/IconCircleLabelList"/>
    <dgm:cxn modelId="{491FA9DA-2323-4248-BFE3-E5C9CF7F7F31}" type="presOf" srcId="{4821EFC7-709C-4631-9C7A-199DE2794176}" destId="{7EF494A9-B751-4508-B0A4-9A19D74F41C0}" srcOrd="0" destOrd="0" presId="urn:microsoft.com/office/officeart/2018/5/layout/IconCircleLabelList"/>
    <dgm:cxn modelId="{48104DFD-00E3-49D0-A5E3-6565A60D94AA}" srcId="{24B6BC8F-8D1C-4912-9EC5-5CAD7F3CA8C9}" destId="{4EE9CBE3-DCD4-43E3-97A2-6B8CC61FBAE1}" srcOrd="4" destOrd="0" parTransId="{9531DA93-9DE8-47E9-8AC8-F8A883D4F791}" sibTransId="{5B3E02F3-055D-4E6D-8FB6-A23432D22D9B}"/>
    <dgm:cxn modelId="{30B55634-5006-45CE-BC90-FE6B9EC1DAC8}" type="presParOf" srcId="{E8571551-5F43-4F0C-B9DF-A35E7F660C1D}" destId="{DE212BFE-FFF5-4712-8260-618244C6FB82}" srcOrd="0" destOrd="0" presId="urn:microsoft.com/office/officeart/2018/5/layout/IconCircleLabelList"/>
    <dgm:cxn modelId="{0FF4B50C-BCAD-4BC0-B17E-3839FC5FA978}" type="presParOf" srcId="{DE212BFE-FFF5-4712-8260-618244C6FB82}" destId="{C047D1BE-B7E4-4409-9A90-F6978B36C00B}" srcOrd="0" destOrd="0" presId="urn:microsoft.com/office/officeart/2018/5/layout/IconCircleLabelList"/>
    <dgm:cxn modelId="{BD604D58-64B1-4E9C-BF8F-569C5D603DB1}" type="presParOf" srcId="{DE212BFE-FFF5-4712-8260-618244C6FB82}" destId="{5F651A5F-D5ED-4D7E-A88D-6FF395913F80}" srcOrd="1" destOrd="0" presId="urn:microsoft.com/office/officeart/2018/5/layout/IconCircleLabelList"/>
    <dgm:cxn modelId="{F04D417A-9037-42F8-9E44-F439E3B4AD33}" type="presParOf" srcId="{DE212BFE-FFF5-4712-8260-618244C6FB82}" destId="{4B728F1E-8CA4-4EDE-8275-5BF61BA70FC5}" srcOrd="2" destOrd="0" presId="urn:microsoft.com/office/officeart/2018/5/layout/IconCircleLabelList"/>
    <dgm:cxn modelId="{1ECB1E65-E31A-4623-ABB3-686D9056DC56}" type="presParOf" srcId="{DE212BFE-FFF5-4712-8260-618244C6FB82}" destId="{1A50E1C0-F8FE-48A7-9B37-F76074E01739}" srcOrd="3" destOrd="0" presId="urn:microsoft.com/office/officeart/2018/5/layout/IconCircleLabelList"/>
    <dgm:cxn modelId="{6B84159D-603F-4400-8AD7-1D4503A6FF3A}" type="presParOf" srcId="{E8571551-5F43-4F0C-B9DF-A35E7F660C1D}" destId="{0BA3E16A-6F1B-4AD3-8D21-4C166FBC8809}" srcOrd="1" destOrd="0" presId="urn:microsoft.com/office/officeart/2018/5/layout/IconCircleLabelList"/>
    <dgm:cxn modelId="{62986D8B-205A-4202-BF2F-FDC98490CC04}" type="presParOf" srcId="{E8571551-5F43-4F0C-B9DF-A35E7F660C1D}" destId="{278F8B57-55FF-4705-A8B6-AB7BC54C29FC}" srcOrd="2" destOrd="0" presId="urn:microsoft.com/office/officeart/2018/5/layout/IconCircleLabelList"/>
    <dgm:cxn modelId="{02EAB6CF-2221-4DB6-9C3C-8A8AB2199A42}" type="presParOf" srcId="{278F8B57-55FF-4705-A8B6-AB7BC54C29FC}" destId="{F10330EF-972C-48E2-80F2-9AA95CB0AEF2}" srcOrd="0" destOrd="0" presId="urn:microsoft.com/office/officeart/2018/5/layout/IconCircleLabelList"/>
    <dgm:cxn modelId="{E7A98461-00A7-4E7A-AC57-7B1EF2182AB6}" type="presParOf" srcId="{278F8B57-55FF-4705-A8B6-AB7BC54C29FC}" destId="{21450F5D-520F-4C2D-8059-DFAFD23C8FAB}" srcOrd="1" destOrd="0" presId="urn:microsoft.com/office/officeart/2018/5/layout/IconCircleLabelList"/>
    <dgm:cxn modelId="{EF7DE0B0-3B2A-4F76-BB5C-150F12BF1D38}" type="presParOf" srcId="{278F8B57-55FF-4705-A8B6-AB7BC54C29FC}" destId="{80AB370D-65B5-403E-96EE-B820FC662615}" srcOrd="2" destOrd="0" presId="urn:microsoft.com/office/officeart/2018/5/layout/IconCircleLabelList"/>
    <dgm:cxn modelId="{B5440687-A6E4-465B-8F00-4E1793F105FF}" type="presParOf" srcId="{278F8B57-55FF-4705-A8B6-AB7BC54C29FC}" destId="{1C373711-389B-4C60-8542-5680E6286711}" srcOrd="3" destOrd="0" presId="urn:microsoft.com/office/officeart/2018/5/layout/IconCircleLabelList"/>
    <dgm:cxn modelId="{81889A64-D279-4364-8EA3-CBEFF426FA2E}" type="presParOf" srcId="{E8571551-5F43-4F0C-B9DF-A35E7F660C1D}" destId="{E8C3B06B-B5DF-445A-A6A4-6BD655E65B60}" srcOrd="3" destOrd="0" presId="urn:microsoft.com/office/officeart/2018/5/layout/IconCircleLabelList"/>
    <dgm:cxn modelId="{C68C85D3-901D-4743-9DD4-CE7348A6A0AD}" type="presParOf" srcId="{E8571551-5F43-4F0C-B9DF-A35E7F660C1D}" destId="{0970C224-B719-4DF5-815C-9ED40C61146D}" srcOrd="4" destOrd="0" presId="urn:microsoft.com/office/officeart/2018/5/layout/IconCircleLabelList"/>
    <dgm:cxn modelId="{26C8B09F-7432-4102-AC64-E70B42420B05}" type="presParOf" srcId="{0970C224-B719-4DF5-815C-9ED40C61146D}" destId="{F9A2875D-F484-4F78-8129-FF7057828717}" srcOrd="0" destOrd="0" presId="urn:microsoft.com/office/officeart/2018/5/layout/IconCircleLabelList"/>
    <dgm:cxn modelId="{995486F0-6829-49C1-94D7-F1F755A5F765}" type="presParOf" srcId="{0970C224-B719-4DF5-815C-9ED40C61146D}" destId="{DCDE3107-2EE9-46F7-99A9-2334FAC9F3A8}" srcOrd="1" destOrd="0" presId="urn:microsoft.com/office/officeart/2018/5/layout/IconCircleLabelList"/>
    <dgm:cxn modelId="{F500AE72-A0FA-42BD-B243-CEA0815FC9D8}" type="presParOf" srcId="{0970C224-B719-4DF5-815C-9ED40C61146D}" destId="{F9B04261-BD96-4E3F-8C40-8D474BD3693C}" srcOrd="2" destOrd="0" presId="urn:microsoft.com/office/officeart/2018/5/layout/IconCircleLabelList"/>
    <dgm:cxn modelId="{0A3D8F30-37EF-48AB-BF31-41D29760356B}" type="presParOf" srcId="{0970C224-B719-4DF5-815C-9ED40C61146D}" destId="{7EF494A9-B751-4508-B0A4-9A19D74F41C0}" srcOrd="3" destOrd="0" presId="urn:microsoft.com/office/officeart/2018/5/layout/IconCircleLabelList"/>
    <dgm:cxn modelId="{025E380A-303C-4EEC-A40E-964F81444A4D}" type="presParOf" srcId="{E8571551-5F43-4F0C-B9DF-A35E7F660C1D}" destId="{1EF71487-073C-4E61-9508-F0015E66F1CB}" srcOrd="5" destOrd="0" presId="urn:microsoft.com/office/officeart/2018/5/layout/IconCircleLabelList"/>
    <dgm:cxn modelId="{A449FA4F-CE77-4CDD-A710-8BD5E53F6FB5}" type="presParOf" srcId="{E8571551-5F43-4F0C-B9DF-A35E7F660C1D}" destId="{7E79B2AA-3626-4C47-8638-C23BA149D291}" srcOrd="6" destOrd="0" presId="urn:microsoft.com/office/officeart/2018/5/layout/IconCircleLabelList"/>
    <dgm:cxn modelId="{E243E709-4E8D-4239-ABB7-4583668B31C4}" type="presParOf" srcId="{7E79B2AA-3626-4C47-8638-C23BA149D291}" destId="{147C1227-89F5-435B-94B0-2D4D61DE993B}" srcOrd="0" destOrd="0" presId="urn:microsoft.com/office/officeart/2018/5/layout/IconCircleLabelList"/>
    <dgm:cxn modelId="{3C8B841C-217C-4C1E-BCD2-98EA8C50A438}" type="presParOf" srcId="{7E79B2AA-3626-4C47-8638-C23BA149D291}" destId="{3858D5B2-F191-4009-8F8D-E6865FBEA0F9}" srcOrd="1" destOrd="0" presId="urn:microsoft.com/office/officeart/2018/5/layout/IconCircleLabelList"/>
    <dgm:cxn modelId="{F17E2931-E310-4A1F-A35D-2073D860F67D}" type="presParOf" srcId="{7E79B2AA-3626-4C47-8638-C23BA149D291}" destId="{BA7FDF58-A156-4F32-9CEF-A775992C8518}" srcOrd="2" destOrd="0" presId="urn:microsoft.com/office/officeart/2018/5/layout/IconCircleLabelList"/>
    <dgm:cxn modelId="{0E2287B0-85A4-4BC7-8538-3B993FCD73C7}" type="presParOf" srcId="{7E79B2AA-3626-4C47-8638-C23BA149D291}" destId="{676010E8-2D25-4DA1-B923-C264B0F767A1}" srcOrd="3" destOrd="0" presId="urn:microsoft.com/office/officeart/2018/5/layout/IconCircleLabelList"/>
    <dgm:cxn modelId="{6D01AA06-24AD-4D56-AEA3-85C0B9EE46B2}" type="presParOf" srcId="{E8571551-5F43-4F0C-B9DF-A35E7F660C1D}" destId="{873EF59A-9DAA-4E46-B399-6246AE659CA0}" srcOrd="7" destOrd="0" presId="urn:microsoft.com/office/officeart/2018/5/layout/IconCircleLabelList"/>
    <dgm:cxn modelId="{18550491-41CE-4B01-9FEE-A05B4B14492B}" type="presParOf" srcId="{E8571551-5F43-4F0C-B9DF-A35E7F660C1D}" destId="{0D162E1C-8260-4F76-8F0E-5E376C61DBE9}" srcOrd="8" destOrd="0" presId="urn:microsoft.com/office/officeart/2018/5/layout/IconCircleLabelList"/>
    <dgm:cxn modelId="{48660EFC-6222-449E-ADFB-D6D1A417D16A}" type="presParOf" srcId="{0D162E1C-8260-4F76-8F0E-5E376C61DBE9}" destId="{2830024F-F996-47F8-8A76-D8DE2AC82FFC}" srcOrd="0" destOrd="0" presId="urn:microsoft.com/office/officeart/2018/5/layout/IconCircleLabelList"/>
    <dgm:cxn modelId="{127C1535-9735-4B8D-BC48-863A4D483289}" type="presParOf" srcId="{0D162E1C-8260-4F76-8F0E-5E376C61DBE9}" destId="{F83770B4-5798-4E51-AA03-58691C0A160B}" srcOrd="1" destOrd="0" presId="urn:microsoft.com/office/officeart/2018/5/layout/IconCircleLabelList"/>
    <dgm:cxn modelId="{67597AE3-696A-42EF-98C4-9B7FA44512EE}" type="presParOf" srcId="{0D162E1C-8260-4F76-8F0E-5E376C61DBE9}" destId="{083A824E-E688-41B6-865B-08678A7E9909}" srcOrd="2" destOrd="0" presId="urn:microsoft.com/office/officeart/2018/5/layout/IconCircleLabelList"/>
    <dgm:cxn modelId="{13FDDB52-61D3-4F49-890D-70112E49A08A}" type="presParOf" srcId="{0D162E1C-8260-4F76-8F0E-5E376C61DBE9}" destId="{DDAF5409-3328-442B-93CE-4479784F3C42}" srcOrd="3" destOrd="0" presId="urn:microsoft.com/office/officeart/2018/5/layout/IconCircleLabelList"/>
    <dgm:cxn modelId="{4C3E78D9-90E5-465C-8AC8-D387A995DB09}" type="presParOf" srcId="{E8571551-5F43-4F0C-B9DF-A35E7F660C1D}" destId="{E74C0F11-3875-4248-A425-26EDDCB1B203}" srcOrd="9" destOrd="0" presId="urn:microsoft.com/office/officeart/2018/5/layout/IconCircleLabelList"/>
    <dgm:cxn modelId="{2E277766-8C11-40B7-9474-B9AB17B80B03}" type="presParOf" srcId="{E8571551-5F43-4F0C-B9DF-A35E7F660C1D}" destId="{669FCDD2-B6D6-41A6-BBFF-7F09B986909B}" srcOrd="10" destOrd="0" presId="urn:microsoft.com/office/officeart/2018/5/layout/IconCircleLabelList"/>
    <dgm:cxn modelId="{23409FE6-4C82-40DF-B754-541FBD259F8A}" type="presParOf" srcId="{669FCDD2-B6D6-41A6-BBFF-7F09B986909B}" destId="{9DA68129-62DF-4429-8CCE-27A7B9FD2150}" srcOrd="0" destOrd="0" presId="urn:microsoft.com/office/officeart/2018/5/layout/IconCircleLabelList"/>
    <dgm:cxn modelId="{11B1BCFD-5028-4E5F-97A1-147A82B5C4CF}" type="presParOf" srcId="{669FCDD2-B6D6-41A6-BBFF-7F09B986909B}" destId="{09E29C5A-52BA-4526-AE9E-244A7B9DEF2D}" srcOrd="1" destOrd="0" presId="urn:microsoft.com/office/officeart/2018/5/layout/IconCircleLabelList"/>
    <dgm:cxn modelId="{493BA152-4392-4257-977A-AB5AFF5CA8DF}" type="presParOf" srcId="{669FCDD2-B6D6-41A6-BBFF-7F09B986909B}" destId="{2CCCCA6B-31F3-40A5-B941-3E8B698A797F}" srcOrd="2" destOrd="0" presId="urn:microsoft.com/office/officeart/2018/5/layout/IconCircleLabelList"/>
    <dgm:cxn modelId="{05A3329B-C11E-420C-8C2E-4F5720212378}" type="presParOf" srcId="{669FCDD2-B6D6-41A6-BBFF-7F09B986909B}" destId="{08B3F2A9-ECB6-4536-89FE-2FFCA2054E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41B0FD-CEB4-4811-95C4-8502BD55EB3A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2396B7-2228-4EE4-A1B4-1D8C154E7068}">
      <dgm:prSet/>
      <dgm:spPr/>
      <dgm:t>
        <a:bodyPr/>
        <a:lstStyle/>
        <a:p>
          <a:r>
            <a:rPr lang="en-GB" dirty="0"/>
            <a:t>A functional project</a:t>
          </a:r>
          <a:endParaRPr lang="en-US" dirty="0"/>
        </a:p>
      </dgm:t>
    </dgm:pt>
    <dgm:pt modelId="{B434D2CA-37EA-48BD-8275-3C717DFF59B2}" type="parTrans" cxnId="{37A46660-046F-4E65-9A78-062395E25286}">
      <dgm:prSet/>
      <dgm:spPr/>
      <dgm:t>
        <a:bodyPr/>
        <a:lstStyle/>
        <a:p>
          <a:endParaRPr lang="en-US"/>
        </a:p>
      </dgm:t>
    </dgm:pt>
    <dgm:pt modelId="{17E9CC6C-CEFF-4C12-B7F2-C49CFEC419D3}" type="sibTrans" cxnId="{37A46660-046F-4E65-9A78-062395E25286}">
      <dgm:prSet/>
      <dgm:spPr/>
      <dgm:t>
        <a:bodyPr/>
        <a:lstStyle/>
        <a:p>
          <a:endParaRPr lang="en-US"/>
        </a:p>
      </dgm:t>
    </dgm:pt>
    <dgm:pt modelId="{76682045-7D70-4247-ADBA-FA1FB70B66E6}">
      <dgm:prSet/>
      <dgm:spPr/>
      <dgm:t>
        <a:bodyPr/>
        <a:lstStyle/>
        <a:p>
          <a:r>
            <a:rPr lang="en-GB"/>
            <a:t>Deliver the MVP</a:t>
          </a:r>
          <a:endParaRPr lang="en-US"/>
        </a:p>
      </dgm:t>
    </dgm:pt>
    <dgm:pt modelId="{161F44A2-A48C-4D88-86FF-8E53B54E3538}" type="parTrans" cxnId="{009BE997-958B-4D2C-A80A-C21CC5C8A296}">
      <dgm:prSet/>
      <dgm:spPr/>
      <dgm:t>
        <a:bodyPr/>
        <a:lstStyle/>
        <a:p>
          <a:endParaRPr lang="en-US"/>
        </a:p>
      </dgm:t>
    </dgm:pt>
    <dgm:pt modelId="{3CB41D28-8BC9-4C14-A4E1-CA03780805CE}" type="sibTrans" cxnId="{009BE997-958B-4D2C-A80A-C21CC5C8A296}">
      <dgm:prSet/>
      <dgm:spPr/>
      <dgm:t>
        <a:bodyPr/>
        <a:lstStyle/>
        <a:p>
          <a:endParaRPr lang="en-US"/>
        </a:p>
      </dgm:t>
    </dgm:pt>
    <dgm:pt modelId="{D1248F48-F1A7-4A9B-B961-27AEDE3D1B83}">
      <dgm:prSet/>
      <dgm:spPr/>
      <dgm:t>
        <a:bodyPr/>
        <a:lstStyle/>
        <a:p>
          <a:r>
            <a:rPr lang="en-GB"/>
            <a:t>Frontend</a:t>
          </a:r>
          <a:endParaRPr lang="en-US"/>
        </a:p>
      </dgm:t>
    </dgm:pt>
    <dgm:pt modelId="{8F410264-5609-4D21-B294-1B2C8BA2D211}" type="parTrans" cxnId="{75BDE24E-BC21-466D-9AF2-59A937220E0A}">
      <dgm:prSet/>
      <dgm:spPr/>
      <dgm:t>
        <a:bodyPr/>
        <a:lstStyle/>
        <a:p>
          <a:endParaRPr lang="en-US"/>
        </a:p>
      </dgm:t>
    </dgm:pt>
    <dgm:pt modelId="{D3D34B1D-5BD8-4005-A04D-5520E988743D}" type="sibTrans" cxnId="{75BDE24E-BC21-466D-9AF2-59A937220E0A}">
      <dgm:prSet/>
      <dgm:spPr/>
      <dgm:t>
        <a:bodyPr/>
        <a:lstStyle/>
        <a:p>
          <a:endParaRPr lang="en-US"/>
        </a:p>
      </dgm:t>
    </dgm:pt>
    <dgm:pt modelId="{ADD66728-0ECC-4298-A4E0-14DB4A8C28B3}">
      <dgm:prSet/>
      <dgm:spPr/>
      <dgm:t>
        <a:bodyPr/>
        <a:lstStyle/>
        <a:p>
          <a:r>
            <a:rPr lang="en-GB"/>
            <a:t>Backend</a:t>
          </a:r>
          <a:endParaRPr lang="en-US"/>
        </a:p>
      </dgm:t>
    </dgm:pt>
    <dgm:pt modelId="{D878CFB4-5346-47D3-BA6A-4987F9AE36CE}" type="parTrans" cxnId="{CC40640F-3553-4E76-A7DB-5AED6AC5B573}">
      <dgm:prSet/>
      <dgm:spPr/>
      <dgm:t>
        <a:bodyPr/>
        <a:lstStyle/>
        <a:p>
          <a:endParaRPr lang="en-US"/>
        </a:p>
      </dgm:t>
    </dgm:pt>
    <dgm:pt modelId="{A6A2C780-105D-406A-8E99-5E8D61775E0D}" type="sibTrans" cxnId="{CC40640F-3553-4E76-A7DB-5AED6AC5B573}">
      <dgm:prSet/>
      <dgm:spPr/>
      <dgm:t>
        <a:bodyPr/>
        <a:lstStyle/>
        <a:p>
          <a:endParaRPr lang="en-US"/>
        </a:p>
      </dgm:t>
    </dgm:pt>
    <dgm:pt modelId="{E2FB7B1C-58E1-48F0-8CA3-7DF1E6C74D68}">
      <dgm:prSet/>
      <dgm:spPr/>
      <dgm:t>
        <a:bodyPr/>
        <a:lstStyle/>
        <a:p>
          <a:r>
            <a:rPr lang="en-GB"/>
            <a:t>Linked up to a database</a:t>
          </a:r>
          <a:endParaRPr lang="en-US"/>
        </a:p>
      </dgm:t>
    </dgm:pt>
    <dgm:pt modelId="{CEB90D4A-D72E-4042-9C2A-4A861689F140}" type="parTrans" cxnId="{49E7C5BD-B507-4151-A68A-0D5B9F37C718}">
      <dgm:prSet/>
      <dgm:spPr/>
      <dgm:t>
        <a:bodyPr/>
        <a:lstStyle/>
        <a:p>
          <a:endParaRPr lang="en-US"/>
        </a:p>
      </dgm:t>
    </dgm:pt>
    <dgm:pt modelId="{4A2CB292-2708-4F13-9D44-9D36EDA9E79A}" type="sibTrans" cxnId="{49E7C5BD-B507-4151-A68A-0D5B9F37C718}">
      <dgm:prSet/>
      <dgm:spPr/>
      <dgm:t>
        <a:bodyPr/>
        <a:lstStyle/>
        <a:p>
          <a:endParaRPr lang="en-US"/>
        </a:p>
      </dgm:t>
    </dgm:pt>
    <dgm:pt modelId="{F1FBA423-28AC-41A5-B355-CDC2B65177CA}" type="pres">
      <dgm:prSet presAssocID="{0541B0FD-CEB4-4811-95C4-8502BD55EB3A}" presName="outerComposite" presStyleCnt="0">
        <dgm:presLayoutVars>
          <dgm:chMax val="5"/>
          <dgm:dir/>
          <dgm:resizeHandles val="exact"/>
        </dgm:presLayoutVars>
      </dgm:prSet>
      <dgm:spPr/>
    </dgm:pt>
    <dgm:pt modelId="{407C6D40-01F4-41D4-BAB6-5472A714530E}" type="pres">
      <dgm:prSet presAssocID="{0541B0FD-CEB4-4811-95C4-8502BD55EB3A}" presName="dummyMaxCanvas" presStyleCnt="0">
        <dgm:presLayoutVars/>
      </dgm:prSet>
      <dgm:spPr/>
    </dgm:pt>
    <dgm:pt modelId="{AA102849-73AE-4D01-BC74-1824A2A16149}" type="pres">
      <dgm:prSet presAssocID="{0541B0FD-CEB4-4811-95C4-8502BD55EB3A}" presName="FiveNodes_1" presStyleLbl="node1" presStyleIdx="0" presStyleCnt="5">
        <dgm:presLayoutVars>
          <dgm:bulletEnabled val="1"/>
        </dgm:presLayoutVars>
      </dgm:prSet>
      <dgm:spPr/>
    </dgm:pt>
    <dgm:pt modelId="{830F7A40-B11F-4703-84C8-D2DB4F3E8F07}" type="pres">
      <dgm:prSet presAssocID="{0541B0FD-CEB4-4811-95C4-8502BD55EB3A}" presName="FiveNodes_2" presStyleLbl="node1" presStyleIdx="1" presStyleCnt="5">
        <dgm:presLayoutVars>
          <dgm:bulletEnabled val="1"/>
        </dgm:presLayoutVars>
      </dgm:prSet>
      <dgm:spPr/>
    </dgm:pt>
    <dgm:pt modelId="{66AAC91F-FE35-4CA7-8695-AB81F653242D}" type="pres">
      <dgm:prSet presAssocID="{0541B0FD-CEB4-4811-95C4-8502BD55EB3A}" presName="FiveNodes_3" presStyleLbl="node1" presStyleIdx="2" presStyleCnt="5">
        <dgm:presLayoutVars>
          <dgm:bulletEnabled val="1"/>
        </dgm:presLayoutVars>
      </dgm:prSet>
      <dgm:spPr/>
    </dgm:pt>
    <dgm:pt modelId="{C3728C94-BE0B-4A73-A7E8-CF9FFFF7CCB9}" type="pres">
      <dgm:prSet presAssocID="{0541B0FD-CEB4-4811-95C4-8502BD55EB3A}" presName="FiveNodes_4" presStyleLbl="node1" presStyleIdx="3" presStyleCnt="5">
        <dgm:presLayoutVars>
          <dgm:bulletEnabled val="1"/>
        </dgm:presLayoutVars>
      </dgm:prSet>
      <dgm:spPr/>
    </dgm:pt>
    <dgm:pt modelId="{3819913F-054F-4D49-A37E-DCEF3598A68F}" type="pres">
      <dgm:prSet presAssocID="{0541B0FD-CEB4-4811-95C4-8502BD55EB3A}" presName="FiveNodes_5" presStyleLbl="node1" presStyleIdx="4" presStyleCnt="5">
        <dgm:presLayoutVars>
          <dgm:bulletEnabled val="1"/>
        </dgm:presLayoutVars>
      </dgm:prSet>
      <dgm:spPr/>
    </dgm:pt>
    <dgm:pt modelId="{7C4A8D9D-DF74-4277-BA07-5AE8A810D684}" type="pres">
      <dgm:prSet presAssocID="{0541B0FD-CEB4-4811-95C4-8502BD55EB3A}" presName="FiveConn_1-2" presStyleLbl="fgAccFollowNode1" presStyleIdx="0" presStyleCnt="4">
        <dgm:presLayoutVars>
          <dgm:bulletEnabled val="1"/>
        </dgm:presLayoutVars>
      </dgm:prSet>
      <dgm:spPr/>
    </dgm:pt>
    <dgm:pt modelId="{574AFF05-7277-49C1-9310-4C0E362C1C85}" type="pres">
      <dgm:prSet presAssocID="{0541B0FD-CEB4-4811-95C4-8502BD55EB3A}" presName="FiveConn_2-3" presStyleLbl="fgAccFollowNode1" presStyleIdx="1" presStyleCnt="4">
        <dgm:presLayoutVars>
          <dgm:bulletEnabled val="1"/>
        </dgm:presLayoutVars>
      </dgm:prSet>
      <dgm:spPr/>
    </dgm:pt>
    <dgm:pt modelId="{537892F6-7660-4B37-886C-0A1861D8CA6E}" type="pres">
      <dgm:prSet presAssocID="{0541B0FD-CEB4-4811-95C4-8502BD55EB3A}" presName="FiveConn_3-4" presStyleLbl="fgAccFollowNode1" presStyleIdx="2" presStyleCnt="4">
        <dgm:presLayoutVars>
          <dgm:bulletEnabled val="1"/>
        </dgm:presLayoutVars>
      </dgm:prSet>
      <dgm:spPr/>
    </dgm:pt>
    <dgm:pt modelId="{F97ECE28-25E7-4AD8-A12E-512A1E32C9E1}" type="pres">
      <dgm:prSet presAssocID="{0541B0FD-CEB4-4811-95C4-8502BD55EB3A}" presName="FiveConn_4-5" presStyleLbl="fgAccFollowNode1" presStyleIdx="3" presStyleCnt="4">
        <dgm:presLayoutVars>
          <dgm:bulletEnabled val="1"/>
        </dgm:presLayoutVars>
      </dgm:prSet>
      <dgm:spPr/>
    </dgm:pt>
    <dgm:pt modelId="{610F72C9-CF9B-4BEF-8B09-B04B3F277A94}" type="pres">
      <dgm:prSet presAssocID="{0541B0FD-CEB4-4811-95C4-8502BD55EB3A}" presName="FiveNodes_1_text" presStyleLbl="node1" presStyleIdx="4" presStyleCnt="5">
        <dgm:presLayoutVars>
          <dgm:bulletEnabled val="1"/>
        </dgm:presLayoutVars>
      </dgm:prSet>
      <dgm:spPr/>
    </dgm:pt>
    <dgm:pt modelId="{081270FD-1DB2-450F-ABC1-EDAE8CDFDBA0}" type="pres">
      <dgm:prSet presAssocID="{0541B0FD-CEB4-4811-95C4-8502BD55EB3A}" presName="FiveNodes_2_text" presStyleLbl="node1" presStyleIdx="4" presStyleCnt="5">
        <dgm:presLayoutVars>
          <dgm:bulletEnabled val="1"/>
        </dgm:presLayoutVars>
      </dgm:prSet>
      <dgm:spPr/>
    </dgm:pt>
    <dgm:pt modelId="{5FAC6972-E487-4AF6-904B-81074A90C934}" type="pres">
      <dgm:prSet presAssocID="{0541B0FD-CEB4-4811-95C4-8502BD55EB3A}" presName="FiveNodes_3_text" presStyleLbl="node1" presStyleIdx="4" presStyleCnt="5">
        <dgm:presLayoutVars>
          <dgm:bulletEnabled val="1"/>
        </dgm:presLayoutVars>
      </dgm:prSet>
      <dgm:spPr/>
    </dgm:pt>
    <dgm:pt modelId="{E28730D0-8658-43DB-A164-3B76459A14BF}" type="pres">
      <dgm:prSet presAssocID="{0541B0FD-CEB4-4811-95C4-8502BD55EB3A}" presName="FiveNodes_4_text" presStyleLbl="node1" presStyleIdx="4" presStyleCnt="5">
        <dgm:presLayoutVars>
          <dgm:bulletEnabled val="1"/>
        </dgm:presLayoutVars>
      </dgm:prSet>
      <dgm:spPr/>
    </dgm:pt>
    <dgm:pt modelId="{C23B2EF7-0673-45CF-96E7-70C62C7E78EB}" type="pres">
      <dgm:prSet presAssocID="{0541B0FD-CEB4-4811-95C4-8502BD55EB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581830C-185F-462E-A3F3-9D5CC28898FE}" type="presOf" srcId="{ADD66728-0ECC-4298-A4E0-14DB4A8C28B3}" destId="{E28730D0-8658-43DB-A164-3B76459A14BF}" srcOrd="1" destOrd="0" presId="urn:microsoft.com/office/officeart/2005/8/layout/vProcess5"/>
    <dgm:cxn modelId="{CC40640F-3553-4E76-A7DB-5AED6AC5B573}" srcId="{0541B0FD-CEB4-4811-95C4-8502BD55EB3A}" destId="{ADD66728-0ECC-4298-A4E0-14DB4A8C28B3}" srcOrd="3" destOrd="0" parTransId="{D878CFB4-5346-47D3-BA6A-4987F9AE36CE}" sibTransId="{A6A2C780-105D-406A-8E99-5E8D61775E0D}"/>
    <dgm:cxn modelId="{7C855D10-BE47-48BE-B83C-C40209A352F0}" type="presOf" srcId="{0541B0FD-CEB4-4811-95C4-8502BD55EB3A}" destId="{F1FBA423-28AC-41A5-B355-CDC2B65177CA}" srcOrd="0" destOrd="0" presId="urn:microsoft.com/office/officeart/2005/8/layout/vProcess5"/>
    <dgm:cxn modelId="{FEE80530-75F3-4F9F-A70F-3869C1197758}" type="presOf" srcId="{A6A2C780-105D-406A-8E99-5E8D61775E0D}" destId="{F97ECE28-25E7-4AD8-A12E-512A1E32C9E1}" srcOrd="0" destOrd="0" presId="urn:microsoft.com/office/officeart/2005/8/layout/vProcess5"/>
    <dgm:cxn modelId="{F1A88840-B0F7-4FDF-BC07-EA320F6CCF6D}" type="presOf" srcId="{17E9CC6C-CEFF-4C12-B7F2-C49CFEC419D3}" destId="{7C4A8D9D-DF74-4277-BA07-5AE8A810D684}" srcOrd="0" destOrd="0" presId="urn:microsoft.com/office/officeart/2005/8/layout/vProcess5"/>
    <dgm:cxn modelId="{37A46660-046F-4E65-9A78-062395E25286}" srcId="{0541B0FD-CEB4-4811-95C4-8502BD55EB3A}" destId="{1E2396B7-2228-4EE4-A1B4-1D8C154E7068}" srcOrd="0" destOrd="0" parTransId="{B434D2CA-37EA-48BD-8275-3C717DFF59B2}" sibTransId="{17E9CC6C-CEFF-4C12-B7F2-C49CFEC419D3}"/>
    <dgm:cxn modelId="{FBB91A69-2A72-4E41-B6D1-0465749CB490}" type="presOf" srcId="{76682045-7D70-4247-ADBA-FA1FB70B66E6}" destId="{081270FD-1DB2-450F-ABC1-EDAE8CDFDBA0}" srcOrd="1" destOrd="0" presId="urn:microsoft.com/office/officeart/2005/8/layout/vProcess5"/>
    <dgm:cxn modelId="{75BDE24E-BC21-466D-9AF2-59A937220E0A}" srcId="{0541B0FD-CEB4-4811-95C4-8502BD55EB3A}" destId="{D1248F48-F1A7-4A9B-B961-27AEDE3D1B83}" srcOrd="2" destOrd="0" parTransId="{8F410264-5609-4D21-B294-1B2C8BA2D211}" sibTransId="{D3D34B1D-5BD8-4005-A04D-5520E988743D}"/>
    <dgm:cxn modelId="{7DE27C7B-F64D-48A8-9987-D72FB558BADC}" type="presOf" srcId="{1E2396B7-2228-4EE4-A1B4-1D8C154E7068}" destId="{610F72C9-CF9B-4BEF-8B09-B04B3F277A94}" srcOrd="1" destOrd="0" presId="urn:microsoft.com/office/officeart/2005/8/layout/vProcess5"/>
    <dgm:cxn modelId="{4038D381-570B-4AE8-A352-5018438FC6AB}" type="presOf" srcId="{D1248F48-F1A7-4A9B-B961-27AEDE3D1B83}" destId="{5FAC6972-E487-4AF6-904B-81074A90C934}" srcOrd="1" destOrd="0" presId="urn:microsoft.com/office/officeart/2005/8/layout/vProcess5"/>
    <dgm:cxn modelId="{7EB8F783-F689-47E8-A8D3-9A9F7F29B32F}" type="presOf" srcId="{E2FB7B1C-58E1-48F0-8CA3-7DF1E6C74D68}" destId="{3819913F-054F-4D49-A37E-DCEF3598A68F}" srcOrd="0" destOrd="0" presId="urn:microsoft.com/office/officeart/2005/8/layout/vProcess5"/>
    <dgm:cxn modelId="{8A3CFA83-55F0-4E67-A93E-5DB6332E5BB1}" type="presOf" srcId="{E2FB7B1C-58E1-48F0-8CA3-7DF1E6C74D68}" destId="{C23B2EF7-0673-45CF-96E7-70C62C7E78EB}" srcOrd="1" destOrd="0" presId="urn:microsoft.com/office/officeart/2005/8/layout/vProcess5"/>
    <dgm:cxn modelId="{D38F9B86-EAC5-428D-BF46-30F7D8259E92}" type="presOf" srcId="{D1248F48-F1A7-4A9B-B961-27AEDE3D1B83}" destId="{66AAC91F-FE35-4CA7-8695-AB81F653242D}" srcOrd="0" destOrd="0" presId="urn:microsoft.com/office/officeart/2005/8/layout/vProcess5"/>
    <dgm:cxn modelId="{06089192-BEBF-4E62-BCF7-41EDE63BAC7E}" type="presOf" srcId="{ADD66728-0ECC-4298-A4E0-14DB4A8C28B3}" destId="{C3728C94-BE0B-4A73-A7E8-CF9FFFF7CCB9}" srcOrd="0" destOrd="0" presId="urn:microsoft.com/office/officeart/2005/8/layout/vProcess5"/>
    <dgm:cxn modelId="{009BE997-958B-4D2C-A80A-C21CC5C8A296}" srcId="{0541B0FD-CEB4-4811-95C4-8502BD55EB3A}" destId="{76682045-7D70-4247-ADBA-FA1FB70B66E6}" srcOrd="1" destOrd="0" parTransId="{161F44A2-A48C-4D88-86FF-8E53B54E3538}" sibTransId="{3CB41D28-8BC9-4C14-A4E1-CA03780805CE}"/>
    <dgm:cxn modelId="{49E7C5BD-B507-4151-A68A-0D5B9F37C718}" srcId="{0541B0FD-CEB4-4811-95C4-8502BD55EB3A}" destId="{E2FB7B1C-58E1-48F0-8CA3-7DF1E6C74D68}" srcOrd="4" destOrd="0" parTransId="{CEB90D4A-D72E-4042-9C2A-4A861689F140}" sibTransId="{4A2CB292-2708-4F13-9D44-9D36EDA9E79A}"/>
    <dgm:cxn modelId="{697288DC-7141-4ED8-9D88-543D762F1797}" type="presOf" srcId="{76682045-7D70-4247-ADBA-FA1FB70B66E6}" destId="{830F7A40-B11F-4703-84C8-D2DB4F3E8F07}" srcOrd="0" destOrd="0" presId="urn:microsoft.com/office/officeart/2005/8/layout/vProcess5"/>
    <dgm:cxn modelId="{32CCD3F2-29E1-4BF6-BE08-A882171CA90A}" type="presOf" srcId="{1E2396B7-2228-4EE4-A1B4-1D8C154E7068}" destId="{AA102849-73AE-4D01-BC74-1824A2A16149}" srcOrd="0" destOrd="0" presId="urn:microsoft.com/office/officeart/2005/8/layout/vProcess5"/>
    <dgm:cxn modelId="{AD0B53FC-100A-4C92-910D-6F03C1AF8EE4}" type="presOf" srcId="{3CB41D28-8BC9-4C14-A4E1-CA03780805CE}" destId="{574AFF05-7277-49C1-9310-4C0E362C1C85}" srcOrd="0" destOrd="0" presId="urn:microsoft.com/office/officeart/2005/8/layout/vProcess5"/>
    <dgm:cxn modelId="{15C012FD-43C1-4C1F-87E5-EE4409E2928F}" type="presOf" srcId="{D3D34B1D-5BD8-4005-A04D-5520E988743D}" destId="{537892F6-7660-4B37-886C-0A1861D8CA6E}" srcOrd="0" destOrd="0" presId="urn:microsoft.com/office/officeart/2005/8/layout/vProcess5"/>
    <dgm:cxn modelId="{21953204-673B-4F70-A90A-7957DFF955F5}" type="presParOf" srcId="{F1FBA423-28AC-41A5-B355-CDC2B65177CA}" destId="{407C6D40-01F4-41D4-BAB6-5472A714530E}" srcOrd="0" destOrd="0" presId="urn:microsoft.com/office/officeart/2005/8/layout/vProcess5"/>
    <dgm:cxn modelId="{323C4DEE-9053-4CB3-9E51-B3EE4C5C54BB}" type="presParOf" srcId="{F1FBA423-28AC-41A5-B355-CDC2B65177CA}" destId="{AA102849-73AE-4D01-BC74-1824A2A16149}" srcOrd="1" destOrd="0" presId="urn:microsoft.com/office/officeart/2005/8/layout/vProcess5"/>
    <dgm:cxn modelId="{0B3847B2-E98D-4266-A5CA-BEED20A1A1C8}" type="presParOf" srcId="{F1FBA423-28AC-41A5-B355-CDC2B65177CA}" destId="{830F7A40-B11F-4703-84C8-D2DB4F3E8F07}" srcOrd="2" destOrd="0" presId="urn:microsoft.com/office/officeart/2005/8/layout/vProcess5"/>
    <dgm:cxn modelId="{D92B75A4-AEDB-43F1-BE0D-CD7EB47817F2}" type="presParOf" srcId="{F1FBA423-28AC-41A5-B355-CDC2B65177CA}" destId="{66AAC91F-FE35-4CA7-8695-AB81F653242D}" srcOrd="3" destOrd="0" presId="urn:microsoft.com/office/officeart/2005/8/layout/vProcess5"/>
    <dgm:cxn modelId="{7155ABFB-150B-4D4A-89DB-F53A42A1C8DB}" type="presParOf" srcId="{F1FBA423-28AC-41A5-B355-CDC2B65177CA}" destId="{C3728C94-BE0B-4A73-A7E8-CF9FFFF7CCB9}" srcOrd="4" destOrd="0" presId="urn:microsoft.com/office/officeart/2005/8/layout/vProcess5"/>
    <dgm:cxn modelId="{0B9BB732-67F6-4F3B-8C09-102AF0A77FA2}" type="presParOf" srcId="{F1FBA423-28AC-41A5-B355-CDC2B65177CA}" destId="{3819913F-054F-4D49-A37E-DCEF3598A68F}" srcOrd="5" destOrd="0" presId="urn:microsoft.com/office/officeart/2005/8/layout/vProcess5"/>
    <dgm:cxn modelId="{60738C50-D9F2-4863-B82A-D56817134D48}" type="presParOf" srcId="{F1FBA423-28AC-41A5-B355-CDC2B65177CA}" destId="{7C4A8D9D-DF74-4277-BA07-5AE8A810D684}" srcOrd="6" destOrd="0" presId="urn:microsoft.com/office/officeart/2005/8/layout/vProcess5"/>
    <dgm:cxn modelId="{99103FB3-F05C-46CE-94AE-497FD0620219}" type="presParOf" srcId="{F1FBA423-28AC-41A5-B355-CDC2B65177CA}" destId="{574AFF05-7277-49C1-9310-4C0E362C1C85}" srcOrd="7" destOrd="0" presId="urn:microsoft.com/office/officeart/2005/8/layout/vProcess5"/>
    <dgm:cxn modelId="{16A92D8A-D818-4361-B05A-C21546241410}" type="presParOf" srcId="{F1FBA423-28AC-41A5-B355-CDC2B65177CA}" destId="{537892F6-7660-4B37-886C-0A1861D8CA6E}" srcOrd="8" destOrd="0" presId="urn:microsoft.com/office/officeart/2005/8/layout/vProcess5"/>
    <dgm:cxn modelId="{A12F6014-AF58-44FC-AEDB-A44657683BCF}" type="presParOf" srcId="{F1FBA423-28AC-41A5-B355-CDC2B65177CA}" destId="{F97ECE28-25E7-4AD8-A12E-512A1E32C9E1}" srcOrd="9" destOrd="0" presId="urn:microsoft.com/office/officeart/2005/8/layout/vProcess5"/>
    <dgm:cxn modelId="{385EF089-38A3-406C-9D4E-154C753E52B6}" type="presParOf" srcId="{F1FBA423-28AC-41A5-B355-CDC2B65177CA}" destId="{610F72C9-CF9B-4BEF-8B09-B04B3F277A94}" srcOrd="10" destOrd="0" presId="urn:microsoft.com/office/officeart/2005/8/layout/vProcess5"/>
    <dgm:cxn modelId="{D8A9A924-D878-406C-81D1-182C671C11F0}" type="presParOf" srcId="{F1FBA423-28AC-41A5-B355-CDC2B65177CA}" destId="{081270FD-1DB2-450F-ABC1-EDAE8CDFDBA0}" srcOrd="11" destOrd="0" presId="urn:microsoft.com/office/officeart/2005/8/layout/vProcess5"/>
    <dgm:cxn modelId="{EEF74F6E-F543-4257-AF17-737AEF97AD13}" type="presParOf" srcId="{F1FBA423-28AC-41A5-B355-CDC2B65177CA}" destId="{5FAC6972-E487-4AF6-904B-81074A90C934}" srcOrd="12" destOrd="0" presId="urn:microsoft.com/office/officeart/2005/8/layout/vProcess5"/>
    <dgm:cxn modelId="{20213AF4-9851-48DA-83E1-9BB256B4C1D2}" type="presParOf" srcId="{F1FBA423-28AC-41A5-B355-CDC2B65177CA}" destId="{E28730D0-8658-43DB-A164-3B76459A14BF}" srcOrd="13" destOrd="0" presId="urn:microsoft.com/office/officeart/2005/8/layout/vProcess5"/>
    <dgm:cxn modelId="{1EB5BB4B-4B84-4B9C-A8C7-8C80341854E9}" type="presParOf" srcId="{F1FBA423-28AC-41A5-B355-CDC2B65177CA}" destId="{C23B2EF7-0673-45CF-96E7-70C62C7E78E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3BB255-7ECF-45FF-ADBB-D07E80ADFB70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8091B3-91C7-47D1-A59B-36DCDE925910}">
      <dgm:prSet/>
      <dgm:spPr/>
      <dgm:t>
        <a:bodyPr/>
        <a:lstStyle/>
        <a:p>
          <a:r>
            <a:rPr lang="en-GB" dirty="0"/>
            <a:t>JavaScript – commonly used for frontend app</a:t>
          </a:r>
          <a:endParaRPr lang="en-US" dirty="0"/>
        </a:p>
      </dgm:t>
    </dgm:pt>
    <dgm:pt modelId="{16705473-C770-4953-B5AA-411843A8733D}" type="parTrans" cxnId="{8FCCE03A-C513-4764-BA1D-FE2A0B2F8460}">
      <dgm:prSet/>
      <dgm:spPr/>
      <dgm:t>
        <a:bodyPr/>
        <a:lstStyle/>
        <a:p>
          <a:endParaRPr lang="en-US"/>
        </a:p>
      </dgm:t>
    </dgm:pt>
    <dgm:pt modelId="{79607869-DCDC-42C9-B93B-5CC6F5AD84F2}" type="sibTrans" cxnId="{8FCCE03A-C513-4764-BA1D-FE2A0B2F8460}">
      <dgm:prSet/>
      <dgm:spPr/>
      <dgm:t>
        <a:bodyPr/>
        <a:lstStyle/>
        <a:p>
          <a:endParaRPr lang="en-US"/>
        </a:p>
      </dgm:t>
    </dgm:pt>
    <dgm:pt modelId="{A27E898E-A12C-45BA-B247-5829D5F99F55}">
      <dgm:prSet/>
      <dgm:spPr/>
      <dgm:t>
        <a:bodyPr/>
        <a:lstStyle/>
        <a:p>
          <a:r>
            <a:rPr lang="en-GB" dirty="0" err="1"/>
            <a:t>Springboot</a:t>
          </a:r>
          <a:r>
            <a:rPr lang="en-GB" dirty="0"/>
            <a:t> – IDE very well integrated with java</a:t>
          </a:r>
          <a:endParaRPr lang="en-US" dirty="0"/>
        </a:p>
      </dgm:t>
    </dgm:pt>
    <dgm:pt modelId="{3503D631-19A8-4D3B-9E28-72C846C4BEF9}" type="parTrans" cxnId="{8EA442DD-670E-4A13-8378-CE0796B9D490}">
      <dgm:prSet/>
      <dgm:spPr/>
      <dgm:t>
        <a:bodyPr/>
        <a:lstStyle/>
        <a:p>
          <a:endParaRPr lang="en-US"/>
        </a:p>
      </dgm:t>
    </dgm:pt>
    <dgm:pt modelId="{F105A166-8B40-4F0D-B18D-D29EF3C112FC}" type="sibTrans" cxnId="{8EA442DD-670E-4A13-8378-CE0796B9D490}">
      <dgm:prSet/>
      <dgm:spPr/>
      <dgm:t>
        <a:bodyPr/>
        <a:lstStyle/>
        <a:p>
          <a:endParaRPr lang="en-US"/>
        </a:p>
      </dgm:t>
    </dgm:pt>
    <dgm:pt modelId="{9375B5D7-45DA-4F47-9BCA-67812378DFAF}">
      <dgm:prSet/>
      <dgm:spPr/>
      <dgm:t>
        <a:bodyPr/>
        <a:lstStyle/>
        <a:p>
          <a:r>
            <a:rPr lang="en-GB" dirty="0"/>
            <a:t>VS Code – IDE used for fronted development</a:t>
          </a:r>
          <a:endParaRPr lang="en-US" dirty="0"/>
        </a:p>
      </dgm:t>
    </dgm:pt>
    <dgm:pt modelId="{A9B92F63-00D7-4E44-8D4B-3CDD13C2E5F3}" type="parTrans" cxnId="{A0EF738D-B14B-43D8-9D98-F8A6B2C72C20}">
      <dgm:prSet/>
      <dgm:spPr/>
      <dgm:t>
        <a:bodyPr/>
        <a:lstStyle/>
        <a:p>
          <a:endParaRPr lang="en-US"/>
        </a:p>
      </dgm:t>
    </dgm:pt>
    <dgm:pt modelId="{81A831F0-2BE6-4430-BC31-FBD13B49FAC5}" type="sibTrans" cxnId="{A0EF738D-B14B-43D8-9D98-F8A6B2C72C20}">
      <dgm:prSet/>
      <dgm:spPr/>
      <dgm:t>
        <a:bodyPr/>
        <a:lstStyle/>
        <a:p>
          <a:endParaRPr lang="en-US"/>
        </a:p>
      </dgm:t>
    </dgm:pt>
    <dgm:pt modelId="{7125778D-D310-410C-8F01-3E088913A820}">
      <dgm:prSet/>
      <dgm:spPr/>
      <dgm:t>
        <a:bodyPr/>
        <a:lstStyle/>
        <a:p>
          <a:r>
            <a:rPr lang="en-GB" dirty="0"/>
            <a:t>H2 – a light relational database management system</a:t>
          </a:r>
          <a:endParaRPr lang="en-US" dirty="0"/>
        </a:p>
      </dgm:t>
    </dgm:pt>
    <dgm:pt modelId="{3E7E87CB-96D6-4DBD-93BC-159E48334767}" type="parTrans" cxnId="{8A195114-2858-4222-8F07-34A427A55463}">
      <dgm:prSet/>
      <dgm:spPr/>
      <dgm:t>
        <a:bodyPr/>
        <a:lstStyle/>
        <a:p>
          <a:endParaRPr lang="en-US"/>
        </a:p>
      </dgm:t>
    </dgm:pt>
    <dgm:pt modelId="{0D174156-CBA6-4AC0-8D3E-E9C4A81CDAFD}" type="sibTrans" cxnId="{8A195114-2858-4222-8F07-34A427A55463}">
      <dgm:prSet/>
      <dgm:spPr/>
      <dgm:t>
        <a:bodyPr/>
        <a:lstStyle/>
        <a:p>
          <a:endParaRPr lang="en-US"/>
        </a:p>
      </dgm:t>
    </dgm:pt>
    <dgm:pt modelId="{3BA534C6-ED13-4764-9722-A9F84115C69D}">
      <dgm:prSet/>
      <dgm:spPr/>
      <dgm:t>
        <a:bodyPr/>
        <a:lstStyle/>
        <a:p>
          <a:r>
            <a:rPr lang="en-GB" dirty="0"/>
            <a:t>postman– tool to help test each step of </a:t>
          </a:r>
          <a:r>
            <a:rPr lang="en-GB" dirty="0" err="1"/>
            <a:t>api</a:t>
          </a:r>
          <a:r>
            <a:rPr lang="en-GB" dirty="0"/>
            <a:t> development</a:t>
          </a:r>
          <a:endParaRPr lang="en-US" dirty="0"/>
        </a:p>
      </dgm:t>
    </dgm:pt>
    <dgm:pt modelId="{B9CE82C2-5BAE-4409-BA7F-53A0C86B1E71}" type="parTrans" cxnId="{B9ED4E37-02A6-42E4-A2EF-8C0979072793}">
      <dgm:prSet/>
      <dgm:spPr/>
      <dgm:t>
        <a:bodyPr/>
        <a:lstStyle/>
        <a:p>
          <a:endParaRPr lang="en-US"/>
        </a:p>
      </dgm:t>
    </dgm:pt>
    <dgm:pt modelId="{8B7A293D-948E-48C0-9F7D-2C061DB111BF}" type="sibTrans" cxnId="{B9ED4E37-02A6-42E4-A2EF-8C0979072793}">
      <dgm:prSet/>
      <dgm:spPr/>
      <dgm:t>
        <a:bodyPr/>
        <a:lstStyle/>
        <a:p>
          <a:endParaRPr lang="en-US"/>
        </a:p>
      </dgm:t>
    </dgm:pt>
    <dgm:pt modelId="{79540B66-7065-4473-9759-D65A6FFF9856}">
      <dgm:prSet/>
      <dgm:spPr/>
      <dgm:t>
        <a:bodyPr/>
        <a:lstStyle/>
        <a:p>
          <a:r>
            <a:rPr lang="en-GB"/>
            <a:t>Git – version control system</a:t>
          </a:r>
          <a:endParaRPr lang="en-US"/>
        </a:p>
      </dgm:t>
    </dgm:pt>
    <dgm:pt modelId="{C941AC97-BF2C-4314-862C-80813DC6A84C}" type="parTrans" cxnId="{48BCA068-1D2F-4971-8FDA-9856903EAE37}">
      <dgm:prSet/>
      <dgm:spPr/>
      <dgm:t>
        <a:bodyPr/>
        <a:lstStyle/>
        <a:p>
          <a:endParaRPr lang="en-US"/>
        </a:p>
      </dgm:t>
    </dgm:pt>
    <dgm:pt modelId="{356F450C-4A17-4EA7-8B55-6CFF8A0F3D4E}" type="sibTrans" cxnId="{48BCA068-1D2F-4971-8FDA-9856903EAE37}">
      <dgm:prSet/>
      <dgm:spPr/>
      <dgm:t>
        <a:bodyPr/>
        <a:lstStyle/>
        <a:p>
          <a:endParaRPr lang="en-US"/>
        </a:p>
      </dgm:t>
    </dgm:pt>
    <dgm:pt modelId="{7213B6C9-F555-4CFC-A75D-09A1596505C7}">
      <dgm:prSet/>
      <dgm:spPr/>
      <dgm:t>
        <a:bodyPr/>
        <a:lstStyle/>
        <a:p>
          <a:r>
            <a:rPr lang="en-GB"/>
            <a:t>Sonarqube – continuous code inspection software</a:t>
          </a:r>
          <a:endParaRPr lang="en-US"/>
        </a:p>
      </dgm:t>
    </dgm:pt>
    <dgm:pt modelId="{235AE156-6514-4E64-A6FE-5800241E0E92}" type="parTrans" cxnId="{3641C42D-79E7-438E-ACA3-F46AE6EED6B5}">
      <dgm:prSet/>
      <dgm:spPr/>
      <dgm:t>
        <a:bodyPr/>
        <a:lstStyle/>
        <a:p>
          <a:endParaRPr lang="en-US"/>
        </a:p>
      </dgm:t>
    </dgm:pt>
    <dgm:pt modelId="{AB33583A-C94C-48A9-832F-436DF431C0DE}" type="sibTrans" cxnId="{3641C42D-79E7-438E-ACA3-F46AE6EED6B5}">
      <dgm:prSet/>
      <dgm:spPr/>
      <dgm:t>
        <a:bodyPr/>
        <a:lstStyle/>
        <a:p>
          <a:endParaRPr lang="en-US"/>
        </a:p>
      </dgm:t>
    </dgm:pt>
    <dgm:pt modelId="{57186356-4C99-4118-B624-763D761ACE50}">
      <dgm:prSet/>
      <dgm:spPr/>
      <dgm:t>
        <a:bodyPr/>
        <a:lstStyle/>
        <a:p>
          <a:r>
            <a:rPr lang="en-GB" dirty="0"/>
            <a:t>MySQL – relational database system</a:t>
          </a:r>
          <a:endParaRPr lang="en-US" dirty="0"/>
        </a:p>
      </dgm:t>
    </dgm:pt>
    <dgm:pt modelId="{D85BB400-ED3C-46B9-9598-98030279E891}" type="parTrans" cxnId="{38A6F98E-36CA-4D8A-8DE7-17170AA570E4}">
      <dgm:prSet/>
      <dgm:spPr/>
      <dgm:t>
        <a:bodyPr/>
        <a:lstStyle/>
        <a:p>
          <a:endParaRPr lang="en-US"/>
        </a:p>
      </dgm:t>
    </dgm:pt>
    <dgm:pt modelId="{7E3BE145-5F53-4BA1-BEC5-E02087EB06D7}" type="sibTrans" cxnId="{38A6F98E-36CA-4D8A-8DE7-17170AA570E4}">
      <dgm:prSet/>
      <dgm:spPr/>
      <dgm:t>
        <a:bodyPr/>
        <a:lstStyle/>
        <a:p>
          <a:endParaRPr lang="en-US"/>
        </a:p>
      </dgm:t>
    </dgm:pt>
    <dgm:pt modelId="{1ED7B291-069D-4BF2-BC11-C43AF259BB89}" type="pres">
      <dgm:prSet presAssocID="{B53BB255-7ECF-45FF-ADBB-D07E80ADFB70}" presName="diagram" presStyleCnt="0">
        <dgm:presLayoutVars>
          <dgm:dir/>
          <dgm:resizeHandles val="exact"/>
        </dgm:presLayoutVars>
      </dgm:prSet>
      <dgm:spPr/>
    </dgm:pt>
    <dgm:pt modelId="{5B8349E5-1648-468C-9FF8-7632411EDF41}" type="pres">
      <dgm:prSet presAssocID="{8C8091B3-91C7-47D1-A59B-36DCDE925910}" presName="node" presStyleLbl="node1" presStyleIdx="0" presStyleCnt="8">
        <dgm:presLayoutVars>
          <dgm:bulletEnabled val="1"/>
        </dgm:presLayoutVars>
      </dgm:prSet>
      <dgm:spPr/>
    </dgm:pt>
    <dgm:pt modelId="{71BEDD52-C819-4F28-B17E-360EBC25B9BC}" type="pres">
      <dgm:prSet presAssocID="{79607869-DCDC-42C9-B93B-5CC6F5AD84F2}" presName="sibTrans" presStyleCnt="0"/>
      <dgm:spPr/>
    </dgm:pt>
    <dgm:pt modelId="{F7DDC37B-1A6F-495B-801C-BCD5502CFD53}" type="pres">
      <dgm:prSet presAssocID="{A27E898E-A12C-45BA-B247-5829D5F99F55}" presName="node" presStyleLbl="node1" presStyleIdx="1" presStyleCnt="8">
        <dgm:presLayoutVars>
          <dgm:bulletEnabled val="1"/>
        </dgm:presLayoutVars>
      </dgm:prSet>
      <dgm:spPr/>
    </dgm:pt>
    <dgm:pt modelId="{ABAB47B7-0987-48CD-A81D-03034FE37EB4}" type="pres">
      <dgm:prSet presAssocID="{F105A166-8B40-4F0D-B18D-D29EF3C112FC}" presName="sibTrans" presStyleCnt="0"/>
      <dgm:spPr/>
    </dgm:pt>
    <dgm:pt modelId="{363E58EC-DFB1-4A41-9A22-FC6812BC0BC1}" type="pres">
      <dgm:prSet presAssocID="{9375B5D7-45DA-4F47-9BCA-67812378DFAF}" presName="node" presStyleLbl="node1" presStyleIdx="2" presStyleCnt="8">
        <dgm:presLayoutVars>
          <dgm:bulletEnabled val="1"/>
        </dgm:presLayoutVars>
      </dgm:prSet>
      <dgm:spPr/>
    </dgm:pt>
    <dgm:pt modelId="{F774A760-EC2C-46D2-85D1-E432B8751314}" type="pres">
      <dgm:prSet presAssocID="{81A831F0-2BE6-4430-BC31-FBD13B49FAC5}" presName="sibTrans" presStyleCnt="0"/>
      <dgm:spPr/>
    </dgm:pt>
    <dgm:pt modelId="{4A0BA59B-D86D-41F2-9398-151D2F737894}" type="pres">
      <dgm:prSet presAssocID="{7125778D-D310-410C-8F01-3E088913A820}" presName="node" presStyleLbl="node1" presStyleIdx="3" presStyleCnt="8">
        <dgm:presLayoutVars>
          <dgm:bulletEnabled val="1"/>
        </dgm:presLayoutVars>
      </dgm:prSet>
      <dgm:spPr/>
    </dgm:pt>
    <dgm:pt modelId="{877147FD-F2C1-486C-9286-030E55DBDFFF}" type="pres">
      <dgm:prSet presAssocID="{0D174156-CBA6-4AC0-8D3E-E9C4A81CDAFD}" presName="sibTrans" presStyleCnt="0"/>
      <dgm:spPr/>
    </dgm:pt>
    <dgm:pt modelId="{62D4801D-0DEB-4EC3-8653-41C6BBF8F961}" type="pres">
      <dgm:prSet presAssocID="{3BA534C6-ED13-4764-9722-A9F84115C69D}" presName="node" presStyleLbl="node1" presStyleIdx="4" presStyleCnt="8">
        <dgm:presLayoutVars>
          <dgm:bulletEnabled val="1"/>
        </dgm:presLayoutVars>
      </dgm:prSet>
      <dgm:spPr/>
    </dgm:pt>
    <dgm:pt modelId="{8173FBC5-F636-44EE-920C-06E4FCB6F748}" type="pres">
      <dgm:prSet presAssocID="{8B7A293D-948E-48C0-9F7D-2C061DB111BF}" presName="sibTrans" presStyleCnt="0"/>
      <dgm:spPr/>
    </dgm:pt>
    <dgm:pt modelId="{6EE8A299-4231-43FB-B4B8-B67BEC4AC68B}" type="pres">
      <dgm:prSet presAssocID="{79540B66-7065-4473-9759-D65A6FFF9856}" presName="node" presStyleLbl="node1" presStyleIdx="5" presStyleCnt="8">
        <dgm:presLayoutVars>
          <dgm:bulletEnabled val="1"/>
        </dgm:presLayoutVars>
      </dgm:prSet>
      <dgm:spPr/>
    </dgm:pt>
    <dgm:pt modelId="{15184FCC-5FA8-48EB-862F-95B528A4C08A}" type="pres">
      <dgm:prSet presAssocID="{356F450C-4A17-4EA7-8B55-6CFF8A0F3D4E}" presName="sibTrans" presStyleCnt="0"/>
      <dgm:spPr/>
    </dgm:pt>
    <dgm:pt modelId="{9D9EA856-9EF0-4E6E-93F2-19FBFAC3DA8B}" type="pres">
      <dgm:prSet presAssocID="{7213B6C9-F555-4CFC-A75D-09A1596505C7}" presName="node" presStyleLbl="node1" presStyleIdx="6" presStyleCnt="8">
        <dgm:presLayoutVars>
          <dgm:bulletEnabled val="1"/>
        </dgm:presLayoutVars>
      </dgm:prSet>
      <dgm:spPr/>
    </dgm:pt>
    <dgm:pt modelId="{95199E1A-6BD3-4BF4-A52B-E8C3FCEB66DF}" type="pres">
      <dgm:prSet presAssocID="{AB33583A-C94C-48A9-832F-436DF431C0DE}" presName="sibTrans" presStyleCnt="0"/>
      <dgm:spPr/>
    </dgm:pt>
    <dgm:pt modelId="{338331C8-9D09-4970-9F8A-FED8E8EA6987}" type="pres">
      <dgm:prSet presAssocID="{57186356-4C99-4118-B624-763D761ACE50}" presName="node" presStyleLbl="node1" presStyleIdx="7" presStyleCnt="8">
        <dgm:presLayoutVars>
          <dgm:bulletEnabled val="1"/>
        </dgm:presLayoutVars>
      </dgm:prSet>
      <dgm:spPr/>
    </dgm:pt>
  </dgm:ptLst>
  <dgm:cxnLst>
    <dgm:cxn modelId="{8A195114-2858-4222-8F07-34A427A55463}" srcId="{B53BB255-7ECF-45FF-ADBB-D07E80ADFB70}" destId="{7125778D-D310-410C-8F01-3E088913A820}" srcOrd="3" destOrd="0" parTransId="{3E7E87CB-96D6-4DBD-93BC-159E48334767}" sibTransId="{0D174156-CBA6-4AC0-8D3E-E9C4A81CDAFD}"/>
    <dgm:cxn modelId="{3641C42D-79E7-438E-ACA3-F46AE6EED6B5}" srcId="{B53BB255-7ECF-45FF-ADBB-D07E80ADFB70}" destId="{7213B6C9-F555-4CFC-A75D-09A1596505C7}" srcOrd="6" destOrd="0" parTransId="{235AE156-6514-4E64-A6FE-5800241E0E92}" sibTransId="{AB33583A-C94C-48A9-832F-436DF431C0DE}"/>
    <dgm:cxn modelId="{B9ED4E37-02A6-42E4-A2EF-8C0979072793}" srcId="{B53BB255-7ECF-45FF-ADBB-D07E80ADFB70}" destId="{3BA534C6-ED13-4764-9722-A9F84115C69D}" srcOrd="4" destOrd="0" parTransId="{B9CE82C2-5BAE-4409-BA7F-53A0C86B1E71}" sibTransId="{8B7A293D-948E-48C0-9F7D-2C061DB111BF}"/>
    <dgm:cxn modelId="{D4607C39-D70C-4D90-9994-D4F053F36065}" type="presOf" srcId="{57186356-4C99-4118-B624-763D761ACE50}" destId="{338331C8-9D09-4970-9F8A-FED8E8EA6987}" srcOrd="0" destOrd="0" presId="urn:microsoft.com/office/officeart/2005/8/layout/default"/>
    <dgm:cxn modelId="{8FCCE03A-C513-4764-BA1D-FE2A0B2F8460}" srcId="{B53BB255-7ECF-45FF-ADBB-D07E80ADFB70}" destId="{8C8091B3-91C7-47D1-A59B-36DCDE925910}" srcOrd="0" destOrd="0" parTransId="{16705473-C770-4953-B5AA-411843A8733D}" sibTransId="{79607869-DCDC-42C9-B93B-5CC6F5AD84F2}"/>
    <dgm:cxn modelId="{0430B366-2030-489F-B9D1-0E540AD4DED4}" type="presOf" srcId="{3BA534C6-ED13-4764-9722-A9F84115C69D}" destId="{62D4801D-0DEB-4EC3-8653-41C6BBF8F961}" srcOrd="0" destOrd="0" presId="urn:microsoft.com/office/officeart/2005/8/layout/default"/>
    <dgm:cxn modelId="{48BCA068-1D2F-4971-8FDA-9856903EAE37}" srcId="{B53BB255-7ECF-45FF-ADBB-D07E80ADFB70}" destId="{79540B66-7065-4473-9759-D65A6FFF9856}" srcOrd="5" destOrd="0" parTransId="{C941AC97-BF2C-4314-862C-80813DC6A84C}" sibTransId="{356F450C-4A17-4EA7-8B55-6CFF8A0F3D4E}"/>
    <dgm:cxn modelId="{EC432C73-9AAB-4FA0-AE9C-14ADDC5BECBB}" type="presOf" srcId="{79540B66-7065-4473-9759-D65A6FFF9856}" destId="{6EE8A299-4231-43FB-B4B8-B67BEC4AC68B}" srcOrd="0" destOrd="0" presId="urn:microsoft.com/office/officeart/2005/8/layout/default"/>
    <dgm:cxn modelId="{B1AC6D7A-F12D-4CFA-9C82-85A190FD4D41}" type="presOf" srcId="{9375B5D7-45DA-4F47-9BCA-67812378DFAF}" destId="{363E58EC-DFB1-4A41-9A22-FC6812BC0BC1}" srcOrd="0" destOrd="0" presId="urn:microsoft.com/office/officeart/2005/8/layout/default"/>
    <dgm:cxn modelId="{1F7AE57C-383E-4EE2-9B83-A6EB604DAEC0}" type="presOf" srcId="{B53BB255-7ECF-45FF-ADBB-D07E80ADFB70}" destId="{1ED7B291-069D-4BF2-BC11-C43AF259BB89}" srcOrd="0" destOrd="0" presId="urn:microsoft.com/office/officeart/2005/8/layout/default"/>
    <dgm:cxn modelId="{B40AD08C-572B-4406-8B72-11BA9C219FDD}" type="presOf" srcId="{A27E898E-A12C-45BA-B247-5829D5F99F55}" destId="{F7DDC37B-1A6F-495B-801C-BCD5502CFD53}" srcOrd="0" destOrd="0" presId="urn:microsoft.com/office/officeart/2005/8/layout/default"/>
    <dgm:cxn modelId="{A0EF738D-B14B-43D8-9D98-F8A6B2C72C20}" srcId="{B53BB255-7ECF-45FF-ADBB-D07E80ADFB70}" destId="{9375B5D7-45DA-4F47-9BCA-67812378DFAF}" srcOrd="2" destOrd="0" parTransId="{A9B92F63-00D7-4E44-8D4B-3CDD13C2E5F3}" sibTransId="{81A831F0-2BE6-4430-BC31-FBD13B49FAC5}"/>
    <dgm:cxn modelId="{38A6F98E-36CA-4D8A-8DE7-17170AA570E4}" srcId="{B53BB255-7ECF-45FF-ADBB-D07E80ADFB70}" destId="{57186356-4C99-4118-B624-763D761ACE50}" srcOrd="7" destOrd="0" parTransId="{D85BB400-ED3C-46B9-9598-98030279E891}" sibTransId="{7E3BE145-5F53-4BA1-BEC5-E02087EB06D7}"/>
    <dgm:cxn modelId="{3C3184B2-3D19-43B5-B401-5EEF8A0B9DEC}" type="presOf" srcId="{7213B6C9-F555-4CFC-A75D-09A1596505C7}" destId="{9D9EA856-9EF0-4E6E-93F2-19FBFAC3DA8B}" srcOrd="0" destOrd="0" presId="urn:microsoft.com/office/officeart/2005/8/layout/default"/>
    <dgm:cxn modelId="{5CAEF5B3-B48A-44E8-A313-B91227F20E1E}" type="presOf" srcId="{7125778D-D310-410C-8F01-3E088913A820}" destId="{4A0BA59B-D86D-41F2-9398-151D2F737894}" srcOrd="0" destOrd="0" presId="urn:microsoft.com/office/officeart/2005/8/layout/default"/>
    <dgm:cxn modelId="{2B00D6BB-CAE0-431F-87E1-4D54B5D0B6AC}" type="presOf" srcId="{8C8091B3-91C7-47D1-A59B-36DCDE925910}" destId="{5B8349E5-1648-468C-9FF8-7632411EDF41}" srcOrd="0" destOrd="0" presId="urn:microsoft.com/office/officeart/2005/8/layout/default"/>
    <dgm:cxn modelId="{8EA442DD-670E-4A13-8378-CE0796B9D490}" srcId="{B53BB255-7ECF-45FF-ADBB-D07E80ADFB70}" destId="{A27E898E-A12C-45BA-B247-5829D5F99F55}" srcOrd="1" destOrd="0" parTransId="{3503D631-19A8-4D3B-9E28-72C846C4BEF9}" sibTransId="{F105A166-8B40-4F0D-B18D-D29EF3C112FC}"/>
    <dgm:cxn modelId="{D45A6D4A-7D5D-40CC-AB67-48E126441F12}" type="presParOf" srcId="{1ED7B291-069D-4BF2-BC11-C43AF259BB89}" destId="{5B8349E5-1648-468C-9FF8-7632411EDF41}" srcOrd="0" destOrd="0" presId="urn:microsoft.com/office/officeart/2005/8/layout/default"/>
    <dgm:cxn modelId="{032ABBB8-9792-450A-827E-EABE59FEBCF2}" type="presParOf" srcId="{1ED7B291-069D-4BF2-BC11-C43AF259BB89}" destId="{71BEDD52-C819-4F28-B17E-360EBC25B9BC}" srcOrd="1" destOrd="0" presId="urn:microsoft.com/office/officeart/2005/8/layout/default"/>
    <dgm:cxn modelId="{1486B4CC-7C63-40EC-92B0-2739FF8F35C1}" type="presParOf" srcId="{1ED7B291-069D-4BF2-BC11-C43AF259BB89}" destId="{F7DDC37B-1A6F-495B-801C-BCD5502CFD53}" srcOrd="2" destOrd="0" presId="urn:microsoft.com/office/officeart/2005/8/layout/default"/>
    <dgm:cxn modelId="{63819034-53C9-47D0-84DD-383499B64E02}" type="presParOf" srcId="{1ED7B291-069D-4BF2-BC11-C43AF259BB89}" destId="{ABAB47B7-0987-48CD-A81D-03034FE37EB4}" srcOrd="3" destOrd="0" presId="urn:microsoft.com/office/officeart/2005/8/layout/default"/>
    <dgm:cxn modelId="{F71B903F-0940-4CF7-BE0B-AB4036292819}" type="presParOf" srcId="{1ED7B291-069D-4BF2-BC11-C43AF259BB89}" destId="{363E58EC-DFB1-4A41-9A22-FC6812BC0BC1}" srcOrd="4" destOrd="0" presId="urn:microsoft.com/office/officeart/2005/8/layout/default"/>
    <dgm:cxn modelId="{9526A2ED-5270-453E-A22A-1A557F3F97C7}" type="presParOf" srcId="{1ED7B291-069D-4BF2-BC11-C43AF259BB89}" destId="{F774A760-EC2C-46D2-85D1-E432B8751314}" srcOrd="5" destOrd="0" presId="urn:microsoft.com/office/officeart/2005/8/layout/default"/>
    <dgm:cxn modelId="{74BD8EB8-B450-4735-8354-ED2A4F9149E1}" type="presParOf" srcId="{1ED7B291-069D-4BF2-BC11-C43AF259BB89}" destId="{4A0BA59B-D86D-41F2-9398-151D2F737894}" srcOrd="6" destOrd="0" presId="urn:microsoft.com/office/officeart/2005/8/layout/default"/>
    <dgm:cxn modelId="{790B053E-0586-462D-A423-30D744274C88}" type="presParOf" srcId="{1ED7B291-069D-4BF2-BC11-C43AF259BB89}" destId="{877147FD-F2C1-486C-9286-030E55DBDFFF}" srcOrd="7" destOrd="0" presId="urn:microsoft.com/office/officeart/2005/8/layout/default"/>
    <dgm:cxn modelId="{4D0B6DCA-1F4C-4008-9450-BB5327782C03}" type="presParOf" srcId="{1ED7B291-069D-4BF2-BC11-C43AF259BB89}" destId="{62D4801D-0DEB-4EC3-8653-41C6BBF8F961}" srcOrd="8" destOrd="0" presId="urn:microsoft.com/office/officeart/2005/8/layout/default"/>
    <dgm:cxn modelId="{4C44E457-468A-43B0-BB03-BAFE7BC632D7}" type="presParOf" srcId="{1ED7B291-069D-4BF2-BC11-C43AF259BB89}" destId="{8173FBC5-F636-44EE-920C-06E4FCB6F748}" srcOrd="9" destOrd="0" presId="urn:microsoft.com/office/officeart/2005/8/layout/default"/>
    <dgm:cxn modelId="{023FF072-505C-46BC-9BB9-299F81048A75}" type="presParOf" srcId="{1ED7B291-069D-4BF2-BC11-C43AF259BB89}" destId="{6EE8A299-4231-43FB-B4B8-B67BEC4AC68B}" srcOrd="10" destOrd="0" presId="urn:microsoft.com/office/officeart/2005/8/layout/default"/>
    <dgm:cxn modelId="{5180BA0C-F37D-42CA-9B74-DF323F86E345}" type="presParOf" srcId="{1ED7B291-069D-4BF2-BC11-C43AF259BB89}" destId="{15184FCC-5FA8-48EB-862F-95B528A4C08A}" srcOrd="11" destOrd="0" presId="urn:microsoft.com/office/officeart/2005/8/layout/default"/>
    <dgm:cxn modelId="{C39EF8D0-4042-451A-A46A-A4DDCFBE50B8}" type="presParOf" srcId="{1ED7B291-069D-4BF2-BC11-C43AF259BB89}" destId="{9D9EA856-9EF0-4E6E-93F2-19FBFAC3DA8B}" srcOrd="12" destOrd="0" presId="urn:microsoft.com/office/officeart/2005/8/layout/default"/>
    <dgm:cxn modelId="{1DFDA4A3-3B1B-4FF3-9047-208A8B9AE7CB}" type="presParOf" srcId="{1ED7B291-069D-4BF2-BC11-C43AF259BB89}" destId="{95199E1A-6BD3-4BF4-A52B-E8C3FCEB66DF}" srcOrd="13" destOrd="0" presId="urn:microsoft.com/office/officeart/2005/8/layout/default"/>
    <dgm:cxn modelId="{7A102D6B-108E-4303-B9E3-280DA7CD1018}" type="presParOf" srcId="{1ED7B291-069D-4BF2-BC11-C43AF259BB89}" destId="{338331C8-9D09-4970-9F8A-FED8E8EA698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669C32-478E-493B-ADDC-BE073AABB47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1566FA-F98C-404A-9115-342192F255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Still to improve project management – use Kanban more effectively</a:t>
          </a:r>
          <a:endParaRPr lang="en-US" sz="1800" dirty="0"/>
        </a:p>
      </dgm:t>
    </dgm:pt>
    <dgm:pt modelId="{7A1BF302-7154-449A-AEE0-356B5379F0B1}" type="parTrans" cxnId="{BE270FBA-5493-409E-8654-9EB1B83822F7}">
      <dgm:prSet/>
      <dgm:spPr/>
      <dgm:t>
        <a:bodyPr/>
        <a:lstStyle/>
        <a:p>
          <a:endParaRPr lang="en-US" sz="1800"/>
        </a:p>
      </dgm:t>
    </dgm:pt>
    <dgm:pt modelId="{DA51E7F1-1568-40FC-BDFC-797380151DDA}" type="sibTrans" cxnId="{BE270FBA-5493-409E-8654-9EB1B83822F7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741F9162-53D1-4C49-9AB5-CFE88D7B54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Do quick short sprints so that you fail fast and learn from the mistakes, bring my project back on track to meet deadline</a:t>
          </a:r>
          <a:endParaRPr lang="en-US" sz="1800" dirty="0"/>
        </a:p>
      </dgm:t>
    </dgm:pt>
    <dgm:pt modelId="{F5387974-A60A-467C-A132-BCC588734328}" type="parTrans" cxnId="{B4D8B90C-BEBC-49EA-A002-FB71E2FC07CC}">
      <dgm:prSet/>
      <dgm:spPr/>
      <dgm:t>
        <a:bodyPr/>
        <a:lstStyle/>
        <a:p>
          <a:endParaRPr lang="en-US" sz="1800"/>
        </a:p>
      </dgm:t>
    </dgm:pt>
    <dgm:pt modelId="{8C15A07A-2E45-438B-B93C-E25DF86FFF9A}" type="sibTrans" cxnId="{B4D8B90C-BEBC-49EA-A002-FB71E2FC07CC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DB29949-5D78-4CBA-9591-B2CCC24CB5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Get help early on</a:t>
          </a:r>
          <a:endParaRPr lang="en-US" sz="1800"/>
        </a:p>
      </dgm:t>
    </dgm:pt>
    <dgm:pt modelId="{28209360-9F36-40CB-81D1-30FEFF52DB14}" type="parTrans" cxnId="{027C5B8C-F973-4070-AF80-DC11365D8DA4}">
      <dgm:prSet/>
      <dgm:spPr/>
      <dgm:t>
        <a:bodyPr/>
        <a:lstStyle/>
        <a:p>
          <a:endParaRPr lang="en-US" sz="1800"/>
        </a:p>
      </dgm:t>
    </dgm:pt>
    <dgm:pt modelId="{F50492D4-5A07-4C5A-AB97-05A1A88E7798}" type="sibTrans" cxnId="{027C5B8C-F973-4070-AF80-DC11365D8DA4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BF9EAB95-F48A-41B8-A840-4D789F7A72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Follow best practice principles</a:t>
          </a:r>
          <a:endParaRPr lang="en-US" sz="1800" dirty="0"/>
        </a:p>
      </dgm:t>
    </dgm:pt>
    <dgm:pt modelId="{CFA526F9-EE8A-4209-BD3C-CE608DF6D295}" type="parTrans" cxnId="{9FF48C6B-3628-4002-BAE3-D5C64A4F9238}">
      <dgm:prSet/>
      <dgm:spPr/>
      <dgm:t>
        <a:bodyPr/>
        <a:lstStyle/>
        <a:p>
          <a:endParaRPr lang="en-US" sz="1800"/>
        </a:p>
      </dgm:t>
    </dgm:pt>
    <dgm:pt modelId="{FE1FF5D3-F407-424D-9758-C9095D642B91}" type="sibTrans" cxnId="{9FF48C6B-3628-4002-BAE3-D5C64A4F9238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DEC1B549-B145-4554-BD4E-689036F0F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Fully understand project brief to avoid making bad design decisions</a:t>
          </a:r>
          <a:endParaRPr lang="en-US" sz="1800"/>
        </a:p>
      </dgm:t>
    </dgm:pt>
    <dgm:pt modelId="{8B448AE7-8432-46F9-B6C8-25F607910E09}" type="parTrans" cxnId="{436A2FCE-49C9-48E7-B7EA-735AE1A66D1D}">
      <dgm:prSet/>
      <dgm:spPr/>
      <dgm:t>
        <a:bodyPr/>
        <a:lstStyle/>
        <a:p>
          <a:endParaRPr lang="en-US" sz="1800"/>
        </a:p>
      </dgm:t>
    </dgm:pt>
    <dgm:pt modelId="{824554AC-8AA1-427A-AF2F-1AF45067879D}" type="sibTrans" cxnId="{436A2FCE-49C9-48E7-B7EA-735AE1A66D1D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2894993C-9E24-4223-BD01-BD4DFCAD90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Use partner technologies more to help with each step.</a:t>
          </a:r>
          <a:endParaRPr lang="en-US" sz="1800" dirty="0"/>
        </a:p>
      </dgm:t>
    </dgm:pt>
    <dgm:pt modelId="{83DDD6F1-4D8B-406F-BBD5-CFC601A9A5FC}" type="parTrans" cxnId="{E961538C-8DD7-4022-A25E-B68A477C45B7}">
      <dgm:prSet/>
      <dgm:spPr/>
      <dgm:t>
        <a:bodyPr/>
        <a:lstStyle/>
        <a:p>
          <a:endParaRPr lang="en-US" sz="1800"/>
        </a:p>
      </dgm:t>
    </dgm:pt>
    <dgm:pt modelId="{25D18268-6DE0-454B-B853-8636DE33F6C6}" type="sibTrans" cxnId="{E961538C-8DD7-4022-A25E-B68A477C45B7}">
      <dgm:prSet/>
      <dgm:spPr/>
      <dgm:t>
        <a:bodyPr/>
        <a:lstStyle/>
        <a:p>
          <a:endParaRPr lang="en-US" sz="1800"/>
        </a:p>
      </dgm:t>
    </dgm:pt>
    <dgm:pt modelId="{578A1107-62F4-43A5-91B1-8682131E6BB2}" type="pres">
      <dgm:prSet presAssocID="{66669C32-478E-493B-ADDC-BE073AABB473}" presName="root" presStyleCnt="0">
        <dgm:presLayoutVars>
          <dgm:dir/>
          <dgm:resizeHandles val="exact"/>
        </dgm:presLayoutVars>
      </dgm:prSet>
      <dgm:spPr/>
    </dgm:pt>
    <dgm:pt modelId="{EBC270D3-31BB-434B-A83F-B0A7A78C14D9}" type="pres">
      <dgm:prSet presAssocID="{66669C32-478E-493B-ADDC-BE073AABB473}" presName="container" presStyleCnt="0">
        <dgm:presLayoutVars>
          <dgm:dir/>
          <dgm:resizeHandles val="exact"/>
        </dgm:presLayoutVars>
      </dgm:prSet>
      <dgm:spPr/>
    </dgm:pt>
    <dgm:pt modelId="{2F36A797-816D-4772-8DA8-8DF9BFA3A7E0}" type="pres">
      <dgm:prSet presAssocID="{041566FA-F98C-404A-9115-342192F255C8}" presName="compNode" presStyleCnt="0"/>
      <dgm:spPr/>
    </dgm:pt>
    <dgm:pt modelId="{BE798959-9578-46B1-A525-691927015A9F}" type="pres">
      <dgm:prSet presAssocID="{041566FA-F98C-404A-9115-342192F255C8}" presName="iconBgRect" presStyleLbl="bgShp" presStyleIdx="0" presStyleCnt="6"/>
      <dgm:spPr/>
    </dgm:pt>
    <dgm:pt modelId="{D45A3BEE-726F-4AD8-898A-CD2F1079A9DA}" type="pres">
      <dgm:prSet presAssocID="{041566FA-F98C-404A-9115-342192F255C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1851CDF-72C8-430C-98E1-5150FA9ABE0A}" type="pres">
      <dgm:prSet presAssocID="{041566FA-F98C-404A-9115-342192F255C8}" presName="spaceRect" presStyleCnt="0"/>
      <dgm:spPr/>
    </dgm:pt>
    <dgm:pt modelId="{89097308-DCFB-4209-BAB3-82C681FD5FB1}" type="pres">
      <dgm:prSet presAssocID="{041566FA-F98C-404A-9115-342192F255C8}" presName="textRect" presStyleLbl="revTx" presStyleIdx="0" presStyleCnt="6">
        <dgm:presLayoutVars>
          <dgm:chMax val="1"/>
          <dgm:chPref val="1"/>
        </dgm:presLayoutVars>
      </dgm:prSet>
      <dgm:spPr/>
    </dgm:pt>
    <dgm:pt modelId="{AD633A24-2756-4203-8750-327A7B1D9B9F}" type="pres">
      <dgm:prSet presAssocID="{DA51E7F1-1568-40FC-BDFC-797380151DDA}" presName="sibTrans" presStyleLbl="sibTrans2D1" presStyleIdx="0" presStyleCnt="0"/>
      <dgm:spPr/>
    </dgm:pt>
    <dgm:pt modelId="{80DFEEAD-6845-44D3-9438-C1D1CC85F2A0}" type="pres">
      <dgm:prSet presAssocID="{741F9162-53D1-4C49-9AB5-CFE88D7B545B}" presName="compNode" presStyleCnt="0"/>
      <dgm:spPr/>
    </dgm:pt>
    <dgm:pt modelId="{500D87AA-ABC5-427B-A6CF-8B960C8458CD}" type="pres">
      <dgm:prSet presAssocID="{741F9162-53D1-4C49-9AB5-CFE88D7B545B}" presName="iconBgRect" presStyleLbl="bgShp" presStyleIdx="1" presStyleCnt="6"/>
      <dgm:spPr/>
    </dgm:pt>
    <dgm:pt modelId="{C5DDFA45-4173-477F-B01C-7F594C75DD98}" type="pres">
      <dgm:prSet presAssocID="{741F9162-53D1-4C49-9AB5-CFE88D7B54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CA1F8C7-4E4F-415F-AE21-91E298602911}" type="pres">
      <dgm:prSet presAssocID="{741F9162-53D1-4C49-9AB5-CFE88D7B545B}" presName="spaceRect" presStyleCnt="0"/>
      <dgm:spPr/>
    </dgm:pt>
    <dgm:pt modelId="{27F8C3E6-A9F9-455A-A176-34E8E6D9B511}" type="pres">
      <dgm:prSet presAssocID="{741F9162-53D1-4C49-9AB5-CFE88D7B545B}" presName="textRect" presStyleLbl="revTx" presStyleIdx="1" presStyleCnt="6">
        <dgm:presLayoutVars>
          <dgm:chMax val="1"/>
          <dgm:chPref val="1"/>
        </dgm:presLayoutVars>
      </dgm:prSet>
      <dgm:spPr/>
    </dgm:pt>
    <dgm:pt modelId="{2FBA38BB-6C40-411E-97E0-66352E9112BE}" type="pres">
      <dgm:prSet presAssocID="{8C15A07A-2E45-438B-B93C-E25DF86FFF9A}" presName="sibTrans" presStyleLbl="sibTrans2D1" presStyleIdx="0" presStyleCnt="0"/>
      <dgm:spPr/>
    </dgm:pt>
    <dgm:pt modelId="{D4551FA4-FC55-4DFF-8AFB-835F97CB6C88}" type="pres">
      <dgm:prSet presAssocID="{ADB29949-5D78-4CBA-9591-B2CCC24CB598}" presName="compNode" presStyleCnt="0"/>
      <dgm:spPr/>
    </dgm:pt>
    <dgm:pt modelId="{A3B49108-98B9-4AD3-A9D3-615857CFED42}" type="pres">
      <dgm:prSet presAssocID="{ADB29949-5D78-4CBA-9591-B2CCC24CB598}" presName="iconBgRect" presStyleLbl="bgShp" presStyleIdx="2" presStyleCnt="6"/>
      <dgm:spPr/>
    </dgm:pt>
    <dgm:pt modelId="{0B2B5AB0-B9FE-4A15-A9E1-A829FDD42CAE}" type="pres">
      <dgm:prSet presAssocID="{ADB29949-5D78-4CBA-9591-B2CCC24CB5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0E9B059-B3F9-44C5-A2DD-253E177B7EFC}" type="pres">
      <dgm:prSet presAssocID="{ADB29949-5D78-4CBA-9591-B2CCC24CB598}" presName="spaceRect" presStyleCnt="0"/>
      <dgm:spPr/>
    </dgm:pt>
    <dgm:pt modelId="{77DFB1BA-F507-4BAA-B200-3047EFE68112}" type="pres">
      <dgm:prSet presAssocID="{ADB29949-5D78-4CBA-9591-B2CCC24CB598}" presName="textRect" presStyleLbl="revTx" presStyleIdx="2" presStyleCnt="6">
        <dgm:presLayoutVars>
          <dgm:chMax val="1"/>
          <dgm:chPref val="1"/>
        </dgm:presLayoutVars>
      </dgm:prSet>
      <dgm:spPr/>
    </dgm:pt>
    <dgm:pt modelId="{5A4719E0-945F-4B2C-BB7D-B3E2EFF62640}" type="pres">
      <dgm:prSet presAssocID="{F50492D4-5A07-4C5A-AB97-05A1A88E7798}" presName="sibTrans" presStyleLbl="sibTrans2D1" presStyleIdx="0" presStyleCnt="0"/>
      <dgm:spPr/>
    </dgm:pt>
    <dgm:pt modelId="{116F5EA3-BE5C-4B3D-BB7E-2DD21118FF0C}" type="pres">
      <dgm:prSet presAssocID="{BF9EAB95-F48A-41B8-A840-4D789F7A7269}" presName="compNode" presStyleCnt="0"/>
      <dgm:spPr/>
    </dgm:pt>
    <dgm:pt modelId="{5E7E62C1-E91F-4157-AB55-48F91937DB38}" type="pres">
      <dgm:prSet presAssocID="{BF9EAB95-F48A-41B8-A840-4D789F7A7269}" presName="iconBgRect" presStyleLbl="bgShp" presStyleIdx="3" presStyleCnt="6"/>
      <dgm:spPr/>
    </dgm:pt>
    <dgm:pt modelId="{3FB6FC91-5599-416B-971B-09DA81CAC731}" type="pres">
      <dgm:prSet presAssocID="{BF9EAB95-F48A-41B8-A840-4D789F7A72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9888960E-4BC0-463B-93FD-FFBD1F5186F9}" type="pres">
      <dgm:prSet presAssocID="{BF9EAB95-F48A-41B8-A840-4D789F7A7269}" presName="spaceRect" presStyleCnt="0"/>
      <dgm:spPr/>
    </dgm:pt>
    <dgm:pt modelId="{7EDC19DC-375E-4481-888C-C2BF969919B0}" type="pres">
      <dgm:prSet presAssocID="{BF9EAB95-F48A-41B8-A840-4D789F7A7269}" presName="textRect" presStyleLbl="revTx" presStyleIdx="3" presStyleCnt="6">
        <dgm:presLayoutVars>
          <dgm:chMax val="1"/>
          <dgm:chPref val="1"/>
        </dgm:presLayoutVars>
      </dgm:prSet>
      <dgm:spPr/>
    </dgm:pt>
    <dgm:pt modelId="{300D23F4-AD91-4F36-B603-87F61B246147}" type="pres">
      <dgm:prSet presAssocID="{FE1FF5D3-F407-424D-9758-C9095D642B91}" presName="sibTrans" presStyleLbl="sibTrans2D1" presStyleIdx="0" presStyleCnt="0"/>
      <dgm:spPr/>
    </dgm:pt>
    <dgm:pt modelId="{036694EC-A0AF-4DB2-8E44-8715C775F5C7}" type="pres">
      <dgm:prSet presAssocID="{DEC1B549-B145-4554-BD4E-689036F0F122}" presName="compNode" presStyleCnt="0"/>
      <dgm:spPr/>
    </dgm:pt>
    <dgm:pt modelId="{BF4DBEA9-BDDB-45E3-92A9-DE621995FEAD}" type="pres">
      <dgm:prSet presAssocID="{DEC1B549-B145-4554-BD4E-689036F0F122}" presName="iconBgRect" presStyleLbl="bgShp" presStyleIdx="4" presStyleCnt="6"/>
      <dgm:spPr/>
    </dgm:pt>
    <dgm:pt modelId="{2AF169BC-7136-4D94-B3A8-F1370DB1DE3C}" type="pres">
      <dgm:prSet presAssocID="{DEC1B549-B145-4554-BD4E-689036F0F12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D00357A-831A-466E-BEAD-BB449D0B9F17}" type="pres">
      <dgm:prSet presAssocID="{DEC1B549-B145-4554-BD4E-689036F0F122}" presName="spaceRect" presStyleCnt="0"/>
      <dgm:spPr/>
    </dgm:pt>
    <dgm:pt modelId="{E4B0C7D3-1C4B-428A-989F-523763DAAFCE}" type="pres">
      <dgm:prSet presAssocID="{DEC1B549-B145-4554-BD4E-689036F0F122}" presName="textRect" presStyleLbl="revTx" presStyleIdx="4" presStyleCnt="6">
        <dgm:presLayoutVars>
          <dgm:chMax val="1"/>
          <dgm:chPref val="1"/>
        </dgm:presLayoutVars>
      </dgm:prSet>
      <dgm:spPr/>
    </dgm:pt>
    <dgm:pt modelId="{749C1883-6E56-4B54-8306-8E631BFC878E}" type="pres">
      <dgm:prSet presAssocID="{824554AC-8AA1-427A-AF2F-1AF45067879D}" presName="sibTrans" presStyleLbl="sibTrans2D1" presStyleIdx="0" presStyleCnt="0"/>
      <dgm:spPr/>
    </dgm:pt>
    <dgm:pt modelId="{E4B65D77-7E26-4785-B0FD-B4A6CAC7E856}" type="pres">
      <dgm:prSet presAssocID="{2894993C-9E24-4223-BD01-BD4DFCAD900C}" presName="compNode" presStyleCnt="0"/>
      <dgm:spPr/>
    </dgm:pt>
    <dgm:pt modelId="{7FA3536E-CC9B-4CC4-BF5A-92729C03DE0F}" type="pres">
      <dgm:prSet presAssocID="{2894993C-9E24-4223-BD01-BD4DFCAD900C}" presName="iconBgRect" presStyleLbl="bgShp" presStyleIdx="5" presStyleCnt="6"/>
      <dgm:spPr/>
    </dgm:pt>
    <dgm:pt modelId="{F78F2BEA-E478-4204-BB5F-A013518ECF2D}" type="pres">
      <dgm:prSet presAssocID="{2894993C-9E24-4223-BD01-BD4DFCAD90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546AD3C-1E47-47A0-BE7A-0E9BD9B324BA}" type="pres">
      <dgm:prSet presAssocID="{2894993C-9E24-4223-BD01-BD4DFCAD900C}" presName="spaceRect" presStyleCnt="0"/>
      <dgm:spPr/>
    </dgm:pt>
    <dgm:pt modelId="{A61765BA-56F6-495A-B258-CFE85360CEB0}" type="pres">
      <dgm:prSet presAssocID="{2894993C-9E24-4223-BD01-BD4DFCAD900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F7AF701-AFFF-4B43-8058-091E8B1445DD}" type="presOf" srcId="{741F9162-53D1-4C49-9AB5-CFE88D7B545B}" destId="{27F8C3E6-A9F9-455A-A176-34E8E6D9B511}" srcOrd="0" destOrd="0" presId="urn:microsoft.com/office/officeart/2018/2/layout/IconCircleList"/>
    <dgm:cxn modelId="{8CD67B0A-7BE1-4F48-9B98-2619A9997AC9}" type="presOf" srcId="{041566FA-F98C-404A-9115-342192F255C8}" destId="{89097308-DCFB-4209-BAB3-82C681FD5FB1}" srcOrd="0" destOrd="0" presId="urn:microsoft.com/office/officeart/2018/2/layout/IconCircleList"/>
    <dgm:cxn modelId="{B4D8B90C-BEBC-49EA-A002-FB71E2FC07CC}" srcId="{66669C32-478E-493B-ADDC-BE073AABB473}" destId="{741F9162-53D1-4C49-9AB5-CFE88D7B545B}" srcOrd="1" destOrd="0" parTransId="{F5387974-A60A-467C-A132-BCC588734328}" sibTransId="{8C15A07A-2E45-438B-B93C-E25DF86FFF9A}"/>
    <dgm:cxn modelId="{F06A390E-DC8B-46D1-9C12-CAE53173A6FF}" type="presOf" srcId="{BF9EAB95-F48A-41B8-A840-4D789F7A7269}" destId="{7EDC19DC-375E-4481-888C-C2BF969919B0}" srcOrd="0" destOrd="0" presId="urn:microsoft.com/office/officeart/2018/2/layout/IconCircleList"/>
    <dgm:cxn modelId="{43863F1E-43C0-423D-BC29-DB5E6CCA33ED}" type="presOf" srcId="{ADB29949-5D78-4CBA-9591-B2CCC24CB598}" destId="{77DFB1BA-F507-4BAA-B200-3047EFE68112}" srcOrd="0" destOrd="0" presId="urn:microsoft.com/office/officeart/2018/2/layout/IconCircleList"/>
    <dgm:cxn modelId="{FF3B0B2A-C5B3-4A1D-905D-FA315C6E5AB5}" type="presOf" srcId="{824554AC-8AA1-427A-AF2F-1AF45067879D}" destId="{749C1883-6E56-4B54-8306-8E631BFC878E}" srcOrd="0" destOrd="0" presId="urn:microsoft.com/office/officeart/2018/2/layout/IconCircleList"/>
    <dgm:cxn modelId="{B1BC172A-2AFE-4426-A434-B7593C94C3A2}" type="presOf" srcId="{FE1FF5D3-F407-424D-9758-C9095D642B91}" destId="{300D23F4-AD91-4F36-B603-87F61B246147}" srcOrd="0" destOrd="0" presId="urn:microsoft.com/office/officeart/2018/2/layout/IconCircleList"/>
    <dgm:cxn modelId="{9FF48C6B-3628-4002-BAE3-D5C64A4F9238}" srcId="{66669C32-478E-493B-ADDC-BE073AABB473}" destId="{BF9EAB95-F48A-41B8-A840-4D789F7A7269}" srcOrd="3" destOrd="0" parTransId="{CFA526F9-EE8A-4209-BD3C-CE608DF6D295}" sibTransId="{FE1FF5D3-F407-424D-9758-C9095D642B91}"/>
    <dgm:cxn modelId="{C0B17B6D-42CE-4890-9067-F755357719C1}" type="presOf" srcId="{66669C32-478E-493B-ADDC-BE073AABB473}" destId="{578A1107-62F4-43A5-91B1-8682131E6BB2}" srcOrd="0" destOrd="0" presId="urn:microsoft.com/office/officeart/2018/2/layout/IconCircleList"/>
    <dgm:cxn modelId="{027C5B8C-F973-4070-AF80-DC11365D8DA4}" srcId="{66669C32-478E-493B-ADDC-BE073AABB473}" destId="{ADB29949-5D78-4CBA-9591-B2CCC24CB598}" srcOrd="2" destOrd="0" parTransId="{28209360-9F36-40CB-81D1-30FEFF52DB14}" sibTransId="{F50492D4-5A07-4C5A-AB97-05A1A88E7798}"/>
    <dgm:cxn modelId="{E961538C-8DD7-4022-A25E-B68A477C45B7}" srcId="{66669C32-478E-493B-ADDC-BE073AABB473}" destId="{2894993C-9E24-4223-BD01-BD4DFCAD900C}" srcOrd="5" destOrd="0" parTransId="{83DDD6F1-4D8B-406F-BBD5-CFC601A9A5FC}" sibTransId="{25D18268-6DE0-454B-B853-8636DE33F6C6}"/>
    <dgm:cxn modelId="{52B61BAE-43F8-4D4D-B480-DB98BD41D3B9}" type="presOf" srcId="{8C15A07A-2E45-438B-B93C-E25DF86FFF9A}" destId="{2FBA38BB-6C40-411E-97E0-66352E9112BE}" srcOrd="0" destOrd="0" presId="urn:microsoft.com/office/officeart/2018/2/layout/IconCircleList"/>
    <dgm:cxn modelId="{1BA4B8B9-0C2B-4C49-88D4-1E63C3C0E6EA}" type="presOf" srcId="{2894993C-9E24-4223-BD01-BD4DFCAD900C}" destId="{A61765BA-56F6-495A-B258-CFE85360CEB0}" srcOrd="0" destOrd="0" presId="urn:microsoft.com/office/officeart/2018/2/layout/IconCircleList"/>
    <dgm:cxn modelId="{BE270FBA-5493-409E-8654-9EB1B83822F7}" srcId="{66669C32-478E-493B-ADDC-BE073AABB473}" destId="{041566FA-F98C-404A-9115-342192F255C8}" srcOrd="0" destOrd="0" parTransId="{7A1BF302-7154-449A-AEE0-356B5379F0B1}" sibTransId="{DA51E7F1-1568-40FC-BDFC-797380151DDA}"/>
    <dgm:cxn modelId="{436A2FCE-49C9-48E7-B7EA-735AE1A66D1D}" srcId="{66669C32-478E-493B-ADDC-BE073AABB473}" destId="{DEC1B549-B145-4554-BD4E-689036F0F122}" srcOrd="4" destOrd="0" parTransId="{8B448AE7-8432-46F9-B6C8-25F607910E09}" sibTransId="{824554AC-8AA1-427A-AF2F-1AF45067879D}"/>
    <dgm:cxn modelId="{F6F20AD5-D955-45B7-A70C-F625626717F5}" type="presOf" srcId="{F50492D4-5A07-4C5A-AB97-05A1A88E7798}" destId="{5A4719E0-945F-4B2C-BB7D-B3E2EFF62640}" srcOrd="0" destOrd="0" presId="urn:microsoft.com/office/officeart/2018/2/layout/IconCircleList"/>
    <dgm:cxn modelId="{BA7CE4E9-887A-4952-ACC9-437CEF5C4AB1}" type="presOf" srcId="{DEC1B549-B145-4554-BD4E-689036F0F122}" destId="{E4B0C7D3-1C4B-428A-989F-523763DAAFCE}" srcOrd="0" destOrd="0" presId="urn:microsoft.com/office/officeart/2018/2/layout/IconCircleList"/>
    <dgm:cxn modelId="{4D29B3EA-7E4D-46CE-96F4-DD894EA64940}" type="presOf" srcId="{DA51E7F1-1568-40FC-BDFC-797380151DDA}" destId="{AD633A24-2756-4203-8750-327A7B1D9B9F}" srcOrd="0" destOrd="0" presId="urn:microsoft.com/office/officeart/2018/2/layout/IconCircleList"/>
    <dgm:cxn modelId="{0D5CF6D7-CDE4-48A7-AC63-78EA14896F8F}" type="presParOf" srcId="{578A1107-62F4-43A5-91B1-8682131E6BB2}" destId="{EBC270D3-31BB-434B-A83F-B0A7A78C14D9}" srcOrd="0" destOrd="0" presId="urn:microsoft.com/office/officeart/2018/2/layout/IconCircleList"/>
    <dgm:cxn modelId="{61E9F002-5C62-4E14-9B35-BDCE75E83995}" type="presParOf" srcId="{EBC270D3-31BB-434B-A83F-B0A7A78C14D9}" destId="{2F36A797-816D-4772-8DA8-8DF9BFA3A7E0}" srcOrd="0" destOrd="0" presId="urn:microsoft.com/office/officeart/2018/2/layout/IconCircleList"/>
    <dgm:cxn modelId="{7D48DBC8-482B-4C9C-B4E8-011F4CD75EA2}" type="presParOf" srcId="{2F36A797-816D-4772-8DA8-8DF9BFA3A7E0}" destId="{BE798959-9578-46B1-A525-691927015A9F}" srcOrd="0" destOrd="0" presId="urn:microsoft.com/office/officeart/2018/2/layout/IconCircleList"/>
    <dgm:cxn modelId="{F8D29119-BB2D-49D0-9BA0-9519D9BA0433}" type="presParOf" srcId="{2F36A797-816D-4772-8DA8-8DF9BFA3A7E0}" destId="{D45A3BEE-726F-4AD8-898A-CD2F1079A9DA}" srcOrd="1" destOrd="0" presId="urn:microsoft.com/office/officeart/2018/2/layout/IconCircleList"/>
    <dgm:cxn modelId="{54C766C7-C935-414C-B0A4-88A3E15829A0}" type="presParOf" srcId="{2F36A797-816D-4772-8DA8-8DF9BFA3A7E0}" destId="{B1851CDF-72C8-430C-98E1-5150FA9ABE0A}" srcOrd="2" destOrd="0" presId="urn:microsoft.com/office/officeart/2018/2/layout/IconCircleList"/>
    <dgm:cxn modelId="{50AEDF5E-C7B9-4D63-8A94-8DD4B7392B28}" type="presParOf" srcId="{2F36A797-816D-4772-8DA8-8DF9BFA3A7E0}" destId="{89097308-DCFB-4209-BAB3-82C681FD5FB1}" srcOrd="3" destOrd="0" presId="urn:microsoft.com/office/officeart/2018/2/layout/IconCircleList"/>
    <dgm:cxn modelId="{E98FD3E6-3ADA-4716-9C12-9CC81EE42A19}" type="presParOf" srcId="{EBC270D3-31BB-434B-A83F-B0A7A78C14D9}" destId="{AD633A24-2756-4203-8750-327A7B1D9B9F}" srcOrd="1" destOrd="0" presId="urn:microsoft.com/office/officeart/2018/2/layout/IconCircleList"/>
    <dgm:cxn modelId="{8DCA6935-588D-4917-9FA6-5FA1B6E5B300}" type="presParOf" srcId="{EBC270D3-31BB-434B-A83F-B0A7A78C14D9}" destId="{80DFEEAD-6845-44D3-9438-C1D1CC85F2A0}" srcOrd="2" destOrd="0" presId="urn:microsoft.com/office/officeart/2018/2/layout/IconCircleList"/>
    <dgm:cxn modelId="{EA593EC4-0E1F-4265-8748-2731B71369D3}" type="presParOf" srcId="{80DFEEAD-6845-44D3-9438-C1D1CC85F2A0}" destId="{500D87AA-ABC5-427B-A6CF-8B960C8458CD}" srcOrd="0" destOrd="0" presId="urn:microsoft.com/office/officeart/2018/2/layout/IconCircleList"/>
    <dgm:cxn modelId="{46684B54-4F6B-4C44-ADBE-8FF326E2FBA7}" type="presParOf" srcId="{80DFEEAD-6845-44D3-9438-C1D1CC85F2A0}" destId="{C5DDFA45-4173-477F-B01C-7F594C75DD98}" srcOrd="1" destOrd="0" presId="urn:microsoft.com/office/officeart/2018/2/layout/IconCircleList"/>
    <dgm:cxn modelId="{BEABBF22-89E4-44A0-90E4-8EB70D857D78}" type="presParOf" srcId="{80DFEEAD-6845-44D3-9438-C1D1CC85F2A0}" destId="{CCA1F8C7-4E4F-415F-AE21-91E298602911}" srcOrd="2" destOrd="0" presId="urn:microsoft.com/office/officeart/2018/2/layout/IconCircleList"/>
    <dgm:cxn modelId="{931EE2D5-681A-43CA-BAEF-49B4591B565A}" type="presParOf" srcId="{80DFEEAD-6845-44D3-9438-C1D1CC85F2A0}" destId="{27F8C3E6-A9F9-455A-A176-34E8E6D9B511}" srcOrd="3" destOrd="0" presId="urn:microsoft.com/office/officeart/2018/2/layout/IconCircleList"/>
    <dgm:cxn modelId="{130FA6C8-5192-4FEE-AB3C-14BC848F9745}" type="presParOf" srcId="{EBC270D3-31BB-434B-A83F-B0A7A78C14D9}" destId="{2FBA38BB-6C40-411E-97E0-66352E9112BE}" srcOrd="3" destOrd="0" presId="urn:microsoft.com/office/officeart/2018/2/layout/IconCircleList"/>
    <dgm:cxn modelId="{0804E75B-9E8E-4CF1-BC47-E423AD1FB2CD}" type="presParOf" srcId="{EBC270D3-31BB-434B-A83F-B0A7A78C14D9}" destId="{D4551FA4-FC55-4DFF-8AFB-835F97CB6C88}" srcOrd="4" destOrd="0" presId="urn:microsoft.com/office/officeart/2018/2/layout/IconCircleList"/>
    <dgm:cxn modelId="{325CDB2C-5BCE-4CDE-870D-2F3E71653D57}" type="presParOf" srcId="{D4551FA4-FC55-4DFF-8AFB-835F97CB6C88}" destId="{A3B49108-98B9-4AD3-A9D3-615857CFED42}" srcOrd="0" destOrd="0" presId="urn:microsoft.com/office/officeart/2018/2/layout/IconCircleList"/>
    <dgm:cxn modelId="{CABE5E35-22B5-42BB-BDD9-C578CFC79612}" type="presParOf" srcId="{D4551FA4-FC55-4DFF-8AFB-835F97CB6C88}" destId="{0B2B5AB0-B9FE-4A15-A9E1-A829FDD42CAE}" srcOrd="1" destOrd="0" presId="urn:microsoft.com/office/officeart/2018/2/layout/IconCircleList"/>
    <dgm:cxn modelId="{1BDAE9DF-ECF1-44D3-A028-0A2E45376EDD}" type="presParOf" srcId="{D4551FA4-FC55-4DFF-8AFB-835F97CB6C88}" destId="{E0E9B059-B3F9-44C5-A2DD-253E177B7EFC}" srcOrd="2" destOrd="0" presId="urn:microsoft.com/office/officeart/2018/2/layout/IconCircleList"/>
    <dgm:cxn modelId="{443F1EB2-6E31-46B6-A7F4-DF21B953DC16}" type="presParOf" srcId="{D4551FA4-FC55-4DFF-8AFB-835F97CB6C88}" destId="{77DFB1BA-F507-4BAA-B200-3047EFE68112}" srcOrd="3" destOrd="0" presId="urn:microsoft.com/office/officeart/2018/2/layout/IconCircleList"/>
    <dgm:cxn modelId="{A8B3AD37-6A29-42B9-B69A-FA88991700DB}" type="presParOf" srcId="{EBC270D3-31BB-434B-A83F-B0A7A78C14D9}" destId="{5A4719E0-945F-4B2C-BB7D-B3E2EFF62640}" srcOrd="5" destOrd="0" presId="urn:microsoft.com/office/officeart/2018/2/layout/IconCircleList"/>
    <dgm:cxn modelId="{956942BE-6608-415D-9E42-86307FC764C1}" type="presParOf" srcId="{EBC270D3-31BB-434B-A83F-B0A7A78C14D9}" destId="{116F5EA3-BE5C-4B3D-BB7E-2DD21118FF0C}" srcOrd="6" destOrd="0" presId="urn:microsoft.com/office/officeart/2018/2/layout/IconCircleList"/>
    <dgm:cxn modelId="{1235291C-1CB0-4D8F-BDFC-DEEDDFE42F2C}" type="presParOf" srcId="{116F5EA3-BE5C-4B3D-BB7E-2DD21118FF0C}" destId="{5E7E62C1-E91F-4157-AB55-48F91937DB38}" srcOrd="0" destOrd="0" presId="urn:microsoft.com/office/officeart/2018/2/layout/IconCircleList"/>
    <dgm:cxn modelId="{67C3ACA7-1DA6-494F-9416-E01D74B980F7}" type="presParOf" srcId="{116F5EA3-BE5C-4B3D-BB7E-2DD21118FF0C}" destId="{3FB6FC91-5599-416B-971B-09DA81CAC731}" srcOrd="1" destOrd="0" presId="urn:microsoft.com/office/officeart/2018/2/layout/IconCircleList"/>
    <dgm:cxn modelId="{4762A547-3D54-49E8-AAD5-0E4069CD88EA}" type="presParOf" srcId="{116F5EA3-BE5C-4B3D-BB7E-2DD21118FF0C}" destId="{9888960E-4BC0-463B-93FD-FFBD1F5186F9}" srcOrd="2" destOrd="0" presId="urn:microsoft.com/office/officeart/2018/2/layout/IconCircleList"/>
    <dgm:cxn modelId="{D7C63889-6FE0-4A68-B28E-5439D11863CD}" type="presParOf" srcId="{116F5EA3-BE5C-4B3D-BB7E-2DD21118FF0C}" destId="{7EDC19DC-375E-4481-888C-C2BF969919B0}" srcOrd="3" destOrd="0" presId="urn:microsoft.com/office/officeart/2018/2/layout/IconCircleList"/>
    <dgm:cxn modelId="{C46BABB2-D40D-40D0-BE3A-D3F0C0E9206E}" type="presParOf" srcId="{EBC270D3-31BB-434B-A83F-B0A7A78C14D9}" destId="{300D23F4-AD91-4F36-B603-87F61B246147}" srcOrd="7" destOrd="0" presId="urn:microsoft.com/office/officeart/2018/2/layout/IconCircleList"/>
    <dgm:cxn modelId="{E437C1D0-804A-44F1-A000-0629AC21388B}" type="presParOf" srcId="{EBC270D3-31BB-434B-A83F-B0A7A78C14D9}" destId="{036694EC-A0AF-4DB2-8E44-8715C775F5C7}" srcOrd="8" destOrd="0" presId="urn:microsoft.com/office/officeart/2018/2/layout/IconCircleList"/>
    <dgm:cxn modelId="{38505993-F681-4843-82A4-F7D6CEA77A1F}" type="presParOf" srcId="{036694EC-A0AF-4DB2-8E44-8715C775F5C7}" destId="{BF4DBEA9-BDDB-45E3-92A9-DE621995FEAD}" srcOrd="0" destOrd="0" presId="urn:microsoft.com/office/officeart/2018/2/layout/IconCircleList"/>
    <dgm:cxn modelId="{B7CBD2AA-C69C-4DD6-9D04-82E82634F24E}" type="presParOf" srcId="{036694EC-A0AF-4DB2-8E44-8715C775F5C7}" destId="{2AF169BC-7136-4D94-B3A8-F1370DB1DE3C}" srcOrd="1" destOrd="0" presId="urn:microsoft.com/office/officeart/2018/2/layout/IconCircleList"/>
    <dgm:cxn modelId="{E796DF57-3F78-4E77-8654-2612A7A0657A}" type="presParOf" srcId="{036694EC-A0AF-4DB2-8E44-8715C775F5C7}" destId="{AD00357A-831A-466E-BEAD-BB449D0B9F17}" srcOrd="2" destOrd="0" presId="urn:microsoft.com/office/officeart/2018/2/layout/IconCircleList"/>
    <dgm:cxn modelId="{6F75BAFA-6640-4D37-B94A-0B95525DAD78}" type="presParOf" srcId="{036694EC-A0AF-4DB2-8E44-8715C775F5C7}" destId="{E4B0C7D3-1C4B-428A-989F-523763DAAFCE}" srcOrd="3" destOrd="0" presId="urn:microsoft.com/office/officeart/2018/2/layout/IconCircleList"/>
    <dgm:cxn modelId="{1475C428-6D2E-4A54-B91A-38D52496EB24}" type="presParOf" srcId="{EBC270D3-31BB-434B-A83F-B0A7A78C14D9}" destId="{749C1883-6E56-4B54-8306-8E631BFC878E}" srcOrd="9" destOrd="0" presId="urn:microsoft.com/office/officeart/2018/2/layout/IconCircleList"/>
    <dgm:cxn modelId="{4CE31E3D-16F2-4C77-958E-7DE594985680}" type="presParOf" srcId="{EBC270D3-31BB-434B-A83F-B0A7A78C14D9}" destId="{E4B65D77-7E26-4785-B0FD-B4A6CAC7E856}" srcOrd="10" destOrd="0" presId="urn:microsoft.com/office/officeart/2018/2/layout/IconCircleList"/>
    <dgm:cxn modelId="{956BEA86-D2D9-4966-AD3E-C3848F1E97FB}" type="presParOf" srcId="{E4B65D77-7E26-4785-B0FD-B4A6CAC7E856}" destId="{7FA3536E-CC9B-4CC4-BF5A-92729C03DE0F}" srcOrd="0" destOrd="0" presId="urn:microsoft.com/office/officeart/2018/2/layout/IconCircleList"/>
    <dgm:cxn modelId="{A591CA1B-8045-4C32-84D6-268D497431C7}" type="presParOf" srcId="{E4B65D77-7E26-4785-B0FD-B4A6CAC7E856}" destId="{F78F2BEA-E478-4204-BB5F-A013518ECF2D}" srcOrd="1" destOrd="0" presId="urn:microsoft.com/office/officeart/2018/2/layout/IconCircleList"/>
    <dgm:cxn modelId="{24E9910F-0401-4561-BA7F-0C47BB2B8C78}" type="presParOf" srcId="{E4B65D77-7E26-4785-B0FD-B4A6CAC7E856}" destId="{0546AD3C-1E47-47A0-BE7A-0E9BD9B324BA}" srcOrd="2" destOrd="0" presId="urn:microsoft.com/office/officeart/2018/2/layout/IconCircleList"/>
    <dgm:cxn modelId="{6AE93C15-0312-4CAF-B61A-53014EF21D2A}" type="presParOf" srcId="{E4B65D77-7E26-4785-B0FD-B4A6CAC7E856}" destId="{A61765BA-56F6-495A-B258-CFE85360CE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8A195-7454-4AD1-AC49-854366ED62A9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5AEB8-34EA-4769-B85D-D303786511FE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9D16-F02A-48F4-91FA-A1112B200446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Comic Book collection</a:t>
          </a:r>
          <a:endParaRPr lang="en-US" sz="2500" kern="1200"/>
        </a:p>
      </dsp:txBody>
      <dsp:txXfrm>
        <a:off x="1403815" y="519"/>
        <a:ext cx="5288932" cy="1215424"/>
      </dsp:txXfrm>
    </dsp:sp>
    <dsp:sp modelId="{C41DDC21-90CE-4E48-8CF2-477C3ACE9FE2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D21E6-68DE-4E2E-8DA3-771C7AC648D7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780AE-587F-4D2A-8ECC-B2CA67FA58F0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Wanted to keep my project simple so that I can better understand the principles being used</a:t>
          </a:r>
          <a:endParaRPr lang="en-US" sz="2500" kern="1200"/>
        </a:p>
      </dsp:txBody>
      <dsp:txXfrm>
        <a:off x="1403815" y="1519799"/>
        <a:ext cx="5288932" cy="1215424"/>
      </dsp:txXfrm>
    </dsp:sp>
    <dsp:sp modelId="{65051192-6599-4D19-84E8-FF761446FF5A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A9D8F-7B4C-4925-B7D7-50DEA6B54E0D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40DF7-2A8F-46E9-A0F0-65751FCEA98B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Avoid distraction of having a lot of add on to the project.</a:t>
          </a:r>
          <a:endParaRPr lang="en-US" sz="2500" kern="1200"/>
        </a:p>
      </dsp:txBody>
      <dsp:txXfrm>
        <a:off x="1403815" y="3039080"/>
        <a:ext cx="5288932" cy="1215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7D1BE-B7E4-4409-9A90-F6978B36C00B}">
      <dsp:nvSpPr>
        <dsp:cNvPr id="0" name=""/>
        <dsp:cNvSpPr/>
      </dsp:nvSpPr>
      <dsp:spPr>
        <a:xfrm>
          <a:off x="333805" y="1389552"/>
          <a:ext cx="1043314" cy="1043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51A5F-D5ED-4D7E-A88D-6FF395913F80}">
      <dsp:nvSpPr>
        <dsp:cNvPr id="0" name=""/>
        <dsp:cNvSpPr/>
      </dsp:nvSpPr>
      <dsp:spPr>
        <a:xfrm>
          <a:off x="556151" y="1611897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0E1C0-F8FE-48A7-9B37-F76074E01739}">
      <dsp:nvSpPr>
        <dsp:cNvPr id="0" name=""/>
        <dsp:cNvSpPr/>
      </dsp:nvSpPr>
      <dsp:spPr>
        <a:xfrm>
          <a:off x="287" y="2757833"/>
          <a:ext cx="1710351" cy="111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A Kanban board with full expansion on user stories and tasks needed to complete the project. </a:t>
          </a:r>
          <a:endParaRPr lang="en-US" sz="1400" kern="1200" dirty="0"/>
        </a:p>
      </dsp:txBody>
      <dsp:txXfrm>
        <a:off x="287" y="2757833"/>
        <a:ext cx="1710351" cy="1111728"/>
      </dsp:txXfrm>
    </dsp:sp>
    <dsp:sp modelId="{F10330EF-972C-48E2-80F2-9AA95CB0AEF2}">
      <dsp:nvSpPr>
        <dsp:cNvPr id="0" name=""/>
        <dsp:cNvSpPr/>
      </dsp:nvSpPr>
      <dsp:spPr>
        <a:xfrm>
          <a:off x="2343468" y="1389552"/>
          <a:ext cx="1043314" cy="10433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50F5D-520F-4C2D-8059-DFAFD23C8FAB}">
      <dsp:nvSpPr>
        <dsp:cNvPr id="0" name=""/>
        <dsp:cNvSpPr/>
      </dsp:nvSpPr>
      <dsp:spPr>
        <a:xfrm>
          <a:off x="2565814" y="1611897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73711-389B-4C60-8542-5680E6286711}">
      <dsp:nvSpPr>
        <dsp:cNvPr id="0" name=""/>
        <dsp:cNvSpPr/>
      </dsp:nvSpPr>
      <dsp:spPr>
        <a:xfrm>
          <a:off x="2009950" y="2757833"/>
          <a:ext cx="1710351" cy="111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A fully functional application with front end and back end integration</a:t>
          </a:r>
          <a:endParaRPr lang="en-US" sz="1400" kern="1200" dirty="0"/>
        </a:p>
      </dsp:txBody>
      <dsp:txXfrm>
        <a:off x="2009950" y="2757833"/>
        <a:ext cx="1710351" cy="1111728"/>
      </dsp:txXfrm>
    </dsp:sp>
    <dsp:sp modelId="{F9A2875D-F484-4F78-8129-FF7057828717}">
      <dsp:nvSpPr>
        <dsp:cNvPr id="0" name=""/>
        <dsp:cNvSpPr/>
      </dsp:nvSpPr>
      <dsp:spPr>
        <a:xfrm>
          <a:off x="4353131" y="1389552"/>
          <a:ext cx="1043314" cy="10433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E3107-2EE9-46F7-99A9-2334FAC9F3A8}">
      <dsp:nvSpPr>
        <dsp:cNvPr id="0" name=""/>
        <dsp:cNvSpPr/>
      </dsp:nvSpPr>
      <dsp:spPr>
        <a:xfrm>
          <a:off x="4575477" y="1611897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494A9-B751-4508-B0A4-9A19D74F41C0}">
      <dsp:nvSpPr>
        <dsp:cNvPr id="0" name=""/>
        <dsp:cNvSpPr/>
      </dsp:nvSpPr>
      <dsp:spPr>
        <a:xfrm>
          <a:off x="4019613" y="2757833"/>
          <a:ext cx="1710351" cy="111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A functional application, following best practices and design principles.</a:t>
          </a:r>
          <a:endParaRPr lang="en-US" sz="1400" kern="1200" dirty="0"/>
        </a:p>
      </dsp:txBody>
      <dsp:txXfrm>
        <a:off x="4019613" y="2757833"/>
        <a:ext cx="1710351" cy="1111728"/>
      </dsp:txXfrm>
    </dsp:sp>
    <dsp:sp modelId="{147C1227-89F5-435B-94B0-2D4D61DE993B}">
      <dsp:nvSpPr>
        <dsp:cNvPr id="0" name=""/>
        <dsp:cNvSpPr/>
      </dsp:nvSpPr>
      <dsp:spPr>
        <a:xfrm>
          <a:off x="6362794" y="1389552"/>
          <a:ext cx="1043314" cy="10433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D5B2-F191-4009-8F8D-E6865FBEA0F9}">
      <dsp:nvSpPr>
        <dsp:cNvPr id="0" name=""/>
        <dsp:cNvSpPr/>
      </dsp:nvSpPr>
      <dsp:spPr>
        <a:xfrm>
          <a:off x="6585140" y="1611897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010E8-2D25-4DA1-B923-C264B0F767A1}">
      <dsp:nvSpPr>
        <dsp:cNvPr id="0" name=""/>
        <dsp:cNvSpPr/>
      </dsp:nvSpPr>
      <dsp:spPr>
        <a:xfrm>
          <a:off x="6029276" y="2757833"/>
          <a:ext cx="1710351" cy="111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Unit tests and integration tests for validation of the application</a:t>
          </a:r>
          <a:endParaRPr lang="en-US" sz="1400" kern="1200" dirty="0"/>
        </a:p>
      </dsp:txBody>
      <dsp:txXfrm>
        <a:off x="6029276" y="2757833"/>
        <a:ext cx="1710351" cy="1111728"/>
      </dsp:txXfrm>
    </dsp:sp>
    <dsp:sp modelId="{2830024F-F996-47F8-8A76-D8DE2AC82FFC}">
      <dsp:nvSpPr>
        <dsp:cNvPr id="0" name=""/>
        <dsp:cNvSpPr/>
      </dsp:nvSpPr>
      <dsp:spPr>
        <a:xfrm>
          <a:off x="8372457" y="1389552"/>
          <a:ext cx="1043314" cy="10433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770B4-5798-4E51-AA03-58691C0A160B}">
      <dsp:nvSpPr>
        <dsp:cNvPr id="0" name=""/>
        <dsp:cNvSpPr/>
      </dsp:nvSpPr>
      <dsp:spPr>
        <a:xfrm>
          <a:off x="8594803" y="1611897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F5409-3328-442B-93CE-4479784F3C42}">
      <dsp:nvSpPr>
        <dsp:cNvPr id="0" name=""/>
        <dsp:cNvSpPr/>
      </dsp:nvSpPr>
      <dsp:spPr>
        <a:xfrm>
          <a:off x="8038939" y="2757833"/>
          <a:ext cx="1710351" cy="111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Code fully integrated into a Version Control System </a:t>
          </a:r>
          <a:endParaRPr lang="en-US" sz="1400" kern="1200" dirty="0"/>
        </a:p>
      </dsp:txBody>
      <dsp:txXfrm>
        <a:off x="8038939" y="2757833"/>
        <a:ext cx="1710351" cy="1111728"/>
      </dsp:txXfrm>
    </dsp:sp>
    <dsp:sp modelId="{9DA68129-62DF-4429-8CCE-27A7B9FD2150}">
      <dsp:nvSpPr>
        <dsp:cNvPr id="0" name=""/>
        <dsp:cNvSpPr/>
      </dsp:nvSpPr>
      <dsp:spPr>
        <a:xfrm>
          <a:off x="10382120" y="1389552"/>
          <a:ext cx="1043314" cy="1043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29C5A-52BA-4526-AE9E-244A7B9DEF2D}">
      <dsp:nvSpPr>
        <dsp:cNvPr id="0" name=""/>
        <dsp:cNvSpPr/>
      </dsp:nvSpPr>
      <dsp:spPr>
        <a:xfrm>
          <a:off x="10604466" y="1611897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3F2A9-ECB6-4536-89FE-2FFCA2054E20}">
      <dsp:nvSpPr>
        <dsp:cNvPr id="0" name=""/>
        <dsp:cNvSpPr/>
      </dsp:nvSpPr>
      <dsp:spPr>
        <a:xfrm>
          <a:off x="10048602" y="2757833"/>
          <a:ext cx="1710351" cy="111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Produce a minimum viable product.</a:t>
          </a:r>
          <a:endParaRPr lang="en-US" sz="1400" kern="1200" dirty="0"/>
        </a:p>
      </dsp:txBody>
      <dsp:txXfrm>
        <a:off x="10048602" y="2757833"/>
        <a:ext cx="1710351" cy="1111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02849-73AE-4D01-BC74-1824A2A16149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 functional project</a:t>
          </a:r>
          <a:endParaRPr lang="en-US" sz="2600" kern="1200" dirty="0"/>
        </a:p>
      </dsp:txBody>
      <dsp:txXfrm>
        <a:off x="16568" y="16568"/>
        <a:ext cx="6951011" cy="532553"/>
      </dsp:txXfrm>
    </dsp:sp>
    <dsp:sp modelId="{830F7A40-B11F-4703-84C8-D2DB4F3E8F07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Deliver the MVP</a:t>
          </a:r>
          <a:endParaRPr lang="en-US" sz="2600" kern="1200"/>
        </a:p>
      </dsp:txBody>
      <dsp:txXfrm>
        <a:off x="586163" y="660825"/>
        <a:ext cx="6657190" cy="532553"/>
      </dsp:txXfrm>
    </dsp:sp>
    <dsp:sp modelId="{66AAC91F-FE35-4CA7-8695-AB81F653242D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Frontend</a:t>
          </a:r>
          <a:endParaRPr lang="en-US" sz="2600" kern="1200"/>
        </a:p>
      </dsp:txBody>
      <dsp:txXfrm>
        <a:off x="1155757" y="1305083"/>
        <a:ext cx="6657190" cy="532553"/>
      </dsp:txXfrm>
    </dsp:sp>
    <dsp:sp modelId="{C3728C94-BE0B-4A73-A7E8-CF9FFFF7CCB9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Backend</a:t>
          </a:r>
          <a:endParaRPr lang="en-US" sz="2600" kern="1200"/>
        </a:p>
      </dsp:txBody>
      <dsp:txXfrm>
        <a:off x="1725352" y="1949341"/>
        <a:ext cx="6657190" cy="532553"/>
      </dsp:txXfrm>
    </dsp:sp>
    <dsp:sp modelId="{3819913F-054F-4D49-A37E-DCEF3598A68F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Linked up to a database</a:t>
          </a:r>
          <a:endParaRPr lang="en-US" sz="2600" kern="1200"/>
        </a:p>
      </dsp:txBody>
      <dsp:txXfrm>
        <a:off x="2294947" y="2593599"/>
        <a:ext cx="6657190" cy="532553"/>
      </dsp:txXfrm>
    </dsp:sp>
    <dsp:sp modelId="{7C4A8D9D-DF74-4277-BA07-5AE8A810D684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574AFF05-7277-49C1-9310-4C0E362C1C85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537892F6-7660-4B37-886C-0A1861D8CA6E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F97ECE28-25E7-4AD8-A12E-512A1E32C9E1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349E5-1648-468C-9FF8-7632411EDF41}">
      <dsp:nvSpPr>
        <dsp:cNvPr id="0" name=""/>
        <dsp:cNvSpPr/>
      </dsp:nvSpPr>
      <dsp:spPr>
        <a:xfrm>
          <a:off x="2902" y="23065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JavaScript – commonly used for frontend app</a:t>
          </a:r>
          <a:endParaRPr lang="en-US" sz="2100" kern="1200" dirty="0"/>
        </a:p>
      </dsp:txBody>
      <dsp:txXfrm>
        <a:off x="2902" y="230658"/>
        <a:ext cx="2302370" cy="1381422"/>
      </dsp:txXfrm>
    </dsp:sp>
    <dsp:sp modelId="{F7DDC37B-1A6F-495B-801C-BCD5502CFD53}">
      <dsp:nvSpPr>
        <dsp:cNvPr id="0" name=""/>
        <dsp:cNvSpPr/>
      </dsp:nvSpPr>
      <dsp:spPr>
        <a:xfrm>
          <a:off x="2535510" y="23065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472651"/>
                <a:satOff val="-2539"/>
                <a:lumOff val="8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72651"/>
                <a:satOff val="-2539"/>
                <a:lumOff val="8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Springboot</a:t>
          </a:r>
          <a:r>
            <a:rPr lang="en-GB" sz="2100" kern="1200" dirty="0"/>
            <a:t> – IDE very well integrated with java</a:t>
          </a:r>
          <a:endParaRPr lang="en-US" sz="2100" kern="1200" dirty="0"/>
        </a:p>
      </dsp:txBody>
      <dsp:txXfrm>
        <a:off x="2535510" y="230658"/>
        <a:ext cx="2302370" cy="1381422"/>
      </dsp:txXfrm>
    </dsp:sp>
    <dsp:sp modelId="{363E58EC-DFB1-4A41-9A22-FC6812BC0BC1}">
      <dsp:nvSpPr>
        <dsp:cNvPr id="0" name=""/>
        <dsp:cNvSpPr/>
      </dsp:nvSpPr>
      <dsp:spPr>
        <a:xfrm>
          <a:off x="5068118" y="23065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945302"/>
                <a:satOff val="-5077"/>
                <a:lumOff val="17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45302"/>
                <a:satOff val="-5077"/>
                <a:lumOff val="17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VS Code – IDE used for fronted development</a:t>
          </a:r>
          <a:endParaRPr lang="en-US" sz="2100" kern="1200" dirty="0"/>
        </a:p>
      </dsp:txBody>
      <dsp:txXfrm>
        <a:off x="5068118" y="230658"/>
        <a:ext cx="2302370" cy="1381422"/>
      </dsp:txXfrm>
    </dsp:sp>
    <dsp:sp modelId="{4A0BA59B-D86D-41F2-9398-151D2F737894}">
      <dsp:nvSpPr>
        <dsp:cNvPr id="0" name=""/>
        <dsp:cNvSpPr/>
      </dsp:nvSpPr>
      <dsp:spPr>
        <a:xfrm>
          <a:off x="7600725" y="23065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417953"/>
                <a:satOff val="-7616"/>
                <a:lumOff val="26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17953"/>
                <a:satOff val="-7616"/>
                <a:lumOff val="26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H2 – a light relational database management system</a:t>
          </a:r>
          <a:endParaRPr lang="en-US" sz="2100" kern="1200" dirty="0"/>
        </a:p>
      </dsp:txBody>
      <dsp:txXfrm>
        <a:off x="7600725" y="230658"/>
        <a:ext cx="2302370" cy="1381422"/>
      </dsp:txXfrm>
    </dsp:sp>
    <dsp:sp modelId="{62D4801D-0DEB-4EC3-8653-41C6BBF8F961}">
      <dsp:nvSpPr>
        <dsp:cNvPr id="0" name=""/>
        <dsp:cNvSpPr/>
      </dsp:nvSpPr>
      <dsp:spPr>
        <a:xfrm>
          <a:off x="2902" y="184231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890604"/>
                <a:satOff val="-10154"/>
                <a:lumOff val="34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90604"/>
                <a:satOff val="-10154"/>
                <a:lumOff val="34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postman– tool to help test each step of </a:t>
          </a:r>
          <a:r>
            <a:rPr lang="en-GB" sz="2100" kern="1200" dirty="0" err="1"/>
            <a:t>api</a:t>
          </a:r>
          <a:r>
            <a:rPr lang="en-GB" sz="2100" kern="1200" dirty="0"/>
            <a:t> development</a:t>
          </a:r>
          <a:endParaRPr lang="en-US" sz="2100" kern="1200" dirty="0"/>
        </a:p>
      </dsp:txBody>
      <dsp:txXfrm>
        <a:off x="2902" y="1842318"/>
        <a:ext cx="2302370" cy="1381422"/>
      </dsp:txXfrm>
    </dsp:sp>
    <dsp:sp modelId="{6EE8A299-4231-43FB-B4B8-B67BEC4AC68B}">
      <dsp:nvSpPr>
        <dsp:cNvPr id="0" name=""/>
        <dsp:cNvSpPr/>
      </dsp:nvSpPr>
      <dsp:spPr>
        <a:xfrm>
          <a:off x="2535510" y="184231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363255"/>
                <a:satOff val="-12693"/>
                <a:lumOff val="43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363255"/>
                <a:satOff val="-12693"/>
                <a:lumOff val="43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Git – version control system</a:t>
          </a:r>
          <a:endParaRPr lang="en-US" sz="2100" kern="1200"/>
        </a:p>
      </dsp:txBody>
      <dsp:txXfrm>
        <a:off x="2535510" y="1842318"/>
        <a:ext cx="2302370" cy="1381422"/>
      </dsp:txXfrm>
    </dsp:sp>
    <dsp:sp modelId="{9D9EA856-9EF0-4E6E-93F2-19FBFAC3DA8B}">
      <dsp:nvSpPr>
        <dsp:cNvPr id="0" name=""/>
        <dsp:cNvSpPr/>
      </dsp:nvSpPr>
      <dsp:spPr>
        <a:xfrm>
          <a:off x="5068118" y="184231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835906"/>
                <a:satOff val="-15231"/>
                <a:lumOff val="52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35906"/>
                <a:satOff val="-15231"/>
                <a:lumOff val="52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Sonarqube – continuous code inspection software</a:t>
          </a:r>
          <a:endParaRPr lang="en-US" sz="2100" kern="1200"/>
        </a:p>
      </dsp:txBody>
      <dsp:txXfrm>
        <a:off x="5068118" y="1842318"/>
        <a:ext cx="2302370" cy="1381422"/>
      </dsp:txXfrm>
    </dsp:sp>
    <dsp:sp modelId="{338331C8-9D09-4970-9F8A-FED8E8EA6987}">
      <dsp:nvSpPr>
        <dsp:cNvPr id="0" name=""/>
        <dsp:cNvSpPr/>
      </dsp:nvSpPr>
      <dsp:spPr>
        <a:xfrm>
          <a:off x="7600725" y="1842318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MySQL – relational database system</a:t>
          </a:r>
          <a:endParaRPr lang="en-US" sz="2100" kern="1200" dirty="0"/>
        </a:p>
      </dsp:txBody>
      <dsp:txXfrm>
        <a:off x="7600725" y="1842318"/>
        <a:ext cx="2302370" cy="1381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98959-9578-46B1-A525-691927015A9F}">
      <dsp:nvSpPr>
        <dsp:cNvPr id="0" name=""/>
        <dsp:cNvSpPr/>
      </dsp:nvSpPr>
      <dsp:spPr>
        <a:xfrm>
          <a:off x="1900747" y="117421"/>
          <a:ext cx="1010580" cy="10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A3BEE-726F-4AD8-898A-CD2F1079A9DA}">
      <dsp:nvSpPr>
        <dsp:cNvPr id="0" name=""/>
        <dsp:cNvSpPr/>
      </dsp:nvSpPr>
      <dsp:spPr>
        <a:xfrm>
          <a:off x="2112969" y="329643"/>
          <a:ext cx="586136" cy="586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97308-DCFB-4209-BAB3-82C681FD5FB1}">
      <dsp:nvSpPr>
        <dsp:cNvPr id="0" name=""/>
        <dsp:cNvSpPr/>
      </dsp:nvSpPr>
      <dsp:spPr>
        <a:xfrm>
          <a:off x="3127880" y="117421"/>
          <a:ext cx="2382083" cy="101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Still to improve project management – use Kanban more effectively</a:t>
          </a:r>
          <a:endParaRPr lang="en-US" sz="1800" kern="1200" dirty="0"/>
        </a:p>
      </dsp:txBody>
      <dsp:txXfrm>
        <a:off x="3127880" y="117421"/>
        <a:ext cx="2382083" cy="1010580"/>
      </dsp:txXfrm>
    </dsp:sp>
    <dsp:sp modelId="{500D87AA-ABC5-427B-A6CF-8B960C8458CD}">
      <dsp:nvSpPr>
        <dsp:cNvPr id="0" name=""/>
        <dsp:cNvSpPr/>
      </dsp:nvSpPr>
      <dsp:spPr>
        <a:xfrm>
          <a:off x="5925023" y="117421"/>
          <a:ext cx="1010580" cy="10105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DFA45-4173-477F-B01C-7F594C75DD98}">
      <dsp:nvSpPr>
        <dsp:cNvPr id="0" name=""/>
        <dsp:cNvSpPr/>
      </dsp:nvSpPr>
      <dsp:spPr>
        <a:xfrm>
          <a:off x="6137245" y="329643"/>
          <a:ext cx="586136" cy="586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8C3E6-A9F9-455A-A176-34E8E6D9B511}">
      <dsp:nvSpPr>
        <dsp:cNvPr id="0" name=""/>
        <dsp:cNvSpPr/>
      </dsp:nvSpPr>
      <dsp:spPr>
        <a:xfrm>
          <a:off x="7152157" y="117421"/>
          <a:ext cx="2382083" cy="101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Do quick short sprints so that you fail fast and learn from the mistakes, bring my project back on track to meet deadline</a:t>
          </a:r>
          <a:endParaRPr lang="en-US" sz="1800" kern="1200" dirty="0"/>
        </a:p>
      </dsp:txBody>
      <dsp:txXfrm>
        <a:off x="7152157" y="117421"/>
        <a:ext cx="2382083" cy="1010580"/>
      </dsp:txXfrm>
    </dsp:sp>
    <dsp:sp modelId="{A3B49108-98B9-4AD3-A9D3-615857CFED42}">
      <dsp:nvSpPr>
        <dsp:cNvPr id="0" name=""/>
        <dsp:cNvSpPr/>
      </dsp:nvSpPr>
      <dsp:spPr>
        <a:xfrm>
          <a:off x="1900747" y="1969395"/>
          <a:ext cx="1010580" cy="10105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B5AB0-B9FE-4A15-A9E1-A829FDD42CAE}">
      <dsp:nvSpPr>
        <dsp:cNvPr id="0" name=""/>
        <dsp:cNvSpPr/>
      </dsp:nvSpPr>
      <dsp:spPr>
        <a:xfrm>
          <a:off x="2112969" y="2181617"/>
          <a:ext cx="586136" cy="586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B1BA-F507-4BAA-B200-3047EFE68112}">
      <dsp:nvSpPr>
        <dsp:cNvPr id="0" name=""/>
        <dsp:cNvSpPr/>
      </dsp:nvSpPr>
      <dsp:spPr>
        <a:xfrm>
          <a:off x="3127880" y="1969395"/>
          <a:ext cx="2382083" cy="101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Get help early on</a:t>
          </a:r>
          <a:endParaRPr lang="en-US" sz="1800" kern="1200"/>
        </a:p>
      </dsp:txBody>
      <dsp:txXfrm>
        <a:off x="3127880" y="1969395"/>
        <a:ext cx="2382083" cy="1010580"/>
      </dsp:txXfrm>
    </dsp:sp>
    <dsp:sp modelId="{5E7E62C1-E91F-4157-AB55-48F91937DB38}">
      <dsp:nvSpPr>
        <dsp:cNvPr id="0" name=""/>
        <dsp:cNvSpPr/>
      </dsp:nvSpPr>
      <dsp:spPr>
        <a:xfrm>
          <a:off x="5925023" y="1969395"/>
          <a:ext cx="1010580" cy="10105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6FC91-5599-416B-971B-09DA81CAC731}">
      <dsp:nvSpPr>
        <dsp:cNvPr id="0" name=""/>
        <dsp:cNvSpPr/>
      </dsp:nvSpPr>
      <dsp:spPr>
        <a:xfrm>
          <a:off x="6137245" y="2181617"/>
          <a:ext cx="586136" cy="586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C19DC-375E-4481-888C-C2BF969919B0}">
      <dsp:nvSpPr>
        <dsp:cNvPr id="0" name=""/>
        <dsp:cNvSpPr/>
      </dsp:nvSpPr>
      <dsp:spPr>
        <a:xfrm>
          <a:off x="7152157" y="1969395"/>
          <a:ext cx="2382083" cy="101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Follow best practice principles</a:t>
          </a:r>
          <a:endParaRPr lang="en-US" sz="1800" kern="1200" dirty="0"/>
        </a:p>
      </dsp:txBody>
      <dsp:txXfrm>
        <a:off x="7152157" y="1969395"/>
        <a:ext cx="2382083" cy="1010580"/>
      </dsp:txXfrm>
    </dsp:sp>
    <dsp:sp modelId="{BF4DBEA9-BDDB-45E3-92A9-DE621995FEAD}">
      <dsp:nvSpPr>
        <dsp:cNvPr id="0" name=""/>
        <dsp:cNvSpPr/>
      </dsp:nvSpPr>
      <dsp:spPr>
        <a:xfrm>
          <a:off x="1900747" y="3821368"/>
          <a:ext cx="1010580" cy="10105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169BC-7136-4D94-B3A8-F1370DB1DE3C}">
      <dsp:nvSpPr>
        <dsp:cNvPr id="0" name=""/>
        <dsp:cNvSpPr/>
      </dsp:nvSpPr>
      <dsp:spPr>
        <a:xfrm>
          <a:off x="2112969" y="4033590"/>
          <a:ext cx="586136" cy="5861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0C7D3-1C4B-428A-989F-523763DAAFCE}">
      <dsp:nvSpPr>
        <dsp:cNvPr id="0" name=""/>
        <dsp:cNvSpPr/>
      </dsp:nvSpPr>
      <dsp:spPr>
        <a:xfrm>
          <a:off x="3127880" y="3821368"/>
          <a:ext cx="2382083" cy="101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Fully understand project brief to avoid making bad design decisions</a:t>
          </a:r>
          <a:endParaRPr lang="en-US" sz="1800" kern="1200"/>
        </a:p>
      </dsp:txBody>
      <dsp:txXfrm>
        <a:off x="3127880" y="3821368"/>
        <a:ext cx="2382083" cy="1010580"/>
      </dsp:txXfrm>
    </dsp:sp>
    <dsp:sp modelId="{7FA3536E-CC9B-4CC4-BF5A-92729C03DE0F}">
      <dsp:nvSpPr>
        <dsp:cNvPr id="0" name=""/>
        <dsp:cNvSpPr/>
      </dsp:nvSpPr>
      <dsp:spPr>
        <a:xfrm>
          <a:off x="5925023" y="3821368"/>
          <a:ext cx="1010580" cy="10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F2BEA-E478-4204-BB5F-A013518ECF2D}">
      <dsp:nvSpPr>
        <dsp:cNvPr id="0" name=""/>
        <dsp:cNvSpPr/>
      </dsp:nvSpPr>
      <dsp:spPr>
        <a:xfrm>
          <a:off x="6137245" y="4033590"/>
          <a:ext cx="586136" cy="5861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765BA-56F6-495A-B258-CFE85360CEB0}">
      <dsp:nvSpPr>
        <dsp:cNvPr id="0" name=""/>
        <dsp:cNvSpPr/>
      </dsp:nvSpPr>
      <dsp:spPr>
        <a:xfrm>
          <a:off x="7152157" y="3821368"/>
          <a:ext cx="2382083" cy="101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partner technologies more to help with each step.</a:t>
          </a:r>
          <a:endParaRPr lang="en-US" sz="1800" kern="1200" dirty="0"/>
        </a:p>
      </dsp:txBody>
      <dsp:txXfrm>
        <a:off x="7152157" y="3821368"/>
        <a:ext cx="2382083" cy="101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8C1E-734F-4DD8-AE96-DFA5945A0B5B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10546-8DA7-4E85-822C-825C5642C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6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1200" dirty="0"/>
              <a:t>Finds problems early on in development life cycle and also makes developer think through the inputs, outputs and error condition</a:t>
            </a:r>
          </a:p>
          <a:p>
            <a:pPr>
              <a:lnSpc>
                <a:spcPct val="110000"/>
              </a:lnSpc>
            </a:pPr>
            <a:r>
              <a:rPr lang="en-GB" sz="1200" dirty="0"/>
              <a:t>Leads to greater refinement of unit behaviour</a:t>
            </a:r>
          </a:p>
          <a:p>
            <a:pPr>
              <a:lnSpc>
                <a:spcPct val="110000"/>
              </a:lnSpc>
            </a:pPr>
            <a:r>
              <a:rPr lang="en-GB" sz="1200" dirty="0"/>
              <a:t>Cost of discovering bugs is lower in early on in project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10546-8DA7-4E85-822C-825C5642C6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4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7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15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5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3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1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7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2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7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2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3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9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2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DEB2-FCB5-476E-93DE-CFB9EDAEC4F5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D9BE-8CB7-4777-9E2C-C342F950F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4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  <p:sldLayoutId id="2147484155" r:id="rId16"/>
    <p:sldLayoutId id="21474841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27257F-A158-4DA6-A214-F8285319D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</a:rPr>
              <a:t>Hobby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34ED-38F3-497A-83BF-11561628B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Week 10 project</a:t>
            </a:r>
          </a:p>
        </p:txBody>
      </p:sp>
    </p:spTree>
    <p:extLst>
      <p:ext uri="{BB962C8B-B14F-4D97-AF65-F5344CB8AC3E}">
        <p14:creationId xmlns:p14="http://schemas.microsoft.com/office/powerpoint/2010/main" val="88422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4E5B3-A3D8-4320-890F-8529903A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2EBF-6BFD-4BC6-A1F5-B22B2DB0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7" y="1762472"/>
            <a:ext cx="4459287" cy="39650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800" dirty="0" err="1"/>
              <a:t>MockitoUnit</a:t>
            </a:r>
            <a:r>
              <a:rPr lang="en-GB" sz="1800" dirty="0"/>
              <a:t>  and Integration  testing carried out on projects.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Goal is to show individual and integrated parts working.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A set criteria must be met by the unit of code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INTEGRATION TESTING is a level of software testing where individual units are combined and tested as a group.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The purpose of this level of testing is to expose faults in the interaction between integrated units.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6FB4D-937C-4457-B343-1236B8CCBF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86" r="70431" b="41984"/>
          <a:stretch/>
        </p:blipFill>
        <p:spPr>
          <a:xfrm>
            <a:off x="6096000" y="1093788"/>
            <a:ext cx="5456279" cy="3857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 descr="Courses with QA Cyber Academy">
            <a:extLst>
              <a:ext uri="{FF2B5EF4-FFF2-40B4-BE49-F238E27FC236}">
                <a16:creationId xmlns:a16="http://schemas.microsoft.com/office/drawing/2014/main" id="{848EFF40-CD10-4464-885F-BB43FF10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5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5BE1B-3F3B-4191-B612-AAF53D9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801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Sonarqube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136D4-C7A3-4D30-A703-E2258C419E6D}"/>
              </a:ext>
            </a:extLst>
          </p:cNvPr>
          <p:cNvSpPr txBox="1"/>
          <p:nvPr/>
        </p:nvSpPr>
        <p:spPr>
          <a:xfrm>
            <a:off x="8046666" y="2066925"/>
            <a:ext cx="3500301" cy="3587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cap="all" dirty="0" err="1"/>
              <a:t>Sonarqube</a:t>
            </a:r>
            <a:r>
              <a:rPr lang="en-US" cap="all" dirty="0"/>
              <a:t> is used for continuous code inspection in an enterprise level application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cap="all" dirty="0"/>
              <a:t>Used to check the quality of the code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cap="all" dirty="0"/>
              <a:t>Points out code smells, bugs and vulnerabilities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cap="all" dirty="0">
              <a:solidFill>
                <a:schemeClr val="tx2"/>
              </a:solidFill>
            </a:endParaRPr>
          </a:p>
        </p:txBody>
      </p: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AA7BC-24D9-4ADB-AD56-7755DFBE1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2" t="4025" r="20204" b="1"/>
          <a:stretch/>
        </p:blipFill>
        <p:spPr>
          <a:xfrm>
            <a:off x="1028699" y="1320820"/>
            <a:ext cx="6372929" cy="43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9034C2-7036-4E36-AB9B-E3E743B8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What went well? What could be improved?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4E88-9314-4DAD-BB0C-64ECCCAF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2800" dirty="0" err="1"/>
              <a:t>Springboot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H2 database</a:t>
            </a:r>
          </a:p>
          <a:p>
            <a:endParaRPr lang="en-GB" sz="2800" dirty="0"/>
          </a:p>
          <a:p>
            <a:r>
              <a:rPr lang="en-GB" sz="2800" dirty="0" err="1"/>
              <a:t>Javascript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Postman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2013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0782-7A2A-46EC-A690-830A93A7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44" y="98425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Lessons learnt</a:t>
            </a:r>
            <a:endParaRPr lang="en-GB" dirty="0"/>
          </a:p>
        </p:txBody>
      </p:sp>
      <p:pic>
        <p:nvPicPr>
          <p:cNvPr id="4" name="Picture 2" descr="Courses with QA Cyber Academy">
            <a:extLst>
              <a:ext uri="{FF2B5EF4-FFF2-40B4-BE49-F238E27FC236}">
                <a16:creationId xmlns:a16="http://schemas.microsoft.com/office/drawing/2014/main" id="{CABCF008-13C6-4A3B-B3F0-E03A4836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2D146DF-1972-4A00-A72E-352B4BFC9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75283"/>
              </p:ext>
            </p:extLst>
          </p:nvPr>
        </p:nvGraphicFramePr>
        <p:xfrm>
          <a:off x="595086" y="1625600"/>
          <a:ext cx="11434988" cy="494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17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7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32962-F620-4A3F-BC92-61BDF811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Demo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Courses with QA Cyber Academy">
            <a:extLst>
              <a:ext uri="{FF2B5EF4-FFF2-40B4-BE49-F238E27FC236}">
                <a16:creationId xmlns:a16="http://schemas.microsoft.com/office/drawing/2014/main" id="{AA2F369C-1A06-43F4-9345-2079F6C2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2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C309CD-046D-424D-A0FB-C0D33D00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256A-7A47-4375-8FE8-E0C0CB6F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bg2"/>
                </a:solidFill>
              </a:rPr>
              <a:t>Tayyibah</a:t>
            </a:r>
          </a:p>
        </p:txBody>
      </p:sp>
    </p:spTree>
    <p:extLst>
      <p:ext uri="{BB962C8B-B14F-4D97-AF65-F5344CB8AC3E}">
        <p14:creationId xmlns:p14="http://schemas.microsoft.com/office/powerpoint/2010/main" val="374692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2AAA41-A714-451D-A93A-C331B952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287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Project </a:t>
            </a:r>
            <a:r>
              <a:rPr lang="en-GB" dirty="0" err="1"/>
              <a:t>briEF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0894-B884-41FB-9DCC-2FFA6AA7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404938"/>
            <a:ext cx="10558463" cy="52324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The primary objective of this project was …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To create an application using tools, methodologies and technologies covered during training. 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Hobby Project – Comic book Collection</a:t>
            </a:r>
          </a:p>
          <a:p>
            <a:pPr lvl="4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AGILE &amp; PROJECT MANAGEMENT (JIRA)</a:t>
            </a:r>
          </a:p>
          <a:p>
            <a:pPr lvl="4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SPRING BOOT</a:t>
            </a:r>
          </a:p>
          <a:p>
            <a:pPr lvl="4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VS CODE (HTML, JS, CSS)</a:t>
            </a:r>
          </a:p>
          <a:p>
            <a:pPr lvl="4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VERSION CONTROL SYSTEM (GIT)</a:t>
            </a:r>
          </a:p>
          <a:p>
            <a:pPr lvl="4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TESTING (MOCKITO)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Courses with QA Cyber Academy">
            <a:extLst>
              <a:ext uri="{FF2B5EF4-FFF2-40B4-BE49-F238E27FC236}">
                <a16:creationId xmlns:a16="http://schemas.microsoft.com/office/drawing/2014/main" id="{D5B46B38-03F0-412B-9145-F3F1A71D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7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0EE65-5523-404D-AED0-38EA7E99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hobby did I use and why? 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FCF6F-D898-4F99-BD04-F5F4B8115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81989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27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>
            <a:extLst>
              <a:ext uri="{FF2B5EF4-FFF2-40B4-BE49-F238E27FC236}">
                <a16:creationId xmlns:a16="http://schemas.microsoft.com/office/drawing/2014/main" id="{DC775E69-7E8B-4365-824C-982F2B46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85" y="67376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The requirements of the project were: </a:t>
            </a:r>
            <a:endParaRPr lang="en-GB" dirty="0"/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A1E9144C-9481-4AB0-9BCC-C64B343C8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04826"/>
              </p:ext>
            </p:extLst>
          </p:nvPr>
        </p:nvGraphicFramePr>
        <p:xfrm>
          <a:off x="320464" y="1045433"/>
          <a:ext cx="11759241" cy="525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Courses with QA Cyber Academy">
            <a:extLst>
              <a:ext uri="{FF2B5EF4-FFF2-40B4-BE49-F238E27FC236}">
                <a16:creationId xmlns:a16="http://schemas.microsoft.com/office/drawing/2014/main" id="{A5CF96CD-5CFB-4987-9229-84886DEE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645D-B356-4ACC-91DC-66A96BB3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What needed to be included? What did you hope to achieve?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833F4-9849-43B3-A4E1-7A0732576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3621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21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1FE4-C109-4CC3-9484-63E0CBA6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Planning: Jira Board - What needed to be included? What did you hope to achieve?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2" descr="Courses with QA Cyber Academy">
            <a:extLst>
              <a:ext uri="{FF2B5EF4-FFF2-40B4-BE49-F238E27FC236}">
                <a16:creationId xmlns:a16="http://schemas.microsoft.com/office/drawing/2014/main" id="{FE6FE1CF-6E52-4693-9ED8-88FE7308C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5F2931-5705-4FDE-A3EB-DB7F80F43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0" y="1895940"/>
            <a:ext cx="7960197" cy="4097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33CF5-ED33-4678-A66D-961975AC8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9" t="41477" r="61905" b="4612"/>
          <a:stretch/>
        </p:blipFill>
        <p:spPr>
          <a:xfrm>
            <a:off x="957943" y="2097088"/>
            <a:ext cx="2496457" cy="36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7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BCD77-D076-4FCF-892E-1F33507C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Wire frame</a:t>
            </a:r>
          </a:p>
        </p:txBody>
      </p:sp>
      <p:sp useBgFill="1">
        <p:nvSpPr>
          <p:cNvPr id="38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BAE81-DAB2-428D-AF17-435B38F58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21997" r="9388" b="8999"/>
          <a:stretch/>
        </p:blipFill>
        <p:spPr>
          <a:xfrm>
            <a:off x="480677" y="1293813"/>
            <a:ext cx="7415548" cy="42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D7D2-1091-4E00-BFC3-4919E13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2197253"/>
          </a:xfrm>
        </p:spPr>
        <p:txBody>
          <a:bodyPr anchor="b">
            <a:normAutofit/>
          </a:bodyPr>
          <a:lstStyle/>
          <a:p>
            <a:r>
              <a:rPr lang="en-GB" sz="4400" dirty="0"/>
              <a:t>ERD</a:t>
            </a:r>
            <a:br>
              <a:rPr lang="en-GB" sz="4400" dirty="0"/>
            </a:br>
            <a:r>
              <a:rPr lang="en-GB" sz="4400" dirty="0"/>
              <a:t>beginning/final </a:t>
            </a:r>
          </a:p>
        </p:txBody>
      </p:sp>
      <p:sp>
        <p:nvSpPr>
          <p:cNvPr id="1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F71942-C47B-472E-BFA6-81FA6572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" y="836108"/>
            <a:ext cx="4511696" cy="2502062"/>
          </a:xfrm>
        </p:spPr>
      </p:pic>
      <p:pic>
        <p:nvPicPr>
          <p:cNvPr id="8" name="Picture 2" descr="Courses with QA Cyber Academy">
            <a:extLst>
              <a:ext uri="{FF2B5EF4-FFF2-40B4-BE49-F238E27FC236}">
                <a16:creationId xmlns:a16="http://schemas.microsoft.com/office/drawing/2014/main" id="{497971B2-C16A-43AD-825B-2204A182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9BCC6-11AD-4359-84C1-F9592317D9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72" t="30052" r="28809" b="24644"/>
          <a:stretch/>
        </p:blipFill>
        <p:spPr>
          <a:xfrm>
            <a:off x="1598170" y="3078006"/>
            <a:ext cx="5503612" cy="29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5" name="Rectangle 124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29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50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52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34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6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7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8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9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4C6A59-945A-4DAE-8405-37A5CFE5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What technologies have you learned for the project?</a:t>
            </a:r>
          </a:p>
        </p:txBody>
      </p:sp>
      <p:pic>
        <p:nvPicPr>
          <p:cNvPr id="4" name="Picture 2" descr="Courses with QA Cyber Academy">
            <a:extLst>
              <a:ext uri="{FF2B5EF4-FFF2-40B4-BE49-F238E27FC236}">
                <a16:creationId xmlns:a16="http://schemas.microsoft.com/office/drawing/2014/main" id="{8F44C84E-0FFB-4516-B618-BD7902BB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2" y="6221413"/>
            <a:ext cx="956732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F7518191-CD2B-40E2-BE08-1B0CF4A45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249607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8194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471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Tw Cen MT</vt:lpstr>
      <vt:lpstr>Circuit</vt:lpstr>
      <vt:lpstr>Hobby Project</vt:lpstr>
      <vt:lpstr>Project briEF</vt:lpstr>
      <vt:lpstr>What hobby did I use and why?  </vt:lpstr>
      <vt:lpstr>The requirements of the project were: </vt:lpstr>
      <vt:lpstr>What needed to be included? What did you hope to achieve?</vt:lpstr>
      <vt:lpstr>Planning: Jira Board - What needed to be included? What did you hope to achieve? </vt:lpstr>
      <vt:lpstr>Wire frame</vt:lpstr>
      <vt:lpstr>ERD beginning/final </vt:lpstr>
      <vt:lpstr>What technologies have you learned for the project?</vt:lpstr>
      <vt:lpstr>Testing</vt:lpstr>
      <vt:lpstr>Sonarqube</vt:lpstr>
      <vt:lpstr>What went well? What could be improved?</vt:lpstr>
      <vt:lpstr>Lessons learnt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tayyibah Ali</dc:creator>
  <cp:lastModifiedBy>tayyibah Ali</cp:lastModifiedBy>
  <cp:revision>7</cp:revision>
  <dcterms:created xsi:type="dcterms:W3CDTF">2020-07-17T09:44:23Z</dcterms:created>
  <dcterms:modified xsi:type="dcterms:W3CDTF">2020-07-17T11:46:00Z</dcterms:modified>
</cp:coreProperties>
</file>