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AEDE-C348-4805-A754-E1851008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B2C4-F453-45B2-A1E7-AF79973DE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2C97-152D-4342-A0D7-54EEFAA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54A8-DD81-4809-A39F-2911FC64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73CA-8BD3-4C55-9937-594EFB4A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9FC9-6BBC-446A-97B1-E90795D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910B5-A285-4B1C-811C-E1440518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2CD0-D226-462E-B37D-A102E743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B763-63EB-45BC-B628-3194935D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36B2-C6C6-41DB-8A09-8D3EA938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4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8EDED-C94A-4F36-804D-47C575B3C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D1FCE-C8FD-4B19-9DA4-99F6458B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9F0-49F1-410D-A923-C8D5E99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743B-64AC-4091-8BBE-762DD869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C59B-E66C-4E57-948C-164A5FB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73CF-7FC5-49CE-AF4E-DFC2F390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A364-A203-401D-806F-754F159E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FD19-8A44-4E0A-A6A0-32956911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144B3-346A-4662-9055-1241B60C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0780-EF20-4D7A-96E3-B809A98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26FD-13B4-4445-8583-9956A68D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A68F-576C-4361-806A-FE56C5043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41C8-FE5B-4F90-B1A9-C4C3C203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C5B-E12B-4E86-AE42-CFA626F8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7BC1-505A-4D0B-9A3F-EE2FFDD5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4ECE-F936-4B31-AF75-87BDBFF3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2AED-5BA8-46C7-BE3D-18AE85EF4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E8B5-1E14-46A3-A71B-9C943D5D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3273-5B8A-4C49-87CE-61DBFA92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BC4FB-502E-4970-8DB3-6B0424E3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ED2C-70BC-46AA-88A2-1EA9AFDF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91DF-0EE0-42E2-A0F9-5A3A499E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76B5A-C284-4A8C-841E-2833036D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6EEDE-07EA-40C8-BE2A-520A3E7B8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F2697-91C9-4435-B866-A8596CAA3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FD896-0CF8-401C-94D5-05A4E1ED8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44F9B-09F8-43E8-890D-E6F2BEAC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75AC5-E0AC-49E6-A49C-8C36F6FC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5D985-D4A2-41EB-8F8B-BF7200C7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EC08-7B43-470A-B7EF-0FEFB3D5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3B36C-C460-4679-9043-C1338AB2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12277-A402-4CC4-93D7-873A992E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DB35F-A57C-4622-971F-55981EB6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1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703E8-B59B-498A-89C2-E20FA74D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3055C-BDD8-466D-8BBB-53DA69A6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9359-FB43-49EA-81D6-4033C149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5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3AFF-79FB-48DE-BB0B-5187362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B868-BD9A-4BF9-8221-C3C955C3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84A8-439D-4894-A6CC-316E55928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E23A6-8AFE-4649-B63C-259DE4C5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243B-707D-40F2-AC83-7153B133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48D8-C441-45A9-A041-74FE299E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01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1C76-316F-46FC-B4F4-05706CE3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9611E-254D-4D1E-BE8C-474F0D0AB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1CB80-7E90-4536-B20A-1E80CE22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7685-D1FF-42EA-A139-FEB7EDEC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B83F9-F66D-4CED-957A-A52E95B9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92941-F3CC-442F-8A18-B3F745F5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9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D0422-8829-4FCC-9109-4C9FE649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B96BD-11D4-471E-A1CF-B14DAFA37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4514-83BC-490E-9D36-4A49CE41C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A38E-E404-405B-BEA9-254ACAD93F8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3C17-E7AB-4525-B29C-F005B0CB4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B173-1B39-4D13-ADCB-C63189F9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83AE-0561-4670-89B7-FA59E21AB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66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6E47A-696C-408D-9E75-5D5FA047FE2B}"/>
              </a:ext>
            </a:extLst>
          </p:cNvPr>
          <p:cNvSpPr/>
          <p:nvPr/>
        </p:nvSpPr>
        <p:spPr>
          <a:xfrm>
            <a:off x="1914940" y="2135258"/>
            <a:ext cx="4015409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Insert input : ……. </a:t>
            </a:r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4AA49-384C-4E96-889B-65E987318508}"/>
              </a:ext>
            </a:extLst>
          </p:cNvPr>
          <p:cNvSpPr/>
          <p:nvPr/>
        </p:nvSpPr>
        <p:spPr>
          <a:xfrm>
            <a:off x="6712225" y="2534478"/>
            <a:ext cx="4015409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</a:t>
            </a:r>
          </a:p>
          <a:p>
            <a:pPr algn="ctr"/>
            <a:r>
              <a:rPr lang="en-GB" dirty="0"/>
              <a:t>Which table? Insert table name:….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E7121-6FDF-4ED8-B0D5-F65C99D8F512}"/>
              </a:ext>
            </a:extLst>
          </p:cNvPr>
          <p:cNvSpPr/>
          <p:nvPr/>
        </p:nvSpPr>
        <p:spPr>
          <a:xfrm>
            <a:off x="2080591" y="4462667"/>
            <a:ext cx="4015409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  <a:p>
            <a:pPr algn="ctr"/>
            <a:r>
              <a:rPr lang="en-GB" dirty="0"/>
              <a:t>Enter Id to update: ……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408718-EDBE-48CE-88D9-4F3B6B6D240D}"/>
              </a:ext>
            </a:extLst>
          </p:cNvPr>
          <p:cNvSpPr/>
          <p:nvPr/>
        </p:nvSpPr>
        <p:spPr>
          <a:xfrm>
            <a:off x="6712227" y="4962939"/>
            <a:ext cx="4015409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  <a:p>
            <a:pPr algn="ctr"/>
            <a:r>
              <a:rPr lang="en-GB" dirty="0"/>
              <a:t>Enter Id: ….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9EB84-650A-4796-B8F0-D9DD4E3BBBD9}"/>
              </a:ext>
            </a:extLst>
          </p:cNvPr>
          <p:cNvSpPr/>
          <p:nvPr/>
        </p:nvSpPr>
        <p:spPr>
          <a:xfrm>
            <a:off x="8275983" y="6294783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86CB0-9ED1-420A-AC2B-8612E50C232F}"/>
              </a:ext>
            </a:extLst>
          </p:cNvPr>
          <p:cNvSpPr/>
          <p:nvPr/>
        </p:nvSpPr>
        <p:spPr>
          <a:xfrm>
            <a:off x="3644347" y="5774631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CC9BD4-3A82-49E8-8BEC-AEED98021820}"/>
              </a:ext>
            </a:extLst>
          </p:cNvPr>
          <p:cNvSpPr/>
          <p:nvPr/>
        </p:nvSpPr>
        <p:spPr>
          <a:xfrm>
            <a:off x="8275983" y="3897797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CA3B7C-BBA8-448A-A90F-56A740EE272E}"/>
              </a:ext>
            </a:extLst>
          </p:cNvPr>
          <p:cNvSpPr/>
          <p:nvPr/>
        </p:nvSpPr>
        <p:spPr>
          <a:xfrm>
            <a:off x="3525077" y="3543299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94B57-AC45-4E91-A403-BFC8EEC74558}"/>
              </a:ext>
            </a:extLst>
          </p:cNvPr>
          <p:cNvSpPr/>
          <p:nvPr/>
        </p:nvSpPr>
        <p:spPr>
          <a:xfrm>
            <a:off x="1063867" y="295162"/>
            <a:ext cx="10303565" cy="13384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33413D-5D5D-41FA-B0FD-49D1BAAEE685}"/>
              </a:ext>
            </a:extLst>
          </p:cNvPr>
          <p:cNvSpPr/>
          <p:nvPr/>
        </p:nvSpPr>
        <p:spPr>
          <a:xfrm>
            <a:off x="3515520" y="621490"/>
            <a:ext cx="1431235" cy="662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7DE013-E069-46E4-B0E0-F68C0E582712}"/>
              </a:ext>
            </a:extLst>
          </p:cNvPr>
          <p:cNvSpPr/>
          <p:nvPr/>
        </p:nvSpPr>
        <p:spPr>
          <a:xfrm>
            <a:off x="1574076" y="621490"/>
            <a:ext cx="1431235" cy="662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19B0EB-A710-433D-BEA0-093D52098724}"/>
              </a:ext>
            </a:extLst>
          </p:cNvPr>
          <p:cNvSpPr/>
          <p:nvPr/>
        </p:nvSpPr>
        <p:spPr>
          <a:xfrm>
            <a:off x="5456964" y="621489"/>
            <a:ext cx="1431235" cy="662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1E5460-4887-4B89-9487-90916DCA18A9}"/>
              </a:ext>
            </a:extLst>
          </p:cNvPr>
          <p:cNvSpPr/>
          <p:nvPr/>
        </p:nvSpPr>
        <p:spPr>
          <a:xfrm>
            <a:off x="7398408" y="621488"/>
            <a:ext cx="1431235" cy="662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5DD77D-56DB-443D-A7AD-BAA5206FA5FE}"/>
              </a:ext>
            </a:extLst>
          </p:cNvPr>
          <p:cNvSpPr/>
          <p:nvPr/>
        </p:nvSpPr>
        <p:spPr>
          <a:xfrm>
            <a:off x="9382920" y="621487"/>
            <a:ext cx="1431235" cy="662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133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8CF1-6721-4AEE-BD9D-96E1B049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062"/>
            <a:ext cx="10515600" cy="697688"/>
          </a:xfrm>
        </p:spPr>
        <p:txBody>
          <a:bodyPr/>
          <a:lstStyle/>
          <a:p>
            <a:pPr algn="ctr"/>
            <a:r>
              <a:rPr lang="en-GB" dirty="0"/>
              <a:t>Hobby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8A511A-51FC-47AD-ADDA-EED99A80DA52}"/>
              </a:ext>
            </a:extLst>
          </p:cNvPr>
          <p:cNvSpPr/>
          <p:nvPr/>
        </p:nvSpPr>
        <p:spPr>
          <a:xfrm>
            <a:off x="1928190" y="1443915"/>
            <a:ext cx="1901687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Insert input : ……. </a:t>
            </a:r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9C606-90B9-4F5B-A180-FE2CE92B958A}"/>
              </a:ext>
            </a:extLst>
          </p:cNvPr>
          <p:cNvSpPr/>
          <p:nvPr/>
        </p:nvSpPr>
        <p:spPr>
          <a:xfrm>
            <a:off x="4045226" y="1466195"/>
            <a:ext cx="1901687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</a:t>
            </a:r>
          </a:p>
          <a:p>
            <a:pPr algn="ctr"/>
            <a:r>
              <a:rPr lang="en-GB" dirty="0"/>
              <a:t>Which table? Insert table name:….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44821-FF6F-4B3B-8349-11A540CC4D59}"/>
              </a:ext>
            </a:extLst>
          </p:cNvPr>
          <p:cNvSpPr/>
          <p:nvPr/>
        </p:nvSpPr>
        <p:spPr>
          <a:xfrm>
            <a:off x="6162263" y="1466195"/>
            <a:ext cx="1762538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  <a:p>
            <a:pPr algn="ctr"/>
            <a:r>
              <a:rPr lang="en-GB" dirty="0"/>
              <a:t>Enter Id to update: ……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026C0-297C-4AD9-82B5-EDACFF0BE5BC}"/>
              </a:ext>
            </a:extLst>
          </p:cNvPr>
          <p:cNvSpPr/>
          <p:nvPr/>
        </p:nvSpPr>
        <p:spPr>
          <a:xfrm>
            <a:off x="8166655" y="1466195"/>
            <a:ext cx="1560441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  <a:p>
            <a:pPr algn="ctr"/>
            <a:r>
              <a:rPr lang="en-GB" dirty="0"/>
              <a:t>Enter Id: ….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830987-1027-4B19-AC9B-203859AC0595}"/>
              </a:ext>
            </a:extLst>
          </p:cNvPr>
          <p:cNvSpPr/>
          <p:nvPr/>
        </p:nvSpPr>
        <p:spPr>
          <a:xfrm>
            <a:off x="8502927" y="2876234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7934D-0584-4309-9940-A39C3C52DC07}"/>
              </a:ext>
            </a:extLst>
          </p:cNvPr>
          <p:cNvSpPr/>
          <p:nvPr/>
        </p:nvSpPr>
        <p:spPr>
          <a:xfrm>
            <a:off x="6679096" y="2876234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DA1BB7-23B9-4F8C-A14D-6C399D612C57}"/>
              </a:ext>
            </a:extLst>
          </p:cNvPr>
          <p:cNvSpPr/>
          <p:nvPr/>
        </p:nvSpPr>
        <p:spPr>
          <a:xfrm>
            <a:off x="4452730" y="2879544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8EAD7A-E6C1-425B-81D6-E03ECFAA48F6}"/>
              </a:ext>
            </a:extLst>
          </p:cNvPr>
          <p:cNvSpPr/>
          <p:nvPr/>
        </p:nvSpPr>
        <p:spPr>
          <a:xfrm>
            <a:off x="2143539" y="2735429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2D0693-E63C-4763-8ABE-E6E8F5B28EF7}"/>
              </a:ext>
            </a:extLst>
          </p:cNvPr>
          <p:cNvSpPr txBox="1">
            <a:spLocks/>
          </p:cNvSpPr>
          <p:nvPr/>
        </p:nvSpPr>
        <p:spPr>
          <a:xfrm>
            <a:off x="354496" y="3516619"/>
            <a:ext cx="10515600" cy="6976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CFFA4-095C-4A9A-86D4-B237121FC31F}"/>
              </a:ext>
            </a:extLst>
          </p:cNvPr>
          <p:cNvSpPr/>
          <p:nvPr/>
        </p:nvSpPr>
        <p:spPr>
          <a:xfrm>
            <a:off x="1686336" y="4812357"/>
            <a:ext cx="1901687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Insert input : ……. </a:t>
            </a:r>
          </a:p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36461-C71D-45AC-BFCE-D482EAE16620}"/>
              </a:ext>
            </a:extLst>
          </p:cNvPr>
          <p:cNvSpPr/>
          <p:nvPr/>
        </p:nvSpPr>
        <p:spPr>
          <a:xfrm>
            <a:off x="3803372" y="4834637"/>
            <a:ext cx="1901687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</a:t>
            </a:r>
          </a:p>
          <a:p>
            <a:pPr algn="ctr"/>
            <a:r>
              <a:rPr lang="en-GB" dirty="0"/>
              <a:t>Which table? Insert table name:….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C033B2-57B5-438A-9FB4-BCCD5B2C86B1}"/>
              </a:ext>
            </a:extLst>
          </p:cNvPr>
          <p:cNvSpPr/>
          <p:nvPr/>
        </p:nvSpPr>
        <p:spPr>
          <a:xfrm>
            <a:off x="5920409" y="4834637"/>
            <a:ext cx="1762538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Update</a:t>
            </a:r>
          </a:p>
          <a:p>
            <a:pPr algn="ctr"/>
            <a:r>
              <a:rPr lang="en-GB" dirty="0"/>
              <a:t>Enter Id to update: ……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F1D85-9352-43C9-AE21-71A54EFE1D3C}"/>
              </a:ext>
            </a:extLst>
          </p:cNvPr>
          <p:cNvSpPr/>
          <p:nvPr/>
        </p:nvSpPr>
        <p:spPr>
          <a:xfrm>
            <a:off x="7924801" y="4834637"/>
            <a:ext cx="1560441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  <a:p>
            <a:pPr algn="ctr"/>
            <a:r>
              <a:rPr lang="en-GB" dirty="0"/>
              <a:t>Enter Id: ….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A332BE-F87B-49CA-A062-4CA5BDC24E1C}"/>
              </a:ext>
            </a:extLst>
          </p:cNvPr>
          <p:cNvSpPr/>
          <p:nvPr/>
        </p:nvSpPr>
        <p:spPr>
          <a:xfrm>
            <a:off x="8261073" y="6244676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F25B60-BD4A-45E4-9B03-A0E58328AF3B}"/>
              </a:ext>
            </a:extLst>
          </p:cNvPr>
          <p:cNvSpPr/>
          <p:nvPr/>
        </p:nvSpPr>
        <p:spPr>
          <a:xfrm>
            <a:off x="6437242" y="6244676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C185FD-C0EE-431C-BE41-FDAC72E5B8EA}"/>
              </a:ext>
            </a:extLst>
          </p:cNvPr>
          <p:cNvSpPr/>
          <p:nvPr/>
        </p:nvSpPr>
        <p:spPr>
          <a:xfrm>
            <a:off x="4210876" y="6247986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E9AE14-5CED-426B-82EA-DD4F394F22E7}"/>
              </a:ext>
            </a:extLst>
          </p:cNvPr>
          <p:cNvSpPr/>
          <p:nvPr/>
        </p:nvSpPr>
        <p:spPr>
          <a:xfrm>
            <a:off x="1901685" y="6103871"/>
            <a:ext cx="887895" cy="28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66C54-1280-44E1-ACC1-9C3EA0B45A99}"/>
              </a:ext>
            </a:extLst>
          </p:cNvPr>
          <p:cNvSpPr txBox="1"/>
          <p:nvPr/>
        </p:nvSpPr>
        <p:spPr>
          <a:xfrm>
            <a:off x="1192696" y="4346713"/>
            <a:ext cx="637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Universe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D31077-B790-4420-81ED-777A3787DD17}"/>
              </a:ext>
            </a:extLst>
          </p:cNvPr>
          <p:cNvSpPr txBox="1"/>
          <p:nvPr/>
        </p:nvSpPr>
        <p:spPr>
          <a:xfrm>
            <a:off x="1023728" y="987209"/>
            <a:ext cx="637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Comic</a:t>
            </a:r>
          </a:p>
        </p:txBody>
      </p:sp>
    </p:spTree>
    <p:extLst>
      <p:ext uri="{BB962C8B-B14F-4D97-AF65-F5344CB8AC3E}">
        <p14:creationId xmlns:p14="http://schemas.microsoft.com/office/powerpoint/2010/main" val="250794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Hobby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Tayyibah</dc:creator>
  <cp:lastModifiedBy>tayyibah Ali</cp:lastModifiedBy>
  <cp:revision>5</cp:revision>
  <dcterms:created xsi:type="dcterms:W3CDTF">2020-06-15T16:20:38Z</dcterms:created>
  <dcterms:modified xsi:type="dcterms:W3CDTF">2020-07-16T08:30:05Z</dcterms:modified>
</cp:coreProperties>
</file>