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2387F7-F4DE-C88A-FEBA-8E0FA3617792}" name="곽동진" initials="곽" userId="곽동진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4" d="100"/>
          <a:sy n="114" d="100"/>
        </p:scale>
        <p:origin x="8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8172" y="2420888"/>
            <a:ext cx="9649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800" spc="-10">
                <a:solidFill>
                  <a:srgbClr val="004C86"/>
                </a:solidFill>
              </a:rPr>
              <a:t> </a:t>
            </a:r>
            <a:r>
              <a:rPr lang="ko-KR" altLang="en-US" sz="3400" spc="-10">
                <a:solidFill>
                  <a:srgbClr val="004C86"/>
                </a:solidFill>
              </a:rPr>
              <a:t>딥러닝 알고리즘</a:t>
            </a:r>
            <a:endParaRPr lang="en-US" altLang="ko-KR" sz="3400" spc="-10">
              <a:solidFill>
                <a:srgbClr val="004C8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172" y="3136612"/>
            <a:ext cx="1224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20">
                <a:solidFill>
                  <a:srgbClr val="004C86"/>
                </a:solidFill>
              </a:rPr>
              <a:t>2022.08.30</a:t>
            </a:r>
            <a:endParaRPr lang="ko-KR" altLang="en-US" sz="1300" spc="2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400" y="12456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50">
                <a:solidFill>
                  <a:schemeClr val="bg1"/>
                </a:solidFill>
              </a:rPr>
              <a:t>개 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00" y="1936800"/>
            <a:ext cx="8237272" cy="156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ko-KR" altLang="en-US" sz="2100" spc="-120">
                <a:solidFill>
                  <a:schemeClr val="bg1"/>
                </a:solidFill>
                <a:latin typeface="+mn-ea"/>
              </a:rPr>
              <a:t>딥러닝으로 처리 할 </a:t>
            </a: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I/Q data </a:t>
            </a:r>
            <a:r>
              <a:rPr lang="ko-KR" altLang="en-US" sz="2100" spc="-120">
                <a:solidFill>
                  <a:schemeClr val="bg1"/>
                </a:solidFill>
                <a:latin typeface="+mn-ea"/>
              </a:rPr>
              <a:t>추출</a:t>
            </a:r>
            <a:endParaRPr lang="en-US" altLang="ko-KR" sz="2100" spc="-12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 Colab (Python) </a:t>
            </a:r>
            <a:r>
              <a:rPr lang="ko-KR" altLang="en-US" sz="2100" spc="-120">
                <a:solidFill>
                  <a:schemeClr val="bg1"/>
                </a:solidFill>
                <a:latin typeface="+mn-ea"/>
              </a:rPr>
              <a:t>으로 처리 할 수 있도록 행렬 구성</a:t>
            </a: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.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endParaRPr lang="en-US" altLang="ko-KR" sz="2100" spc="-12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074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spc="-80">
                <a:solidFill>
                  <a:srgbClr val="004C86"/>
                </a:solidFill>
              </a:rPr>
              <a:t>딥러닝 으로 처리 할 </a:t>
            </a:r>
            <a:r>
              <a:rPr lang="en-US" altLang="ko-KR" sz="2600" b="1" spc="-80">
                <a:solidFill>
                  <a:srgbClr val="004C86"/>
                </a:solidFill>
              </a:rPr>
              <a:t>I/Q Data</a:t>
            </a:r>
          </a:p>
          <a:p>
            <a:r>
              <a:rPr lang="en-US" altLang="ko-KR" sz="2600" b="1" spc="-80">
                <a:solidFill>
                  <a:srgbClr val="004C86"/>
                </a:solidFill>
              </a:rPr>
              <a:t>	-1 </a:t>
            </a:r>
            <a:r>
              <a:rPr lang="ko-KR" altLang="en-US" sz="2600" b="1" spc="-80">
                <a:solidFill>
                  <a:srgbClr val="004C86"/>
                </a:solidFill>
              </a:rPr>
              <a:t>주기 당 </a:t>
            </a:r>
            <a:r>
              <a:rPr lang="en-US" altLang="ko-KR" sz="2600" b="1" spc="-80">
                <a:solidFill>
                  <a:srgbClr val="004C86"/>
                </a:solidFill>
              </a:rPr>
              <a:t>I/Q Data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A4A12-A02C-F8DD-9BA8-8C2E36C13D2B}"/>
              </a:ext>
            </a:extLst>
          </p:cNvPr>
          <p:cNvSpPr txBox="1"/>
          <p:nvPr/>
        </p:nvSpPr>
        <p:spPr>
          <a:xfrm>
            <a:off x="899592" y="1309031"/>
            <a:ext cx="78488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/>
              <a:t>LFM</a:t>
            </a:r>
          </a:p>
          <a:p>
            <a:r>
              <a:rPr lang="en-US" altLang="ko-KR" sz="1500"/>
              <a:t>: Frequency = Sampling Rate / 512 </a:t>
            </a:r>
            <a:r>
              <a:rPr lang="ko-KR" altLang="en-US" sz="1500"/>
              <a:t>로 설정하여 한 주기당 </a:t>
            </a:r>
            <a:r>
              <a:rPr lang="en-US" altLang="ko-KR" sz="1500"/>
              <a:t>1024 </a:t>
            </a:r>
          </a:p>
          <a:p>
            <a:r>
              <a:rPr lang="en-US" altLang="ko-KR" sz="1500"/>
              <a:t>(</a:t>
            </a:r>
            <a:r>
              <a:rPr lang="ko-KR" altLang="en-US" sz="1500"/>
              <a:t>실수부</a:t>
            </a:r>
            <a:r>
              <a:rPr lang="en-US" altLang="ko-KR" sz="1500"/>
              <a:t>,</a:t>
            </a:r>
            <a:r>
              <a:rPr lang="ko-KR" altLang="en-US" sz="1500"/>
              <a:t> 허수부 각각 </a:t>
            </a:r>
            <a:r>
              <a:rPr lang="en-US" altLang="ko-KR" sz="1500"/>
              <a:t>512</a:t>
            </a:r>
            <a:r>
              <a:rPr lang="ko-KR" altLang="en-US" sz="1500"/>
              <a:t>개</a:t>
            </a:r>
            <a:r>
              <a:rPr lang="en-US" altLang="ko-KR" sz="1500"/>
              <a:t>) </a:t>
            </a:r>
            <a:r>
              <a:rPr lang="ko-KR" altLang="en-US" sz="1500"/>
              <a:t>개의 </a:t>
            </a:r>
            <a:r>
              <a:rPr lang="en-US" altLang="ko-KR" sz="1500"/>
              <a:t>I/Q </a:t>
            </a:r>
            <a:r>
              <a:rPr lang="ko-KR" altLang="en-US" sz="1500"/>
              <a:t>데이터를 얻음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r>
              <a:rPr lang="en-US" altLang="ko-KR" sz="1500"/>
              <a:t>Barker</a:t>
            </a:r>
          </a:p>
          <a:p>
            <a:r>
              <a:rPr lang="en-US" altLang="ko-KR" sz="1500"/>
              <a:t>:  Length of code : 4 , Interpolation : 128</a:t>
            </a:r>
          </a:p>
          <a:p>
            <a:r>
              <a:rPr lang="en-US" altLang="ko-KR" sz="1500"/>
              <a:t>   Sampling Rate : 2M</a:t>
            </a:r>
          </a:p>
          <a:p>
            <a:r>
              <a:rPr lang="en-US" altLang="ko-KR" sz="1500"/>
              <a:t> 1</a:t>
            </a:r>
            <a:r>
              <a:rPr lang="ko-KR" altLang="en-US" sz="1500"/>
              <a:t>주기 당 데이터 </a:t>
            </a:r>
            <a:r>
              <a:rPr lang="en-US" altLang="ko-KR" sz="1500"/>
              <a:t>= 128 x 4 = 512</a:t>
            </a:r>
          </a:p>
          <a:p>
            <a:endParaRPr lang="en-US" altLang="ko-KR" sz="1500"/>
          </a:p>
          <a:p>
            <a:r>
              <a:rPr lang="en-US" altLang="ko-KR" sz="1500"/>
              <a:t>Polyphase</a:t>
            </a:r>
          </a:p>
          <a:p>
            <a:r>
              <a:rPr lang="en-US" altLang="ko-KR" sz="1500"/>
              <a:t>: Code_Length : 16 , Sampling frequency : Sampling Rate / 32</a:t>
            </a:r>
          </a:p>
          <a:p>
            <a:r>
              <a:rPr lang="en-US" altLang="ko-KR" sz="1500"/>
              <a:t>  Sampling Rate : 32k</a:t>
            </a:r>
          </a:p>
          <a:p>
            <a:r>
              <a:rPr lang="en-US" altLang="ko-KR" sz="1500"/>
              <a:t> 1</a:t>
            </a:r>
            <a:r>
              <a:rPr lang="ko-KR" altLang="en-US" sz="1500"/>
              <a:t>주기 당 데이터 </a:t>
            </a:r>
            <a:r>
              <a:rPr lang="en-US" altLang="ko-KR" sz="1500"/>
              <a:t>= 16 x 32 = 512</a:t>
            </a:r>
          </a:p>
          <a:p>
            <a:endParaRPr lang="en-US" altLang="ko-KR" sz="1500"/>
          </a:p>
          <a:p>
            <a:r>
              <a:rPr lang="en-US" altLang="ko-KR" sz="1500"/>
              <a:t>Costas</a:t>
            </a:r>
          </a:p>
          <a:p>
            <a:r>
              <a:rPr lang="en-US" altLang="ko-KR" sz="1500"/>
              <a:t>:  Prime Number : 11 , Interpolation : 51</a:t>
            </a:r>
          </a:p>
          <a:p>
            <a:r>
              <a:rPr lang="en-US" altLang="ko-KR" sz="1500"/>
              <a:t>  Sampling Rate : 32k</a:t>
            </a:r>
          </a:p>
          <a:p>
            <a:r>
              <a:rPr lang="en-US" altLang="ko-KR" sz="1500"/>
              <a:t>  Length of Sequence : 1,024k</a:t>
            </a:r>
          </a:p>
          <a:p>
            <a:r>
              <a:rPr lang="en-US" altLang="ko-KR" sz="1500"/>
              <a:t>1 </a:t>
            </a:r>
            <a:r>
              <a:rPr lang="ko-KR" altLang="en-US" sz="1500"/>
              <a:t>주기</a:t>
            </a:r>
            <a:r>
              <a:rPr lang="en-US" altLang="ko-KR" sz="1500"/>
              <a:t>(</a:t>
            </a:r>
            <a:r>
              <a:rPr lang="ko-KR" altLang="en-US" sz="1500"/>
              <a:t>모든 주파수가 관찰되는</a:t>
            </a:r>
            <a:r>
              <a:rPr lang="en-US" altLang="ko-KR" sz="1500"/>
              <a:t>)</a:t>
            </a:r>
            <a:r>
              <a:rPr lang="ko-KR" altLang="en-US" sz="1500"/>
              <a:t> 당 데이터 </a:t>
            </a:r>
            <a:r>
              <a:rPr lang="en-US" altLang="ko-KR" sz="1500"/>
              <a:t>= 51 x 10 = 510</a:t>
            </a:r>
          </a:p>
          <a:p>
            <a:endParaRPr lang="en-US" altLang="ko-KR" sz="1500"/>
          </a:p>
          <a:p>
            <a:r>
              <a:rPr lang="en-US" altLang="ko-KR" sz="1500"/>
              <a:t>1 </a:t>
            </a:r>
            <a:r>
              <a:rPr lang="ko-KR" altLang="en-US" sz="1500"/>
              <a:t>주기 당 </a:t>
            </a:r>
            <a:r>
              <a:rPr lang="en-US" altLang="ko-KR" sz="1500"/>
              <a:t>510 </a:t>
            </a:r>
            <a:r>
              <a:rPr lang="ko-KR" altLang="en-US" sz="1500"/>
              <a:t>쌍의 </a:t>
            </a:r>
            <a:r>
              <a:rPr lang="en-US" altLang="ko-KR" sz="1500"/>
              <a:t>I/Q Data </a:t>
            </a:r>
            <a:r>
              <a:rPr lang="ko-KR" altLang="en-US" sz="1500"/>
              <a:t>이지만 다른 파형들과 동일한 개수의 </a:t>
            </a:r>
            <a:r>
              <a:rPr lang="en-US" altLang="ko-KR" sz="1500"/>
              <a:t>I/Q Data </a:t>
            </a:r>
            <a:r>
              <a:rPr lang="ko-KR" altLang="en-US" sz="1500"/>
              <a:t>추출</a:t>
            </a:r>
            <a:r>
              <a:rPr lang="en-US" altLang="ko-KR" sz="1500"/>
              <a:t>.</a:t>
            </a:r>
          </a:p>
          <a:p>
            <a:r>
              <a:rPr lang="ko-KR" altLang="en-US" sz="1500"/>
              <a:t>    </a:t>
            </a:r>
            <a:r>
              <a:rPr lang="en-US" altLang="ko-KR" sz="1500" u="sng"/>
              <a:t>※</a:t>
            </a:r>
            <a:r>
              <a:rPr lang="ko-KR" altLang="en-US" sz="1500" u="sng"/>
              <a:t>결과적으로 </a:t>
            </a:r>
            <a:r>
              <a:rPr lang="en-US" altLang="ko-KR" sz="1500" u="sng"/>
              <a:t>2000</a:t>
            </a:r>
            <a:r>
              <a:rPr lang="ko-KR" altLang="en-US" sz="1500" u="sng"/>
              <a:t>개의 손실이 있지만 개수를 맞추기 위해서 그대로 진행</a:t>
            </a:r>
            <a:r>
              <a:rPr lang="en-US" altLang="ko-KR" sz="1500" u="sng"/>
              <a:t>.</a:t>
            </a:r>
            <a:endParaRPr lang="ko-KR" altLang="en-US" sz="1500" u="sng"/>
          </a:p>
        </p:txBody>
      </p:sp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LFM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A4A12-A02C-F8DD-9BA8-8C2E36C13D2B}"/>
              </a:ext>
            </a:extLst>
          </p:cNvPr>
          <p:cNvSpPr txBox="1"/>
          <p:nvPr/>
        </p:nvSpPr>
        <p:spPr>
          <a:xfrm>
            <a:off x="576016" y="908720"/>
            <a:ext cx="8388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samp_rate = 20M </a:t>
            </a:r>
            <a:r>
              <a:rPr lang="ko-KR" altLang="en-US"/>
              <a:t>로 설정</a:t>
            </a:r>
            <a:r>
              <a:rPr lang="en-US" altLang="ko-KR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Frequency = samp_rate / 512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Head (512 x 1000 = 512k)</a:t>
            </a:r>
          </a:p>
          <a:p>
            <a:r>
              <a:rPr lang="en-US" altLang="ko-KR"/>
              <a:t>	=&gt; 1 </a:t>
            </a:r>
            <a:r>
              <a:rPr lang="ko-KR" altLang="en-US"/>
              <a:t>주기를 나타내는 </a:t>
            </a:r>
            <a:r>
              <a:rPr lang="en-US" altLang="ko-KR"/>
              <a:t>I/Q </a:t>
            </a:r>
            <a:r>
              <a:rPr lang="ko-KR" altLang="en-US"/>
              <a:t>데이터 </a:t>
            </a:r>
            <a:r>
              <a:rPr lang="en-US" altLang="ko-KR"/>
              <a:t>512</a:t>
            </a:r>
            <a:r>
              <a:rPr lang="ko-KR" altLang="en-US"/>
              <a:t>쌍</a:t>
            </a:r>
            <a:r>
              <a:rPr lang="en-US" altLang="ko-KR"/>
              <a:t>(</a:t>
            </a:r>
            <a:r>
              <a:rPr lang="ko-KR" altLang="en-US"/>
              <a:t>실수</a:t>
            </a:r>
            <a:r>
              <a:rPr lang="en-US" altLang="ko-KR"/>
              <a:t>, </a:t>
            </a:r>
            <a:r>
              <a:rPr lang="ko-KR" altLang="en-US"/>
              <a:t>허수</a:t>
            </a:r>
            <a:r>
              <a:rPr lang="en-US" altLang="ko-KR"/>
              <a:t>)</a:t>
            </a:r>
          </a:p>
          <a:p>
            <a:r>
              <a:rPr lang="en-US" altLang="ko-KR"/>
              <a:t>	=&gt; 512</a:t>
            </a:r>
            <a:r>
              <a:rPr lang="ko-KR" altLang="en-US"/>
              <a:t>쌍의 </a:t>
            </a:r>
            <a:r>
              <a:rPr lang="en-US" altLang="ko-KR"/>
              <a:t>I/Q </a:t>
            </a:r>
            <a:r>
              <a:rPr lang="ko-KR" altLang="en-US"/>
              <a:t>데이터 </a:t>
            </a:r>
            <a:r>
              <a:rPr lang="en-US" altLang="ko-KR"/>
              <a:t>1000</a:t>
            </a:r>
            <a:r>
              <a:rPr lang="ko-KR" altLang="en-US"/>
              <a:t>개를 추출하기 위해 </a:t>
            </a:r>
            <a:r>
              <a:rPr lang="en-US" altLang="ko-KR"/>
              <a:t>Head 	     	     Block </a:t>
            </a:r>
            <a:r>
              <a:rPr lang="ko-KR" altLang="en-US"/>
              <a:t>변수를 </a:t>
            </a:r>
            <a:r>
              <a:rPr lang="en-US" altLang="ko-KR"/>
              <a:t>512k</a:t>
            </a:r>
            <a:r>
              <a:rPr lang="ko-KR" altLang="en-US"/>
              <a:t>로 바꿈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추출한 </a:t>
            </a:r>
            <a:r>
              <a:rPr lang="en-US" altLang="ko-KR"/>
              <a:t>Binary File </a:t>
            </a:r>
            <a:r>
              <a:rPr lang="ko-KR" altLang="en-US"/>
              <a:t>정보</a:t>
            </a:r>
            <a:endParaRPr lang="en-US" altLang="ko-KR"/>
          </a:p>
          <a:p>
            <a:r>
              <a:rPr lang="en-US" altLang="ko-KR"/>
              <a:t>: 512 x 2(</a:t>
            </a:r>
            <a:r>
              <a:rPr lang="ko-KR" altLang="en-US"/>
              <a:t>실수</a:t>
            </a:r>
            <a:r>
              <a:rPr lang="en-US" altLang="ko-KR"/>
              <a:t>, </a:t>
            </a:r>
            <a:r>
              <a:rPr lang="ko-KR" altLang="en-US"/>
              <a:t>허수</a:t>
            </a:r>
            <a:r>
              <a:rPr lang="en-US" altLang="ko-KR"/>
              <a:t>) x 1000(1000</a:t>
            </a:r>
            <a:r>
              <a:rPr lang="ko-KR" altLang="en-US"/>
              <a:t>개 주기</a:t>
            </a:r>
            <a:r>
              <a:rPr lang="en-US" altLang="ko-KR"/>
              <a:t>) = 1,024,000 </a:t>
            </a:r>
            <a:r>
              <a:rPr lang="ko-KR" altLang="en-US"/>
              <a:t>개의 </a:t>
            </a:r>
            <a:r>
              <a:rPr lang="en-US" altLang="ko-KR"/>
              <a:t>I/Q</a:t>
            </a:r>
            <a:r>
              <a:rPr lang="ko-KR" altLang="en-US"/>
              <a:t> 데이터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1B6B22-B974-C0D3-DB53-8E8C687D9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8" y="4009468"/>
            <a:ext cx="8208428" cy="18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8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Barker, Polyphase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A4A12-A02C-F8DD-9BA8-8C2E36C13D2B}"/>
              </a:ext>
            </a:extLst>
          </p:cNvPr>
          <p:cNvSpPr txBox="1"/>
          <p:nvPr/>
        </p:nvSpPr>
        <p:spPr>
          <a:xfrm>
            <a:off x="576016" y="1052736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Barker</a:t>
            </a:r>
          </a:p>
          <a:p>
            <a:r>
              <a:rPr lang="en-US" altLang="ko-KR" sz="1800"/>
              <a:t>: Length of code : 4 , Interpolation : 128 </a:t>
            </a:r>
          </a:p>
          <a:p>
            <a:r>
              <a:rPr lang="en-US" altLang="ko-KR"/>
              <a:t> 1 </a:t>
            </a:r>
            <a:r>
              <a:rPr lang="ko-KR" altLang="en-US"/>
              <a:t>주기 당 데이터 </a:t>
            </a:r>
            <a:r>
              <a:rPr lang="en-US" altLang="ko-KR"/>
              <a:t>128 x 4 = 512</a:t>
            </a:r>
          </a:p>
          <a:p>
            <a:r>
              <a:rPr lang="en-US" altLang="ko-KR"/>
              <a:t>Polyphase</a:t>
            </a:r>
          </a:p>
          <a:p>
            <a:r>
              <a:rPr lang="en-US" altLang="ko-KR"/>
              <a:t>: </a:t>
            </a:r>
            <a:r>
              <a:rPr lang="en-US" altLang="ko-KR" sz="1800"/>
              <a:t>Length of code : 4 , Interpolation : 128</a:t>
            </a:r>
          </a:p>
          <a:p>
            <a:r>
              <a:rPr lang="en-US" altLang="ko-KR" sz="1800"/>
              <a:t>  Sampling Rate : 2M</a:t>
            </a:r>
          </a:p>
          <a:p>
            <a:r>
              <a:rPr lang="en-US" altLang="ko-KR" sz="1800"/>
              <a:t>1 </a:t>
            </a:r>
            <a:r>
              <a:rPr lang="ko-KR" altLang="en-US" sz="1800"/>
              <a:t>주기 당 데이터 </a:t>
            </a:r>
            <a:r>
              <a:rPr lang="en-US" altLang="ko-KR" sz="1800"/>
              <a:t>= 16 x 32 = 512</a:t>
            </a:r>
          </a:p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F8DFD5-5584-4F1D-38A1-98FC6533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20" y="3302641"/>
            <a:ext cx="8820472" cy="13395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E7B88A-1E01-F325-53A6-60355670C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20" y="4833599"/>
            <a:ext cx="8786744" cy="15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4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Costas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A4A12-A02C-F8DD-9BA8-8C2E36C13D2B}"/>
              </a:ext>
            </a:extLst>
          </p:cNvPr>
          <p:cNvSpPr txBox="1"/>
          <p:nvPr/>
        </p:nvSpPr>
        <p:spPr>
          <a:xfrm>
            <a:off x="576016" y="1052736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Costas</a:t>
            </a:r>
          </a:p>
          <a:p>
            <a:r>
              <a:rPr lang="en-US" altLang="ko-KR"/>
              <a:t>:</a:t>
            </a:r>
            <a:r>
              <a:rPr lang="en-US" altLang="ko-KR" sz="1800"/>
              <a:t> Prime Number : 11 , Interpolation : 51</a:t>
            </a:r>
          </a:p>
          <a:p>
            <a:r>
              <a:rPr lang="en-US" altLang="ko-KR" sz="1800"/>
              <a:t>1 </a:t>
            </a:r>
            <a:r>
              <a:rPr lang="ko-KR" altLang="en-US" sz="1800"/>
              <a:t>주기</a:t>
            </a:r>
            <a:r>
              <a:rPr lang="en-US" altLang="ko-KR" sz="1800"/>
              <a:t>(</a:t>
            </a:r>
            <a:r>
              <a:rPr lang="ko-KR" altLang="en-US" sz="1800"/>
              <a:t>모든 주파수가 관찰되는</a:t>
            </a:r>
            <a:r>
              <a:rPr lang="en-US" altLang="ko-KR" sz="1800"/>
              <a:t>)</a:t>
            </a:r>
            <a:r>
              <a:rPr lang="ko-KR" altLang="en-US" sz="1800"/>
              <a:t> 당 데이터 </a:t>
            </a:r>
            <a:r>
              <a:rPr lang="en-US" altLang="ko-KR" sz="1800"/>
              <a:t>= 51 x 10 = 510</a:t>
            </a:r>
          </a:p>
          <a:p>
            <a:endParaRPr lang="en-US" altLang="ko-KR" sz="1800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E2B4BD-72C8-56B2-E442-08AF0687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144000" cy="120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8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Colab 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6E5C83-395A-2DFD-5F73-B19F666C1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28836"/>
            <a:ext cx="3362325" cy="5524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99AC1A-0724-84A0-82A2-20E43902A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940710"/>
            <a:ext cx="43910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ADCD69-E0D2-3457-DC5F-20D468B6F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2238375"/>
            <a:ext cx="2152650" cy="11906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20226-6004-4E5E-1BE5-FF4CBAA87E85}"/>
              </a:ext>
            </a:extLst>
          </p:cNvPr>
          <p:cNvSpPr txBox="1"/>
          <p:nvPr/>
        </p:nvSpPr>
        <p:spPr>
          <a:xfrm>
            <a:off x="576016" y="404664"/>
            <a:ext cx="52201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spc="-80">
                <a:solidFill>
                  <a:srgbClr val="004C86"/>
                </a:solidFill>
              </a:rPr>
              <a:t>Colab </a:t>
            </a:r>
            <a:endParaRPr lang="ko-KR" altLang="en-US" sz="2600" b="1" spc="-80">
              <a:solidFill>
                <a:srgbClr val="004C86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484E6F-A12A-1E79-07BC-58FAA438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615655"/>
            <a:ext cx="9715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9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366</Words>
  <Application>Microsoft Office PowerPoint</Application>
  <PresentationFormat>화면 슬라이드 쇼(4:3)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곽동진</cp:lastModifiedBy>
  <cp:revision>38</cp:revision>
  <dcterms:created xsi:type="dcterms:W3CDTF">2014-07-02T04:30:08Z</dcterms:created>
  <dcterms:modified xsi:type="dcterms:W3CDTF">2022-08-30T02:48:40Z</dcterms:modified>
</cp:coreProperties>
</file>