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61" r:id="rId5"/>
    <p:sldId id="262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3B2387F7-F4DE-C88A-FEBA-8E0FA3617792}" name="곽동진" initials="곽" userId="곽동진" providerId="Non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C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>
      <p:cViewPr varScale="1">
        <p:scale>
          <a:sx n="45" d="100"/>
          <a:sy n="45" d="100"/>
        </p:scale>
        <p:origin x="1062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8/10/relationships/authors" Target="authors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B3-29BE-41C9-8E49-D64F47D440D4}" type="datetimeFigureOut">
              <a:rPr lang="ko-KR" altLang="en-US" smtClean="0"/>
              <a:t>2022-09-09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3FF7C-8566-45B7-B9A1-9079E74E47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2990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B3-29BE-41C9-8E49-D64F47D440D4}" type="datetimeFigureOut">
              <a:rPr lang="ko-KR" altLang="en-US" smtClean="0"/>
              <a:t>2022-09-09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3FF7C-8566-45B7-B9A1-9079E74E47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3625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B3-29BE-41C9-8E49-D64F47D440D4}" type="datetimeFigureOut">
              <a:rPr lang="ko-KR" altLang="en-US" smtClean="0"/>
              <a:t>2022-09-09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3FF7C-8566-45B7-B9A1-9079E74E47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7288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B3-29BE-41C9-8E49-D64F47D440D4}" type="datetimeFigureOut">
              <a:rPr lang="ko-KR" altLang="en-US" smtClean="0"/>
              <a:t>2022-09-09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3FF7C-8566-45B7-B9A1-9079E74E47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5170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B3-29BE-41C9-8E49-D64F47D440D4}" type="datetimeFigureOut">
              <a:rPr lang="ko-KR" altLang="en-US" smtClean="0"/>
              <a:t>2022-09-09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3FF7C-8566-45B7-B9A1-9079E74E47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3295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B3-29BE-41C9-8E49-D64F47D440D4}" type="datetimeFigureOut">
              <a:rPr lang="ko-KR" altLang="en-US" smtClean="0"/>
              <a:t>2022-09-09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3FF7C-8566-45B7-B9A1-9079E74E47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1779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B3-29BE-41C9-8E49-D64F47D440D4}" type="datetimeFigureOut">
              <a:rPr lang="ko-KR" altLang="en-US" smtClean="0"/>
              <a:t>2022-09-09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3FF7C-8566-45B7-B9A1-9079E74E47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7620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B3-29BE-41C9-8E49-D64F47D440D4}" type="datetimeFigureOut">
              <a:rPr lang="ko-KR" altLang="en-US" smtClean="0"/>
              <a:t>2022-09-09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3FF7C-8566-45B7-B9A1-9079E74E47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9946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B3-29BE-41C9-8E49-D64F47D440D4}" type="datetimeFigureOut">
              <a:rPr lang="ko-KR" altLang="en-US" smtClean="0"/>
              <a:t>2022-09-09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3FF7C-8566-45B7-B9A1-9079E74E47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8374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B3-29BE-41C9-8E49-D64F47D440D4}" type="datetimeFigureOut">
              <a:rPr lang="ko-KR" altLang="en-US" smtClean="0"/>
              <a:t>2022-09-09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3FF7C-8566-45B7-B9A1-9079E74E47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013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B3-29BE-41C9-8E49-D64F47D440D4}" type="datetimeFigureOut">
              <a:rPr lang="ko-KR" altLang="en-US" smtClean="0"/>
              <a:t>2022-09-09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3FF7C-8566-45B7-B9A1-9079E74E47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4551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F6D8B3-29BE-41C9-8E49-D64F47D440D4}" type="datetimeFigureOut">
              <a:rPr lang="ko-KR" altLang="en-US" smtClean="0"/>
              <a:t>2022-09-09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3FF7C-8566-45B7-B9A1-9079E74E47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8666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8172" y="2420888"/>
            <a:ext cx="96490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ko-KR" altLang="en-US" sz="3400" spc="-10">
                <a:solidFill>
                  <a:srgbClr val="004C86"/>
                </a:solidFill>
              </a:rPr>
              <a:t>이미지 변환 형태</a:t>
            </a:r>
            <a:endParaRPr lang="en-US" altLang="ko-KR" sz="3400" spc="-10">
              <a:solidFill>
                <a:srgbClr val="004C86"/>
              </a:solidFill>
            </a:endParaRPr>
          </a:p>
          <a:p>
            <a:pPr>
              <a:lnSpc>
                <a:spcPts val="3600"/>
              </a:lnSpc>
            </a:pPr>
            <a:endParaRPr lang="en-US" altLang="ko-KR" sz="3400" spc="-10">
              <a:solidFill>
                <a:srgbClr val="004C86"/>
              </a:solidFill>
            </a:endParaRPr>
          </a:p>
          <a:p>
            <a:pPr>
              <a:lnSpc>
                <a:spcPts val="3600"/>
              </a:lnSpc>
            </a:pPr>
            <a:endParaRPr lang="en-US" altLang="ko-KR" sz="3400" spc="-10">
              <a:solidFill>
                <a:srgbClr val="004C86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8172" y="3136612"/>
            <a:ext cx="122413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spc="20">
                <a:solidFill>
                  <a:srgbClr val="004C86"/>
                </a:solidFill>
              </a:rPr>
              <a:t>2022.08.30</a:t>
            </a:r>
            <a:endParaRPr lang="ko-KR" altLang="en-US" sz="1300" spc="20">
              <a:solidFill>
                <a:srgbClr val="004C8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0604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76016" y="404664"/>
            <a:ext cx="522012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00" b="1" spc="-80">
                <a:solidFill>
                  <a:srgbClr val="004C86"/>
                </a:solidFill>
              </a:rPr>
              <a:t>LFM</a:t>
            </a:r>
          </a:p>
          <a:p>
            <a:r>
              <a:rPr lang="en-US" altLang="ko-KR" sz="2600" b="1" spc="-80">
                <a:solidFill>
                  <a:srgbClr val="004C86"/>
                </a:solidFill>
              </a:rPr>
              <a:t> - 1 </a:t>
            </a:r>
            <a:r>
              <a:rPr lang="ko-KR" altLang="en-US" sz="2600" b="1" spc="-80">
                <a:solidFill>
                  <a:srgbClr val="004C86"/>
                </a:solidFill>
              </a:rPr>
              <a:t>주기 당 </a:t>
            </a:r>
            <a:r>
              <a:rPr lang="en-US" altLang="ko-KR" sz="2600" b="1" spc="-80">
                <a:solidFill>
                  <a:srgbClr val="004C86"/>
                </a:solidFill>
              </a:rPr>
              <a:t>1024 </a:t>
            </a:r>
            <a:r>
              <a:rPr lang="ko-KR" altLang="en-US" sz="2600" b="1" spc="-80">
                <a:solidFill>
                  <a:srgbClr val="004C86"/>
                </a:solidFill>
              </a:rPr>
              <a:t>개 데이터</a:t>
            </a:r>
            <a:r>
              <a:rPr lang="en-US" altLang="ko-KR" sz="2600" b="1" spc="-80">
                <a:solidFill>
                  <a:srgbClr val="004C86"/>
                </a:solidFill>
              </a:rPr>
              <a:t>.</a:t>
            </a:r>
            <a:endParaRPr lang="ko-KR" altLang="en-US" sz="2600" b="1" spc="-80">
              <a:solidFill>
                <a:srgbClr val="004C86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5E1323F-B888-216E-A43E-B2C1BEF6E1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072387"/>
            <a:ext cx="9144000" cy="234263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3345C5F-AE65-2B07-10FA-FD02E16268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7784" y="1354996"/>
            <a:ext cx="3497967" cy="2659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101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76016" y="404664"/>
            <a:ext cx="522012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00" b="1" spc="-80">
                <a:solidFill>
                  <a:srgbClr val="004C86"/>
                </a:solidFill>
              </a:rPr>
              <a:t>Barker</a:t>
            </a:r>
          </a:p>
          <a:p>
            <a:r>
              <a:rPr lang="en-US" altLang="ko-KR" sz="2600" b="1" spc="-80">
                <a:solidFill>
                  <a:srgbClr val="004C86"/>
                </a:solidFill>
              </a:rPr>
              <a:t> - 1 </a:t>
            </a:r>
            <a:r>
              <a:rPr lang="ko-KR" altLang="en-US" sz="2600" b="1" spc="-80">
                <a:solidFill>
                  <a:srgbClr val="004C86"/>
                </a:solidFill>
              </a:rPr>
              <a:t>주기 당 </a:t>
            </a:r>
            <a:r>
              <a:rPr lang="en-US" altLang="ko-KR" sz="2600" b="1" spc="-80">
                <a:solidFill>
                  <a:srgbClr val="004C86"/>
                </a:solidFill>
              </a:rPr>
              <a:t>1024 </a:t>
            </a:r>
            <a:r>
              <a:rPr lang="ko-KR" altLang="en-US" sz="2600" b="1" spc="-80">
                <a:solidFill>
                  <a:srgbClr val="004C86"/>
                </a:solidFill>
              </a:rPr>
              <a:t>개 데이터</a:t>
            </a:r>
            <a:r>
              <a:rPr lang="en-US" altLang="ko-KR" sz="2600" b="1" spc="-80">
                <a:solidFill>
                  <a:srgbClr val="004C86"/>
                </a:solidFill>
              </a:rPr>
              <a:t>.</a:t>
            </a:r>
            <a:endParaRPr lang="ko-KR" altLang="en-US" sz="2600" b="1" spc="-80">
              <a:solidFill>
                <a:srgbClr val="004C86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C722B35-5B68-83B1-33FB-0C21B48A2F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7465" y="4006927"/>
            <a:ext cx="9144000" cy="232712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483FFB1-9487-D854-6EB3-DC178D4A56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3808" y="1343177"/>
            <a:ext cx="3199211" cy="266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34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76016" y="404664"/>
            <a:ext cx="522012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00" b="1" spc="-80">
                <a:solidFill>
                  <a:srgbClr val="004C86"/>
                </a:solidFill>
              </a:rPr>
              <a:t>Frank</a:t>
            </a:r>
          </a:p>
          <a:p>
            <a:r>
              <a:rPr lang="en-US" altLang="ko-KR" sz="2600" b="1" spc="-80">
                <a:solidFill>
                  <a:srgbClr val="004C86"/>
                </a:solidFill>
              </a:rPr>
              <a:t> - 1 </a:t>
            </a:r>
            <a:r>
              <a:rPr lang="ko-KR" altLang="en-US" sz="2600" b="1" spc="-80">
                <a:solidFill>
                  <a:srgbClr val="004C86"/>
                </a:solidFill>
              </a:rPr>
              <a:t>주기 당 </a:t>
            </a:r>
            <a:r>
              <a:rPr lang="en-US" altLang="ko-KR" sz="2600" b="1" spc="-80">
                <a:solidFill>
                  <a:srgbClr val="004C86"/>
                </a:solidFill>
              </a:rPr>
              <a:t>1024 </a:t>
            </a:r>
            <a:r>
              <a:rPr lang="ko-KR" altLang="en-US" sz="2600" b="1" spc="-80">
                <a:solidFill>
                  <a:srgbClr val="004C86"/>
                </a:solidFill>
              </a:rPr>
              <a:t>개 데이터</a:t>
            </a:r>
            <a:r>
              <a:rPr lang="en-US" altLang="ko-KR" sz="2600" b="1" spc="-80">
                <a:solidFill>
                  <a:srgbClr val="004C86"/>
                </a:solidFill>
              </a:rPr>
              <a:t>.</a:t>
            </a:r>
            <a:endParaRPr lang="ko-KR" altLang="en-US" sz="2600" b="1" spc="-80">
              <a:solidFill>
                <a:srgbClr val="004C86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447973A-6551-7DFB-ABDA-BAC30D043E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4" y="4133702"/>
            <a:ext cx="9144000" cy="228962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934207D-3F50-8E70-5B02-94A95A709E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3808" y="1424647"/>
            <a:ext cx="3213150" cy="2581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5036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76016" y="404664"/>
            <a:ext cx="522012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00" b="1" spc="-80">
                <a:solidFill>
                  <a:srgbClr val="004C86"/>
                </a:solidFill>
              </a:rPr>
              <a:t>Costas</a:t>
            </a:r>
          </a:p>
          <a:p>
            <a:r>
              <a:rPr lang="en-US" altLang="ko-KR" sz="2600" b="1" spc="-80">
                <a:solidFill>
                  <a:srgbClr val="004C86"/>
                </a:solidFill>
              </a:rPr>
              <a:t> - 1 </a:t>
            </a:r>
            <a:r>
              <a:rPr lang="ko-KR" altLang="en-US" sz="2600" b="1" spc="-80">
                <a:solidFill>
                  <a:srgbClr val="004C86"/>
                </a:solidFill>
              </a:rPr>
              <a:t>주기 당 </a:t>
            </a:r>
            <a:r>
              <a:rPr lang="en-US" altLang="ko-KR" sz="2600" b="1" spc="-80">
                <a:solidFill>
                  <a:srgbClr val="004C86"/>
                </a:solidFill>
              </a:rPr>
              <a:t>1024 </a:t>
            </a:r>
            <a:r>
              <a:rPr lang="ko-KR" altLang="en-US" sz="2600" b="1" spc="-80">
                <a:solidFill>
                  <a:srgbClr val="004C86"/>
                </a:solidFill>
              </a:rPr>
              <a:t>개 데이터</a:t>
            </a:r>
            <a:r>
              <a:rPr lang="en-US" altLang="ko-KR" sz="2600" b="1" spc="-80">
                <a:solidFill>
                  <a:srgbClr val="004C86"/>
                </a:solidFill>
              </a:rPr>
              <a:t>.</a:t>
            </a:r>
            <a:endParaRPr lang="ko-KR" altLang="en-US" sz="2600" b="1" spc="-80">
              <a:solidFill>
                <a:srgbClr val="004C86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5E60207-C4F9-873A-087E-1D21B1C223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133702"/>
            <a:ext cx="9144000" cy="233556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0806BE5-5599-A50B-028D-AC5DDF1566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1800" y="1417971"/>
            <a:ext cx="3361358" cy="2582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974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1059</TotalTime>
  <Words>44</Words>
  <Application>Microsoft Office PowerPoint</Application>
  <PresentationFormat>화면 슬라이드 쇼(4:3)</PresentationFormat>
  <Paragraphs>10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HYU</dc:creator>
  <cp:lastModifiedBy>곽동진</cp:lastModifiedBy>
  <cp:revision>27</cp:revision>
  <dcterms:created xsi:type="dcterms:W3CDTF">2014-07-02T04:30:08Z</dcterms:created>
  <dcterms:modified xsi:type="dcterms:W3CDTF">2022-09-09T07:45:03Z</dcterms:modified>
</cp:coreProperties>
</file>