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1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5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2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570-166A-4F68-83A1-D33BE673A1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13AA-45CE-41E9-878F-BBD8EB790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1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156447"/>
            <a:ext cx="10515600" cy="5020516"/>
          </a:xfrm>
        </p:spPr>
        <p:txBody>
          <a:bodyPr>
            <a:normAutofit/>
          </a:bodyPr>
          <a:lstStyle/>
          <a:p>
            <a:r>
              <a:rPr lang="en-US" altLang="ko-KR" dirty="0"/>
              <a:t>TOP25 </a:t>
            </a:r>
            <a:r>
              <a:rPr lang="ko-KR" altLang="en-US" dirty="0" err="1" smtClean="0"/>
              <a:t>보안약점</a:t>
            </a:r>
            <a:r>
              <a:rPr lang="ko-KR" altLang="en-US" dirty="0" smtClean="0"/>
              <a:t> </a:t>
            </a:r>
            <a:r>
              <a:rPr lang="ko-KR" altLang="en-US" dirty="0"/>
              <a:t>중 </a:t>
            </a:r>
            <a:r>
              <a:rPr lang="en-US" altLang="ko-KR" dirty="0"/>
              <a:t>1~10</a:t>
            </a:r>
            <a:r>
              <a:rPr lang="ko-KR" altLang="en-US" dirty="0"/>
              <a:t>위 </a:t>
            </a:r>
            <a:r>
              <a:rPr lang="ko-KR" altLang="en-US" dirty="0" err="1"/>
              <a:t>보안약점에</a:t>
            </a:r>
            <a:r>
              <a:rPr lang="ko-KR" altLang="en-US" dirty="0"/>
              <a:t> 대하여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sz="2000" dirty="0" err="1" smtClean="0">
                <a:effectLst/>
              </a:rPr>
              <a:t>보안약점에</a:t>
            </a:r>
            <a:r>
              <a:rPr lang="ko-KR" altLang="en-US" sz="2000" dirty="0" smtClean="0">
                <a:effectLst/>
              </a:rPr>
              <a:t> 대한 자료는 </a:t>
            </a:r>
            <a:r>
              <a:rPr lang="en-US" altLang="ko-KR" sz="2000" dirty="0" smtClean="0">
                <a:effectLst/>
              </a:rPr>
              <a:t>p.14</a:t>
            </a:r>
            <a:r>
              <a:rPr lang="ko-KR" altLang="en-US" sz="2000" dirty="0" smtClean="0">
                <a:effectLst/>
              </a:rPr>
              <a:t>의 참고 사이트 중 </a:t>
            </a:r>
            <a:r>
              <a:rPr lang="en-US" altLang="ko-KR" sz="2000" dirty="0" smtClean="0">
                <a:effectLst/>
              </a:rPr>
              <a:t>cwe.mitre.org </a:t>
            </a:r>
            <a:r>
              <a:rPr lang="ko-KR" altLang="en-US" sz="2000" dirty="0" smtClean="0">
                <a:effectLst/>
              </a:rPr>
              <a:t>에서 찾아볼 수 있음</a:t>
            </a:r>
            <a:endParaRPr lang="en-US" altLang="ko-KR" sz="2000" dirty="0" smtClean="0">
              <a:effectLst/>
            </a:endParaRPr>
          </a:p>
          <a:p>
            <a:pPr lvl="1"/>
            <a:r>
              <a:rPr lang="ko-KR" altLang="en-US" sz="2000" dirty="0" smtClean="0">
                <a:effectLst/>
              </a:rPr>
              <a:t>사이트의 우측 상단 </a:t>
            </a:r>
            <a:r>
              <a:rPr lang="en-US" altLang="ko-KR" sz="2000" dirty="0" smtClean="0">
                <a:effectLst/>
              </a:rPr>
              <a:t>ID Lookup </a:t>
            </a:r>
            <a:r>
              <a:rPr lang="ko-KR" altLang="en-US" sz="2000" dirty="0" smtClean="0">
                <a:effectLst/>
              </a:rPr>
              <a:t>부분에 보안 약점 번호를 입력하면 내용 확인 가능</a:t>
            </a:r>
            <a:endParaRPr lang="en-US" altLang="ko-KR" sz="2000" dirty="0" smtClean="0">
              <a:effectLst/>
            </a:endParaRPr>
          </a:p>
          <a:p>
            <a:pPr lvl="1"/>
            <a:r>
              <a:rPr lang="ko-KR" altLang="en-US" sz="2000" dirty="0" smtClean="0">
                <a:effectLst/>
              </a:rPr>
              <a:t>예를 들어</a:t>
            </a:r>
            <a:r>
              <a:rPr lang="en-US" altLang="ko-KR" sz="2000" dirty="0" smtClean="0">
                <a:effectLst/>
              </a:rPr>
              <a:t>, [1] CWE-89 SQL Injection</a:t>
            </a:r>
            <a:r>
              <a:rPr lang="ko-KR" altLang="en-US" sz="2000" dirty="0" smtClean="0">
                <a:effectLst/>
              </a:rPr>
              <a:t>의 경우 </a:t>
            </a:r>
            <a:r>
              <a:rPr lang="en-US" altLang="ko-KR" sz="2000" dirty="0" smtClean="0">
                <a:effectLst/>
              </a:rPr>
              <a:t>89</a:t>
            </a:r>
            <a:r>
              <a:rPr lang="ko-KR" altLang="en-US" sz="2000" dirty="0" smtClean="0">
                <a:effectLst/>
              </a:rPr>
              <a:t>를 입력하면 해당 </a:t>
            </a:r>
            <a:r>
              <a:rPr lang="ko-KR" altLang="en-US" sz="2000" dirty="0" err="1" smtClean="0">
                <a:effectLst/>
              </a:rPr>
              <a:t>보안약점을</a:t>
            </a:r>
            <a:r>
              <a:rPr lang="ko-KR" altLang="en-US" sz="2000" dirty="0" smtClean="0">
                <a:effectLst/>
              </a:rPr>
              <a:t> 설명한 페이지로 이동</a:t>
            </a:r>
            <a:endParaRPr lang="en-US" altLang="ko-KR" sz="2000" dirty="0"/>
          </a:p>
          <a:p>
            <a:pPr lvl="1"/>
            <a:r>
              <a:rPr lang="ko-KR" altLang="en-US" sz="2000" dirty="0" smtClean="0">
                <a:effectLst/>
              </a:rPr>
              <a:t>이동한 페이지를 기반으로 </a:t>
            </a:r>
            <a:r>
              <a:rPr lang="ko-KR" altLang="en-US" sz="2000" dirty="0" err="1" smtClean="0">
                <a:effectLst/>
              </a:rPr>
              <a:t>보안약점</a:t>
            </a:r>
            <a:r>
              <a:rPr lang="ko-KR" altLang="en-US" sz="2000" dirty="0" smtClean="0">
                <a:effectLst/>
              </a:rPr>
              <a:t> 별 </a:t>
            </a:r>
            <a:r>
              <a:rPr lang="en-US" altLang="ko-KR" sz="2000" dirty="0" smtClean="0">
                <a:effectLst/>
              </a:rPr>
              <a:t>A4 1/2 </a:t>
            </a:r>
            <a:r>
              <a:rPr lang="ko-KR" altLang="en-US" sz="2000" dirty="0" smtClean="0">
                <a:effectLst/>
              </a:rPr>
              <a:t>페이지 이상으로 내용 정리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lang="ko-KR" altLang="en-US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38200" y="3871953"/>
            <a:ext cx="4365812" cy="2017860"/>
            <a:chOff x="838200" y="3871952"/>
            <a:chExt cx="5713600" cy="230501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871952"/>
              <a:ext cx="5713600" cy="230501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042212" y="4356847"/>
              <a:ext cx="372035" cy="1613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6293224" y="4518212"/>
              <a:ext cx="121023" cy="52443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46" y="3617616"/>
            <a:ext cx="4341844" cy="2919373"/>
          </a:xfrm>
          <a:prstGeom prst="rect">
            <a:avLst/>
          </a:prstGeom>
        </p:spPr>
      </p:pic>
      <p:sp>
        <p:nvSpPr>
          <p:cNvPr id="12" name="줄무늬가 있는 오른쪽 화살표 11"/>
          <p:cNvSpPr/>
          <p:nvPr/>
        </p:nvSpPr>
        <p:spPr>
          <a:xfrm>
            <a:off x="5432612" y="4896807"/>
            <a:ext cx="663388" cy="36099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과제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2020-03-11T05:32:08Z</dcterms:created>
  <dcterms:modified xsi:type="dcterms:W3CDTF">2020-03-11T05:41:26Z</dcterms:modified>
</cp:coreProperties>
</file>