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71" r:id="rId5"/>
    <p:sldId id="275" r:id="rId6"/>
    <p:sldId id="276" r:id="rId7"/>
    <p:sldId id="277" r:id="rId8"/>
    <p:sldId id="278" r:id="rId9"/>
    <p:sldId id="279" r:id="rId10"/>
    <p:sldId id="302" r:id="rId11"/>
    <p:sldId id="293" r:id="rId12"/>
    <p:sldId id="303" r:id="rId13"/>
    <p:sldId id="299" r:id="rId14"/>
    <p:sldId id="301" r:id="rId15"/>
    <p:sldId id="304" r:id="rId16"/>
    <p:sldId id="310" r:id="rId17"/>
    <p:sldId id="305" r:id="rId18"/>
    <p:sldId id="306" r:id="rId19"/>
    <p:sldId id="307" r:id="rId20"/>
    <p:sldId id="295" r:id="rId21"/>
    <p:sldId id="308" r:id="rId22"/>
    <p:sldId id="316" r:id="rId23"/>
    <p:sldId id="312" r:id="rId24"/>
    <p:sldId id="318" r:id="rId25"/>
    <p:sldId id="320" r:id="rId26"/>
    <p:sldId id="321" r:id="rId27"/>
    <p:sldId id="322" r:id="rId28"/>
    <p:sldId id="313" r:id="rId29"/>
    <p:sldId id="323" r:id="rId30"/>
    <p:sldId id="324" r:id="rId31"/>
    <p:sldId id="325" r:id="rId32"/>
    <p:sldId id="297" r:id="rId33"/>
    <p:sldId id="326" r:id="rId34"/>
    <p:sldId id="328" r:id="rId35"/>
    <p:sldId id="329" r:id="rId36"/>
    <p:sldId id="283" r:id="rId37"/>
    <p:sldId id="288" r:id="rId38"/>
    <p:sldId id="26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omin" initials="Ko" lastIdx="2" clrIdx="0">
    <p:extLst>
      <p:ext uri="{19B8F6BF-5375-455C-9EA6-DF929625EA0E}">
        <p15:presenceInfo xmlns:p15="http://schemas.microsoft.com/office/powerpoint/2012/main" userId="24ca753ef56890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4FC2F8"/>
    <a:srgbClr val="51C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449B6-F45B-4562-A889-B14302B95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98E1C2-13E0-4B05-9DF4-EC2B1DAF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251D2-E50F-4ED8-90B9-586D1D93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9CDE3-F76C-4921-B6D1-AF55D22A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98A7-E346-4FE0-A463-33C50A4F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653F-9817-44CF-848B-8A4A5FE4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E26AD-BA9B-4849-B0C8-5ACE83242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2074A-97B5-431F-AAB4-ED54BD2C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5A490-F473-4A86-97DD-01145DAB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71DE1-102F-43A9-8062-C2B7E08C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D01D3E-63E5-45F8-B03E-C7FC7C13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BDFC7-BBA8-4967-B482-C7F7F6D6F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A2F28-E4BC-40D1-AA0E-1FF6240C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60EA5-EE22-44E7-8C02-898D78BB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D0A94-9900-458C-A3E4-7B2B6AF3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7FDD-063F-417C-969E-56860FC7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344E2-ABDC-418F-BD0F-4E17D8C6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C11C2-F8D9-49C7-ABC6-57E85189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7A39A-063C-47A8-8EF9-58FE7A41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15969-BC40-451E-AC6E-C3023188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799D-576E-4DE5-8122-2DC91795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E7F79-505E-4ECF-8F30-8730B47F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AD6AC-D1C6-4A31-B14C-655E0F97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ADB52-B55A-4341-8C68-F398EE8F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4DC8E-84A2-4FD5-8B5B-70F453CD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41FA-544B-4C70-90EC-BF1F6515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2AB1A-7CCC-40AB-B128-15238A9E7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BE47F-8FF7-474A-8AAE-68B2DACFD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BBD57-EEEF-4502-8ECA-FD280C06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AA8B3-6DD1-4D8B-8583-D447361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FB0F5-B5BE-45B4-8AD9-219EE064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4DB7F-E288-453D-BC30-E06532D7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040BF-8C10-469A-B6A2-8C8BB380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E4170-CAAC-4D04-9A53-3C6D73E67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EA412-05FF-44E1-BF6F-2243885DA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F28858-D517-4D28-90E0-2E1D4A6C9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CD110-660A-4FA3-AC7E-FDC7A87B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3AE20F-7586-48F0-9E8C-30EBB6CC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FD0AB4-CAC3-4A2F-824B-3E0B6052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849F-8BD9-4B7F-8E06-7028F531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27D44-797B-4046-B918-9D835869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543E5-A4DC-43E0-AB26-F41A93E0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58D49-F574-49EB-8442-E3378BB1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DF9371-763B-4F5D-8CB0-2386FAFD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E2A111-EBF3-497E-85C2-5389CBF6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9AC34-2CC1-4DA9-8C5C-C27780D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1B524-1F7E-413D-832A-E8F08CE3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E94FD-C591-4BCB-A720-501D4F4C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FAF95-0FED-4B9E-B304-84B571707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79FE6-31EA-4A64-8F60-CB67F76F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9B5CD-0F51-4A81-A925-C12F820D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8AEAF-9AD7-440F-BEE4-1B4862E1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2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C273B-FCF2-4433-8E0F-488FDCBD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E1CCFF-FDDD-4AC6-AECF-77E8FCC5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B17379-406A-4F4F-8F81-BC62A77D6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49697-6113-4A14-9A7A-75B43734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4902D-C5E6-4F6D-9E94-BBEC1D17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9FE70-817A-4E63-84C5-D2415BDA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2F00DE-B991-47E8-947C-AEB69D7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77730-90D8-43C9-8BFF-602AD0AC7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534FD-7E11-44F3-92CB-10511F80C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104A-F277-41CB-90CD-3FF280C9756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FFE6A-9524-46C1-B941-C307AC39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49311-512E-4E2D-A68C-51CDFC008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B695-37FC-4D9B-9AD5-E117A78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37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8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2020 Mobile Team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AD7C3-7B6C-4D86-AD01-FF3E81065A63}"/>
              </a:ext>
            </a:extLst>
          </p:cNvPr>
          <p:cNvSpPr txBox="1"/>
          <p:nvPr/>
        </p:nvSpPr>
        <p:spPr>
          <a:xfrm>
            <a:off x="2989381" y="2657813"/>
            <a:ext cx="597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모바일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 팀프로젝트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6017-0133-4EF0-B0B8-4055C08A93D7}"/>
              </a:ext>
            </a:extLst>
          </p:cNvPr>
          <p:cNvSpPr txBox="1"/>
          <p:nvPr/>
        </p:nvSpPr>
        <p:spPr>
          <a:xfrm>
            <a:off x="3577768" y="3748367"/>
            <a:ext cx="479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Team.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잠금풀어조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45CB6469-4325-4ABB-99A8-842F3DB79129}"/>
              </a:ext>
            </a:extLst>
          </p:cNvPr>
          <p:cNvSpPr/>
          <p:nvPr/>
        </p:nvSpPr>
        <p:spPr>
          <a:xfrm>
            <a:off x="2878414" y="1809451"/>
            <a:ext cx="435006" cy="458422"/>
          </a:xfrm>
          <a:prstGeom prst="halfFrame">
            <a:avLst>
              <a:gd name="adj1" fmla="val 14068"/>
              <a:gd name="adj2" fmla="val 151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83BD6F51-115F-4F07-A214-2FDE4CEDE1C4}"/>
              </a:ext>
            </a:extLst>
          </p:cNvPr>
          <p:cNvSpPr/>
          <p:nvPr/>
        </p:nvSpPr>
        <p:spPr>
          <a:xfrm rot="10800000">
            <a:off x="8525099" y="4315386"/>
            <a:ext cx="435006" cy="458422"/>
          </a:xfrm>
          <a:prstGeom prst="halfFrame">
            <a:avLst>
              <a:gd name="adj1" fmla="val 14068"/>
              <a:gd name="adj2" fmla="val 151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7409665E-77DE-4D26-9FAB-5EF1F2814C44}"/>
              </a:ext>
            </a:extLst>
          </p:cNvPr>
          <p:cNvSpPr/>
          <p:nvPr/>
        </p:nvSpPr>
        <p:spPr>
          <a:xfrm rot="5400000">
            <a:off x="8514585" y="1791695"/>
            <a:ext cx="435006" cy="458422"/>
          </a:xfrm>
          <a:prstGeom prst="halfFrame">
            <a:avLst>
              <a:gd name="adj1" fmla="val 14068"/>
              <a:gd name="adj2" fmla="val 151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D7609C68-8FFB-463A-B627-964793F6B920}"/>
              </a:ext>
            </a:extLst>
          </p:cNvPr>
          <p:cNvSpPr/>
          <p:nvPr/>
        </p:nvSpPr>
        <p:spPr>
          <a:xfrm rot="16200000">
            <a:off x="2890122" y="4321434"/>
            <a:ext cx="435006" cy="458422"/>
          </a:xfrm>
          <a:prstGeom prst="halfFrame">
            <a:avLst>
              <a:gd name="adj1" fmla="val 14068"/>
              <a:gd name="adj2" fmla="val 151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052BF0-CBE9-4008-A93C-F9E180113774}"/>
              </a:ext>
            </a:extLst>
          </p:cNvPr>
          <p:cNvSpPr/>
          <p:nvPr/>
        </p:nvSpPr>
        <p:spPr>
          <a:xfrm>
            <a:off x="0" y="6327772"/>
            <a:ext cx="12192000" cy="5407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2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4A06186-0431-4CCA-8315-FAFFE8B0198F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CF1F30-2FA1-47B2-BDDE-BD96D48F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237" y="1182918"/>
              <a:ext cx="9095819" cy="5492202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9206F8-3F97-4A0C-9E84-F72F14836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3785" y="1949082"/>
              <a:ext cx="2446403" cy="4459176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00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A4C9D-22A4-40F5-B45F-16A564E3160C}"/>
              </a:ext>
            </a:extLst>
          </p:cNvPr>
          <p:cNvSpPr txBox="1"/>
          <p:nvPr/>
        </p:nvSpPr>
        <p:spPr>
          <a:xfrm>
            <a:off x="6444190" y="4528112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풀고 싶은 단어 추가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43B631-CA16-4E8C-8D92-89DBABE4FF8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734771" y="4703019"/>
            <a:ext cx="1682784" cy="11126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714FB6-B27B-4E41-95E7-6FED9ADC7761}"/>
              </a:ext>
            </a:extLst>
          </p:cNvPr>
          <p:cNvSpPr/>
          <p:nvPr/>
        </p:nvSpPr>
        <p:spPr>
          <a:xfrm>
            <a:off x="4373819" y="5649815"/>
            <a:ext cx="360952" cy="3316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71934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4CDB58-5366-42AC-B40A-4F6E516A641B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1A5438A-19AC-4333-B0C4-E381B63E84EC}"/>
                </a:ext>
              </a:extLst>
            </p:cNvPr>
            <p:cNvGrpSpPr/>
            <p:nvPr/>
          </p:nvGrpSpPr>
          <p:grpSpPr>
            <a:xfrm>
              <a:off x="1520237" y="1182918"/>
              <a:ext cx="9095819" cy="5492202"/>
              <a:chOff x="1520237" y="1182918"/>
              <a:chExt cx="9095819" cy="549220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ACF1F30-2FA1-47B2-BDDE-BD96D48FB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0237" y="1182918"/>
                <a:ext cx="9095819" cy="5492202"/>
              </a:xfrm>
              <a:prstGeom prst="rect">
                <a:avLst/>
              </a:prstGeom>
            </p:spPr>
          </p:pic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026099C-BAAD-47BE-BC1F-B28AE54166AD}"/>
                  </a:ext>
                </a:extLst>
              </p:cNvPr>
              <p:cNvGrpSpPr/>
              <p:nvPr/>
            </p:nvGrpSpPr>
            <p:grpSpPr>
              <a:xfrm>
                <a:off x="9208723" y="1493913"/>
                <a:ext cx="1135062" cy="1098272"/>
                <a:chOff x="8675370" y="1450732"/>
                <a:chExt cx="757238" cy="782638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" name="MH_Other_1">
                  <a:extLst>
                    <a:ext uri="{FF2B5EF4-FFF2-40B4-BE49-F238E27FC236}">
                      <a16:creationId xmlns:a16="http://schemas.microsoft.com/office/drawing/2014/main" id="{37478FCF-7EE5-4CD1-895D-79A0B383F193}"/>
                    </a:ext>
                  </a:extLst>
                </p:cNvPr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8675370" y="1450732"/>
                  <a:ext cx="757238" cy="782638"/>
                </a:xfrm>
                <a:custGeom>
                  <a:avLst/>
                  <a:gdLst>
                    <a:gd name="connsiteX0" fmla="*/ 743029 w 757237"/>
                    <a:gd name="connsiteY0" fmla="*/ 463225 h 783577"/>
                    <a:gd name="connsiteX1" fmla="*/ 757237 w 757237"/>
                    <a:gd name="connsiteY1" fmla="*/ 463225 h 783577"/>
                    <a:gd name="connsiteX2" fmla="*/ 757237 w 757237"/>
                    <a:gd name="connsiteY2" fmla="*/ 783577 h 783577"/>
                    <a:gd name="connsiteX3" fmla="*/ 450056 w 757237"/>
                    <a:gd name="connsiteY3" fmla="*/ 783577 h 783577"/>
                    <a:gd name="connsiteX4" fmla="*/ 450056 w 757237"/>
                    <a:gd name="connsiteY4" fmla="*/ 768874 h 783577"/>
                    <a:gd name="connsiteX5" fmla="*/ 743029 w 757237"/>
                    <a:gd name="connsiteY5" fmla="*/ 768874 h 783577"/>
                    <a:gd name="connsiteX6" fmla="*/ 0 w 757237"/>
                    <a:gd name="connsiteY6" fmla="*/ 463225 h 783577"/>
                    <a:gd name="connsiteX7" fmla="*/ 14207 w 757237"/>
                    <a:gd name="connsiteY7" fmla="*/ 463225 h 783577"/>
                    <a:gd name="connsiteX8" fmla="*/ 14207 w 757237"/>
                    <a:gd name="connsiteY8" fmla="*/ 768874 h 783577"/>
                    <a:gd name="connsiteX9" fmla="*/ 307181 w 757237"/>
                    <a:gd name="connsiteY9" fmla="*/ 768874 h 783577"/>
                    <a:gd name="connsiteX10" fmla="*/ 307181 w 757237"/>
                    <a:gd name="connsiteY10" fmla="*/ 783577 h 783577"/>
                    <a:gd name="connsiteX11" fmla="*/ 0 w 757237"/>
                    <a:gd name="connsiteY11" fmla="*/ 783577 h 783577"/>
                    <a:gd name="connsiteX12" fmla="*/ 450056 w 757237"/>
                    <a:gd name="connsiteY12" fmla="*/ 0 h 783577"/>
                    <a:gd name="connsiteX13" fmla="*/ 757237 w 757237"/>
                    <a:gd name="connsiteY13" fmla="*/ 0 h 783577"/>
                    <a:gd name="connsiteX14" fmla="*/ 757237 w 757237"/>
                    <a:gd name="connsiteY14" fmla="*/ 320350 h 783577"/>
                    <a:gd name="connsiteX15" fmla="*/ 743029 w 757237"/>
                    <a:gd name="connsiteY15" fmla="*/ 320350 h 783577"/>
                    <a:gd name="connsiteX16" fmla="*/ 743029 w 757237"/>
                    <a:gd name="connsiteY16" fmla="*/ 14702 h 783577"/>
                    <a:gd name="connsiteX17" fmla="*/ 450056 w 757237"/>
                    <a:gd name="connsiteY17" fmla="*/ 14702 h 783577"/>
                    <a:gd name="connsiteX18" fmla="*/ 0 w 757237"/>
                    <a:gd name="connsiteY18" fmla="*/ 0 h 783577"/>
                    <a:gd name="connsiteX19" fmla="*/ 307181 w 757237"/>
                    <a:gd name="connsiteY19" fmla="*/ 0 h 783577"/>
                    <a:gd name="connsiteX20" fmla="*/ 307181 w 757237"/>
                    <a:gd name="connsiteY20" fmla="*/ 14702 h 783577"/>
                    <a:gd name="connsiteX21" fmla="*/ 14207 w 757237"/>
                    <a:gd name="connsiteY21" fmla="*/ 14702 h 783577"/>
                    <a:gd name="connsiteX22" fmla="*/ 14207 w 757237"/>
                    <a:gd name="connsiteY22" fmla="*/ 320350 h 783577"/>
                    <a:gd name="connsiteX23" fmla="*/ 0 w 757237"/>
                    <a:gd name="connsiteY23" fmla="*/ 320350 h 783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57237" h="783577">
                      <a:moveTo>
                        <a:pt x="743029" y="463225"/>
                      </a:moveTo>
                      <a:lnTo>
                        <a:pt x="757237" y="463225"/>
                      </a:lnTo>
                      <a:lnTo>
                        <a:pt x="757237" y="783577"/>
                      </a:lnTo>
                      <a:lnTo>
                        <a:pt x="450056" y="783577"/>
                      </a:lnTo>
                      <a:lnTo>
                        <a:pt x="450056" y="768874"/>
                      </a:lnTo>
                      <a:lnTo>
                        <a:pt x="743029" y="768874"/>
                      </a:lnTo>
                      <a:close/>
                      <a:moveTo>
                        <a:pt x="0" y="463225"/>
                      </a:moveTo>
                      <a:lnTo>
                        <a:pt x="14207" y="463225"/>
                      </a:lnTo>
                      <a:lnTo>
                        <a:pt x="14207" y="768874"/>
                      </a:lnTo>
                      <a:lnTo>
                        <a:pt x="307181" y="768874"/>
                      </a:lnTo>
                      <a:lnTo>
                        <a:pt x="307181" y="783577"/>
                      </a:lnTo>
                      <a:lnTo>
                        <a:pt x="0" y="783577"/>
                      </a:lnTo>
                      <a:close/>
                      <a:moveTo>
                        <a:pt x="450056" y="0"/>
                      </a:moveTo>
                      <a:lnTo>
                        <a:pt x="757237" y="0"/>
                      </a:lnTo>
                      <a:lnTo>
                        <a:pt x="757237" y="320350"/>
                      </a:lnTo>
                      <a:lnTo>
                        <a:pt x="743029" y="320350"/>
                      </a:lnTo>
                      <a:lnTo>
                        <a:pt x="743029" y="14702"/>
                      </a:lnTo>
                      <a:lnTo>
                        <a:pt x="450056" y="14702"/>
                      </a:lnTo>
                      <a:close/>
                      <a:moveTo>
                        <a:pt x="0" y="0"/>
                      </a:moveTo>
                      <a:lnTo>
                        <a:pt x="307181" y="0"/>
                      </a:lnTo>
                      <a:lnTo>
                        <a:pt x="307181" y="14702"/>
                      </a:lnTo>
                      <a:lnTo>
                        <a:pt x="14207" y="14702"/>
                      </a:lnTo>
                      <a:lnTo>
                        <a:pt x="14207" y="320350"/>
                      </a:lnTo>
                      <a:lnTo>
                        <a:pt x="0" y="32035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MH_Other_2">
                  <a:extLst>
                    <a:ext uri="{FF2B5EF4-FFF2-40B4-BE49-F238E27FC236}">
                      <a16:creationId xmlns:a16="http://schemas.microsoft.com/office/drawing/2014/main" id="{ED84576C-320B-4659-B363-9A5B1DB10C86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8780145" y="1558682"/>
                  <a:ext cx="547688" cy="56673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>
                    <a:defRPr/>
                  </a:pPr>
                  <a:r>
                    <a:rPr lang="en-US" altLang="zh-CN" sz="2400" dirty="0">
                      <a:solidFill>
                        <a:srgbClr val="FFFFFF"/>
                      </a:solidFill>
                    </a:rPr>
                    <a:t>01</a:t>
                  </a:r>
                  <a:endParaRPr lang="zh-CN" alt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03AB634-9ED8-458D-83EF-E2486A99B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3060"/>
            <a:stretch/>
          </p:blipFill>
          <p:spPr>
            <a:xfrm>
              <a:off x="2407634" y="1976756"/>
              <a:ext cx="2415618" cy="4469764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37218-3AA8-4331-8972-351FF9680BF6}"/>
              </a:ext>
            </a:extLst>
          </p:cNvPr>
          <p:cNvSpPr txBox="1"/>
          <p:nvPr/>
        </p:nvSpPr>
        <p:spPr>
          <a:xfrm>
            <a:off x="6444190" y="3574409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리스트 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A4C9D-22A4-40F5-B45F-16A564E3160C}"/>
              </a:ext>
            </a:extLst>
          </p:cNvPr>
          <p:cNvSpPr txBox="1"/>
          <p:nvPr/>
        </p:nvSpPr>
        <p:spPr>
          <a:xfrm>
            <a:off x="6444190" y="4528112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추가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6AE189-BC26-4929-9894-D93DEE778E59}"/>
              </a:ext>
            </a:extLst>
          </p:cNvPr>
          <p:cNvCxnSpPr>
            <a:cxnSpLocks/>
          </p:cNvCxnSpPr>
          <p:nvPr/>
        </p:nvCxnSpPr>
        <p:spPr>
          <a:xfrm>
            <a:off x="4698030" y="3773719"/>
            <a:ext cx="1746159" cy="2232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CCA4DA16-8C08-4970-A55C-1483C8CE8798}"/>
              </a:ext>
            </a:extLst>
          </p:cNvPr>
          <p:cNvSpPr/>
          <p:nvPr/>
        </p:nvSpPr>
        <p:spPr>
          <a:xfrm>
            <a:off x="4443550" y="3209777"/>
            <a:ext cx="254480" cy="1524783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0E3043-B476-4108-B3F3-A90897DD20FE}"/>
              </a:ext>
            </a:extLst>
          </p:cNvPr>
          <p:cNvSpPr/>
          <p:nvPr/>
        </p:nvSpPr>
        <p:spPr>
          <a:xfrm>
            <a:off x="4356320" y="5998608"/>
            <a:ext cx="393860" cy="364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43B631-CA16-4E8C-8D92-89DBABE4FF8A}"/>
              </a:ext>
            </a:extLst>
          </p:cNvPr>
          <p:cNvCxnSpPr>
            <a:cxnSpLocks/>
          </p:cNvCxnSpPr>
          <p:nvPr/>
        </p:nvCxnSpPr>
        <p:spPr>
          <a:xfrm flipV="1">
            <a:off x="4750180" y="4734560"/>
            <a:ext cx="1694009" cy="142323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5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87B48EB-AA65-4710-8FDB-A19F60DB5AD3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B45C0DB-DDD9-4A6C-B566-CD7ACFD5455B}"/>
                </a:ext>
              </a:extLst>
            </p:cNvPr>
            <p:cNvGrpSpPr/>
            <p:nvPr/>
          </p:nvGrpSpPr>
          <p:grpSpPr>
            <a:xfrm>
              <a:off x="1520237" y="1182918"/>
              <a:ext cx="9095819" cy="5492202"/>
              <a:chOff x="1520237" y="1182918"/>
              <a:chExt cx="9095819" cy="549220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ACF1F30-2FA1-47B2-BDDE-BD96D48FB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0237" y="1182918"/>
                <a:ext cx="9095819" cy="5492202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36A340D-A946-4ABD-84B0-A601C3D99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676" y="1963330"/>
                <a:ext cx="2466237" cy="4469343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5B44CB0-192C-4D35-944A-F5FDAE518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73785" y="1949082"/>
              <a:ext cx="2446403" cy="4459176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00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37218-3AA8-4331-8972-351FF9680BF6}"/>
              </a:ext>
            </a:extLst>
          </p:cNvPr>
          <p:cNvSpPr txBox="1"/>
          <p:nvPr/>
        </p:nvSpPr>
        <p:spPr>
          <a:xfrm>
            <a:off x="6444190" y="3574409"/>
            <a:ext cx="42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추가한 단어 리스트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수정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6AE189-BC26-4929-9894-D93DEE778E59}"/>
              </a:ext>
            </a:extLst>
          </p:cNvPr>
          <p:cNvCxnSpPr>
            <a:cxnSpLocks/>
          </p:cNvCxnSpPr>
          <p:nvPr/>
        </p:nvCxnSpPr>
        <p:spPr>
          <a:xfrm flipV="1">
            <a:off x="4234642" y="3796044"/>
            <a:ext cx="2209547" cy="292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CCA4DA16-8C08-4970-A55C-1483C8CE8798}"/>
              </a:ext>
            </a:extLst>
          </p:cNvPr>
          <p:cNvSpPr/>
          <p:nvPr/>
        </p:nvSpPr>
        <p:spPr>
          <a:xfrm>
            <a:off x="4139562" y="2592185"/>
            <a:ext cx="95080" cy="3300918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74642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6089CC-E5FA-47A1-82AE-E844D0C32FFF}"/>
              </a:ext>
            </a:extLst>
          </p:cNvPr>
          <p:cNvGrpSpPr/>
          <p:nvPr/>
        </p:nvGrpSpPr>
        <p:grpSpPr>
          <a:xfrm>
            <a:off x="1548090" y="1197640"/>
            <a:ext cx="9095819" cy="5492202"/>
            <a:chOff x="1520237" y="1182918"/>
            <a:chExt cx="9095819" cy="54922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CF1F30-2FA1-47B2-BDDE-BD96D48F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237" y="1182918"/>
              <a:ext cx="9095819" cy="54922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A4151C-177F-4FCD-914A-7EBBFAC0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659" y="1973497"/>
              <a:ext cx="2466237" cy="4469343"/>
            </a:xfrm>
            <a:prstGeom prst="rect">
              <a:avLst/>
            </a:prstGeom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4CA7AF2A-2936-4456-84AB-DF6E1A9C68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603"/>
          <a:stretch/>
        </p:blipFill>
        <p:spPr>
          <a:xfrm>
            <a:off x="2385293" y="1959225"/>
            <a:ext cx="2466237" cy="448361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37218-3AA8-4331-8972-351FF9680BF6}"/>
              </a:ext>
            </a:extLst>
          </p:cNvPr>
          <p:cNvSpPr txBox="1"/>
          <p:nvPr/>
        </p:nvSpPr>
        <p:spPr>
          <a:xfrm>
            <a:off x="6444190" y="3574409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추가한 단어 리스트 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A4C9D-22A4-40F5-B45F-16A564E3160C}"/>
              </a:ext>
            </a:extLst>
          </p:cNvPr>
          <p:cNvSpPr txBox="1"/>
          <p:nvPr/>
        </p:nvSpPr>
        <p:spPr>
          <a:xfrm>
            <a:off x="6444190" y="4528112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 버튼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EE8AE-0889-42F4-A6C7-F709FCCE9678}"/>
              </a:ext>
            </a:extLst>
          </p:cNvPr>
          <p:cNvSpPr txBox="1"/>
          <p:nvPr/>
        </p:nvSpPr>
        <p:spPr>
          <a:xfrm>
            <a:off x="6444189" y="5481815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 버튼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43B631-CA16-4E8C-8D92-89DBABE4FF8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775869" y="4734560"/>
            <a:ext cx="1677198" cy="144204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714FB6-B27B-4E41-95E7-6FED9ADC7761}"/>
              </a:ext>
            </a:extLst>
          </p:cNvPr>
          <p:cNvSpPr/>
          <p:nvPr/>
        </p:nvSpPr>
        <p:spPr>
          <a:xfrm>
            <a:off x="4382696" y="5991333"/>
            <a:ext cx="393173" cy="3705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849C30-85F3-4DA5-856F-0447A962F021}"/>
              </a:ext>
            </a:extLst>
          </p:cNvPr>
          <p:cNvCxnSpPr>
            <a:cxnSpLocks/>
          </p:cNvCxnSpPr>
          <p:nvPr/>
        </p:nvCxnSpPr>
        <p:spPr>
          <a:xfrm>
            <a:off x="4698030" y="3773719"/>
            <a:ext cx="1746159" cy="2232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 대괄호 29">
            <a:extLst>
              <a:ext uri="{FF2B5EF4-FFF2-40B4-BE49-F238E27FC236}">
                <a16:creationId xmlns:a16="http://schemas.microsoft.com/office/drawing/2014/main" id="{79AB7B2D-3593-4A10-A16B-8537A982C361}"/>
              </a:ext>
            </a:extLst>
          </p:cNvPr>
          <p:cNvSpPr/>
          <p:nvPr/>
        </p:nvSpPr>
        <p:spPr>
          <a:xfrm>
            <a:off x="4443550" y="3209777"/>
            <a:ext cx="254480" cy="1524783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625B52-444E-4648-8429-4B5BD123D991}"/>
              </a:ext>
            </a:extLst>
          </p:cNvPr>
          <p:cNvSpPr/>
          <p:nvPr/>
        </p:nvSpPr>
        <p:spPr>
          <a:xfrm>
            <a:off x="2422213" y="5993478"/>
            <a:ext cx="393173" cy="3698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4DA2F40-9545-4190-B685-8383906F0B99}"/>
              </a:ext>
            </a:extLst>
          </p:cNvPr>
          <p:cNvCxnSpPr/>
          <p:nvPr/>
        </p:nvCxnSpPr>
        <p:spPr>
          <a:xfrm flipV="1">
            <a:off x="2590036" y="5660360"/>
            <a:ext cx="3871909" cy="369866"/>
          </a:xfrm>
          <a:prstGeom prst="bentConnector3">
            <a:avLst>
              <a:gd name="adj1" fmla="val 24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4B4F1A-2079-437A-8BBF-C928AA3E5B33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C6089CC-E5FA-47A1-82AE-E844D0C32FFF}"/>
                </a:ext>
              </a:extLst>
            </p:cNvPr>
            <p:cNvGrpSpPr/>
            <p:nvPr/>
          </p:nvGrpSpPr>
          <p:grpSpPr>
            <a:xfrm>
              <a:off x="1520237" y="1182918"/>
              <a:ext cx="9095819" cy="5492202"/>
              <a:chOff x="1520237" y="1182918"/>
              <a:chExt cx="9095819" cy="549220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ACF1F30-2FA1-47B2-BDDE-BD96D48FB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0237" y="1182918"/>
                <a:ext cx="9095819" cy="5492202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5A4151C-177F-4FCD-914A-7EBBFAC09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8659" y="1973497"/>
                <a:ext cx="2466237" cy="4469343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A2FE355-8E4E-44B5-B91B-B4D0A550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73785" y="1949082"/>
              <a:ext cx="2446403" cy="4459176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00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EE8AE-0889-42F4-A6C7-F709FCCE9678}"/>
              </a:ext>
            </a:extLst>
          </p:cNvPr>
          <p:cNvSpPr txBox="1"/>
          <p:nvPr/>
        </p:nvSpPr>
        <p:spPr>
          <a:xfrm>
            <a:off x="6444189" y="5481815"/>
            <a:ext cx="51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 풀기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FD760A-D925-4C39-90F6-9C98489F38F3}"/>
              </a:ext>
            </a:extLst>
          </p:cNvPr>
          <p:cNvSpPr/>
          <p:nvPr/>
        </p:nvSpPr>
        <p:spPr>
          <a:xfrm>
            <a:off x="3679203" y="6060491"/>
            <a:ext cx="467360" cy="364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0AFD12F-DD75-43AF-9E86-44329DE57DA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146563" y="5685329"/>
            <a:ext cx="2207501" cy="5572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94498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6089CC-E5FA-47A1-82AE-E844D0C32FFF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CF1F30-2FA1-47B2-BDDE-BD96D48F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237" y="1182918"/>
              <a:ext cx="9095819" cy="54922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A4151C-177F-4FCD-914A-7EBBFAC0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659" y="1973497"/>
              <a:ext cx="2466237" cy="44693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4147A0-3523-4EAF-A33E-40CF73F887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54"/>
          <a:stretch/>
        </p:blipFill>
        <p:spPr>
          <a:xfrm>
            <a:off x="2365280" y="1960830"/>
            <a:ext cx="2475837" cy="445917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퀴즈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37218-3AA8-4331-8972-351FF9680BF6}"/>
              </a:ext>
            </a:extLst>
          </p:cNvPr>
          <p:cNvSpPr txBox="1"/>
          <p:nvPr/>
        </p:nvSpPr>
        <p:spPr>
          <a:xfrm>
            <a:off x="6444190" y="3574409"/>
            <a:ext cx="42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입력한 단어로 퀴즈 풀기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6AE189-BC26-4929-9894-D93DEE778E59}"/>
              </a:ext>
            </a:extLst>
          </p:cNvPr>
          <p:cNvCxnSpPr>
            <a:cxnSpLocks/>
          </p:cNvCxnSpPr>
          <p:nvPr/>
        </p:nvCxnSpPr>
        <p:spPr>
          <a:xfrm>
            <a:off x="5107961" y="3796045"/>
            <a:ext cx="13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CCA4DA16-8C08-4970-A55C-1483C8CE8798}"/>
              </a:ext>
            </a:extLst>
          </p:cNvPr>
          <p:cNvSpPr/>
          <p:nvPr/>
        </p:nvSpPr>
        <p:spPr>
          <a:xfrm>
            <a:off x="4935984" y="2552624"/>
            <a:ext cx="171977" cy="3351025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FD760A-D925-4C39-90F6-9C98489F38F3}"/>
              </a:ext>
            </a:extLst>
          </p:cNvPr>
          <p:cNvSpPr/>
          <p:nvPr/>
        </p:nvSpPr>
        <p:spPr>
          <a:xfrm>
            <a:off x="3648723" y="6069369"/>
            <a:ext cx="481962" cy="364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7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3B3CCF-D1E4-4D57-8731-E38C50C63325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C6089CC-E5FA-47A1-82AE-E844D0C32FFF}"/>
                </a:ext>
              </a:extLst>
            </p:cNvPr>
            <p:cNvGrpSpPr/>
            <p:nvPr/>
          </p:nvGrpSpPr>
          <p:grpSpPr>
            <a:xfrm>
              <a:off x="1520237" y="1182918"/>
              <a:ext cx="9095819" cy="5492202"/>
              <a:chOff x="1520237" y="1182918"/>
              <a:chExt cx="9095819" cy="549220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ACF1F30-2FA1-47B2-BDDE-BD96D48FB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0237" y="1182918"/>
                <a:ext cx="9095819" cy="5492202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5A4151C-177F-4FCD-914A-7EBBFAC09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8659" y="1973497"/>
                <a:ext cx="2466237" cy="4469343"/>
              </a:xfrm>
              <a:prstGeom prst="rect">
                <a:avLst/>
              </a:prstGeom>
            </p:spPr>
          </p:pic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8D039-F708-48D7-99D9-5E0D3E6673D8}"/>
                </a:ext>
              </a:extLst>
            </p:cNvPr>
            <p:cNvSpPr/>
            <p:nvPr/>
          </p:nvSpPr>
          <p:spPr>
            <a:xfrm>
              <a:off x="2356402" y="1963856"/>
              <a:ext cx="2475837" cy="44865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잠금 화면</a:t>
            </a:r>
            <a:endParaRPr lang="en-US" altLang="ko-KR" sz="2800" b="1" dirty="0">
              <a:solidFill>
                <a:srgbClr val="4FC2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퀴즈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37218-3AA8-4331-8972-351FF9680BF6}"/>
              </a:ext>
            </a:extLst>
          </p:cNvPr>
          <p:cNvSpPr txBox="1"/>
          <p:nvPr/>
        </p:nvSpPr>
        <p:spPr>
          <a:xfrm>
            <a:off x="6444190" y="3574409"/>
            <a:ext cx="42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잠금 화면에서 퀴즈 풀기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6AE189-BC26-4929-9894-D93DEE778E59}"/>
              </a:ext>
            </a:extLst>
          </p:cNvPr>
          <p:cNvCxnSpPr>
            <a:cxnSpLocks/>
          </p:cNvCxnSpPr>
          <p:nvPr/>
        </p:nvCxnSpPr>
        <p:spPr>
          <a:xfrm>
            <a:off x="5107961" y="3796045"/>
            <a:ext cx="13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CCA4DA16-8C08-4970-A55C-1483C8CE8798}"/>
              </a:ext>
            </a:extLst>
          </p:cNvPr>
          <p:cNvSpPr/>
          <p:nvPr/>
        </p:nvSpPr>
        <p:spPr>
          <a:xfrm>
            <a:off x="4935984" y="2440700"/>
            <a:ext cx="171977" cy="3462949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55D461-89E8-4679-A248-FEDB4ECD5D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" b="12196"/>
          <a:stretch/>
        </p:blipFill>
        <p:spPr>
          <a:xfrm>
            <a:off x="2352583" y="1964619"/>
            <a:ext cx="2488535" cy="44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7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33D8CF7-0CDA-44DA-B1D3-1ABF3B4620DC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08966FE-A1E3-479E-82BD-725DE973E681}"/>
                </a:ext>
              </a:extLst>
            </p:cNvPr>
            <p:cNvGrpSpPr/>
            <p:nvPr/>
          </p:nvGrpSpPr>
          <p:grpSpPr>
            <a:xfrm>
              <a:off x="1520237" y="1182918"/>
              <a:ext cx="9095819" cy="5492202"/>
              <a:chOff x="1520237" y="1182918"/>
              <a:chExt cx="9095819" cy="549220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ACF1F30-2FA1-47B2-BDDE-BD96D48FB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0237" y="1182918"/>
                <a:ext cx="9095819" cy="5492202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F77C0BC-9B6C-43C6-84AF-423211AE5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5553" y="1963330"/>
                <a:ext cx="2466237" cy="4469343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0349C1E-3535-49E2-9BCC-092E9A8BD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73785" y="1949082"/>
              <a:ext cx="2446403" cy="4459176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00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EE8AE-0889-42F4-A6C7-F709FCCE9678}"/>
              </a:ext>
            </a:extLst>
          </p:cNvPr>
          <p:cNvSpPr txBox="1"/>
          <p:nvPr/>
        </p:nvSpPr>
        <p:spPr>
          <a:xfrm>
            <a:off x="6444189" y="5481815"/>
            <a:ext cx="51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오답노트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FD760A-D925-4C39-90F6-9C98489F38F3}"/>
              </a:ext>
            </a:extLst>
          </p:cNvPr>
          <p:cNvSpPr/>
          <p:nvPr/>
        </p:nvSpPr>
        <p:spPr>
          <a:xfrm>
            <a:off x="3054575" y="6069369"/>
            <a:ext cx="450625" cy="364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0AFD12F-DD75-43AF-9E86-44329DE57DA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505200" y="5694207"/>
            <a:ext cx="2857742" cy="5572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5103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D741A214-2855-43D3-9AC3-81BD7B4FD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37" y="1182918"/>
            <a:ext cx="9095819" cy="54922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C6FCE8E-8521-489E-9D7F-302BC932B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785" y="1949082"/>
            <a:ext cx="2446403" cy="44591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ECECD9-C71E-4024-B42A-FCB249A1B9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210"/>
          <a:stretch/>
        </p:blipFill>
        <p:spPr>
          <a:xfrm>
            <a:off x="2397746" y="1932982"/>
            <a:ext cx="2466237" cy="4499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FC0B75-47CB-4D45-9667-D2A00D22A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625" y="1917435"/>
            <a:ext cx="2480038" cy="453078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오답 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3EAD4-B524-4615-800B-26042D06CEEE}"/>
              </a:ext>
            </a:extLst>
          </p:cNvPr>
          <p:cNvSpPr txBox="1"/>
          <p:nvPr/>
        </p:nvSpPr>
        <p:spPr>
          <a:xfrm>
            <a:off x="6444192" y="2893410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오답 노트 삭제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6AE189-BC26-4929-9894-D93DEE778E59}"/>
              </a:ext>
            </a:extLst>
          </p:cNvPr>
          <p:cNvCxnSpPr>
            <a:cxnSpLocks/>
            <a:stCxn id="24" idx="2"/>
            <a:endCxn id="16" idx="1"/>
          </p:cNvCxnSpPr>
          <p:nvPr/>
        </p:nvCxnSpPr>
        <p:spPr>
          <a:xfrm flipV="1">
            <a:off x="4820188" y="3078076"/>
            <a:ext cx="1624004" cy="23985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CCA4DA16-8C08-4970-A55C-1483C8CE8798}"/>
              </a:ext>
            </a:extLst>
          </p:cNvPr>
          <p:cNvSpPr/>
          <p:nvPr/>
        </p:nvSpPr>
        <p:spPr>
          <a:xfrm>
            <a:off x="4661417" y="2470257"/>
            <a:ext cx="158771" cy="1695343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FD760A-D925-4C39-90F6-9C98489F38F3}"/>
              </a:ext>
            </a:extLst>
          </p:cNvPr>
          <p:cNvSpPr/>
          <p:nvPr/>
        </p:nvSpPr>
        <p:spPr>
          <a:xfrm>
            <a:off x="3081739" y="6069369"/>
            <a:ext cx="461639" cy="364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4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ACF1F30-2FA1-47B2-BDDE-BD96D48FB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37" y="1182918"/>
            <a:ext cx="9095819" cy="54922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C0704-0D9B-4860-8FFE-BE22FD458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565" y="1972245"/>
            <a:ext cx="2446403" cy="445917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00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EE8AE-0889-42F4-A6C7-F709FCCE9678}"/>
              </a:ext>
            </a:extLst>
          </p:cNvPr>
          <p:cNvSpPr txBox="1"/>
          <p:nvPr/>
        </p:nvSpPr>
        <p:spPr>
          <a:xfrm>
            <a:off x="6444189" y="5481815"/>
            <a:ext cx="51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검색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FD760A-D925-4C39-90F6-9C98489F38F3}"/>
              </a:ext>
            </a:extLst>
          </p:cNvPr>
          <p:cNvSpPr/>
          <p:nvPr/>
        </p:nvSpPr>
        <p:spPr>
          <a:xfrm>
            <a:off x="4297680" y="6069369"/>
            <a:ext cx="452499" cy="364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0AFD12F-DD75-43AF-9E86-44329DE57DAB}"/>
              </a:ext>
            </a:extLst>
          </p:cNvPr>
          <p:cNvCxnSpPr>
            <a:cxnSpLocks/>
          </p:cNvCxnSpPr>
          <p:nvPr/>
        </p:nvCxnSpPr>
        <p:spPr>
          <a:xfrm flipV="1">
            <a:off x="4750179" y="5694205"/>
            <a:ext cx="1612763" cy="63694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79531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251856" y="34540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000241" y="1113215"/>
            <a:ext cx="3670066" cy="42844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638749" y="1922596"/>
            <a:ext cx="237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Light" panose="02020603020101020101" pitchFamily="18" charset="-127"/>
              </a:rPr>
              <a:t>팀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638749" y="2567300"/>
            <a:ext cx="2940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Light" panose="02020603020101020101" pitchFamily="18" charset="-127"/>
              </a:rPr>
              <a:t>활동 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638749" y="3212004"/>
            <a:ext cx="335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Light" panose="02020603020101020101" pitchFamily="18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790F-C098-4BE1-B80B-3FA2BD263598}"/>
              </a:ext>
            </a:extLst>
          </p:cNvPr>
          <p:cNvSpPr txBox="1"/>
          <p:nvPr/>
        </p:nvSpPr>
        <p:spPr>
          <a:xfrm>
            <a:off x="4638748" y="3856708"/>
            <a:ext cx="335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Light" panose="02020603020101020101" pitchFamily="18" charset="-127"/>
              </a:rPr>
              <a:t>시연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ECBF1-B861-4110-B0A1-2EA906B3A2B8}"/>
              </a:ext>
            </a:extLst>
          </p:cNvPr>
          <p:cNvSpPr txBox="1"/>
          <p:nvPr/>
        </p:nvSpPr>
        <p:spPr>
          <a:xfrm>
            <a:off x="4638747" y="4497499"/>
            <a:ext cx="335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Light" panose="02020603020101020101" pitchFamily="18" charset="-127"/>
              </a:rPr>
              <a:t>소감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KoPub돋움체 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286D46-11CE-4CBF-A0FF-7D4B39598059}"/>
              </a:ext>
            </a:extLst>
          </p:cNvPr>
          <p:cNvSpPr/>
          <p:nvPr/>
        </p:nvSpPr>
        <p:spPr>
          <a:xfrm>
            <a:off x="-9144" y="6324017"/>
            <a:ext cx="12192000" cy="5407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92172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1A5438A-19AC-4333-B0C4-E381B63E84EC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CF1F30-2FA1-47B2-BDDE-BD96D48F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237" y="1182918"/>
              <a:ext cx="9095819" cy="5492202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026099C-BAAD-47BE-BC1F-B28AE54166AD}"/>
                </a:ext>
              </a:extLst>
            </p:cNvPr>
            <p:cNvGrpSpPr/>
            <p:nvPr/>
          </p:nvGrpSpPr>
          <p:grpSpPr>
            <a:xfrm>
              <a:off x="9208723" y="1493913"/>
              <a:ext cx="1135062" cy="1098272"/>
              <a:chOff x="8675370" y="1450732"/>
              <a:chExt cx="757238" cy="782638"/>
            </a:xfrm>
            <a:solidFill>
              <a:schemeClr val="bg1">
                <a:lumMod val="50000"/>
              </a:schemeClr>
            </a:solidFill>
          </p:grpSpPr>
          <p:sp>
            <p:nvSpPr>
              <p:cNvPr id="12" name="MH_Other_1">
                <a:extLst>
                  <a:ext uri="{FF2B5EF4-FFF2-40B4-BE49-F238E27FC236}">
                    <a16:creationId xmlns:a16="http://schemas.microsoft.com/office/drawing/2014/main" id="{37478FCF-7EE5-4CD1-895D-79A0B383F193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8675370" y="1450732"/>
                <a:ext cx="757238" cy="782638"/>
              </a:xfrm>
              <a:custGeom>
                <a:avLst/>
                <a:gdLst>
                  <a:gd name="connsiteX0" fmla="*/ 743029 w 757237"/>
                  <a:gd name="connsiteY0" fmla="*/ 463225 h 783577"/>
                  <a:gd name="connsiteX1" fmla="*/ 757237 w 757237"/>
                  <a:gd name="connsiteY1" fmla="*/ 463225 h 783577"/>
                  <a:gd name="connsiteX2" fmla="*/ 757237 w 757237"/>
                  <a:gd name="connsiteY2" fmla="*/ 783577 h 783577"/>
                  <a:gd name="connsiteX3" fmla="*/ 450056 w 757237"/>
                  <a:gd name="connsiteY3" fmla="*/ 783577 h 783577"/>
                  <a:gd name="connsiteX4" fmla="*/ 450056 w 757237"/>
                  <a:gd name="connsiteY4" fmla="*/ 768874 h 783577"/>
                  <a:gd name="connsiteX5" fmla="*/ 743029 w 757237"/>
                  <a:gd name="connsiteY5" fmla="*/ 768874 h 783577"/>
                  <a:gd name="connsiteX6" fmla="*/ 0 w 757237"/>
                  <a:gd name="connsiteY6" fmla="*/ 463225 h 783577"/>
                  <a:gd name="connsiteX7" fmla="*/ 14207 w 757237"/>
                  <a:gd name="connsiteY7" fmla="*/ 463225 h 783577"/>
                  <a:gd name="connsiteX8" fmla="*/ 14207 w 757237"/>
                  <a:gd name="connsiteY8" fmla="*/ 768874 h 783577"/>
                  <a:gd name="connsiteX9" fmla="*/ 307181 w 757237"/>
                  <a:gd name="connsiteY9" fmla="*/ 768874 h 783577"/>
                  <a:gd name="connsiteX10" fmla="*/ 307181 w 757237"/>
                  <a:gd name="connsiteY10" fmla="*/ 783577 h 783577"/>
                  <a:gd name="connsiteX11" fmla="*/ 0 w 757237"/>
                  <a:gd name="connsiteY11" fmla="*/ 783577 h 783577"/>
                  <a:gd name="connsiteX12" fmla="*/ 450056 w 757237"/>
                  <a:gd name="connsiteY12" fmla="*/ 0 h 783577"/>
                  <a:gd name="connsiteX13" fmla="*/ 757237 w 757237"/>
                  <a:gd name="connsiteY13" fmla="*/ 0 h 783577"/>
                  <a:gd name="connsiteX14" fmla="*/ 757237 w 757237"/>
                  <a:gd name="connsiteY14" fmla="*/ 320350 h 783577"/>
                  <a:gd name="connsiteX15" fmla="*/ 743029 w 757237"/>
                  <a:gd name="connsiteY15" fmla="*/ 320350 h 783577"/>
                  <a:gd name="connsiteX16" fmla="*/ 743029 w 757237"/>
                  <a:gd name="connsiteY16" fmla="*/ 14702 h 783577"/>
                  <a:gd name="connsiteX17" fmla="*/ 450056 w 757237"/>
                  <a:gd name="connsiteY17" fmla="*/ 14702 h 783577"/>
                  <a:gd name="connsiteX18" fmla="*/ 0 w 757237"/>
                  <a:gd name="connsiteY18" fmla="*/ 0 h 783577"/>
                  <a:gd name="connsiteX19" fmla="*/ 307181 w 757237"/>
                  <a:gd name="connsiteY19" fmla="*/ 0 h 783577"/>
                  <a:gd name="connsiteX20" fmla="*/ 307181 w 757237"/>
                  <a:gd name="connsiteY20" fmla="*/ 14702 h 783577"/>
                  <a:gd name="connsiteX21" fmla="*/ 14207 w 757237"/>
                  <a:gd name="connsiteY21" fmla="*/ 14702 h 783577"/>
                  <a:gd name="connsiteX22" fmla="*/ 14207 w 757237"/>
                  <a:gd name="connsiteY22" fmla="*/ 320350 h 783577"/>
                  <a:gd name="connsiteX23" fmla="*/ 0 w 757237"/>
                  <a:gd name="connsiteY23" fmla="*/ 320350 h 783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7237" h="783577">
                    <a:moveTo>
                      <a:pt x="743029" y="463225"/>
                    </a:moveTo>
                    <a:lnTo>
                      <a:pt x="757237" y="463225"/>
                    </a:lnTo>
                    <a:lnTo>
                      <a:pt x="757237" y="783577"/>
                    </a:lnTo>
                    <a:lnTo>
                      <a:pt x="450056" y="783577"/>
                    </a:lnTo>
                    <a:lnTo>
                      <a:pt x="450056" y="768874"/>
                    </a:lnTo>
                    <a:lnTo>
                      <a:pt x="743029" y="768874"/>
                    </a:lnTo>
                    <a:close/>
                    <a:moveTo>
                      <a:pt x="0" y="463225"/>
                    </a:moveTo>
                    <a:lnTo>
                      <a:pt x="14207" y="463225"/>
                    </a:lnTo>
                    <a:lnTo>
                      <a:pt x="14207" y="768874"/>
                    </a:lnTo>
                    <a:lnTo>
                      <a:pt x="307181" y="768874"/>
                    </a:lnTo>
                    <a:lnTo>
                      <a:pt x="307181" y="783577"/>
                    </a:lnTo>
                    <a:lnTo>
                      <a:pt x="0" y="783577"/>
                    </a:lnTo>
                    <a:close/>
                    <a:moveTo>
                      <a:pt x="450056" y="0"/>
                    </a:moveTo>
                    <a:lnTo>
                      <a:pt x="757237" y="0"/>
                    </a:lnTo>
                    <a:lnTo>
                      <a:pt x="757237" y="320350"/>
                    </a:lnTo>
                    <a:lnTo>
                      <a:pt x="743029" y="320350"/>
                    </a:lnTo>
                    <a:lnTo>
                      <a:pt x="743029" y="14702"/>
                    </a:lnTo>
                    <a:lnTo>
                      <a:pt x="450056" y="14702"/>
                    </a:lnTo>
                    <a:close/>
                    <a:moveTo>
                      <a:pt x="0" y="0"/>
                    </a:moveTo>
                    <a:lnTo>
                      <a:pt x="307181" y="0"/>
                    </a:lnTo>
                    <a:lnTo>
                      <a:pt x="307181" y="14702"/>
                    </a:lnTo>
                    <a:lnTo>
                      <a:pt x="14207" y="14702"/>
                    </a:lnTo>
                    <a:lnTo>
                      <a:pt x="14207" y="320350"/>
                    </a:lnTo>
                    <a:lnTo>
                      <a:pt x="0" y="32035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" name="MH_Other_2">
                <a:extLst>
                  <a:ext uri="{FF2B5EF4-FFF2-40B4-BE49-F238E27FC236}">
                    <a16:creationId xmlns:a16="http://schemas.microsoft.com/office/drawing/2014/main" id="{ED84576C-320B-4659-B363-9A5B1DB10C86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8780145" y="1558682"/>
                <a:ext cx="547688" cy="56673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</a:rPr>
                  <a:t>04</a:t>
                </a:r>
                <a:endParaRPr lang="zh-CN" altLang="en-US" sz="24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641E84-9F9B-44F3-AE8C-9EBA78D699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14"/>
          <a:stretch/>
        </p:blipFill>
        <p:spPr>
          <a:xfrm>
            <a:off x="2391309" y="1927250"/>
            <a:ext cx="2458494" cy="450542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59EAD6-D411-49ED-9D56-C31086C7A934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74AEC-DD9C-4E5E-9D69-88B36C0C388F}"/>
              </a:ext>
            </a:extLst>
          </p:cNvPr>
          <p:cNvSpPr txBox="1"/>
          <p:nvPr/>
        </p:nvSpPr>
        <p:spPr>
          <a:xfrm>
            <a:off x="6444193" y="3149600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검색 기능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088E54-16CD-4230-9323-8D063C0DF197}"/>
              </a:ext>
            </a:extLst>
          </p:cNvPr>
          <p:cNvSpPr/>
          <p:nvPr/>
        </p:nvSpPr>
        <p:spPr>
          <a:xfrm>
            <a:off x="4234650" y="6079529"/>
            <a:ext cx="481962" cy="364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6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ACF1F30-2FA1-47B2-BDDE-BD96D48FB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770" y="1174413"/>
            <a:ext cx="9095819" cy="54922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056F689-7786-4FAE-B242-1AE595EA8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985" y="1983657"/>
            <a:ext cx="2446403" cy="445917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00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3EAD4-B524-4615-800B-26042D06CEEE}"/>
              </a:ext>
            </a:extLst>
          </p:cNvPr>
          <p:cNvSpPr txBox="1"/>
          <p:nvPr/>
        </p:nvSpPr>
        <p:spPr>
          <a:xfrm>
            <a:off x="6444192" y="2893410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 이동 가능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81210D-160A-4261-9D6B-0BB7F60DDE6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870496" y="2288341"/>
            <a:ext cx="1573693" cy="7897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7E1157-4919-4DF3-A9D7-FD7D4B52EA6F}"/>
              </a:ext>
            </a:extLst>
          </p:cNvPr>
          <p:cNvSpPr/>
          <p:nvPr/>
        </p:nvSpPr>
        <p:spPr>
          <a:xfrm>
            <a:off x="4528496" y="2135943"/>
            <a:ext cx="342000" cy="3047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CBC0579-EF78-45BC-81F6-DB43E66F79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535" t="3418" r="34333" b="70630"/>
          <a:stretch/>
        </p:blipFill>
        <p:spPr>
          <a:xfrm>
            <a:off x="3590186" y="2125783"/>
            <a:ext cx="1230630" cy="11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94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6089CC-E5FA-47A1-82AE-E844D0C32FFF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CF1F30-2FA1-47B2-BDDE-BD96D48F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237" y="1182918"/>
              <a:ext cx="9095819" cy="54922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A4151C-177F-4FCD-914A-7EBBFAC0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659" y="1973497"/>
              <a:ext cx="2466237" cy="4469343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0D5E6FBB-1741-440F-8BFD-DCA8A6120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305" y="1973497"/>
            <a:ext cx="2446403" cy="44591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0486BA1-E6D0-4B3A-AAF8-D64BF19177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535" t="3418" r="34333" b="70630"/>
          <a:stretch/>
        </p:blipFill>
        <p:spPr>
          <a:xfrm>
            <a:off x="3590186" y="2125783"/>
            <a:ext cx="1230630" cy="116526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05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7E1157-4919-4DF3-A9D7-FD7D4B52EA6F}"/>
              </a:ext>
            </a:extLst>
          </p:cNvPr>
          <p:cNvSpPr/>
          <p:nvPr/>
        </p:nvSpPr>
        <p:spPr>
          <a:xfrm>
            <a:off x="3576320" y="2084980"/>
            <a:ext cx="1273856" cy="331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714FB6-B27B-4E41-95E7-6FED9ADC7761}"/>
              </a:ext>
            </a:extLst>
          </p:cNvPr>
          <p:cNvSpPr/>
          <p:nvPr/>
        </p:nvSpPr>
        <p:spPr>
          <a:xfrm>
            <a:off x="4382697" y="5667571"/>
            <a:ext cx="360952" cy="3316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06CC284-FF7D-4EFB-888B-390BAAB2B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819" y="1973496"/>
            <a:ext cx="2494090" cy="44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1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6089CC-E5FA-47A1-82AE-E844D0C32FFF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CF1F30-2FA1-47B2-BDDE-BD96D48F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237" y="1182918"/>
              <a:ext cx="9095819" cy="54922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A4151C-177F-4FCD-914A-7EBBFAC0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659" y="1973497"/>
              <a:ext cx="2466237" cy="4469343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1DBAA1-C374-44CC-9527-46A57FCB1C96}"/>
              </a:ext>
            </a:extLst>
          </p:cNvPr>
          <p:cNvGrpSpPr/>
          <p:nvPr/>
        </p:nvGrpSpPr>
        <p:grpSpPr>
          <a:xfrm>
            <a:off x="2387305" y="1973497"/>
            <a:ext cx="2446403" cy="4459176"/>
            <a:chOff x="2387305" y="1973497"/>
            <a:chExt cx="2446403" cy="445917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24B2A14-32D1-4FD7-BFB2-496387509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7305" y="1973497"/>
              <a:ext cx="2446403" cy="445917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759BFA0-D28A-42D0-9991-FA5ACD050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535" t="3418" r="34333" b="70630"/>
            <a:stretch/>
          </p:blipFill>
          <p:spPr>
            <a:xfrm>
              <a:off x="3590186" y="2125783"/>
              <a:ext cx="1230630" cy="1165268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05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44193" y="2179090"/>
            <a:ext cx="2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7E1157-4919-4DF3-A9D7-FD7D4B52EA6F}"/>
              </a:ext>
            </a:extLst>
          </p:cNvPr>
          <p:cNvSpPr/>
          <p:nvPr/>
        </p:nvSpPr>
        <p:spPr>
          <a:xfrm>
            <a:off x="3576320" y="2379620"/>
            <a:ext cx="1273856" cy="331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413484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DB29FD-FFBA-4679-BAFB-0A1A473D1037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E70303-294D-4FA4-B4F5-484224797195}"/>
                </a:ext>
              </a:extLst>
            </p:cNvPr>
            <p:cNvGrpSpPr/>
            <p:nvPr/>
          </p:nvGrpSpPr>
          <p:grpSpPr>
            <a:xfrm>
              <a:off x="1520237" y="1182918"/>
              <a:ext cx="9095819" cy="5492202"/>
              <a:chOff x="1520237" y="1182918"/>
              <a:chExt cx="9095819" cy="5492202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C6089CC-E5FA-47A1-82AE-E844D0C32FFF}"/>
                  </a:ext>
                </a:extLst>
              </p:cNvPr>
              <p:cNvGrpSpPr/>
              <p:nvPr/>
            </p:nvGrpSpPr>
            <p:grpSpPr>
              <a:xfrm>
                <a:off x="1520237" y="1182918"/>
                <a:ext cx="9095819" cy="5492202"/>
                <a:chOff x="1520237" y="1182918"/>
                <a:chExt cx="9095819" cy="5492202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ACF1F30-2FA1-47B2-BDDE-BD96D48FBC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0237" y="1182918"/>
                  <a:ext cx="9095819" cy="5492202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05A4151C-177F-4FCD-914A-7EBBFAC094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8659" y="1973497"/>
                  <a:ext cx="2466237" cy="4469343"/>
                </a:xfrm>
                <a:prstGeom prst="rect">
                  <a:avLst/>
                </a:prstGeom>
              </p:spPr>
            </p:pic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2E7C7BF-A764-472A-823A-DB5FC5B007D5}"/>
                  </a:ext>
                </a:extLst>
              </p:cNvPr>
              <p:cNvSpPr/>
              <p:nvPr/>
            </p:nvSpPr>
            <p:spPr>
              <a:xfrm>
                <a:off x="2103120" y="1260487"/>
                <a:ext cx="3007360" cy="5182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026099C-BAAD-47BE-BC1F-B28AE54166AD}"/>
                </a:ext>
              </a:extLst>
            </p:cNvPr>
            <p:cNvGrpSpPr/>
            <p:nvPr/>
          </p:nvGrpSpPr>
          <p:grpSpPr>
            <a:xfrm>
              <a:off x="9208723" y="1493913"/>
              <a:ext cx="1135062" cy="1098272"/>
              <a:chOff x="8675370" y="1450732"/>
              <a:chExt cx="757238" cy="782638"/>
            </a:xfrm>
            <a:solidFill>
              <a:schemeClr val="bg1">
                <a:lumMod val="50000"/>
              </a:schemeClr>
            </a:solidFill>
          </p:grpSpPr>
          <p:sp>
            <p:nvSpPr>
              <p:cNvPr id="12" name="MH_Other_1">
                <a:extLst>
                  <a:ext uri="{FF2B5EF4-FFF2-40B4-BE49-F238E27FC236}">
                    <a16:creationId xmlns:a16="http://schemas.microsoft.com/office/drawing/2014/main" id="{37478FCF-7EE5-4CD1-895D-79A0B383F193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8675370" y="1450732"/>
                <a:ext cx="757238" cy="782638"/>
              </a:xfrm>
              <a:custGeom>
                <a:avLst/>
                <a:gdLst>
                  <a:gd name="connsiteX0" fmla="*/ 743029 w 757237"/>
                  <a:gd name="connsiteY0" fmla="*/ 463225 h 783577"/>
                  <a:gd name="connsiteX1" fmla="*/ 757237 w 757237"/>
                  <a:gd name="connsiteY1" fmla="*/ 463225 h 783577"/>
                  <a:gd name="connsiteX2" fmla="*/ 757237 w 757237"/>
                  <a:gd name="connsiteY2" fmla="*/ 783577 h 783577"/>
                  <a:gd name="connsiteX3" fmla="*/ 450056 w 757237"/>
                  <a:gd name="connsiteY3" fmla="*/ 783577 h 783577"/>
                  <a:gd name="connsiteX4" fmla="*/ 450056 w 757237"/>
                  <a:gd name="connsiteY4" fmla="*/ 768874 h 783577"/>
                  <a:gd name="connsiteX5" fmla="*/ 743029 w 757237"/>
                  <a:gd name="connsiteY5" fmla="*/ 768874 h 783577"/>
                  <a:gd name="connsiteX6" fmla="*/ 0 w 757237"/>
                  <a:gd name="connsiteY6" fmla="*/ 463225 h 783577"/>
                  <a:gd name="connsiteX7" fmla="*/ 14207 w 757237"/>
                  <a:gd name="connsiteY7" fmla="*/ 463225 h 783577"/>
                  <a:gd name="connsiteX8" fmla="*/ 14207 w 757237"/>
                  <a:gd name="connsiteY8" fmla="*/ 768874 h 783577"/>
                  <a:gd name="connsiteX9" fmla="*/ 307181 w 757237"/>
                  <a:gd name="connsiteY9" fmla="*/ 768874 h 783577"/>
                  <a:gd name="connsiteX10" fmla="*/ 307181 w 757237"/>
                  <a:gd name="connsiteY10" fmla="*/ 783577 h 783577"/>
                  <a:gd name="connsiteX11" fmla="*/ 0 w 757237"/>
                  <a:gd name="connsiteY11" fmla="*/ 783577 h 783577"/>
                  <a:gd name="connsiteX12" fmla="*/ 450056 w 757237"/>
                  <a:gd name="connsiteY12" fmla="*/ 0 h 783577"/>
                  <a:gd name="connsiteX13" fmla="*/ 757237 w 757237"/>
                  <a:gd name="connsiteY13" fmla="*/ 0 h 783577"/>
                  <a:gd name="connsiteX14" fmla="*/ 757237 w 757237"/>
                  <a:gd name="connsiteY14" fmla="*/ 320350 h 783577"/>
                  <a:gd name="connsiteX15" fmla="*/ 743029 w 757237"/>
                  <a:gd name="connsiteY15" fmla="*/ 320350 h 783577"/>
                  <a:gd name="connsiteX16" fmla="*/ 743029 w 757237"/>
                  <a:gd name="connsiteY16" fmla="*/ 14702 h 783577"/>
                  <a:gd name="connsiteX17" fmla="*/ 450056 w 757237"/>
                  <a:gd name="connsiteY17" fmla="*/ 14702 h 783577"/>
                  <a:gd name="connsiteX18" fmla="*/ 0 w 757237"/>
                  <a:gd name="connsiteY18" fmla="*/ 0 h 783577"/>
                  <a:gd name="connsiteX19" fmla="*/ 307181 w 757237"/>
                  <a:gd name="connsiteY19" fmla="*/ 0 h 783577"/>
                  <a:gd name="connsiteX20" fmla="*/ 307181 w 757237"/>
                  <a:gd name="connsiteY20" fmla="*/ 14702 h 783577"/>
                  <a:gd name="connsiteX21" fmla="*/ 14207 w 757237"/>
                  <a:gd name="connsiteY21" fmla="*/ 14702 h 783577"/>
                  <a:gd name="connsiteX22" fmla="*/ 14207 w 757237"/>
                  <a:gd name="connsiteY22" fmla="*/ 320350 h 783577"/>
                  <a:gd name="connsiteX23" fmla="*/ 0 w 757237"/>
                  <a:gd name="connsiteY23" fmla="*/ 320350 h 783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7237" h="783577">
                    <a:moveTo>
                      <a:pt x="743029" y="463225"/>
                    </a:moveTo>
                    <a:lnTo>
                      <a:pt x="757237" y="463225"/>
                    </a:lnTo>
                    <a:lnTo>
                      <a:pt x="757237" y="783577"/>
                    </a:lnTo>
                    <a:lnTo>
                      <a:pt x="450056" y="783577"/>
                    </a:lnTo>
                    <a:lnTo>
                      <a:pt x="450056" y="768874"/>
                    </a:lnTo>
                    <a:lnTo>
                      <a:pt x="743029" y="768874"/>
                    </a:lnTo>
                    <a:close/>
                    <a:moveTo>
                      <a:pt x="0" y="463225"/>
                    </a:moveTo>
                    <a:lnTo>
                      <a:pt x="14207" y="463225"/>
                    </a:lnTo>
                    <a:lnTo>
                      <a:pt x="14207" y="768874"/>
                    </a:lnTo>
                    <a:lnTo>
                      <a:pt x="307181" y="768874"/>
                    </a:lnTo>
                    <a:lnTo>
                      <a:pt x="307181" y="783577"/>
                    </a:lnTo>
                    <a:lnTo>
                      <a:pt x="0" y="783577"/>
                    </a:lnTo>
                    <a:close/>
                    <a:moveTo>
                      <a:pt x="450056" y="0"/>
                    </a:moveTo>
                    <a:lnTo>
                      <a:pt x="757237" y="0"/>
                    </a:lnTo>
                    <a:lnTo>
                      <a:pt x="757237" y="320350"/>
                    </a:lnTo>
                    <a:lnTo>
                      <a:pt x="743029" y="320350"/>
                    </a:lnTo>
                    <a:lnTo>
                      <a:pt x="743029" y="14702"/>
                    </a:lnTo>
                    <a:lnTo>
                      <a:pt x="450056" y="14702"/>
                    </a:lnTo>
                    <a:close/>
                    <a:moveTo>
                      <a:pt x="0" y="0"/>
                    </a:moveTo>
                    <a:lnTo>
                      <a:pt x="307181" y="0"/>
                    </a:lnTo>
                    <a:lnTo>
                      <a:pt x="307181" y="14702"/>
                    </a:lnTo>
                    <a:lnTo>
                      <a:pt x="14207" y="14702"/>
                    </a:lnTo>
                    <a:lnTo>
                      <a:pt x="14207" y="320350"/>
                    </a:lnTo>
                    <a:lnTo>
                      <a:pt x="0" y="32035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" name="MH_Other_2">
                <a:extLst>
                  <a:ext uri="{FF2B5EF4-FFF2-40B4-BE49-F238E27FC236}">
                    <a16:creationId xmlns:a16="http://schemas.microsoft.com/office/drawing/2014/main" id="{ED84576C-320B-4659-B363-9A5B1DB10C86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8780145" y="1558682"/>
                <a:ext cx="547688" cy="56673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</a:rPr>
                  <a:t>05</a:t>
                </a:r>
                <a:endParaRPr lang="zh-CN" altLang="en-US" sz="2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A57048-D4BC-405B-A0ED-DA39AEF319FF}"/>
                </a:ext>
              </a:extLst>
            </p:cNvPr>
            <p:cNvSpPr txBox="1"/>
            <p:nvPr/>
          </p:nvSpPr>
          <p:spPr>
            <a:xfrm>
              <a:off x="6444193" y="2179090"/>
              <a:ext cx="2389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rgbClr val="4FC2F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92BA486-6863-4F7A-BE2A-90FCCE3CE907}"/>
              </a:ext>
            </a:extLst>
          </p:cNvPr>
          <p:cNvGrpSpPr/>
          <p:nvPr/>
        </p:nvGrpSpPr>
        <p:grpSpPr>
          <a:xfrm>
            <a:off x="2235633" y="1260487"/>
            <a:ext cx="2764530" cy="5221594"/>
            <a:chOff x="2235633" y="1260487"/>
            <a:chExt cx="2764530" cy="522159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B45D4F-B2B6-4EE4-8962-B41B6B844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434" r="8510"/>
            <a:stretch/>
          </p:blipFill>
          <p:spPr>
            <a:xfrm>
              <a:off x="2235633" y="1260487"/>
              <a:ext cx="2764530" cy="522159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92EE41E-C75D-4EC9-B1AC-6C691D3F0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-1" r="1778" b="956"/>
            <a:stretch/>
          </p:blipFill>
          <p:spPr>
            <a:xfrm>
              <a:off x="2407626" y="1973498"/>
              <a:ext cx="2433510" cy="4459176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2BCA1D-B00C-4D6B-B4AF-F613AFF243B4}"/>
              </a:ext>
            </a:extLst>
          </p:cNvPr>
          <p:cNvGrpSpPr/>
          <p:nvPr/>
        </p:nvGrpSpPr>
        <p:grpSpPr>
          <a:xfrm>
            <a:off x="2346666" y="1467055"/>
            <a:ext cx="6718605" cy="1752206"/>
            <a:chOff x="2346666" y="1467055"/>
            <a:chExt cx="6718605" cy="175220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C8CB5DE-456B-4865-8E1B-4BED551B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79431" y="1467055"/>
              <a:ext cx="2785840" cy="161193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1979F5-334C-4970-A6A3-565AE03DC7D8}"/>
                </a:ext>
              </a:extLst>
            </p:cNvPr>
            <p:cNvSpPr/>
            <p:nvPr/>
          </p:nvSpPr>
          <p:spPr>
            <a:xfrm>
              <a:off x="2346666" y="2887620"/>
              <a:ext cx="965494" cy="33164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37B5FF04-7EBA-4033-AF77-F9570D254C55}"/>
                </a:ext>
              </a:extLst>
            </p:cNvPr>
            <p:cNvCxnSpPr>
              <a:stCxn id="27" idx="3"/>
              <a:endCxn id="26" idx="1"/>
            </p:cNvCxnSpPr>
            <p:nvPr/>
          </p:nvCxnSpPr>
          <p:spPr>
            <a:xfrm flipV="1">
              <a:off x="3312160" y="2273022"/>
              <a:ext cx="2967271" cy="780419"/>
            </a:xfrm>
            <a:prstGeom prst="bentConnector3">
              <a:avLst>
                <a:gd name="adj1" fmla="val 69517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5F5482-67F2-470C-BD1D-58B03FD6EC63}"/>
              </a:ext>
            </a:extLst>
          </p:cNvPr>
          <p:cNvGrpSpPr/>
          <p:nvPr/>
        </p:nvGrpSpPr>
        <p:grpSpPr>
          <a:xfrm>
            <a:off x="2346666" y="3219261"/>
            <a:ext cx="6718606" cy="1611932"/>
            <a:chOff x="2346666" y="3219261"/>
            <a:chExt cx="6718606" cy="161193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BE5677F-2F5A-4857-82F1-7B2CFDE67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9432" y="3219261"/>
              <a:ext cx="2785840" cy="16119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BD73DF8-0876-4F43-B779-825EAA4F11F6}"/>
                </a:ext>
              </a:extLst>
            </p:cNvPr>
            <p:cNvSpPr/>
            <p:nvPr/>
          </p:nvSpPr>
          <p:spPr>
            <a:xfrm>
              <a:off x="2346666" y="3253380"/>
              <a:ext cx="965494" cy="33164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E58B7C1-5E1C-45A8-A14E-FEE7C2356BF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3312160" y="3419201"/>
              <a:ext cx="2967272" cy="606026"/>
            </a:xfrm>
            <a:prstGeom prst="bentConnector3">
              <a:avLst>
                <a:gd name="adj1" fmla="val 69859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285439-0B8E-4710-9A16-5F8525C965E3}"/>
              </a:ext>
            </a:extLst>
          </p:cNvPr>
          <p:cNvGrpSpPr/>
          <p:nvPr/>
        </p:nvGrpSpPr>
        <p:grpSpPr>
          <a:xfrm>
            <a:off x="2346666" y="3053440"/>
            <a:ext cx="9163173" cy="2746602"/>
            <a:chOff x="2346666" y="3053440"/>
            <a:chExt cx="9163173" cy="274660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B60457C-3620-438F-A5ED-1F38363E950D}"/>
                </a:ext>
              </a:extLst>
            </p:cNvPr>
            <p:cNvSpPr/>
            <p:nvPr/>
          </p:nvSpPr>
          <p:spPr>
            <a:xfrm>
              <a:off x="2346666" y="3619140"/>
              <a:ext cx="2494470" cy="34842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8870FA8-A575-4A92-A944-A799BB9E0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7504" r="2731" b="19094"/>
            <a:stretch/>
          </p:blipFill>
          <p:spPr>
            <a:xfrm>
              <a:off x="6098727" y="3253380"/>
              <a:ext cx="2141926" cy="249234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18DFC20-52A2-485F-A053-3258E7A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00073" y="3053440"/>
              <a:ext cx="2209766" cy="274660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D1E54F8-E5CD-4F92-9310-F04CD28B1C9E}"/>
                </a:ext>
              </a:extLst>
            </p:cNvPr>
            <p:cNvCxnSpPr>
              <a:cxnSpLocks/>
            </p:cNvCxnSpPr>
            <p:nvPr/>
          </p:nvCxnSpPr>
          <p:spPr>
            <a:xfrm>
              <a:off x="8412160" y="4460240"/>
              <a:ext cx="71640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46CB3D62-F63F-4218-9976-06A1F3A5DD85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4001682"/>
              <a:ext cx="2260704" cy="678891"/>
            </a:xfrm>
            <a:prstGeom prst="bentConnector3">
              <a:avLst>
                <a:gd name="adj1" fmla="val 115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63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821D3D-BE47-4F95-85A1-0157E5224F00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38F014-573F-42CE-B970-E8A1C5B6C966}"/>
                </a:ext>
              </a:extLst>
            </p:cNvPr>
            <p:cNvGrpSpPr/>
            <p:nvPr/>
          </p:nvGrpSpPr>
          <p:grpSpPr>
            <a:xfrm>
              <a:off x="1520237" y="1182918"/>
              <a:ext cx="9095819" cy="5492202"/>
              <a:chOff x="1520237" y="1182918"/>
              <a:chExt cx="9095819" cy="549220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F2220824-D39C-43C2-91E4-C6B55E029925}"/>
                  </a:ext>
                </a:extLst>
              </p:cNvPr>
              <p:cNvGrpSpPr/>
              <p:nvPr/>
            </p:nvGrpSpPr>
            <p:grpSpPr>
              <a:xfrm>
                <a:off x="1520237" y="1182918"/>
                <a:ext cx="9095819" cy="5492202"/>
                <a:chOff x="1520237" y="1182918"/>
                <a:chExt cx="9095819" cy="5492202"/>
              </a:xfrm>
            </p:grpSpPr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36B80CDC-E9BA-4665-BBA3-310E21B408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0237" y="1182918"/>
                  <a:ext cx="9095819" cy="5492202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4EC0033F-1AA9-4FFA-9D92-E59F92272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8659" y="1973497"/>
                  <a:ext cx="2466237" cy="4469343"/>
                </a:xfrm>
                <a:prstGeom prst="rect">
                  <a:avLst/>
                </a:prstGeom>
              </p:spPr>
            </p:pic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97871E-B723-42F9-86F0-A80EFBC16298}"/>
                  </a:ext>
                </a:extLst>
              </p:cNvPr>
              <p:cNvSpPr/>
              <p:nvPr/>
            </p:nvSpPr>
            <p:spPr>
              <a:xfrm>
                <a:off x="2103120" y="1260487"/>
                <a:ext cx="3007360" cy="5182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C2F2AC1-B41C-4B60-B2F0-EE6C54981413}"/>
                </a:ext>
              </a:extLst>
            </p:cNvPr>
            <p:cNvGrpSpPr/>
            <p:nvPr/>
          </p:nvGrpSpPr>
          <p:grpSpPr>
            <a:xfrm>
              <a:off x="9208723" y="1493913"/>
              <a:ext cx="1135062" cy="1098272"/>
              <a:chOff x="8675370" y="1450732"/>
              <a:chExt cx="757238" cy="782638"/>
            </a:xfrm>
            <a:solidFill>
              <a:schemeClr val="bg1">
                <a:lumMod val="50000"/>
              </a:schemeClr>
            </a:solidFill>
          </p:grpSpPr>
          <p:sp>
            <p:nvSpPr>
              <p:cNvPr id="26" name="MH_Other_1">
                <a:extLst>
                  <a:ext uri="{FF2B5EF4-FFF2-40B4-BE49-F238E27FC236}">
                    <a16:creationId xmlns:a16="http://schemas.microsoft.com/office/drawing/2014/main" id="{FF275C28-93E0-4458-B5F3-EB6DC97EE09E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8675370" y="1450732"/>
                <a:ext cx="757238" cy="782638"/>
              </a:xfrm>
              <a:custGeom>
                <a:avLst/>
                <a:gdLst>
                  <a:gd name="connsiteX0" fmla="*/ 743029 w 757237"/>
                  <a:gd name="connsiteY0" fmla="*/ 463225 h 783577"/>
                  <a:gd name="connsiteX1" fmla="*/ 757237 w 757237"/>
                  <a:gd name="connsiteY1" fmla="*/ 463225 h 783577"/>
                  <a:gd name="connsiteX2" fmla="*/ 757237 w 757237"/>
                  <a:gd name="connsiteY2" fmla="*/ 783577 h 783577"/>
                  <a:gd name="connsiteX3" fmla="*/ 450056 w 757237"/>
                  <a:gd name="connsiteY3" fmla="*/ 783577 h 783577"/>
                  <a:gd name="connsiteX4" fmla="*/ 450056 w 757237"/>
                  <a:gd name="connsiteY4" fmla="*/ 768874 h 783577"/>
                  <a:gd name="connsiteX5" fmla="*/ 743029 w 757237"/>
                  <a:gd name="connsiteY5" fmla="*/ 768874 h 783577"/>
                  <a:gd name="connsiteX6" fmla="*/ 0 w 757237"/>
                  <a:gd name="connsiteY6" fmla="*/ 463225 h 783577"/>
                  <a:gd name="connsiteX7" fmla="*/ 14207 w 757237"/>
                  <a:gd name="connsiteY7" fmla="*/ 463225 h 783577"/>
                  <a:gd name="connsiteX8" fmla="*/ 14207 w 757237"/>
                  <a:gd name="connsiteY8" fmla="*/ 768874 h 783577"/>
                  <a:gd name="connsiteX9" fmla="*/ 307181 w 757237"/>
                  <a:gd name="connsiteY9" fmla="*/ 768874 h 783577"/>
                  <a:gd name="connsiteX10" fmla="*/ 307181 w 757237"/>
                  <a:gd name="connsiteY10" fmla="*/ 783577 h 783577"/>
                  <a:gd name="connsiteX11" fmla="*/ 0 w 757237"/>
                  <a:gd name="connsiteY11" fmla="*/ 783577 h 783577"/>
                  <a:gd name="connsiteX12" fmla="*/ 450056 w 757237"/>
                  <a:gd name="connsiteY12" fmla="*/ 0 h 783577"/>
                  <a:gd name="connsiteX13" fmla="*/ 757237 w 757237"/>
                  <a:gd name="connsiteY13" fmla="*/ 0 h 783577"/>
                  <a:gd name="connsiteX14" fmla="*/ 757237 w 757237"/>
                  <a:gd name="connsiteY14" fmla="*/ 320350 h 783577"/>
                  <a:gd name="connsiteX15" fmla="*/ 743029 w 757237"/>
                  <a:gd name="connsiteY15" fmla="*/ 320350 h 783577"/>
                  <a:gd name="connsiteX16" fmla="*/ 743029 w 757237"/>
                  <a:gd name="connsiteY16" fmla="*/ 14702 h 783577"/>
                  <a:gd name="connsiteX17" fmla="*/ 450056 w 757237"/>
                  <a:gd name="connsiteY17" fmla="*/ 14702 h 783577"/>
                  <a:gd name="connsiteX18" fmla="*/ 0 w 757237"/>
                  <a:gd name="connsiteY18" fmla="*/ 0 h 783577"/>
                  <a:gd name="connsiteX19" fmla="*/ 307181 w 757237"/>
                  <a:gd name="connsiteY19" fmla="*/ 0 h 783577"/>
                  <a:gd name="connsiteX20" fmla="*/ 307181 w 757237"/>
                  <a:gd name="connsiteY20" fmla="*/ 14702 h 783577"/>
                  <a:gd name="connsiteX21" fmla="*/ 14207 w 757237"/>
                  <a:gd name="connsiteY21" fmla="*/ 14702 h 783577"/>
                  <a:gd name="connsiteX22" fmla="*/ 14207 w 757237"/>
                  <a:gd name="connsiteY22" fmla="*/ 320350 h 783577"/>
                  <a:gd name="connsiteX23" fmla="*/ 0 w 757237"/>
                  <a:gd name="connsiteY23" fmla="*/ 320350 h 783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7237" h="783577">
                    <a:moveTo>
                      <a:pt x="743029" y="463225"/>
                    </a:moveTo>
                    <a:lnTo>
                      <a:pt x="757237" y="463225"/>
                    </a:lnTo>
                    <a:lnTo>
                      <a:pt x="757237" y="783577"/>
                    </a:lnTo>
                    <a:lnTo>
                      <a:pt x="450056" y="783577"/>
                    </a:lnTo>
                    <a:lnTo>
                      <a:pt x="450056" y="768874"/>
                    </a:lnTo>
                    <a:lnTo>
                      <a:pt x="743029" y="768874"/>
                    </a:lnTo>
                    <a:close/>
                    <a:moveTo>
                      <a:pt x="0" y="463225"/>
                    </a:moveTo>
                    <a:lnTo>
                      <a:pt x="14207" y="463225"/>
                    </a:lnTo>
                    <a:lnTo>
                      <a:pt x="14207" y="768874"/>
                    </a:lnTo>
                    <a:lnTo>
                      <a:pt x="307181" y="768874"/>
                    </a:lnTo>
                    <a:lnTo>
                      <a:pt x="307181" y="783577"/>
                    </a:lnTo>
                    <a:lnTo>
                      <a:pt x="0" y="783577"/>
                    </a:lnTo>
                    <a:close/>
                    <a:moveTo>
                      <a:pt x="450056" y="0"/>
                    </a:moveTo>
                    <a:lnTo>
                      <a:pt x="757237" y="0"/>
                    </a:lnTo>
                    <a:lnTo>
                      <a:pt x="757237" y="320350"/>
                    </a:lnTo>
                    <a:lnTo>
                      <a:pt x="743029" y="320350"/>
                    </a:lnTo>
                    <a:lnTo>
                      <a:pt x="743029" y="14702"/>
                    </a:lnTo>
                    <a:lnTo>
                      <a:pt x="450056" y="14702"/>
                    </a:lnTo>
                    <a:close/>
                    <a:moveTo>
                      <a:pt x="0" y="0"/>
                    </a:moveTo>
                    <a:lnTo>
                      <a:pt x="307181" y="0"/>
                    </a:lnTo>
                    <a:lnTo>
                      <a:pt x="307181" y="14702"/>
                    </a:lnTo>
                    <a:lnTo>
                      <a:pt x="14207" y="14702"/>
                    </a:lnTo>
                    <a:lnTo>
                      <a:pt x="14207" y="320350"/>
                    </a:lnTo>
                    <a:lnTo>
                      <a:pt x="0" y="32035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MH_Other_2">
                <a:extLst>
                  <a:ext uri="{FF2B5EF4-FFF2-40B4-BE49-F238E27FC236}">
                    <a16:creationId xmlns:a16="http://schemas.microsoft.com/office/drawing/2014/main" id="{36C49535-3AE2-4DD9-8203-497C8DE5066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8780145" y="1558682"/>
                <a:ext cx="547688" cy="56673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</a:rPr>
                  <a:t>05</a:t>
                </a:r>
                <a:endParaRPr lang="zh-CN" altLang="en-US" sz="2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E40DCF-38AF-4F3E-A1B7-E49748258CE1}"/>
                </a:ext>
              </a:extLst>
            </p:cNvPr>
            <p:cNvSpPr txBox="1"/>
            <p:nvPr/>
          </p:nvSpPr>
          <p:spPr>
            <a:xfrm>
              <a:off x="6444193" y="2179090"/>
              <a:ext cx="2389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rgbClr val="4FC2F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도움말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90C4B0F0-2837-4C8E-97BF-5F1BBFE2D4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34" r="8510"/>
          <a:stretch/>
        </p:blipFill>
        <p:spPr>
          <a:xfrm>
            <a:off x="2235633" y="1260487"/>
            <a:ext cx="2764530" cy="52215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03EBC7-4A28-4B4C-A8EE-3BD4D8CBD5A2}"/>
              </a:ext>
            </a:extLst>
          </p:cNvPr>
          <p:cNvGrpSpPr/>
          <p:nvPr/>
        </p:nvGrpSpPr>
        <p:grpSpPr>
          <a:xfrm>
            <a:off x="2387305" y="1973497"/>
            <a:ext cx="2446403" cy="4459176"/>
            <a:chOff x="2387305" y="1973497"/>
            <a:chExt cx="2446403" cy="4459176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EB9EBEC-EEBC-48E7-8C17-7D2C2856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7305" y="1973497"/>
              <a:ext cx="2446403" cy="445917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278141C-8B5E-46D1-8B6A-0B8A48CEC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2535" t="3418" r="34333" b="70630"/>
            <a:stretch/>
          </p:blipFill>
          <p:spPr>
            <a:xfrm>
              <a:off x="3590186" y="2125783"/>
              <a:ext cx="1230630" cy="1165268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7E1157-4919-4DF3-A9D7-FD7D4B52EA6F}"/>
              </a:ext>
            </a:extLst>
          </p:cNvPr>
          <p:cNvSpPr/>
          <p:nvPr/>
        </p:nvSpPr>
        <p:spPr>
          <a:xfrm>
            <a:off x="3576320" y="2681463"/>
            <a:ext cx="1273856" cy="331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462136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821D3D-BE47-4F95-85A1-0157E5224F00}"/>
              </a:ext>
            </a:extLst>
          </p:cNvPr>
          <p:cNvGrpSpPr/>
          <p:nvPr/>
        </p:nvGrpSpPr>
        <p:grpSpPr>
          <a:xfrm>
            <a:off x="1520237" y="1182918"/>
            <a:ext cx="9095819" cy="5492202"/>
            <a:chOff x="1520237" y="1182918"/>
            <a:chExt cx="9095819" cy="549220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38F014-573F-42CE-B970-E8A1C5B6C966}"/>
                </a:ext>
              </a:extLst>
            </p:cNvPr>
            <p:cNvGrpSpPr/>
            <p:nvPr/>
          </p:nvGrpSpPr>
          <p:grpSpPr>
            <a:xfrm>
              <a:off x="1520237" y="1182918"/>
              <a:ext cx="9095819" cy="5492202"/>
              <a:chOff x="1520237" y="1182918"/>
              <a:chExt cx="9095819" cy="549220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F2220824-D39C-43C2-91E4-C6B55E029925}"/>
                  </a:ext>
                </a:extLst>
              </p:cNvPr>
              <p:cNvGrpSpPr/>
              <p:nvPr/>
            </p:nvGrpSpPr>
            <p:grpSpPr>
              <a:xfrm>
                <a:off x="1520237" y="1182918"/>
                <a:ext cx="9095819" cy="5492202"/>
                <a:chOff x="1520237" y="1182918"/>
                <a:chExt cx="9095819" cy="5492202"/>
              </a:xfrm>
            </p:grpSpPr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36B80CDC-E9BA-4665-BBA3-310E21B408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0237" y="1182918"/>
                  <a:ext cx="9095819" cy="5492202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4EC0033F-1AA9-4FFA-9D92-E59F92272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8659" y="1973497"/>
                  <a:ext cx="2466237" cy="4469343"/>
                </a:xfrm>
                <a:prstGeom prst="rect">
                  <a:avLst/>
                </a:prstGeom>
              </p:spPr>
            </p:pic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97871E-B723-42F9-86F0-A80EFBC16298}"/>
                  </a:ext>
                </a:extLst>
              </p:cNvPr>
              <p:cNvSpPr/>
              <p:nvPr/>
            </p:nvSpPr>
            <p:spPr>
              <a:xfrm>
                <a:off x="2103120" y="1260487"/>
                <a:ext cx="3007360" cy="5182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C2F2AC1-B41C-4B60-B2F0-EE6C54981413}"/>
                </a:ext>
              </a:extLst>
            </p:cNvPr>
            <p:cNvGrpSpPr/>
            <p:nvPr/>
          </p:nvGrpSpPr>
          <p:grpSpPr>
            <a:xfrm>
              <a:off x="9208723" y="1493913"/>
              <a:ext cx="1135062" cy="1098272"/>
              <a:chOff x="8675370" y="1450732"/>
              <a:chExt cx="757238" cy="782638"/>
            </a:xfrm>
            <a:solidFill>
              <a:schemeClr val="bg1">
                <a:lumMod val="50000"/>
              </a:schemeClr>
            </a:solidFill>
          </p:grpSpPr>
          <p:sp>
            <p:nvSpPr>
              <p:cNvPr id="26" name="MH_Other_1">
                <a:extLst>
                  <a:ext uri="{FF2B5EF4-FFF2-40B4-BE49-F238E27FC236}">
                    <a16:creationId xmlns:a16="http://schemas.microsoft.com/office/drawing/2014/main" id="{FF275C28-93E0-4458-B5F3-EB6DC97EE09E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8675370" y="1450732"/>
                <a:ext cx="757238" cy="782638"/>
              </a:xfrm>
              <a:custGeom>
                <a:avLst/>
                <a:gdLst>
                  <a:gd name="connsiteX0" fmla="*/ 743029 w 757237"/>
                  <a:gd name="connsiteY0" fmla="*/ 463225 h 783577"/>
                  <a:gd name="connsiteX1" fmla="*/ 757237 w 757237"/>
                  <a:gd name="connsiteY1" fmla="*/ 463225 h 783577"/>
                  <a:gd name="connsiteX2" fmla="*/ 757237 w 757237"/>
                  <a:gd name="connsiteY2" fmla="*/ 783577 h 783577"/>
                  <a:gd name="connsiteX3" fmla="*/ 450056 w 757237"/>
                  <a:gd name="connsiteY3" fmla="*/ 783577 h 783577"/>
                  <a:gd name="connsiteX4" fmla="*/ 450056 w 757237"/>
                  <a:gd name="connsiteY4" fmla="*/ 768874 h 783577"/>
                  <a:gd name="connsiteX5" fmla="*/ 743029 w 757237"/>
                  <a:gd name="connsiteY5" fmla="*/ 768874 h 783577"/>
                  <a:gd name="connsiteX6" fmla="*/ 0 w 757237"/>
                  <a:gd name="connsiteY6" fmla="*/ 463225 h 783577"/>
                  <a:gd name="connsiteX7" fmla="*/ 14207 w 757237"/>
                  <a:gd name="connsiteY7" fmla="*/ 463225 h 783577"/>
                  <a:gd name="connsiteX8" fmla="*/ 14207 w 757237"/>
                  <a:gd name="connsiteY8" fmla="*/ 768874 h 783577"/>
                  <a:gd name="connsiteX9" fmla="*/ 307181 w 757237"/>
                  <a:gd name="connsiteY9" fmla="*/ 768874 h 783577"/>
                  <a:gd name="connsiteX10" fmla="*/ 307181 w 757237"/>
                  <a:gd name="connsiteY10" fmla="*/ 783577 h 783577"/>
                  <a:gd name="connsiteX11" fmla="*/ 0 w 757237"/>
                  <a:gd name="connsiteY11" fmla="*/ 783577 h 783577"/>
                  <a:gd name="connsiteX12" fmla="*/ 450056 w 757237"/>
                  <a:gd name="connsiteY12" fmla="*/ 0 h 783577"/>
                  <a:gd name="connsiteX13" fmla="*/ 757237 w 757237"/>
                  <a:gd name="connsiteY13" fmla="*/ 0 h 783577"/>
                  <a:gd name="connsiteX14" fmla="*/ 757237 w 757237"/>
                  <a:gd name="connsiteY14" fmla="*/ 320350 h 783577"/>
                  <a:gd name="connsiteX15" fmla="*/ 743029 w 757237"/>
                  <a:gd name="connsiteY15" fmla="*/ 320350 h 783577"/>
                  <a:gd name="connsiteX16" fmla="*/ 743029 w 757237"/>
                  <a:gd name="connsiteY16" fmla="*/ 14702 h 783577"/>
                  <a:gd name="connsiteX17" fmla="*/ 450056 w 757237"/>
                  <a:gd name="connsiteY17" fmla="*/ 14702 h 783577"/>
                  <a:gd name="connsiteX18" fmla="*/ 0 w 757237"/>
                  <a:gd name="connsiteY18" fmla="*/ 0 h 783577"/>
                  <a:gd name="connsiteX19" fmla="*/ 307181 w 757237"/>
                  <a:gd name="connsiteY19" fmla="*/ 0 h 783577"/>
                  <a:gd name="connsiteX20" fmla="*/ 307181 w 757237"/>
                  <a:gd name="connsiteY20" fmla="*/ 14702 h 783577"/>
                  <a:gd name="connsiteX21" fmla="*/ 14207 w 757237"/>
                  <a:gd name="connsiteY21" fmla="*/ 14702 h 783577"/>
                  <a:gd name="connsiteX22" fmla="*/ 14207 w 757237"/>
                  <a:gd name="connsiteY22" fmla="*/ 320350 h 783577"/>
                  <a:gd name="connsiteX23" fmla="*/ 0 w 757237"/>
                  <a:gd name="connsiteY23" fmla="*/ 320350 h 783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7237" h="783577">
                    <a:moveTo>
                      <a:pt x="743029" y="463225"/>
                    </a:moveTo>
                    <a:lnTo>
                      <a:pt x="757237" y="463225"/>
                    </a:lnTo>
                    <a:lnTo>
                      <a:pt x="757237" y="783577"/>
                    </a:lnTo>
                    <a:lnTo>
                      <a:pt x="450056" y="783577"/>
                    </a:lnTo>
                    <a:lnTo>
                      <a:pt x="450056" y="768874"/>
                    </a:lnTo>
                    <a:lnTo>
                      <a:pt x="743029" y="768874"/>
                    </a:lnTo>
                    <a:close/>
                    <a:moveTo>
                      <a:pt x="0" y="463225"/>
                    </a:moveTo>
                    <a:lnTo>
                      <a:pt x="14207" y="463225"/>
                    </a:lnTo>
                    <a:lnTo>
                      <a:pt x="14207" y="768874"/>
                    </a:lnTo>
                    <a:lnTo>
                      <a:pt x="307181" y="768874"/>
                    </a:lnTo>
                    <a:lnTo>
                      <a:pt x="307181" y="783577"/>
                    </a:lnTo>
                    <a:lnTo>
                      <a:pt x="0" y="783577"/>
                    </a:lnTo>
                    <a:close/>
                    <a:moveTo>
                      <a:pt x="450056" y="0"/>
                    </a:moveTo>
                    <a:lnTo>
                      <a:pt x="757237" y="0"/>
                    </a:lnTo>
                    <a:lnTo>
                      <a:pt x="757237" y="320350"/>
                    </a:lnTo>
                    <a:lnTo>
                      <a:pt x="743029" y="320350"/>
                    </a:lnTo>
                    <a:lnTo>
                      <a:pt x="743029" y="14702"/>
                    </a:lnTo>
                    <a:lnTo>
                      <a:pt x="450056" y="14702"/>
                    </a:lnTo>
                    <a:close/>
                    <a:moveTo>
                      <a:pt x="0" y="0"/>
                    </a:moveTo>
                    <a:lnTo>
                      <a:pt x="307181" y="0"/>
                    </a:lnTo>
                    <a:lnTo>
                      <a:pt x="307181" y="14702"/>
                    </a:lnTo>
                    <a:lnTo>
                      <a:pt x="14207" y="14702"/>
                    </a:lnTo>
                    <a:lnTo>
                      <a:pt x="14207" y="320350"/>
                    </a:lnTo>
                    <a:lnTo>
                      <a:pt x="0" y="32035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MH_Other_2">
                <a:extLst>
                  <a:ext uri="{FF2B5EF4-FFF2-40B4-BE49-F238E27FC236}">
                    <a16:creationId xmlns:a16="http://schemas.microsoft.com/office/drawing/2014/main" id="{36C49535-3AE2-4DD9-8203-497C8DE5066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8780145" y="1558682"/>
                <a:ext cx="547688" cy="56673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</a:rPr>
                  <a:t>05</a:t>
                </a:r>
                <a:endParaRPr lang="zh-CN" altLang="en-US" sz="2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E40DCF-38AF-4F3E-A1B7-E49748258CE1}"/>
                </a:ext>
              </a:extLst>
            </p:cNvPr>
            <p:cNvSpPr txBox="1"/>
            <p:nvPr/>
          </p:nvSpPr>
          <p:spPr>
            <a:xfrm>
              <a:off x="6444193" y="2179090"/>
              <a:ext cx="2389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rgbClr val="4FC2F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도움말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7772319-DBC7-4BCA-9B43-2557F935C2FA}"/>
              </a:ext>
            </a:extLst>
          </p:cNvPr>
          <p:cNvGrpSpPr/>
          <p:nvPr/>
        </p:nvGrpSpPr>
        <p:grpSpPr>
          <a:xfrm>
            <a:off x="2235633" y="1260487"/>
            <a:ext cx="2764530" cy="5221594"/>
            <a:chOff x="2235633" y="1260487"/>
            <a:chExt cx="2764530" cy="522159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0C4B0F0-2837-4C8E-97BF-5F1BBFE2D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434" r="8510"/>
            <a:stretch/>
          </p:blipFill>
          <p:spPr>
            <a:xfrm>
              <a:off x="2235633" y="1260487"/>
              <a:ext cx="2764530" cy="522159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9110DFA-BAD0-4240-85ED-1E1D7BED8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412"/>
            <a:stretch/>
          </p:blipFill>
          <p:spPr>
            <a:xfrm>
              <a:off x="2358659" y="1963330"/>
              <a:ext cx="2480177" cy="4469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014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267 -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C77187-F25A-442F-BC1D-1096498387D9}"/>
              </a:ext>
            </a:extLst>
          </p:cNvPr>
          <p:cNvGrpSpPr/>
          <p:nvPr/>
        </p:nvGrpSpPr>
        <p:grpSpPr>
          <a:xfrm>
            <a:off x="4995889" y="1261879"/>
            <a:ext cx="2764530" cy="5221594"/>
            <a:chOff x="2235633" y="1260487"/>
            <a:chExt cx="2764530" cy="522159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29B46FE-7124-4874-A141-D9C320B50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34" r="8510"/>
            <a:stretch/>
          </p:blipFill>
          <p:spPr>
            <a:xfrm>
              <a:off x="2235633" y="1260487"/>
              <a:ext cx="2764530" cy="522159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C30323-A5EE-4F37-9EC9-9332EFEE9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12"/>
            <a:stretch/>
          </p:blipFill>
          <p:spPr>
            <a:xfrm>
              <a:off x="2358659" y="1963330"/>
              <a:ext cx="2480177" cy="446934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F2FE32-5B74-490F-8541-1F8317B89F8E}"/>
              </a:ext>
            </a:extLst>
          </p:cNvPr>
          <p:cNvGrpSpPr/>
          <p:nvPr/>
        </p:nvGrpSpPr>
        <p:grpSpPr>
          <a:xfrm>
            <a:off x="7443828" y="548640"/>
            <a:ext cx="3741021" cy="2959483"/>
            <a:chOff x="7443828" y="548640"/>
            <a:chExt cx="3741021" cy="295948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92EE688-4FD2-4F73-979C-72A9D0CB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5391" y="548640"/>
              <a:ext cx="2239458" cy="135375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DA7210B-4281-4F78-95C4-6CCD09B6A0FE}"/>
                </a:ext>
              </a:extLst>
            </p:cNvPr>
            <p:cNvCxnSpPr>
              <a:cxnSpLocks/>
              <a:stCxn id="36" idx="2"/>
              <a:endCxn id="9" idx="1"/>
            </p:cNvCxnSpPr>
            <p:nvPr/>
          </p:nvCxnSpPr>
          <p:spPr>
            <a:xfrm flipV="1">
              <a:off x="7529817" y="1225518"/>
              <a:ext cx="1415574" cy="197141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오른쪽 대괄호 35">
              <a:extLst>
                <a:ext uri="{FF2B5EF4-FFF2-40B4-BE49-F238E27FC236}">
                  <a16:creationId xmlns:a16="http://schemas.microsoft.com/office/drawing/2014/main" id="{AD7EF399-1A63-4C48-A6F9-51FCD0D26E65}"/>
                </a:ext>
              </a:extLst>
            </p:cNvPr>
            <p:cNvSpPr/>
            <p:nvPr/>
          </p:nvSpPr>
          <p:spPr>
            <a:xfrm>
              <a:off x="7443828" y="2885747"/>
              <a:ext cx="85989" cy="622376"/>
            </a:xfrm>
            <a:prstGeom prst="rightBracket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6067206-8F07-43F9-9C2E-388FCBB02E66}"/>
              </a:ext>
            </a:extLst>
          </p:cNvPr>
          <p:cNvGrpSpPr/>
          <p:nvPr/>
        </p:nvGrpSpPr>
        <p:grpSpPr>
          <a:xfrm>
            <a:off x="7443828" y="1978237"/>
            <a:ext cx="3755425" cy="2413647"/>
            <a:chOff x="7443828" y="1978237"/>
            <a:chExt cx="3755425" cy="24136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B409408-EFAF-43C8-BE9F-5AD27B237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5391" y="1978237"/>
              <a:ext cx="2253862" cy="212424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37" name="오른쪽 대괄호 36">
              <a:extLst>
                <a:ext uri="{FF2B5EF4-FFF2-40B4-BE49-F238E27FC236}">
                  <a16:creationId xmlns:a16="http://schemas.microsoft.com/office/drawing/2014/main" id="{D077B674-6D2C-4042-9A5E-A16E4626E6FD}"/>
                </a:ext>
              </a:extLst>
            </p:cNvPr>
            <p:cNvSpPr/>
            <p:nvPr/>
          </p:nvSpPr>
          <p:spPr>
            <a:xfrm>
              <a:off x="7443828" y="3769508"/>
              <a:ext cx="85989" cy="622376"/>
            </a:xfrm>
            <a:prstGeom prst="rightBracket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99476A2-11B2-4FAC-9F1C-C298A3E3C0A2}"/>
                </a:ext>
              </a:extLst>
            </p:cNvPr>
            <p:cNvCxnSpPr>
              <a:cxnSpLocks/>
              <a:stCxn id="37" idx="2"/>
              <a:endCxn id="10" idx="1"/>
            </p:cNvCxnSpPr>
            <p:nvPr/>
          </p:nvCxnSpPr>
          <p:spPr>
            <a:xfrm flipV="1">
              <a:off x="7529817" y="3040360"/>
              <a:ext cx="1415574" cy="104033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FF80FD0-AA52-4FD0-957D-EA99C9EE1A5D}"/>
              </a:ext>
            </a:extLst>
          </p:cNvPr>
          <p:cNvGrpSpPr/>
          <p:nvPr/>
        </p:nvGrpSpPr>
        <p:grpSpPr>
          <a:xfrm>
            <a:off x="7449196" y="4138733"/>
            <a:ext cx="3714051" cy="1483372"/>
            <a:chOff x="7449196" y="4138733"/>
            <a:chExt cx="3714051" cy="14833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5121C8-9302-4531-BED5-E588F8BA9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45391" y="4138733"/>
              <a:ext cx="2217856" cy="148337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39" name="오른쪽 대괄호 38">
              <a:extLst>
                <a:ext uri="{FF2B5EF4-FFF2-40B4-BE49-F238E27FC236}">
                  <a16:creationId xmlns:a16="http://schemas.microsoft.com/office/drawing/2014/main" id="{C6865B81-A642-40F7-90F2-A5104890E1A6}"/>
                </a:ext>
              </a:extLst>
            </p:cNvPr>
            <p:cNvSpPr/>
            <p:nvPr/>
          </p:nvSpPr>
          <p:spPr>
            <a:xfrm>
              <a:off x="7449196" y="4653269"/>
              <a:ext cx="85989" cy="622376"/>
            </a:xfrm>
            <a:prstGeom prst="rightBracket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820337E-A9E2-47DD-B40D-4AFE1E4FFC62}"/>
                </a:ext>
              </a:extLst>
            </p:cNvPr>
            <p:cNvCxnSpPr>
              <a:cxnSpLocks/>
              <a:stCxn id="39" idx="2"/>
              <a:endCxn id="12" idx="1"/>
            </p:cNvCxnSpPr>
            <p:nvPr/>
          </p:nvCxnSpPr>
          <p:spPr>
            <a:xfrm flipV="1">
              <a:off x="7535185" y="4880419"/>
              <a:ext cx="1410206" cy="8403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FBDF838-35CA-47E1-B0F5-D51D744855D8}"/>
              </a:ext>
            </a:extLst>
          </p:cNvPr>
          <p:cNvGrpSpPr/>
          <p:nvPr/>
        </p:nvGrpSpPr>
        <p:grpSpPr>
          <a:xfrm>
            <a:off x="7443828" y="5523813"/>
            <a:ext cx="3726617" cy="1224878"/>
            <a:chOff x="7443828" y="5523813"/>
            <a:chExt cx="3726617" cy="122487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D756B47-B427-49A2-B28D-3DC540142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45391" y="5704571"/>
              <a:ext cx="2225054" cy="104412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40" name="오른쪽 대괄호 39">
              <a:extLst>
                <a:ext uri="{FF2B5EF4-FFF2-40B4-BE49-F238E27FC236}">
                  <a16:creationId xmlns:a16="http://schemas.microsoft.com/office/drawing/2014/main" id="{C26293F3-8E72-45E2-BC7A-687F6E8CAC9A}"/>
                </a:ext>
              </a:extLst>
            </p:cNvPr>
            <p:cNvSpPr/>
            <p:nvPr/>
          </p:nvSpPr>
          <p:spPr>
            <a:xfrm>
              <a:off x="7443828" y="5523813"/>
              <a:ext cx="85989" cy="622376"/>
            </a:xfrm>
            <a:prstGeom prst="rightBracket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DE96385-9305-475D-BD1B-8C58D2F34B6B}"/>
                </a:ext>
              </a:extLst>
            </p:cNvPr>
            <p:cNvCxnSpPr>
              <a:cxnSpLocks/>
              <a:stCxn id="40" idx="2"/>
              <a:endCxn id="13" idx="1"/>
            </p:cNvCxnSpPr>
            <p:nvPr/>
          </p:nvCxnSpPr>
          <p:spPr>
            <a:xfrm>
              <a:off x="7529817" y="5835001"/>
              <a:ext cx="1415574" cy="39163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9BBE254-FEC0-4371-9A9B-7EBF57CF7AA2}"/>
              </a:ext>
            </a:extLst>
          </p:cNvPr>
          <p:cNvGrpSpPr/>
          <p:nvPr/>
        </p:nvGrpSpPr>
        <p:grpSpPr>
          <a:xfrm>
            <a:off x="1619286" y="1097673"/>
            <a:ext cx="3675837" cy="2410450"/>
            <a:chOff x="1619286" y="1097673"/>
            <a:chExt cx="3675837" cy="24104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606256A-CAFB-41F7-8F87-03BE9CC0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9286" y="1097673"/>
              <a:ext cx="2153783" cy="130307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962445FA-1229-401B-B328-CEEA9F21A878}"/>
                </a:ext>
              </a:extLst>
            </p:cNvPr>
            <p:cNvSpPr/>
            <p:nvPr/>
          </p:nvSpPr>
          <p:spPr>
            <a:xfrm rot="10800000">
              <a:off x="5209134" y="2885747"/>
              <a:ext cx="85989" cy="622376"/>
            </a:xfrm>
            <a:prstGeom prst="rightBracket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7BB33F5-5B90-459B-8A3B-8795C6A494B6}"/>
                </a:ext>
              </a:extLst>
            </p:cNvPr>
            <p:cNvCxnSpPr>
              <a:cxnSpLocks/>
              <a:stCxn id="41" idx="2"/>
              <a:endCxn id="2" idx="3"/>
            </p:cNvCxnSpPr>
            <p:nvPr/>
          </p:nvCxnSpPr>
          <p:spPr>
            <a:xfrm flipH="1" flipV="1">
              <a:off x="3773069" y="1749209"/>
              <a:ext cx="1436065" cy="14477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2A5B0F1-FC5C-4D7F-9CD5-B283635CBC0E}"/>
              </a:ext>
            </a:extLst>
          </p:cNvPr>
          <p:cNvGrpSpPr/>
          <p:nvPr/>
        </p:nvGrpSpPr>
        <p:grpSpPr>
          <a:xfrm>
            <a:off x="1626037" y="2467474"/>
            <a:ext cx="3669086" cy="1924410"/>
            <a:chOff x="1626037" y="2467474"/>
            <a:chExt cx="3669086" cy="19244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3EE668-FCDC-43EB-8965-78CDB32F9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26037" y="2467474"/>
              <a:ext cx="2140279" cy="128956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42" name="오른쪽 대괄호 41">
              <a:extLst>
                <a:ext uri="{FF2B5EF4-FFF2-40B4-BE49-F238E27FC236}">
                  <a16:creationId xmlns:a16="http://schemas.microsoft.com/office/drawing/2014/main" id="{4B02992A-6DB5-40AB-A383-E9BB98915757}"/>
                </a:ext>
              </a:extLst>
            </p:cNvPr>
            <p:cNvSpPr/>
            <p:nvPr/>
          </p:nvSpPr>
          <p:spPr>
            <a:xfrm rot="10800000">
              <a:off x="5209134" y="3769508"/>
              <a:ext cx="85989" cy="622376"/>
            </a:xfrm>
            <a:prstGeom prst="rightBracket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F3D9E01-4E9E-4B31-9EA4-C6EB61DD9036}"/>
                </a:ext>
              </a:extLst>
            </p:cNvPr>
            <p:cNvCxnSpPr>
              <a:cxnSpLocks/>
              <a:stCxn id="42" idx="2"/>
              <a:endCxn id="3" idx="3"/>
            </p:cNvCxnSpPr>
            <p:nvPr/>
          </p:nvCxnSpPr>
          <p:spPr>
            <a:xfrm flipH="1" flipV="1">
              <a:off x="3766316" y="3112259"/>
              <a:ext cx="1442818" cy="96843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8791324-374F-4E7A-B4E1-BE0A0C13B77E}"/>
              </a:ext>
            </a:extLst>
          </p:cNvPr>
          <p:cNvGrpSpPr/>
          <p:nvPr/>
        </p:nvGrpSpPr>
        <p:grpSpPr>
          <a:xfrm>
            <a:off x="1631505" y="3803453"/>
            <a:ext cx="3668986" cy="1498873"/>
            <a:chOff x="1631505" y="3803453"/>
            <a:chExt cx="3668986" cy="14988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231AEB-40C1-4694-A2FC-56D3075DE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31505" y="3803453"/>
              <a:ext cx="2113274" cy="149887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8D1D5857-2EF4-4E4F-9353-2BFF1C37EF1B}"/>
                </a:ext>
              </a:extLst>
            </p:cNvPr>
            <p:cNvSpPr/>
            <p:nvPr/>
          </p:nvSpPr>
          <p:spPr>
            <a:xfrm rot="10800000">
              <a:off x="5214502" y="4653269"/>
              <a:ext cx="85989" cy="622376"/>
            </a:xfrm>
            <a:prstGeom prst="rightBracket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DD1234CB-9899-450D-8EB0-5E60F357889C}"/>
                </a:ext>
              </a:extLst>
            </p:cNvPr>
            <p:cNvCxnSpPr>
              <a:cxnSpLocks/>
              <a:stCxn id="43" idx="2"/>
              <a:endCxn id="7" idx="3"/>
            </p:cNvCxnSpPr>
            <p:nvPr/>
          </p:nvCxnSpPr>
          <p:spPr>
            <a:xfrm flipH="1" flipV="1">
              <a:off x="3744779" y="4552890"/>
              <a:ext cx="1469723" cy="41156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373244-70D1-4530-AEC0-4983E5C01D9F}"/>
              </a:ext>
            </a:extLst>
          </p:cNvPr>
          <p:cNvGrpSpPr/>
          <p:nvPr/>
        </p:nvGrpSpPr>
        <p:grpSpPr>
          <a:xfrm>
            <a:off x="1621559" y="5359131"/>
            <a:ext cx="3673564" cy="1397597"/>
            <a:chOff x="1621559" y="5359131"/>
            <a:chExt cx="3673564" cy="139759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7053CF-318C-4399-AF9E-55B6318F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21559" y="5359131"/>
              <a:ext cx="2153783" cy="139759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sp>
          <p:nvSpPr>
            <p:cNvPr id="44" name="오른쪽 대괄호 43">
              <a:extLst>
                <a:ext uri="{FF2B5EF4-FFF2-40B4-BE49-F238E27FC236}">
                  <a16:creationId xmlns:a16="http://schemas.microsoft.com/office/drawing/2014/main" id="{68FFFFB7-4CE7-425E-BD14-DB0F4A3202FB}"/>
                </a:ext>
              </a:extLst>
            </p:cNvPr>
            <p:cNvSpPr/>
            <p:nvPr/>
          </p:nvSpPr>
          <p:spPr>
            <a:xfrm rot="10800000">
              <a:off x="5209134" y="5523813"/>
              <a:ext cx="85989" cy="622376"/>
            </a:xfrm>
            <a:prstGeom prst="rightBracket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8345EA3-183F-48B8-8757-B5F5F4F2AC0E}"/>
                </a:ext>
              </a:extLst>
            </p:cNvPr>
            <p:cNvCxnSpPr>
              <a:cxnSpLocks/>
              <a:stCxn id="44" idx="2"/>
              <a:endCxn id="8" idx="3"/>
            </p:cNvCxnSpPr>
            <p:nvPr/>
          </p:nvCxnSpPr>
          <p:spPr>
            <a:xfrm flipH="1">
              <a:off x="3775342" y="5835001"/>
              <a:ext cx="1433792" cy="22292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1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ACF1F30-2FA1-47B2-BDDE-BD96D48FB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37" y="1182918"/>
            <a:ext cx="9095819" cy="54922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5A6B606-F778-456C-8B7F-B0F0A43C9C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210"/>
          <a:stretch/>
        </p:blipFill>
        <p:spPr>
          <a:xfrm>
            <a:off x="2383939" y="1932982"/>
            <a:ext cx="2466237" cy="44996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A64E88B-4E73-4FAF-9683-71BAD02DCF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535" t="3418" r="34333" b="70630"/>
          <a:stretch/>
        </p:blipFill>
        <p:spPr>
          <a:xfrm>
            <a:off x="3590186" y="2125783"/>
            <a:ext cx="1230630" cy="116526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05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36145" y="2179090"/>
            <a:ext cx="296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오답노트 초기화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7E1157-4919-4DF3-A9D7-FD7D4B52EA6F}"/>
              </a:ext>
            </a:extLst>
          </p:cNvPr>
          <p:cNvSpPr/>
          <p:nvPr/>
        </p:nvSpPr>
        <p:spPr>
          <a:xfrm>
            <a:off x="3576320" y="2984587"/>
            <a:ext cx="1273856" cy="331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339E3-FDC6-4861-A094-355A14748A43}"/>
              </a:ext>
            </a:extLst>
          </p:cNvPr>
          <p:cNvSpPr txBox="1"/>
          <p:nvPr/>
        </p:nvSpPr>
        <p:spPr>
          <a:xfrm>
            <a:off x="6444189" y="5481815"/>
            <a:ext cx="51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오답노트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1474F4-327B-473E-BBEE-ED7B36DF1BE9}"/>
              </a:ext>
            </a:extLst>
          </p:cNvPr>
          <p:cNvSpPr/>
          <p:nvPr/>
        </p:nvSpPr>
        <p:spPr>
          <a:xfrm>
            <a:off x="3054575" y="6069369"/>
            <a:ext cx="450625" cy="364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5AE823B-6476-4424-8101-E1FFF7AA10E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05200" y="5694207"/>
            <a:ext cx="2857742" cy="5572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055893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ACF1F30-2FA1-47B2-BDDE-BD96D48FB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37" y="1182918"/>
            <a:ext cx="9095819" cy="549220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05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36145" y="2179090"/>
            <a:ext cx="296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오답노트 초기화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F4252-942C-4D04-8C73-A50C50B7B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317" y="1932982"/>
            <a:ext cx="2466237" cy="44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4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921106"/>
            <a:chOff x="640080" y="-971550"/>
            <a:chExt cx="1660746" cy="8257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팀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4" y="425327"/>
            <a:ext cx="433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팀 이름이 정해진 이유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08A5A2-BD57-4401-A5FD-1071E4AFEB89}"/>
              </a:ext>
            </a:extLst>
          </p:cNvPr>
          <p:cNvSpPr txBox="1"/>
          <p:nvPr/>
        </p:nvSpPr>
        <p:spPr>
          <a:xfrm>
            <a:off x="3595799" y="3608182"/>
            <a:ext cx="157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 이름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402EAB-AD1B-455C-B8BD-1CB5314CA144}"/>
              </a:ext>
            </a:extLst>
          </p:cNvPr>
          <p:cNvGrpSpPr/>
          <p:nvPr/>
        </p:nvGrpSpPr>
        <p:grpSpPr>
          <a:xfrm>
            <a:off x="5501237" y="3412540"/>
            <a:ext cx="3226899" cy="884798"/>
            <a:chOff x="5419965" y="2559744"/>
            <a:chExt cx="3226899" cy="884798"/>
          </a:xfrm>
        </p:grpSpPr>
        <p:sp>
          <p:nvSpPr>
            <p:cNvPr id="9" name="1/2 액자 8">
              <a:extLst>
                <a:ext uri="{FF2B5EF4-FFF2-40B4-BE49-F238E27FC236}">
                  <a16:creationId xmlns:a16="http://schemas.microsoft.com/office/drawing/2014/main" id="{68C470EB-B2B4-4F3B-BBF8-B28670BCF3CB}"/>
                </a:ext>
              </a:extLst>
            </p:cNvPr>
            <p:cNvSpPr/>
            <p:nvPr/>
          </p:nvSpPr>
          <p:spPr>
            <a:xfrm>
              <a:off x="5419965" y="2570429"/>
              <a:ext cx="252408" cy="276874"/>
            </a:xfrm>
            <a:prstGeom prst="halfFrame">
              <a:avLst>
                <a:gd name="adj1" fmla="val 14068"/>
                <a:gd name="adj2" fmla="val 151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1/2 액자 9">
              <a:extLst>
                <a:ext uri="{FF2B5EF4-FFF2-40B4-BE49-F238E27FC236}">
                  <a16:creationId xmlns:a16="http://schemas.microsoft.com/office/drawing/2014/main" id="{3C45C966-6772-4318-B327-B64CB90673D2}"/>
                </a:ext>
              </a:extLst>
            </p:cNvPr>
            <p:cNvSpPr/>
            <p:nvPr/>
          </p:nvSpPr>
          <p:spPr>
            <a:xfrm rot="10800000">
              <a:off x="8394456" y="3167668"/>
              <a:ext cx="252408" cy="276874"/>
            </a:xfrm>
            <a:prstGeom prst="halfFrame">
              <a:avLst>
                <a:gd name="adj1" fmla="val 14068"/>
                <a:gd name="adj2" fmla="val 151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1/2 액자 11">
              <a:extLst>
                <a:ext uri="{FF2B5EF4-FFF2-40B4-BE49-F238E27FC236}">
                  <a16:creationId xmlns:a16="http://schemas.microsoft.com/office/drawing/2014/main" id="{2956177B-2BAE-4671-A96B-D7B5C9B7A49B}"/>
                </a:ext>
              </a:extLst>
            </p:cNvPr>
            <p:cNvSpPr/>
            <p:nvPr/>
          </p:nvSpPr>
          <p:spPr>
            <a:xfrm rot="5400000">
              <a:off x="8378780" y="2558113"/>
              <a:ext cx="262732" cy="265994"/>
            </a:xfrm>
            <a:prstGeom prst="halfFrame">
              <a:avLst>
                <a:gd name="adj1" fmla="val 14068"/>
                <a:gd name="adj2" fmla="val 151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1/2 액자 12">
              <a:extLst>
                <a:ext uri="{FF2B5EF4-FFF2-40B4-BE49-F238E27FC236}">
                  <a16:creationId xmlns:a16="http://schemas.microsoft.com/office/drawing/2014/main" id="{45CFF20B-1F59-4937-8861-BCB3BAC6790D}"/>
                </a:ext>
              </a:extLst>
            </p:cNvPr>
            <p:cNvSpPr/>
            <p:nvPr/>
          </p:nvSpPr>
          <p:spPr>
            <a:xfrm rot="16200000">
              <a:off x="5426511" y="3179156"/>
              <a:ext cx="262732" cy="265994"/>
            </a:xfrm>
            <a:prstGeom prst="halfFrame">
              <a:avLst>
                <a:gd name="adj1" fmla="val 14068"/>
                <a:gd name="adj2" fmla="val 151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525AA8-B077-4700-90B5-24077CEB0246}"/>
                </a:ext>
              </a:extLst>
            </p:cNvPr>
            <p:cNvSpPr txBox="1"/>
            <p:nvPr/>
          </p:nvSpPr>
          <p:spPr>
            <a:xfrm>
              <a:off x="6030220" y="2755386"/>
              <a:ext cx="25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잠금풀어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조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F14AD3-7B74-4CD2-9EA6-DD10DC8AF1AB}"/>
              </a:ext>
            </a:extLst>
          </p:cNvPr>
          <p:cNvSpPr txBox="1"/>
          <p:nvPr/>
        </p:nvSpPr>
        <p:spPr>
          <a:xfrm>
            <a:off x="3834362" y="1679873"/>
            <a:ext cx="452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영단어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문제를 풀어 잠금 해제하는 어플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0D58-1472-4304-9EB2-C09EB56D46D8}"/>
              </a:ext>
            </a:extLst>
          </p:cNvPr>
          <p:cNvGrpSpPr/>
          <p:nvPr/>
        </p:nvGrpSpPr>
        <p:grpSpPr>
          <a:xfrm>
            <a:off x="4252022" y="2530032"/>
            <a:ext cx="3827925" cy="386753"/>
            <a:chOff x="3613213" y="3760717"/>
            <a:chExt cx="3827925" cy="386753"/>
          </a:xfrm>
        </p:grpSpPr>
        <p:cxnSp>
          <p:nvCxnSpPr>
            <p:cNvPr id="23" name="îṣļîḑé-Straight Connector 4">
              <a:extLst>
                <a:ext uri="{FF2B5EF4-FFF2-40B4-BE49-F238E27FC236}">
                  <a16:creationId xmlns:a16="http://schemas.microsoft.com/office/drawing/2014/main" id="{32438B99-6313-4929-9852-61036FC4C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6891" y="3863807"/>
              <a:ext cx="168424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DFEBA13-47A0-4275-BE26-46C19E3896C1}"/>
                </a:ext>
              </a:extLst>
            </p:cNvPr>
            <p:cNvGrpSpPr/>
            <p:nvPr/>
          </p:nvGrpSpPr>
          <p:grpSpPr>
            <a:xfrm>
              <a:off x="3613213" y="3760717"/>
              <a:ext cx="2201605" cy="386753"/>
              <a:chOff x="3409510" y="3229966"/>
              <a:chExt cx="1402188" cy="242434"/>
            </a:xfrm>
          </p:grpSpPr>
          <p:cxnSp>
            <p:nvCxnSpPr>
              <p:cNvPr id="17" name="îṣļîḑé-Straight Connector 4">
                <a:extLst>
                  <a:ext uri="{FF2B5EF4-FFF2-40B4-BE49-F238E27FC236}">
                    <a16:creationId xmlns:a16="http://schemas.microsoft.com/office/drawing/2014/main" id="{350BA6BD-21DC-49CA-9554-792A9CD15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9510" y="3296273"/>
                <a:ext cx="107268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B315D14-3AF9-4BF5-8B5F-55D0940A700D}"/>
                  </a:ext>
                </a:extLst>
              </p:cNvPr>
              <p:cNvGrpSpPr/>
              <p:nvPr/>
            </p:nvGrpSpPr>
            <p:grpSpPr>
              <a:xfrm>
                <a:off x="4531348" y="3229966"/>
                <a:ext cx="280350" cy="242434"/>
                <a:chOff x="4573012" y="3265995"/>
                <a:chExt cx="197021" cy="170375"/>
              </a:xfrm>
            </p:grpSpPr>
            <p:sp>
              <p:nvSpPr>
                <p:cNvPr id="21" name="îṣļîḑé-Freeform 5">
                  <a:extLst>
                    <a:ext uri="{FF2B5EF4-FFF2-40B4-BE49-F238E27FC236}">
                      <a16:creationId xmlns:a16="http://schemas.microsoft.com/office/drawing/2014/main" id="{C37868E8-D455-43D6-A2AD-97FE1DDC8B7C}"/>
                    </a:ext>
                  </a:extLst>
                </p:cNvPr>
                <p:cNvSpPr/>
                <p:nvPr/>
              </p:nvSpPr>
              <p:spPr>
                <a:xfrm rot="18914935">
                  <a:off x="4573012" y="3265995"/>
                  <a:ext cx="47936" cy="170375"/>
                </a:xfrm>
                <a:custGeom>
                  <a:avLst/>
                  <a:gdLst>
                    <a:gd name="connsiteX0" fmla="*/ 125628 w 125628"/>
                    <a:gd name="connsiteY0" fmla="*/ 446518 h 446518"/>
                    <a:gd name="connsiteX1" fmla="*/ 0 w 125628"/>
                    <a:gd name="connsiteY1" fmla="*/ 446518 h 446518"/>
                    <a:gd name="connsiteX2" fmla="*/ 0 w 125628"/>
                    <a:gd name="connsiteY2" fmla="*/ 0 h 446518"/>
                    <a:gd name="connsiteX3" fmla="*/ 125628 w 125628"/>
                    <a:gd name="connsiteY3" fmla="*/ 124541 h 446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628" h="446518">
                      <a:moveTo>
                        <a:pt x="125628" y="446518"/>
                      </a:moveTo>
                      <a:lnTo>
                        <a:pt x="0" y="446518"/>
                      </a:lnTo>
                      <a:lnTo>
                        <a:pt x="0" y="0"/>
                      </a:lnTo>
                      <a:lnTo>
                        <a:pt x="125628" y="12454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îṣļîḑé-Freeform 6">
                  <a:extLst>
                    <a:ext uri="{FF2B5EF4-FFF2-40B4-BE49-F238E27FC236}">
                      <a16:creationId xmlns:a16="http://schemas.microsoft.com/office/drawing/2014/main" id="{37B073FD-B09B-4A8E-A30B-8F8DBF909ED1}"/>
                    </a:ext>
                  </a:extLst>
                </p:cNvPr>
                <p:cNvSpPr/>
                <p:nvPr/>
              </p:nvSpPr>
              <p:spPr>
                <a:xfrm rot="2703745">
                  <a:off x="4660101" y="3265347"/>
                  <a:ext cx="47936" cy="171929"/>
                </a:xfrm>
                <a:custGeom>
                  <a:avLst/>
                  <a:gdLst>
                    <a:gd name="connsiteX0" fmla="*/ 125628 w 125628"/>
                    <a:gd name="connsiteY0" fmla="*/ 0 h 450590"/>
                    <a:gd name="connsiteX1" fmla="*/ 125628 w 125628"/>
                    <a:gd name="connsiteY1" fmla="*/ 450590 h 450590"/>
                    <a:gd name="connsiteX2" fmla="*/ 0 w 125628"/>
                    <a:gd name="connsiteY2" fmla="*/ 450590 h 450590"/>
                    <a:gd name="connsiteX3" fmla="*/ 0 w 125628"/>
                    <a:gd name="connsiteY3" fmla="*/ 125902 h 450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628" h="450590">
                      <a:moveTo>
                        <a:pt x="125628" y="0"/>
                      </a:moveTo>
                      <a:lnTo>
                        <a:pt x="125628" y="450590"/>
                      </a:lnTo>
                      <a:lnTo>
                        <a:pt x="0" y="450590"/>
                      </a:lnTo>
                      <a:lnTo>
                        <a:pt x="0" y="125902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9529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ACF1F30-2FA1-47B2-BDDE-BD96D48FB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37" y="1182918"/>
            <a:ext cx="9095819" cy="54922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5A6B606-F778-456C-8B7F-B0F0A43C9C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210"/>
          <a:stretch/>
        </p:blipFill>
        <p:spPr>
          <a:xfrm>
            <a:off x="2383939" y="1932982"/>
            <a:ext cx="2466237" cy="44996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A64E88B-4E73-4FAF-9683-71BAD02DCF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535" t="3418" r="34333" b="70630"/>
          <a:stretch/>
        </p:blipFill>
        <p:spPr>
          <a:xfrm>
            <a:off x="3590186" y="2125783"/>
            <a:ext cx="1230630" cy="116526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 기능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099C-BAAD-47BE-BC1F-B28AE54166AD}"/>
              </a:ext>
            </a:extLst>
          </p:cNvPr>
          <p:cNvGrpSpPr/>
          <p:nvPr/>
        </p:nvGrpSpPr>
        <p:grpSpPr>
          <a:xfrm>
            <a:off x="9208723" y="1493913"/>
            <a:ext cx="1135062" cy="1098272"/>
            <a:chOff x="8675370" y="1450732"/>
            <a:chExt cx="757238" cy="782638"/>
          </a:xfrm>
          <a:solidFill>
            <a:schemeClr val="bg1">
              <a:lumMod val="50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37478FCF-7EE5-4CD1-895D-79A0B383F19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675370" y="1450732"/>
              <a:ext cx="757238" cy="78263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D84576C-320B-4659-B363-9A5B1DB10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780145" y="1558682"/>
              <a:ext cx="547688" cy="56673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05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A57048-D4BC-405B-A0ED-DA39AEF319FF}"/>
              </a:ext>
            </a:extLst>
          </p:cNvPr>
          <p:cNvSpPr txBox="1"/>
          <p:nvPr/>
        </p:nvSpPr>
        <p:spPr>
          <a:xfrm>
            <a:off x="6436145" y="2179090"/>
            <a:ext cx="296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4FC2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오답노트 초기화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E41F6-A712-4195-90D2-CD5613AAF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3939" y="1932982"/>
            <a:ext cx="2466237" cy="44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사용 시나리오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FBA72CE-86B6-4440-9852-C64F0A2B2F44}"/>
              </a:ext>
            </a:extLst>
          </p:cNvPr>
          <p:cNvGrpSpPr/>
          <p:nvPr/>
        </p:nvGrpSpPr>
        <p:grpSpPr>
          <a:xfrm>
            <a:off x="4714240" y="1212720"/>
            <a:ext cx="3637280" cy="5407920"/>
            <a:chOff x="4714240" y="1212720"/>
            <a:chExt cx="3637280" cy="54079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B4EBEA-9F59-472B-AA7D-D7DCC568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240" y="1212720"/>
              <a:ext cx="3637280" cy="5407920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E16247-4314-403A-AD53-EF1A1374C655}"/>
                </a:ext>
              </a:extLst>
            </p:cNvPr>
            <p:cNvSpPr/>
            <p:nvPr/>
          </p:nvSpPr>
          <p:spPr>
            <a:xfrm>
              <a:off x="5294051" y="1513840"/>
              <a:ext cx="2305630" cy="4800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E3150A7-9DDE-4982-94E2-A69243E2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91" y="1513840"/>
            <a:ext cx="2305630" cy="4800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6C9C83-521C-460E-B4C3-6EC75AB6A344}"/>
              </a:ext>
            </a:extLst>
          </p:cNvPr>
          <p:cNvSpPr txBox="1"/>
          <p:nvPr/>
        </p:nvSpPr>
        <p:spPr>
          <a:xfrm>
            <a:off x="8557473" y="3059667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04808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사용 시나리오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FBA72CE-86B6-4440-9852-C64F0A2B2F44}"/>
              </a:ext>
            </a:extLst>
          </p:cNvPr>
          <p:cNvGrpSpPr/>
          <p:nvPr/>
        </p:nvGrpSpPr>
        <p:grpSpPr>
          <a:xfrm>
            <a:off x="4714240" y="1212720"/>
            <a:ext cx="3637280" cy="5407920"/>
            <a:chOff x="4714240" y="1212720"/>
            <a:chExt cx="3637280" cy="54079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B4EBEA-9F59-472B-AA7D-D7DCC568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240" y="1212720"/>
              <a:ext cx="3637280" cy="5407920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E16247-4314-403A-AD53-EF1A1374C655}"/>
                </a:ext>
              </a:extLst>
            </p:cNvPr>
            <p:cNvSpPr/>
            <p:nvPr/>
          </p:nvSpPr>
          <p:spPr>
            <a:xfrm>
              <a:off x="5294051" y="1513840"/>
              <a:ext cx="2305630" cy="4800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E3150A7-9DDE-4982-94E2-A69243E2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91" y="1513840"/>
            <a:ext cx="2305630" cy="4800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6C9C83-521C-460E-B4C3-6EC75AB6A344}"/>
              </a:ext>
            </a:extLst>
          </p:cNvPr>
          <p:cNvSpPr txBox="1"/>
          <p:nvPr/>
        </p:nvSpPr>
        <p:spPr>
          <a:xfrm>
            <a:off x="8557473" y="3059667"/>
            <a:ext cx="36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9B0FDDAC-FADD-46CE-AC79-4E1E7C78F7E5}"/>
              </a:ext>
            </a:extLst>
          </p:cNvPr>
          <p:cNvSpPr/>
          <p:nvPr/>
        </p:nvSpPr>
        <p:spPr>
          <a:xfrm rot="10800000">
            <a:off x="5294050" y="4257039"/>
            <a:ext cx="100909" cy="975360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D270B9-7E06-4A09-B7B5-F61D462FD45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307840" y="4744719"/>
            <a:ext cx="9862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551FD-263F-4BC2-8A31-737029C761B5}"/>
              </a:ext>
            </a:extLst>
          </p:cNvPr>
          <p:cNvSpPr txBox="1"/>
          <p:nvPr/>
        </p:nvSpPr>
        <p:spPr>
          <a:xfrm>
            <a:off x="3088637" y="4560053"/>
            <a:ext cx="121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정답 클릭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78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사용 시나리오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FBA72CE-86B6-4440-9852-C64F0A2B2F44}"/>
              </a:ext>
            </a:extLst>
          </p:cNvPr>
          <p:cNvGrpSpPr/>
          <p:nvPr/>
        </p:nvGrpSpPr>
        <p:grpSpPr>
          <a:xfrm>
            <a:off x="4714240" y="1212720"/>
            <a:ext cx="3637280" cy="5407920"/>
            <a:chOff x="4714240" y="1212720"/>
            <a:chExt cx="3637280" cy="54079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B4EBEA-9F59-472B-AA7D-D7DCC568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240" y="1212720"/>
              <a:ext cx="3637280" cy="5407920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E16247-4314-403A-AD53-EF1A1374C655}"/>
                </a:ext>
              </a:extLst>
            </p:cNvPr>
            <p:cNvSpPr/>
            <p:nvPr/>
          </p:nvSpPr>
          <p:spPr>
            <a:xfrm>
              <a:off x="5294051" y="1513840"/>
              <a:ext cx="2305630" cy="4800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E3150A7-9DDE-4982-94E2-A69243E2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91" y="1513840"/>
            <a:ext cx="2305630" cy="4800600"/>
          </a:xfrm>
          <a:prstGeom prst="rect">
            <a:avLst/>
          </a:prstGeom>
        </p:spPr>
      </p:pic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9B0FDDAC-FADD-46CE-AC79-4E1E7C78F7E5}"/>
              </a:ext>
            </a:extLst>
          </p:cNvPr>
          <p:cNvSpPr/>
          <p:nvPr/>
        </p:nvSpPr>
        <p:spPr>
          <a:xfrm rot="10800000">
            <a:off x="5294050" y="4257039"/>
            <a:ext cx="100909" cy="975360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7319A4-F214-46E7-8D6B-AB8AE52F2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"/>
          <a:stretch/>
        </p:blipFill>
        <p:spPr>
          <a:xfrm>
            <a:off x="5273732" y="1513841"/>
            <a:ext cx="231579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사용 시나리오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FBA72CE-86B6-4440-9852-C64F0A2B2F44}"/>
              </a:ext>
            </a:extLst>
          </p:cNvPr>
          <p:cNvGrpSpPr/>
          <p:nvPr/>
        </p:nvGrpSpPr>
        <p:grpSpPr>
          <a:xfrm>
            <a:off x="4714240" y="1212720"/>
            <a:ext cx="3637280" cy="5407920"/>
            <a:chOff x="4714240" y="1212720"/>
            <a:chExt cx="3637280" cy="54079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B4EBEA-9F59-472B-AA7D-D7DCC568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240" y="1212720"/>
              <a:ext cx="3637280" cy="5407920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E16247-4314-403A-AD53-EF1A1374C655}"/>
                </a:ext>
              </a:extLst>
            </p:cNvPr>
            <p:cNvSpPr/>
            <p:nvPr/>
          </p:nvSpPr>
          <p:spPr>
            <a:xfrm>
              <a:off x="5294051" y="1513840"/>
              <a:ext cx="2305630" cy="4800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E3150A7-9DDE-4982-94E2-A69243E2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91" y="1513840"/>
            <a:ext cx="2305630" cy="4800600"/>
          </a:xfrm>
          <a:prstGeom prst="rect">
            <a:avLst/>
          </a:prstGeom>
        </p:spPr>
      </p:pic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9B0FDDAC-FADD-46CE-AC79-4E1E7C78F7E5}"/>
              </a:ext>
            </a:extLst>
          </p:cNvPr>
          <p:cNvSpPr/>
          <p:nvPr/>
        </p:nvSpPr>
        <p:spPr>
          <a:xfrm rot="10800000">
            <a:off x="5294050" y="3108959"/>
            <a:ext cx="100909" cy="975360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D270B9-7E06-4A09-B7B5-F61D462FD45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307840" y="3596639"/>
            <a:ext cx="9862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551FD-263F-4BC2-8A31-737029C761B5}"/>
              </a:ext>
            </a:extLst>
          </p:cNvPr>
          <p:cNvSpPr txBox="1"/>
          <p:nvPr/>
        </p:nvSpPr>
        <p:spPr>
          <a:xfrm>
            <a:off x="3088637" y="3411973"/>
            <a:ext cx="121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오답 클릭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8319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사용 시나리오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FBA72CE-86B6-4440-9852-C64F0A2B2F44}"/>
              </a:ext>
            </a:extLst>
          </p:cNvPr>
          <p:cNvGrpSpPr/>
          <p:nvPr/>
        </p:nvGrpSpPr>
        <p:grpSpPr>
          <a:xfrm>
            <a:off x="4714240" y="1212720"/>
            <a:ext cx="3637280" cy="5407920"/>
            <a:chOff x="4714240" y="1212720"/>
            <a:chExt cx="3637280" cy="54079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B4EBEA-9F59-472B-AA7D-D7DCC568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240" y="1212720"/>
              <a:ext cx="3637280" cy="5407920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E16247-4314-403A-AD53-EF1A1374C655}"/>
                </a:ext>
              </a:extLst>
            </p:cNvPr>
            <p:cNvSpPr/>
            <p:nvPr/>
          </p:nvSpPr>
          <p:spPr>
            <a:xfrm>
              <a:off x="5294051" y="1513840"/>
              <a:ext cx="2305630" cy="4800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E3150A7-9DDE-4982-94E2-A69243E2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91" y="1513840"/>
            <a:ext cx="2305630" cy="4800600"/>
          </a:xfrm>
          <a:prstGeom prst="rect">
            <a:avLst/>
          </a:prstGeom>
        </p:spPr>
      </p:pic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9B0FDDAC-FADD-46CE-AC79-4E1E7C78F7E5}"/>
              </a:ext>
            </a:extLst>
          </p:cNvPr>
          <p:cNvSpPr/>
          <p:nvPr/>
        </p:nvSpPr>
        <p:spPr>
          <a:xfrm rot="10800000">
            <a:off x="5294050" y="4257039"/>
            <a:ext cx="100909" cy="975360"/>
          </a:xfrm>
          <a:prstGeom prst="rightBracke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019FEC-8934-4D09-877D-A403E7F76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732" y="1513841"/>
            <a:ext cx="231579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5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시연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APP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 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FB2F09-056B-4268-8E9E-4CB99F9252EC}"/>
              </a:ext>
            </a:extLst>
          </p:cNvPr>
          <p:cNvSpPr txBox="1"/>
          <p:nvPr/>
        </p:nvSpPr>
        <p:spPr>
          <a:xfrm>
            <a:off x="2407920" y="2204720"/>
            <a:ext cx="57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 사이트</a:t>
            </a:r>
            <a:r>
              <a:rPr lang="en-US" altLang="ko-KR" dirty="0"/>
              <a:t>: __________________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566379"/>
      </p:ext>
    </p:extLst>
  </p:cSld>
  <p:clrMapOvr>
    <a:masterClrMapping/>
  </p:clrMapOvr>
  <p:transition spd="med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소감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팀원 소감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16C56B-0E31-46CD-8D74-4EB1698BD3E8}"/>
              </a:ext>
            </a:extLst>
          </p:cNvPr>
          <p:cNvGrpSpPr/>
          <p:nvPr/>
        </p:nvGrpSpPr>
        <p:grpSpPr>
          <a:xfrm>
            <a:off x="1581626" y="1956470"/>
            <a:ext cx="1725145" cy="242434"/>
            <a:chOff x="3769675" y="3229966"/>
            <a:chExt cx="1725145" cy="242434"/>
          </a:xfrm>
        </p:grpSpPr>
        <p:cxnSp>
          <p:nvCxnSpPr>
            <p:cNvPr id="14" name="îṣļîḑé-Straight Connector 4">
              <a:extLst>
                <a:ext uri="{FF2B5EF4-FFF2-40B4-BE49-F238E27FC236}">
                  <a16:creationId xmlns:a16="http://schemas.microsoft.com/office/drawing/2014/main" id="{A3A54B48-C46D-4E82-B496-4DB680BAA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675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53F6285-DCF1-44B7-949B-E13F9CE8A019}"/>
                </a:ext>
              </a:extLst>
            </p:cNvPr>
            <p:cNvGrpSpPr/>
            <p:nvPr/>
          </p:nvGrpSpPr>
          <p:grpSpPr>
            <a:xfrm>
              <a:off x="4531348" y="3229966"/>
              <a:ext cx="280350" cy="242434"/>
              <a:chOff x="4573012" y="3265995"/>
              <a:chExt cx="197021" cy="170375"/>
            </a:xfrm>
          </p:grpSpPr>
          <p:sp>
            <p:nvSpPr>
              <p:cNvPr id="15" name="îṣļîḑé-Freeform 5">
                <a:extLst>
                  <a:ext uri="{FF2B5EF4-FFF2-40B4-BE49-F238E27FC236}">
                    <a16:creationId xmlns:a16="http://schemas.microsoft.com/office/drawing/2014/main" id="{49772C84-4B07-438C-AC70-4A4B5BCE8BB4}"/>
                  </a:ext>
                </a:extLst>
              </p:cNvPr>
              <p:cNvSpPr/>
              <p:nvPr/>
            </p:nvSpPr>
            <p:spPr>
              <a:xfrm rot="18914935">
                <a:off x="4573012" y="3265995"/>
                <a:ext cx="47936" cy="170375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îṣļîḑé-Freeform 6">
                <a:extLst>
                  <a:ext uri="{FF2B5EF4-FFF2-40B4-BE49-F238E27FC236}">
                    <a16:creationId xmlns:a16="http://schemas.microsoft.com/office/drawing/2014/main" id="{B479942F-0B16-4EC5-A498-D07F8E298E5E}"/>
                  </a:ext>
                </a:extLst>
              </p:cNvPr>
              <p:cNvSpPr/>
              <p:nvPr/>
            </p:nvSpPr>
            <p:spPr>
              <a:xfrm rot="2703745">
                <a:off x="4660101" y="3265347"/>
                <a:ext cx="47936" cy="171929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27" name="îṣļîḑé-Straight Connector 4">
              <a:extLst>
                <a:ext uri="{FF2B5EF4-FFF2-40B4-BE49-F238E27FC236}">
                  <a16:creationId xmlns:a16="http://schemas.microsoft.com/office/drawing/2014/main" id="{5B29E474-8A55-4957-A00A-ED7392C62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299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AB984E-1B05-4E48-A885-6AA0E229C363}"/>
              </a:ext>
            </a:extLst>
          </p:cNvPr>
          <p:cNvGrpSpPr/>
          <p:nvPr/>
        </p:nvGrpSpPr>
        <p:grpSpPr>
          <a:xfrm>
            <a:off x="5330440" y="1950909"/>
            <a:ext cx="1725145" cy="242434"/>
            <a:chOff x="3769675" y="3229966"/>
            <a:chExt cx="1725145" cy="242434"/>
          </a:xfrm>
        </p:grpSpPr>
        <p:cxnSp>
          <p:nvCxnSpPr>
            <p:cNvPr id="30" name="îṣļîḑé-Straight Connector 4">
              <a:extLst>
                <a:ext uri="{FF2B5EF4-FFF2-40B4-BE49-F238E27FC236}">
                  <a16:creationId xmlns:a16="http://schemas.microsoft.com/office/drawing/2014/main" id="{AAD51256-EE0B-4C81-8471-DB1BC6156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675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99EE8E4-9FD2-4426-ADE4-BBE2F975F1CC}"/>
                </a:ext>
              </a:extLst>
            </p:cNvPr>
            <p:cNvGrpSpPr/>
            <p:nvPr/>
          </p:nvGrpSpPr>
          <p:grpSpPr>
            <a:xfrm>
              <a:off x="4531348" y="3229966"/>
              <a:ext cx="280350" cy="242434"/>
              <a:chOff x="4573012" y="3265995"/>
              <a:chExt cx="197021" cy="170375"/>
            </a:xfrm>
          </p:grpSpPr>
          <p:sp>
            <p:nvSpPr>
              <p:cNvPr id="33" name="îṣļîḑé-Freeform 5">
                <a:extLst>
                  <a:ext uri="{FF2B5EF4-FFF2-40B4-BE49-F238E27FC236}">
                    <a16:creationId xmlns:a16="http://schemas.microsoft.com/office/drawing/2014/main" id="{6DFA6F22-6956-414C-9E2E-526852138B25}"/>
                  </a:ext>
                </a:extLst>
              </p:cNvPr>
              <p:cNvSpPr/>
              <p:nvPr/>
            </p:nvSpPr>
            <p:spPr>
              <a:xfrm rot="18914935">
                <a:off x="4573012" y="3265995"/>
                <a:ext cx="47936" cy="170375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îṣļîḑé-Freeform 6">
                <a:extLst>
                  <a:ext uri="{FF2B5EF4-FFF2-40B4-BE49-F238E27FC236}">
                    <a16:creationId xmlns:a16="http://schemas.microsoft.com/office/drawing/2014/main" id="{C8160342-A021-468B-9076-D0E676B63519}"/>
                  </a:ext>
                </a:extLst>
              </p:cNvPr>
              <p:cNvSpPr/>
              <p:nvPr/>
            </p:nvSpPr>
            <p:spPr>
              <a:xfrm rot="2703745">
                <a:off x="4660101" y="3265347"/>
                <a:ext cx="47936" cy="171929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32" name="îṣļîḑé-Straight Connector 4">
              <a:extLst>
                <a:ext uri="{FF2B5EF4-FFF2-40B4-BE49-F238E27FC236}">
                  <a16:creationId xmlns:a16="http://schemas.microsoft.com/office/drawing/2014/main" id="{E217E3C6-6C8C-47DA-8B71-CE83CB102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299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657B2D2-E2BE-4864-9CED-55EDBB8A1E54}"/>
              </a:ext>
            </a:extLst>
          </p:cNvPr>
          <p:cNvGrpSpPr/>
          <p:nvPr/>
        </p:nvGrpSpPr>
        <p:grpSpPr>
          <a:xfrm>
            <a:off x="9079255" y="1945349"/>
            <a:ext cx="1725145" cy="242434"/>
            <a:chOff x="3769675" y="3229966"/>
            <a:chExt cx="1725145" cy="242434"/>
          </a:xfrm>
        </p:grpSpPr>
        <p:cxnSp>
          <p:nvCxnSpPr>
            <p:cNvPr id="36" name="îṣļîḑé-Straight Connector 4">
              <a:extLst>
                <a:ext uri="{FF2B5EF4-FFF2-40B4-BE49-F238E27FC236}">
                  <a16:creationId xmlns:a16="http://schemas.microsoft.com/office/drawing/2014/main" id="{433793A3-8E67-4ECD-B9CE-A6954D5E5C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675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94B452C-17C8-46E4-B20F-2FF4A40BA151}"/>
                </a:ext>
              </a:extLst>
            </p:cNvPr>
            <p:cNvGrpSpPr/>
            <p:nvPr/>
          </p:nvGrpSpPr>
          <p:grpSpPr>
            <a:xfrm>
              <a:off x="4531348" y="3229966"/>
              <a:ext cx="280350" cy="242434"/>
              <a:chOff x="4573012" y="3265995"/>
              <a:chExt cx="197021" cy="170375"/>
            </a:xfrm>
          </p:grpSpPr>
          <p:sp>
            <p:nvSpPr>
              <p:cNvPr id="40" name="îṣļîḑé-Freeform 5">
                <a:extLst>
                  <a:ext uri="{FF2B5EF4-FFF2-40B4-BE49-F238E27FC236}">
                    <a16:creationId xmlns:a16="http://schemas.microsoft.com/office/drawing/2014/main" id="{794863B8-087B-4755-92FE-0AE1D1399BF3}"/>
                  </a:ext>
                </a:extLst>
              </p:cNvPr>
              <p:cNvSpPr/>
              <p:nvPr/>
            </p:nvSpPr>
            <p:spPr>
              <a:xfrm rot="18914935">
                <a:off x="4573012" y="3265995"/>
                <a:ext cx="47936" cy="170375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îṣļîḑé-Freeform 6">
                <a:extLst>
                  <a:ext uri="{FF2B5EF4-FFF2-40B4-BE49-F238E27FC236}">
                    <a16:creationId xmlns:a16="http://schemas.microsoft.com/office/drawing/2014/main" id="{60712B85-B69D-4150-90F1-D8D64800B031}"/>
                  </a:ext>
                </a:extLst>
              </p:cNvPr>
              <p:cNvSpPr/>
              <p:nvPr/>
            </p:nvSpPr>
            <p:spPr>
              <a:xfrm rot="2703745">
                <a:off x="4660101" y="3265347"/>
                <a:ext cx="47936" cy="171929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39" name="îṣļîḑé-Straight Connector 4">
              <a:extLst>
                <a:ext uri="{FF2B5EF4-FFF2-40B4-BE49-F238E27FC236}">
                  <a16:creationId xmlns:a16="http://schemas.microsoft.com/office/drawing/2014/main" id="{9D56DDBB-5F15-48C1-BD73-150BD0E99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299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EE9CD72-5A25-4C90-8CAF-5493AB759CBD}"/>
              </a:ext>
            </a:extLst>
          </p:cNvPr>
          <p:cNvSpPr txBox="1"/>
          <p:nvPr/>
        </p:nvSpPr>
        <p:spPr>
          <a:xfrm>
            <a:off x="2002321" y="1528982"/>
            <a:ext cx="146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이영채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EE2AD-55F0-4480-AB5D-11258AACF04C}"/>
              </a:ext>
            </a:extLst>
          </p:cNvPr>
          <p:cNvSpPr txBox="1"/>
          <p:nvPr/>
        </p:nvSpPr>
        <p:spPr>
          <a:xfrm>
            <a:off x="5735927" y="1521575"/>
            <a:ext cx="135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최성훈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F31046-0DAF-4B7A-8CC6-BF2847ABAE61}"/>
              </a:ext>
            </a:extLst>
          </p:cNvPr>
          <p:cNvSpPr txBox="1"/>
          <p:nvPr/>
        </p:nvSpPr>
        <p:spPr>
          <a:xfrm>
            <a:off x="9512832" y="1521575"/>
            <a:ext cx="2130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김영민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D3A77A-2995-4DFD-8E16-1F36576728CF}"/>
              </a:ext>
            </a:extLst>
          </p:cNvPr>
          <p:cNvSpPr/>
          <p:nvPr/>
        </p:nvSpPr>
        <p:spPr>
          <a:xfrm>
            <a:off x="1035466" y="2506157"/>
            <a:ext cx="2902998" cy="347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43F79F2-05F7-4857-B880-5DA36C81D3B7}"/>
              </a:ext>
            </a:extLst>
          </p:cNvPr>
          <p:cNvSpPr/>
          <p:nvPr/>
        </p:nvSpPr>
        <p:spPr>
          <a:xfrm>
            <a:off x="4687963" y="2506157"/>
            <a:ext cx="2902998" cy="347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52A3E0-1690-4D1A-8CB2-B61C6197B5C4}"/>
              </a:ext>
            </a:extLst>
          </p:cNvPr>
          <p:cNvSpPr/>
          <p:nvPr/>
        </p:nvSpPr>
        <p:spPr>
          <a:xfrm>
            <a:off x="8533095" y="2506157"/>
            <a:ext cx="2902998" cy="347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23696"/>
      </p:ext>
    </p:extLst>
  </p:cSld>
  <p:clrMapOvr>
    <a:masterClrMapping/>
  </p:clrMapOvr>
  <p:transition spd="med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379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F2EE03-8060-4E57-8628-E924C8D11ED4}"/>
              </a:ext>
            </a:extLst>
          </p:cNvPr>
          <p:cNvSpPr txBox="1"/>
          <p:nvPr/>
        </p:nvSpPr>
        <p:spPr>
          <a:xfrm>
            <a:off x="1468897" y="1491916"/>
            <a:ext cx="24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 명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정한 팀 이름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767F1-26D8-4139-8032-47A17934F423}"/>
              </a:ext>
            </a:extLst>
          </p:cNvPr>
          <p:cNvSpPr txBox="1"/>
          <p:nvPr/>
        </p:nvSpPr>
        <p:spPr>
          <a:xfrm>
            <a:off x="1876567" y="4411578"/>
            <a:ext cx="247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이영채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소프트웨어학과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94019-6251-46F3-8433-60C5C016E703}"/>
              </a:ext>
            </a:extLst>
          </p:cNvPr>
          <p:cNvSpPr txBox="1"/>
          <p:nvPr/>
        </p:nvSpPr>
        <p:spPr>
          <a:xfrm>
            <a:off x="5578998" y="4411578"/>
            <a:ext cx="262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최성훈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소프트웨어학과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9B6DE-ED2A-44DE-9C24-39856B052C07}"/>
              </a:ext>
            </a:extLst>
          </p:cNvPr>
          <p:cNvSpPr txBox="1"/>
          <p:nvPr/>
        </p:nvSpPr>
        <p:spPr>
          <a:xfrm>
            <a:off x="9444417" y="4411578"/>
            <a:ext cx="247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김영민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소프트웨어학과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D95A9F-3B77-40A9-92AB-DA5B9AE4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45" y="2079201"/>
            <a:ext cx="1689856" cy="2251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C196E5-6013-4451-8BBF-644C74EF4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98" y="2166805"/>
            <a:ext cx="2470484" cy="22447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F904F2-7A55-4BE0-A22C-F164F1410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99" y="2079078"/>
            <a:ext cx="1827210" cy="23325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319693-3AB3-4E66-90D7-EA900442DF63}"/>
              </a:ext>
            </a:extLst>
          </p:cNvPr>
          <p:cNvGrpSpPr/>
          <p:nvPr/>
        </p:nvGrpSpPr>
        <p:grpSpPr>
          <a:xfrm>
            <a:off x="940456" y="182880"/>
            <a:ext cx="1852488" cy="921106"/>
            <a:chOff x="640080" y="-971550"/>
            <a:chExt cx="1660746" cy="8257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CD3AA4-AFF7-472D-8A59-63F0F3EF338F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팀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AA0A63-660C-4597-8C5B-D427EA4EB28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5B19A5-F3B6-4544-9FC4-E3EFFF3179EF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F50D-2974-44E1-A482-9D5E65689362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FECE14B-387E-40EE-9E42-87A07128EA1A}"/>
              </a:ext>
            </a:extLst>
          </p:cNvPr>
          <p:cNvGrpSpPr/>
          <p:nvPr/>
        </p:nvGrpSpPr>
        <p:grpSpPr>
          <a:xfrm>
            <a:off x="1105895" y="1674330"/>
            <a:ext cx="8925553" cy="1074517"/>
            <a:chOff x="1105895" y="1674330"/>
            <a:chExt cx="8925553" cy="107451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AB7FD2-B88C-4CCB-8C28-B221ADFFD1BE}"/>
                </a:ext>
              </a:extLst>
            </p:cNvPr>
            <p:cNvSpPr txBox="1"/>
            <p:nvPr/>
          </p:nvSpPr>
          <p:spPr>
            <a:xfrm>
              <a:off x="4586393" y="1925893"/>
              <a:ext cx="54450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단어 리스트 </a:t>
              </a:r>
              <a:r>
                <a:rPr lang="en-US" altLang="ko-KR" dirty="0"/>
                <a:t>DB </a:t>
              </a:r>
              <a:r>
                <a:rPr lang="ko-KR" altLang="en-US" dirty="0"/>
                <a:t>설계 </a:t>
              </a:r>
              <a:r>
                <a:rPr lang="en-US" altLang="ko-KR" dirty="0"/>
                <a:t>, </a:t>
              </a:r>
              <a:r>
                <a:rPr lang="ko-KR" altLang="en-US" dirty="0"/>
                <a:t>오답노트 </a:t>
              </a:r>
              <a:r>
                <a:rPr lang="en-US" altLang="ko-KR" dirty="0"/>
                <a:t>DB</a:t>
              </a:r>
              <a:r>
                <a:rPr lang="ko-KR" altLang="en-US" dirty="0"/>
                <a:t> 설계</a:t>
              </a:r>
              <a:r>
                <a:rPr lang="en-US" altLang="ko-KR" dirty="0"/>
                <a:t>/ </a:t>
              </a:r>
              <a:r>
                <a:rPr lang="ko-KR" altLang="en-US" dirty="0"/>
                <a:t>단어 추가 삭제 개발</a:t>
              </a:r>
              <a:r>
                <a:rPr lang="en-US" altLang="ko-KR" dirty="0"/>
                <a:t>/ </a:t>
              </a:r>
              <a:r>
                <a:rPr lang="ko-KR" altLang="en-US" dirty="0"/>
                <a:t>세팅 화면</a:t>
              </a:r>
              <a:r>
                <a:rPr lang="en-US" altLang="ko-KR" dirty="0"/>
                <a:t>, </a:t>
              </a:r>
              <a:r>
                <a:rPr lang="ko-KR" altLang="en-US" dirty="0"/>
                <a:t>도움말 개발</a:t>
              </a:r>
              <a:r>
                <a:rPr lang="en-US" altLang="ko-KR" dirty="0"/>
                <a:t>/</a:t>
              </a:r>
              <a:r>
                <a:rPr lang="ko-KR" altLang="en-US" dirty="0"/>
                <a:t> 옵션 개발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D491425-631B-429A-A55D-57D50871CAEE}"/>
                </a:ext>
              </a:extLst>
            </p:cNvPr>
            <p:cNvGrpSpPr/>
            <p:nvPr/>
          </p:nvGrpSpPr>
          <p:grpSpPr>
            <a:xfrm>
              <a:off x="1105895" y="1674330"/>
              <a:ext cx="8911597" cy="1074517"/>
              <a:chOff x="1105895" y="1674330"/>
              <a:chExt cx="8911597" cy="1074517"/>
            </a:xfrm>
          </p:grpSpPr>
          <p:sp>
            <p:nvSpPr>
              <p:cNvPr id="52" name="ïšḻïďê-Half Frame 13">
                <a:extLst>
                  <a:ext uri="{FF2B5EF4-FFF2-40B4-BE49-F238E27FC236}">
                    <a16:creationId xmlns:a16="http://schemas.microsoft.com/office/drawing/2014/main" id="{C8C54444-5341-45B5-8BE9-8EDF97A02E65}"/>
                  </a:ext>
                </a:extLst>
              </p:cNvPr>
              <p:cNvSpPr/>
              <p:nvPr/>
            </p:nvSpPr>
            <p:spPr>
              <a:xfrm>
                <a:off x="1105895" y="1674330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ïšḻïďê-Half Frame 13">
                <a:extLst>
                  <a:ext uri="{FF2B5EF4-FFF2-40B4-BE49-F238E27FC236}">
                    <a16:creationId xmlns:a16="http://schemas.microsoft.com/office/drawing/2014/main" id="{4DA933AC-03DF-4D3D-B88F-F9CD12C43195}"/>
                  </a:ext>
                </a:extLst>
              </p:cNvPr>
              <p:cNvSpPr/>
              <p:nvPr/>
            </p:nvSpPr>
            <p:spPr>
              <a:xfrm rot="10800000">
                <a:off x="9656202" y="2387557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ïšḻïďê-Half Frame 13">
                <a:extLst>
                  <a:ext uri="{FF2B5EF4-FFF2-40B4-BE49-F238E27FC236}">
                    <a16:creationId xmlns:a16="http://schemas.microsoft.com/office/drawing/2014/main" id="{192D0C67-2877-4D53-891C-642CDD111BA9}"/>
                  </a:ext>
                </a:extLst>
              </p:cNvPr>
              <p:cNvSpPr/>
              <p:nvPr/>
            </p:nvSpPr>
            <p:spPr>
              <a:xfrm rot="16200000">
                <a:off x="1105895" y="2387557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ïšḻïďê-Half Frame 13">
                <a:extLst>
                  <a:ext uri="{FF2B5EF4-FFF2-40B4-BE49-F238E27FC236}">
                    <a16:creationId xmlns:a16="http://schemas.microsoft.com/office/drawing/2014/main" id="{C8FB8BA7-E815-4935-9A05-ADBD03CE5E5D}"/>
                  </a:ext>
                </a:extLst>
              </p:cNvPr>
              <p:cNvSpPr/>
              <p:nvPr/>
            </p:nvSpPr>
            <p:spPr>
              <a:xfrm rot="5400000">
                <a:off x="9656202" y="1674330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7A69382-0469-489A-8D5E-0E4FB215BE1F}"/>
              </a:ext>
            </a:extLst>
          </p:cNvPr>
          <p:cNvGrpSpPr/>
          <p:nvPr/>
        </p:nvGrpSpPr>
        <p:grpSpPr>
          <a:xfrm>
            <a:off x="1108301" y="3225842"/>
            <a:ext cx="9025657" cy="1074517"/>
            <a:chOff x="1108301" y="3225842"/>
            <a:chExt cx="9025657" cy="107451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4CA6F4-44A8-4122-B146-34E8512D04CE}"/>
                </a:ext>
              </a:extLst>
            </p:cNvPr>
            <p:cNvSpPr txBox="1"/>
            <p:nvPr/>
          </p:nvSpPr>
          <p:spPr>
            <a:xfrm>
              <a:off x="4709457" y="3429001"/>
              <a:ext cx="5424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어플 내 단어 맞추기 게임 개발</a:t>
              </a:r>
              <a:r>
                <a:rPr lang="en-US" altLang="ko-KR" dirty="0"/>
                <a:t>/ </a:t>
              </a:r>
              <a:r>
                <a:rPr lang="ko-KR" altLang="en-US" dirty="0"/>
                <a:t>잠금 화면에 문제 출력 개발</a:t>
              </a:r>
              <a:r>
                <a:rPr lang="en-US" altLang="ko-KR" dirty="0"/>
                <a:t>/ </a:t>
              </a:r>
              <a:r>
                <a:rPr lang="ko-KR" altLang="en-US" dirty="0"/>
                <a:t>오답 노트 개발</a:t>
              </a:r>
              <a:r>
                <a:rPr lang="en-US" altLang="ko-KR" dirty="0"/>
                <a:t>/ </a:t>
              </a:r>
              <a:r>
                <a:rPr lang="ko-KR" altLang="en-US" dirty="0"/>
                <a:t>오류 예외 처리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C8A55FA-A30C-4BE9-92A5-38FF0F62877E}"/>
                </a:ext>
              </a:extLst>
            </p:cNvPr>
            <p:cNvGrpSpPr/>
            <p:nvPr/>
          </p:nvGrpSpPr>
          <p:grpSpPr>
            <a:xfrm>
              <a:off x="1108301" y="3225842"/>
              <a:ext cx="8911597" cy="1074517"/>
              <a:chOff x="1108301" y="3225842"/>
              <a:chExt cx="8911597" cy="1074517"/>
            </a:xfrm>
          </p:grpSpPr>
          <p:sp>
            <p:nvSpPr>
              <p:cNvPr id="59" name="ïšḻïďê-Half Frame 13">
                <a:extLst>
                  <a:ext uri="{FF2B5EF4-FFF2-40B4-BE49-F238E27FC236}">
                    <a16:creationId xmlns:a16="http://schemas.microsoft.com/office/drawing/2014/main" id="{63883D16-8EEB-4096-8CEE-D5A81C72FD6E}"/>
                  </a:ext>
                </a:extLst>
              </p:cNvPr>
              <p:cNvSpPr/>
              <p:nvPr/>
            </p:nvSpPr>
            <p:spPr>
              <a:xfrm>
                <a:off x="1108301" y="3225842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ïšḻïďê-Half Frame 13">
                <a:extLst>
                  <a:ext uri="{FF2B5EF4-FFF2-40B4-BE49-F238E27FC236}">
                    <a16:creationId xmlns:a16="http://schemas.microsoft.com/office/drawing/2014/main" id="{F5109C71-98DF-4CF9-BE1E-39B13CC73D58}"/>
                  </a:ext>
                </a:extLst>
              </p:cNvPr>
              <p:cNvSpPr/>
              <p:nvPr/>
            </p:nvSpPr>
            <p:spPr>
              <a:xfrm rot="10800000">
                <a:off x="9658608" y="3939069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ïšḻïďê-Half Frame 13">
                <a:extLst>
                  <a:ext uri="{FF2B5EF4-FFF2-40B4-BE49-F238E27FC236}">
                    <a16:creationId xmlns:a16="http://schemas.microsoft.com/office/drawing/2014/main" id="{1D835267-5A0D-45AD-962A-1BB0EA48AE61}"/>
                  </a:ext>
                </a:extLst>
              </p:cNvPr>
              <p:cNvSpPr/>
              <p:nvPr/>
            </p:nvSpPr>
            <p:spPr>
              <a:xfrm rot="16200000">
                <a:off x="1108301" y="3939069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ïšḻïďê-Half Frame 13">
                <a:extLst>
                  <a:ext uri="{FF2B5EF4-FFF2-40B4-BE49-F238E27FC236}">
                    <a16:creationId xmlns:a16="http://schemas.microsoft.com/office/drawing/2014/main" id="{BE76B769-3C73-4482-9EF0-ECC60C4C24EA}"/>
                  </a:ext>
                </a:extLst>
              </p:cNvPr>
              <p:cNvSpPr/>
              <p:nvPr/>
            </p:nvSpPr>
            <p:spPr>
              <a:xfrm rot="5400000">
                <a:off x="9658608" y="3225842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8802A63-10B2-456E-A2D8-F49114A6B506}"/>
              </a:ext>
            </a:extLst>
          </p:cNvPr>
          <p:cNvGrpSpPr/>
          <p:nvPr/>
        </p:nvGrpSpPr>
        <p:grpSpPr>
          <a:xfrm>
            <a:off x="1119851" y="4974960"/>
            <a:ext cx="9014107" cy="1074517"/>
            <a:chOff x="1119851" y="4974960"/>
            <a:chExt cx="9014107" cy="107451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12BDEE-626E-477E-A50E-2B5C5028FE4E}"/>
                </a:ext>
              </a:extLst>
            </p:cNvPr>
            <p:cNvSpPr txBox="1"/>
            <p:nvPr/>
          </p:nvSpPr>
          <p:spPr>
            <a:xfrm>
              <a:off x="4709457" y="5222501"/>
              <a:ext cx="5424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보고서 작성</a:t>
              </a:r>
              <a:r>
                <a:rPr lang="en-US" altLang="ko-KR" dirty="0"/>
                <a:t>/ </a:t>
              </a:r>
              <a:r>
                <a:rPr lang="ko-KR" altLang="en-US" dirty="0"/>
                <a:t>발표 </a:t>
              </a:r>
              <a:r>
                <a:rPr lang="en-US" altLang="ko-KR" dirty="0"/>
                <a:t>/</a:t>
              </a:r>
              <a:r>
                <a:rPr lang="ko-KR" altLang="en-US" dirty="0"/>
                <a:t>아이콘</a:t>
              </a:r>
              <a:r>
                <a:rPr lang="en-US" altLang="ko-KR" dirty="0"/>
                <a:t>, </a:t>
              </a:r>
              <a:r>
                <a:rPr lang="ko-KR" altLang="en-US" dirty="0" err="1"/>
                <a:t>스플래시</a:t>
              </a:r>
              <a:r>
                <a:rPr lang="ko-KR" altLang="en-US" dirty="0"/>
                <a:t> 화면 디자인</a:t>
              </a:r>
              <a:r>
                <a:rPr lang="en-US" altLang="ko-KR" dirty="0"/>
                <a:t>, </a:t>
              </a:r>
              <a:r>
                <a:rPr lang="ko-KR" altLang="en-US" dirty="0"/>
                <a:t>출력 개발 </a:t>
              </a:r>
              <a:r>
                <a:rPr lang="en-US" altLang="ko-KR" dirty="0"/>
                <a:t>/ </a:t>
              </a:r>
              <a:r>
                <a:rPr lang="ko-KR" altLang="en-US" dirty="0"/>
                <a:t>예외 처리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9A6EE61-8007-4CDC-96AA-9F2252D11669}"/>
                </a:ext>
              </a:extLst>
            </p:cNvPr>
            <p:cNvGrpSpPr/>
            <p:nvPr/>
          </p:nvGrpSpPr>
          <p:grpSpPr>
            <a:xfrm>
              <a:off x="1119851" y="4974960"/>
              <a:ext cx="8911597" cy="1074517"/>
              <a:chOff x="1119851" y="4974960"/>
              <a:chExt cx="8911597" cy="1074517"/>
            </a:xfrm>
          </p:grpSpPr>
          <p:sp>
            <p:nvSpPr>
              <p:cNvPr id="66" name="ïšḻïďê-Half Frame 13">
                <a:extLst>
                  <a:ext uri="{FF2B5EF4-FFF2-40B4-BE49-F238E27FC236}">
                    <a16:creationId xmlns:a16="http://schemas.microsoft.com/office/drawing/2014/main" id="{13A1AA2B-6E11-4A5B-8645-5BE935C4D3F3}"/>
                  </a:ext>
                </a:extLst>
              </p:cNvPr>
              <p:cNvSpPr/>
              <p:nvPr/>
            </p:nvSpPr>
            <p:spPr>
              <a:xfrm>
                <a:off x="1119851" y="4974960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ïšḻïďê-Half Frame 13">
                <a:extLst>
                  <a:ext uri="{FF2B5EF4-FFF2-40B4-BE49-F238E27FC236}">
                    <a16:creationId xmlns:a16="http://schemas.microsoft.com/office/drawing/2014/main" id="{B47833AD-1FED-4EA3-80F1-827CE3EF549E}"/>
                  </a:ext>
                </a:extLst>
              </p:cNvPr>
              <p:cNvSpPr/>
              <p:nvPr/>
            </p:nvSpPr>
            <p:spPr>
              <a:xfrm rot="10800000">
                <a:off x="9670158" y="5688187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ïšḻïďê-Half Frame 13">
                <a:extLst>
                  <a:ext uri="{FF2B5EF4-FFF2-40B4-BE49-F238E27FC236}">
                    <a16:creationId xmlns:a16="http://schemas.microsoft.com/office/drawing/2014/main" id="{1B6BFB2B-8136-494A-BAB4-96B07842DB1C}"/>
                  </a:ext>
                </a:extLst>
              </p:cNvPr>
              <p:cNvSpPr/>
              <p:nvPr/>
            </p:nvSpPr>
            <p:spPr>
              <a:xfrm rot="16200000">
                <a:off x="1119851" y="5688187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ïšḻïďê-Half Frame 13">
                <a:extLst>
                  <a:ext uri="{FF2B5EF4-FFF2-40B4-BE49-F238E27FC236}">
                    <a16:creationId xmlns:a16="http://schemas.microsoft.com/office/drawing/2014/main" id="{0C04664C-C3F4-499D-B76D-5DABD69140B6}"/>
                  </a:ext>
                </a:extLst>
              </p:cNvPr>
              <p:cNvSpPr/>
              <p:nvPr/>
            </p:nvSpPr>
            <p:spPr>
              <a:xfrm rot="5400000">
                <a:off x="9670158" y="4974960"/>
                <a:ext cx="361290" cy="361290"/>
              </a:xfrm>
              <a:prstGeom prst="halfFrame">
                <a:avLst>
                  <a:gd name="adj1" fmla="val 13900"/>
                  <a:gd name="adj2" fmla="val 139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5A91EF3-A44A-4112-9835-EF334041BA92}"/>
              </a:ext>
            </a:extLst>
          </p:cNvPr>
          <p:cNvSpPr txBox="1"/>
          <p:nvPr/>
        </p:nvSpPr>
        <p:spPr>
          <a:xfrm>
            <a:off x="3209467" y="440958"/>
            <a:ext cx="149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팀원 소개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D702AB-E10B-49E9-B62B-9F9A71A80699}"/>
              </a:ext>
            </a:extLst>
          </p:cNvPr>
          <p:cNvSpPr txBox="1"/>
          <p:nvPr/>
        </p:nvSpPr>
        <p:spPr>
          <a:xfrm>
            <a:off x="3189386" y="450473"/>
            <a:ext cx="149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2802561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4258 -0.3636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-18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34622 -0.1324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18" y="-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0.66406 0.11759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3" y="58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0" grpId="0"/>
      <p:bldP spid="21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319693-3AB3-4E66-90D7-EA900442DF63}"/>
              </a:ext>
            </a:extLst>
          </p:cNvPr>
          <p:cNvGrpSpPr/>
          <p:nvPr/>
        </p:nvGrpSpPr>
        <p:grpSpPr>
          <a:xfrm>
            <a:off x="940456" y="182880"/>
            <a:ext cx="1852488" cy="921106"/>
            <a:chOff x="640080" y="-971550"/>
            <a:chExt cx="1660746" cy="8257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CD3AA4-AFF7-472D-8A59-63F0F3EF338F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팀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AA0A63-660C-4597-8C5B-D427EA4EB28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5B19A5-F3B6-4544-9FC4-E3EFFF3179EF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6B4E4E-7D1E-4165-86B3-E0EAD247899E}"/>
              </a:ext>
            </a:extLst>
          </p:cNvPr>
          <p:cNvSpPr txBox="1"/>
          <p:nvPr/>
        </p:nvSpPr>
        <p:spPr>
          <a:xfrm>
            <a:off x="3200613" y="425327"/>
            <a:ext cx="66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발표자 선정 과정</a:t>
            </a:r>
          </a:p>
        </p:txBody>
      </p:sp>
      <p:sp>
        <p:nvSpPr>
          <p:cNvPr id="9" name="任意多边形 7">
            <a:extLst>
              <a:ext uri="{FF2B5EF4-FFF2-40B4-BE49-F238E27FC236}">
                <a16:creationId xmlns:a16="http://schemas.microsoft.com/office/drawing/2014/main" id="{139CDB27-2716-4D10-A69B-321B7A9DA6B9}"/>
              </a:ext>
            </a:extLst>
          </p:cNvPr>
          <p:cNvSpPr>
            <a:spLocks noChangeArrowheads="1"/>
          </p:cNvSpPr>
          <p:nvPr/>
        </p:nvSpPr>
        <p:spPr bwMode="auto">
          <a:xfrm rot="20667616">
            <a:off x="6780110" y="1867015"/>
            <a:ext cx="2536825" cy="2540000"/>
          </a:xfrm>
          <a:custGeom>
            <a:avLst/>
            <a:gdLst>
              <a:gd name="connsiteX0" fmla="*/ 1251922 w 2255227"/>
              <a:gd name="connsiteY0" fmla="*/ 520893 h 2256478"/>
              <a:gd name="connsiteX1" fmla="*/ 1127113 w 2255227"/>
              <a:gd name="connsiteY1" fmla="*/ 508301 h 2256478"/>
              <a:gd name="connsiteX2" fmla="*/ 507769 w 2255227"/>
              <a:gd name="connsiteY2" fmla="*/ 1127989 h 2256478"/>
              <a:gd name="connsiteX3" fmla="*/ 1127113 w 2255227"/>
              <a:gd name="connsiteY3" fmla="*/ 1747677 h 2256478"/>
              <a:gd name="connsiteX4" fmla="*/ 1746458 w 2255227"/>
              <a:gd name="connsiteY4" fmla="*/ 1127990 h 2256478"/>
              <a:gd name="connsiteX5" fmla="*/ 1251922 w 2255227"/>
              <a:gd name="connsiteY5" fmla="*/ 520893 h 2256478"/>
              <a:gd name="connsiteX6" fmla="*/ 1300896 w 2255227"/>
              <a:gd name="connsiteY6" fmla="*/ 0 h 2256478"/>
              <a:gd name="connsiteX7" fmla="*/ 1382543 w 2255227"/>
              <a:gd name="connsiteY7" fmla="*/ 257254 h 2256478"/>
              <a:gd name="connsiteX8" fmla="*/ 1396938 w 2255227"/>
              <a:gd name="connsiteY8" fmla="*/ 260958 h 2256478"/>
              <a:gd name="connsiteX9" fmla="*/ 1498015 w 2255227"/>
              <a:gd name="connsiteY9" fmla="*/ 299204 h 2256478"/>
              <a:gd name="connsiteX10" fmla="*/ 1561256 w 2255227"/>
              <a:gd name="connsiteY10" fmla="*/ 332211 h 2256478"/>
              <a:gd name="connsiteX11" fmla="*/ 1802286 w 2255227"/>
              <a:gd name="connsiteY11" fmla="*/ 207415 h 2256478"/>
              <a:gd name="connsiteX12" fmla="*/ 2047835 w 2255227"/>
              <a:gd name="connsiteY12" fmla="*/ 452964 h 2256478"/>
              <a:gd name="connsiteX13" fmla="*/ 1922770 w 2255227"/>
              <a:gd name="connsiteY13" fmla="*/ 694515 h 2256478"/>
              <a:gd name="connsiteX14" fmla="*/ 1946176 w 2255227"/>
              <a:gd name="connsiteY14" fmla="*/ 736872 h 2256478"/>
              <a:gd name="connsiteX15" fmla="*/ 1986783 w 2255227"/>
              <a:gd name="connsiteY15" fmla="*/ 836807 h 2256478"/>
              <a:gd name="connsiteX16" fmla="*/ 1995410 w 2255227"/>
              <a:gd name="connsiteY16" fmla="*/ 871308 h 2256478"/>
              <a:gd name="connsiteX17" fmla="*/ 2255226 w 2255227"/>
              <a:gd name="connsiteY17" fmla="*/ 953860 h 2256478"/>
              <a:gd name="connsiteX18" fmla="*/ 2255227 w 2255227"/>
              <a:gd name="connsiteY18" fmla="*/ 1301118 h 2256478"/>
              <a:gd name="connsiteX19" fmla="*/ 1997079 w 2255227"/>
              <a:gd name="connsiteY19" fmla="*/ 1383140 h 2256478"/>
              <a:gd name="connsiteX20" fmla="*/ 1993664 w 2255227"/>
              <a:gd name="connsiteY20" fmla="*/ 1397965 h 2256478"/>
              <a:gd name="connsiteX21" fmla="*/ 1958790 w 2255227"/>
              <a:gd name="connsiteY21" fmla="*/ 1491526 h 2256478"/>
              <a:gd name="connsiteX22" fmla="*/ 1923390 w 2255227"/>
              <a:gd name="connsiteY22" fmla="*/ 1561751 h 2256478"/>
              <a:gd name="connsiteX23" fmla="*/ 2048562 w 2255227"/>
              <a:gd name="connsiteY23" fmla="*/ 1803319 h 2256478"/>
              <a:gd name="connsiteX24" fmla="*/ 1803149 w 2255227"/>
              <a:gd name="connsiteY24" fmla="*/ 2048732 h 2256478"/>
              <a:gd name="connsiteX25" fmla="*/ 1562724 w 2255227"/>
              <a:gd name="connsiteY25" fmla="*/ 1924152 h 2256478"/>
              <a:gd name="connsiteX26" fmla="*/ 1480303 w 2255227"/>
              <a:gd name="connsiteY26" fmla="*/ 1964495 h 2256478"/>
              <a:gd name="connsiteX27" fmla="*/ 1384081 w 2255227"/>
              <a:gd name="connsiteY27" fmla="*/ 1994378 h 2256478"/>
              <a:gd name="connsiteX28" fmla="*/ 1300896 w 2255227"/>
              <a:gd name="connsiteY28" fmla="*/ 2256478 h 2256478"/>
              <a:gd name="connsiteX29" fmla="*/ 953830 w 2255227"/>
              <a:gd name="connsiteY29" fmla="*/ 2256478 h 2256478"/>
              <a:gd name="connsiteX30" fmla="*/ 870700 w 2255227"/>
              <a:gd name="connsiteY30" fmla="*/ 1994550 h 2256478"/>
              <a:gd name="connsiteX31" fmla="*/ 773924 w 2255227"/>
              <a:gd name="connsiteY31" fmla="*/ 1964495 h 2256478"/>
              <a:gd name="connsiteX32" fmla="*/ 691589 w 2255227"/>
              <a:gd name="connsiteY32" fmla="*/ 1924195 h 2256478"/>
              <a:gd name="connsiteX33" fmla="*/ 453149 w 2255227"/>
              <a:gd name="connsiteY33" fmla="*/ 2047650 h 2256478"/>
              <a:gd name="connsiteX34" fmla="*/ 207600 w 2255227"/>
              <a:gd name="connsiteY34" fmla="*/ 1802101 h 2256478"/>
              <a:gd name="connsiteX35" fmla="*/ 331431 w 2255227"/>
              <a:gd name="connsiteY35" fmla="*/ 1562932 h 2256478"/>
              <a:gd name="connsiteX36" fmla="*/ 295435 w 2255227"/>
              <a:gd name="connsiteY36" fmla="*/ 1491526 h 2256478"/>
              <a:gd name="connsiteX37" fmla="*/ 260562 w 2255227"/>
              <a:gd name="connsiteY37" fmla="*/ 1397965 h 2256478"/>
              <a:gd name="connsiteX38" fmla="*/ 257069 w 2255227"/>
              <a:gd name="connsiteY38" fmla="*/ 1382797 h 2256478"/>
              <a:gd name="connsiteX39" fmla="*/ 0 w 2255227"/>
              <a:gd name="connsiteY39" fmla="*/ 1301118 h 2256478"/>
              <a:gd name="connsiteX40" fmla="*/ 0 w 2255227"/>
              <a:gd name="connsiteY40" fmla="*/ 953860 h 2256478"/>
              <a:gd name="connsiteX41" fmla="*/ 257318 w 2255227"/>
              <a:gd name="connsiteY41" fmla="*/ 872102 h 2256478"/>
              <a:gd name="connsiteX42" fmla="*/ 260562 w 2255227"/>
              <a:gd name="connsiteY42" fmla="*/ 858014 h 2256478"/>
              <a:gd name="connsiteX43" fmla="*/ 295436 w 2255227"/>
              <a:gd name="connsiteY43" fmla="*/ 764453 h 2256478"/>
              <a:gd name="connsiteX44" fmla="*/ 331652 w 2255227"/>
              <a:gd name="connsiteY44" fmla="*/ 692609 h 2256478"/>
              <a:gd name="connsiteX45" fmla="*/ 207579 w 2255227"/>
              <a:gd name="connsiteY45" fmla="*/ 453162 h 2256478"/>
              <a:gd name="connsiteX46" fmla="*/ 452992 w 2255227"/>
              <a:gd name="connsiteY46" fmla="*/ 207749 h 2256478"/>
              <a:gd name="connsiteX47" fmla="*/ 691989 w 2255227"/>
              <a:gd name="connsiteY47" fmla="*/ 331589 h 2256478"/>
              <a:gd name="connsiteX48" fmla="*/ 773923 w 2255227"/>
              <a:gd name="connsiteY48" fmla="*/ 291484 h 2256478"/>
              <a:gd name="connsiteX49" fmla="*/ 870875 w 2255227"/>
              <a:gd name="connsiteY49" fmla="*/ 261374 h 2256478"/>
              <a:gd name="connsiteX50" fmla="*/ 953830 w 2255227"/>
              <a:gd name="connsiteY50" fmla="*/ 0 h 225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5227" h="2256478">
                <a:moveTo>
                  <a:pt x="1251922" y="520893"/>
                </a:moveTo>
                <a:cubicBezTo>
                  <a:pt x="1211606" y="512637"/>
                  <a:pt x="1169865" y="508302"/>
                  <a:pt x="1127113" y="508301"/>
                </a:cubicBezTo>
                <a:cubicBezTo>
                  <a:pt x="785096" y="508302"/>
                  <a:pt x="507769" y="785783"/>
                  <a:pt x="507769" y="1127989"/>
                </a:cubicBezTo>
                <a:cubicBezTo>
                  <a:pt x="507769" y="1470197"/>
                  <a:pt x="785096" y="1747677"/>
                  <a:pt x="1127113" y="1747677"/>
                </a:cubicBezTo>
                <a:cubicBezTo>
                  <a:pt x="1469130" y="1747677"/>
                  <a:pt x="1746458" y="1470197"/>
                  <a:pt x="1746458" y="1127990"/>
                </a:cubicBezTo>
                <a:cubicBezTo>
                  <a:pt x="1746457" y="828558"/>
                  <a:pt x="1534129" y="578683"/>
                  <a:pt x="1251922" y="520893"/>
                </a:cubicBezTo>
                <a:close/>
                <a:moveTo>
                  <a:pt x="1300896" y="0"/>
                </a:moveTo>
                <a:lnTo>
                  <a:pt x="1382543" y="257254"/>
                </a:lnTo>
                <a:lnTo>
                  <a:pt x="1396938" y="260958"/>
                </a:lnTo>
                <a:cubicBezTo>
                  <a:pt x="1431566" y="271733"/>
                  <a:pt x="1465304" y="284528"/>
                  <a:pt x="1498015" y="299204"/>
                </a:cubicBezTo>
                <a:lnTo>
                  <a:pt x="1561256" y="332211"/>
                </a:lnTo>
                <a:lnTo>
                  <a:pt x="1802286" y="207415"/>
                </a:lnTo>
                <a:lnTo>
                  <a:pt x="2047835" y="452964"/>
                </a:lnTo>
                <a:lnTo>
                  <a:pt x="1922770" y="694515"/>
                </a:lnTo>
                <a:lnTo>
                  <a:pt x="1946176" y="736872"/>
                </a:lnTo>
                <a:cubicBezTo>
                  <a:pt x="1961610" y="769174"/>
                  <a:pt x="1975191" y="802531"/>
                  <a:pt x="1986783" y="836807"/>
                </a:cubicBezTo>
                <a:lnTo>
                  <a:pt x="1995410" y="871308"/>
                </a:lnTo>
                <a:lnTo>
                  <a:pt x="2255226" y="953860"/>
                </a:lnTo>
                <a:lnTo>
                  <a:pt x="2255227" y="1301118"/>
                </a:lnTo>
                <a:lnTo>
                  <a:pt x="1997079" y="1383140"/>
                </a:lnTo>
                <a:lnTo>
                  <a:pt x="1993664" y="1397965"/>
                </a:lnTo>
                <a:cubicBezTo>
                  <a:pt x="1983723" y="1429946"/>
                  <a:pt x="1972062" y="1461169"/>
                  <a:pt x="1958790" y="1491526"/>
                </a:cubicBezTo>
                <a:lnTo>
                  <a:pt x="1923390" y="1561751"/>
                </a:lnTo>
                <a:lnTo>
                  <a:pt x="2048562" y="1803319"/>
                </a:lnTo>
                <a:lnTo>
                  <a:pt x="1803149" y="2048732"/>
                </a:lnTo>
                <a:lnTo>
                  <a:pt x="1562724" y="1924152"/>
                </a:lnTo>
                <a:lnTo>
                  <a:pt x="1480303" y="1964495"/>
                </a:lnTo>
                <a:lnTo>
                  <a:pt x="1384081" y="1994378"/>
                </a:lnTo>
                <a:lnTo>
                  <a:pt x="1300896" y="2256478"/>
                </a:lnTo>
                <a:lnTo>
                  <a:pt x="953830" y="2256478"/>
                </a:lnTo>
                <a:lnTo>
                  <a:pt x="870700" y="1994550"/>
                </a:lnTo>
                <a:lnTo>
                  <a:pt x="773924" y="1964495"/>
                </a:lnTo>
                <a:lnTo>
                  <a:pt x="691589" y="1924195"/>
                </a:lnTo>
                <a:lnTo>
                  <a:pt x="453149" y="2047650"/>
                </a:lnTo>
                <a:lnTo>
                  <a:pt x="207600" y="1802101"/>
                </a:lnTo>
                <a:lnTo>
                  <a:pt x="331431" y="1562932"/>
                </a:lnTo>
                <a:lnTo>
                  <a:pt x="295435" y="1491526"/>
                </a:lnTo>
                <a:cubicBezTo>
                  <a:pt x="282163" y="1461169"/>
                  <a:pt x="270503" y="1429946"/>
                  <a:pt x="260562" y="1397965"/>
                </a:cubicBezTo>
                <a:lnTo>
                  <a:pt x="257069" y="1382797"/>
                </a:lnTo>
                <a:lnTo>
                  <a:pt x="0" y="1301118"/>
                </a:lnTo>
                <a:lnTo>
                  <a:pt x="0" y="953860"/>
                </a:lnTo>
                <a:lnTo>
                  <a:pt x="257318" y="872102"/>
                </a:lnTo>
                <a:lnTo>
                  <a:pt x="260562" y="858014"/>
                </a:lnTo>
                <a:cubicBezTo>
                  <a:pt x="270503" y="826033"/>
                  <a:pt x="282164" y="794810"/>
                  <a:pt x="295436" y="764453"/>
                </a:cubicBezTo>
                <a:lnTo>
                  <a:pt x="331652" y="692609"/>
                </a:lnTo>
                <a:lnTo>
                  <a:pt x="207579" y="453162"/>
                </a:lnTo>
                <a:lnTo>
                  <a:pt x="452992" y="207749"/>
                </a:lnTo>
                <a:lnTo>
                  <a:pt x="691989" y="331589"/>
                </a:lnTo>
                <a:lnTo>
                  <a:pt x="773923" y="291484"/>
                </a:lnTo>
                <a:lnTo>
                  <a:pt x="870875" y="261374"/>
                </a:lnTo>
                <a:lnTo>
                  <a:pt x="953830" y="0"/>
                </a:lnTo>
                <a:close/>
              </a:path>
            </a:pathLst>
          </a:custGeom>
          <a:solidFill>
            <a:srgbClr val="23252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0" name="任意多边形 30">
            <a:extLst>
              <a:ext uri="{FF2B5EF4-FFF2-40B4-BE49-F238E27FC236}">
                <a16:creationId xmlns:a16="http://schemas.microsoft.com/office/drawing/2014/main" id="{4BEA5A77-EF18-48C3-A650-CDE2D7DF9E31}"/>
              </a:ext>
            </a:extLst>
          </p:cNvPr>
          <p:cNvSpPr>
            <a:spLocks noChangeArrowheads="1"/>
          </p:cNvSpPr>
          <p:nvPr/>
        </p:nvSpPr>
        <p:spPr bwMode="auto">
          <a:xfrm rot="17836814">
            <a:off x="3363909" y="1639366"/>
            <a:ext cx="2538413" cy="2538412"/>
          </a:xfrm>
          <a:custGeom>
            <a:avLst/>
            <a:gdLst>
              <a:gd name="connsiteX0" fmla="*/ 1952395 w 2538357"/>
              <a:gd name="connsiteY0" fmla="*/ 1409094 h 2538356"/>
              <a:gd name="connsiteX1" fmla="*/ 1966559 w 2538357"/>
              <a:gd name="connsiteY1" fmla="*/ 1268615 h 2538356"/>
              <a:gd name="connsiteX2" fmla="*/ 1269460 w 2538357"/>
              <a:gd name="connsiteY2" fmla="*/ 571516 h 2538356"/>
              <a:gd name="connsiteX3" fmla="*/ 572361 w 2538357"/>
              <a:gd name="connsiteY3" fmla="*/ 1268615 h 2538356"/>
              <a:gd name="connsiteX4" fmla="*/ 1269460 w 2538357"/>
              <a:gd name="connsiteY4" fmla="*/ 1965714 h 2538356"/>
              <a:gd name="connsiteX5" fmla="*/ 1952395 w 2538357"/>
              <a:gd name="connsiteY5" fmla="*/ 1409094 h 2538356"/>
              <a:gd name="connsiteX6" fmla="*/ 2538357 w 2538357"/>
              <a:gd name="connsiteY6" fmla="*/ 1464215 h 2538356"/>
              <a:gd name="connsiteX7" fmla="*/ 2247997 w 2538357"/>
              <a:gd name="connsiteY7" fmla="*/ 1556421 h 2538356"/>
              <a:gd name="connsiteX8" fmla="*/ 2219878 w 2538357"/>
              <a:gd name="connsiteY8" fmla="*/ 1643095 h 2538356"/>
              <a:gd name="connsiteX9" fmla="*/ 2167458 w 2538357"/>
              <a:gd name="connsiteY9" fmla="*/ 1755418 h 2538356"/>
              <a:gd name="connsiteX10" fmla="*/ 2165601 w 2538357"/>
              <a:gd name="connsiteY10" fmla="*/ 1758476 h 2538356"/>
              <a:gd name="connsiteX11" fmla="*/ 2305530 w 2538357"/>
              <a:gd name="connsiteY11" fmla="*/ 2028628 h 2538356"/>
              <a:gd name="connsiteX12" fmla="*/ 2029307 w 2538357"/>
              <a:gd name="connsiteY12" fmla="*/ 2304851 h 2538356"/>
              <a:gd name="connsiteX13" fmla="*/ 1754130 w 2538357"/>
              <a:gd name="connsiteY13" fmla="*/ 2162320 h 2538356"/>
              <a:gd name="connsiteX14" fmla="*/ 1666990 w 2538357"/>
              <a:gd name="connsiteY14" fmla="*/ 2209617 h 2538356"/>
              <a:gd name="connsiteX15" fmla="*/ 1573160 w 2538357"/>
              <a:gd name="connsiteY15" fmla="*/ 2243957 h 2538356"/>
              <a:gd name="connsiteX16" fmla="*/ 1557559 w 2538357"/>
              <a:gd name="connsiteY16" fmla="*/ 2247968 h 2538356"/>
              <a:gd name="connsiteX17" fmla="*/ 1465344 w 2538357"/>
              <a:gd name="connsiteY17" fmla="*/ 2538356 h 2538356"/>
              <a:gd name="connsiteX18" fmla="*/ 1074706 w 2538357"/>
              <a:gd name="connsiteY18" fmla="*/ 2538356 h 2538356"/>
              <a:gd name="connsiteX19" fmla="*/ 982277 w 2538357"/>
              <a:gd name="connsiteY19" fmla="*/ 2247293 h 2538356"/>
              <a:gd name="connsiteX20" fmla="*/ 930071 w 2538357"/>
              <a:gd name="connsiteY20" fmla="*/ 2232127 h 2538356"/>
              <a:gd name="connsiteX21" fmla="*/ 826691 w 2538357"/>
              <a:gd name="connsiteY21" fmla="*/ 2189166 h 2538356"/>
              <a:gd name="connsiteX22" fmla="*/ 782735 w 2538357"/>
              <a:gd name="connsiteY22" fmla="*/ 2163903 h 2538356"/>
              <a:gd name="connsiteX23" fmla="*/ 509845 w 2538357"/>
              <a:gd name="connsiteY23" fmla="*/ 2305248 h 2538356"/>
              <a:gd name="connsiteX24" fmla="*/ 233622 w 2538357"/>
              <a:gd name="connsiteY24" fmla="*/ 2029026 h 2538356"/>
              <a:gd name="connsiteX25" fmla="*/ 374747 w 2538357"/>
              <a:gd name="connsiteY25" fmla="*/ 1756567 h 2538356"/>
              <a:gd name="connsiteX26" fmla="*/ 328458 w 2538357"/>
              <a:gd name="connsiteY26" fmla="*/ 1666145 h 2538356"/>
              <a:gd name="connsiteX27" fmla="*/ 294843 w 2538357"/>
              <a:gd name="connsiteY27" fmla="*/ 1557844 h 2538356"/>
              <a:gd name="connsiteX28" fmla="*/ 0 w 2538357"/>
              <a:gd name="connsiteY28" fmla="*/ 1464216 h 2538356"/>
              <a:gd name="connsiteX29" fmla="*/ 0 w 2538357"/>
              <a:gd name="connsiteY29" fmla="*/ 1073578 h 2538356"/>
              <a:gd name="connsiteX30" fmla="*/ 294649 w 2538357"/>
              <a:gd name="connsiteY30" fmla="*/ 980010 h 2538356"/>
              <a:gd name="connsiteX31" fmla="*/ 328458 w 2538357"/>
              <a:gd name="connsiteY31" fmla="*/ 871085 h 2538356"/>
              <a:gd name="connsiteX32" fmla="*/ 373634 w 2538357"/>
              <a:gd name="connsiteY32" fmla="*/ 778738 h 2538356"/>
              <a:gd name="connsiteX33" fmla="*/ 234418 w 2538357"/>
              <a:gd name="connsiteY33" fmla="*/ 509962 h 2538356"/>
              <a:gd name="connsiteX34" fmla="*/ 510641 w 2538357"/>
              <a:gd name="connsiteY34" fmla="*/ 233739 h 2538356"/>
              <a:gd name="connsiteX35" fmla="*/ 779880 w 2538357"/>
              <a:gd name="connsiteY35" fmla="*/ 373194 h 2538356"/>
              <a:gd name="connsiteX36" fmla="*/ 860510 w 2538357"/>
              <a:gd name="connsiteY36" fmla="*/ 332526 h 2538356"/>
              <a:gd name="connsiteX37" fmla="*/ 965759 w 2538357"/>
              <a:gd name="connsiteY37" fmla="*/ 293274 h 2538356"/>
              <a:gd name="connsiteX38" fmla="*/ 982821 w 2538357"/>
              <a:gd name="connsiteY38" fmla="*/ 289341 h 2538356"/>
              <a:gd name="connsiteX39" fmla="*/ 1074705 w 2538357"/>
              <a:gd name="connsiteY39" fmla="*/ 0 h 2538356"/>
              <a:gd name="connsiteX40" fmla="*/ 1465342 w 2538357"/>
              <a:gd name="connsiteY40" fmla="*/ 0 h 2538356"/>
              <a:gd name="connsiteX41" fmla="*/ 1557312 w 2538357"/>
              <a:gd name="connsiteY41" fmla="*/ 289622 h 2538356"/>
              <a:gd name="connsiteX42" fmla="*/ 1573161 w 2538357"/>
              <a:gd name="connsiteY42" fmla="*/ 293274 h 2538356"/>
              <a:gd name="connsiteX43" fmla="*/ 1678409 w 2538357"/>
              <a:gd name="connsiteY43" fmla="*/ 332525 h 2538356"/>
              <a:gd name="connsiteX44" fmla="*/ 1759547 w 2538357"/>
              <a:gd name="connsiteY44" fmla="*/ 373450 h 2538356"/>
              <a:gd name="connsiteX45" fmla="*/ 2028510 w 2538357"/>
              <a:gd name="connsiteY45" fmla="*/ 234137 h 2538356"/>
              <a:gd name="connsiteX46" fmla="*/ 2304734 w 2538357"/>
              <a:gd name="connsiteY46" fmla="*/ 510359 h 2538356"/>
              <a:gd name="connsiteX47" fmla="*/ 2165498 w 2538357"/>
              <a:gd name="connsiteY47" fmla="*/ 779174 h 2538356"/>
              <a:gd name="connsiteX48" fmla="*/ 2210461 w 2538357"/>
              <a:gd name="connsiteY48" fmla="*/ 871084 h 2538356"/>
              <a:gd name="connsiteX49" fmla="*/ 2244332 w 2538357"/>
              <a:gd name="connsiteY49" fmla="*/ 980208 h 2538356"/>
              <a:gd name="connsiteX50" fmla="*/ 2538357 w 2538357"/>
              <a:gd name="connsiteY50" fmla="*/ 1073578 h 253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38357" h="2538356">
                <a:moveTo>
                  <a:pt x="1952395" y="1409094"/>
                </a:moveTo>
                <a:cubicBezTo>
                  <a:pt x="1961682" y="1363716"/>
                  <a:pt x="1966559" y="1316734"/>
                  <a:pt x="1966559" y="1268615"/>
                </a:cubicBezTo>
                <a:cubicBezTo>
                  <a:pt x="1966559" y="883659"/>
                  <a:pt x="1654415" y="571517"/>
                  <a:pt x="1269460" y="571516"/>
                </a:cubicBezTo>
                <a:cubicBezTo>
                  <a:pt x="884504" y="571516"/>
                  <a:pt x="572360" y="883660"/>
                  <a:pt x="572361" y="1268615"/>
                </a:cubicBezTo>
                <a:cubicBezTo>
                  <a:pt x="572360" y="1653570"/>
                  <a:pt x="884504" y="1965714"/>
                  <a:pt x="1269460" y="1965714"/>
                </a:cubicBezTo>
                <a:cubicBezTo>
                  <a:pt x="1606295" y="1965714"/>
                  <a:pt x="1887386" y="1726729"/>
                  <a:pt x="1952395" y="1409094"/>
                </a:cubicBezTo>
                <a:close/>
                <a:moveTo>
                  <a:pt x="2538357" y="1464215"/>
                </a:moveTo>
                <a:lnTo>
                  <a:pt x="2247997" y="1556421"/>
                </a:lnTo>
                <a:lnTo>
                  <a:pt x="2219878" y="1643095"/>
                </a:lnTo>
                <a:cubicBezTo>
                  <a:pt x="2204639" y="1681745"/>
                  <a:pt x="2187110" y="1719242"/>
                  <a:pt x="2167458" y="1755418"/>
                </a:cubicBezTo>
                <a:lnTo>
                  <a:pt x="2165601" y="1758476"/>
                </a:lnTo>
                <a:lnTo>
                  <a:pt x="2305530" y="2028628"/>
                </a:lnTo>
                <a:lnTo>
                  <a:pt x="2029307" y="2304851"/>
                </a:lnTo>
                <a:lnTo>
                  <a:pt x="1754130" y="2162320"/>
                </a:lnTo>
                <a:lnTo>
                  <a:pt x="1666990" y="2209617"/>
                </a:lnTo>
                <a:cubicBezTo>
                  <a:pt x="1636444" y="2222536"/>
                  <a:pt x="1605139" y="2234011"/>
                  <a:pt x="1573160" y="2243957"/>
                </a:cubicBezTo>
                <a:lnTo>
                  <a:pt x="1557559" y="2247968"/>
                </a:lnTo>
                <a:lnTo>
                  <a:pt x="1465344" y="2538356"/>
                </a:lnTo>
                <a:lnTo>
                  <a:pt x="1074706" y="2538356"/>
                </a:lnTo>
                <a:lnTo>
                  <a:pt x="982277" y="2247293"/>
                </a:lnTo>
                <a:lnTo>
                  <a:pt x="930071" y="2232127"/>
                </a:lnTo>
                <a:cubicBezTo>
                  <a:pt x="894677" y="2219661"/>
                  <a:pt x="860176" y="2205301"/>
                  <a:pt x="826691" y="2189166"/>
                </a:cubicBezTo>
                <a:lnTo>
                  <a:pt x="782735" y="2163903"/>
                </a:lnTo>
                <a:lnTo>
                  <a:pt x="509845" y="2305248"/>
                </a:lnTo>
                <a:lnTo>
                  <a:pt x="233622" y="2029026"/>
                </a:lnTo>
                <a:lnTo>
                  <a:pt x="374747" y="1756567"/>
                </a:lnTo>
                <a:lnTo>
                  <a:pt x="328458" y="1666145"/>
                </a:lnTo>
                <a:lnTo>
                  <a:pt x="294843" y="1557844"/>
                </a:lnTo>
                <a:lnTo>
                  <a:pt x="0" y="1464216"/>
                </a:lnTo>
                <a:lnTo>
                  <a:pt x="0" y="1073578"/>
                </a:lnTo>
                <a:lnTo>
                  <a:pt x="294649" y="980010"/>
                </a:lnTo>
                <a:lnTo>
                  <a:pt x="328458" y="871085"/>
                </a:lnTo>
                <a:lnTo>
                  <a:pt x="373634" y="778738"/>
                </a:lnTo>
                <a:lnTo>
                  <a:pt x="234418" y="509962"/>
                </a:lnTo>
                <a:lnTo>
                  <a:pt x="510641" y="233739"/>
                </a:lnTo>
                <a:lnTo>
                  <a:pt x="779880" y="373194"/>
                </a:lnTo>
                <a:lnTo>
                  <a:pt x="860510" y="332526"/>
                </a:lnTo>
                <a:cubicBezTo>
                  <a:pt x="894659" y="317587"/>
                  <a:pt x="929783" y="304462"/>
                  <a:pt x="965759" y="293274"/>
                </a:cubicBezTo>
                <a:lnTo>
                  <a:pt x="982821" y="289341"/>
                </a:lnTo>
                <a:lnTo>
                  <a:pt x="1074705" y="0"/>
                </a:lnTo>
                <a:lnTo>
                  <a:pt x="1465342" y="0"/>
                </a:lnTo>
                <a:lnTo>
                  <a:pt x="1557312" y="289622"/>
                </a:lnTo>
                <a:lnTo>
                  <a:pt x="1573161" y="293274"/>
                </a:lnTo>
                <a:cubicBezTo>
                  <a:pt x="1609138" y="304463"/>
                  <a:pt x="1644261" y="317587"/>
                  <a:pt x="1678409" y="332525"/>
                </a:cubicBezTo>
                <a:lnTo>
                  <a:pt x="1759547" y="373450"/>
                </a:lnTo>
                <a:lnTo>
                  <a:pt x="2028510" y="234137"/>
                </a:lnTo>
                <a:lnTo>
                  <a:pt x="2304734" y="510359"/>
                </a:lnTo>
                <a:lnTo>
                  <a:pt x="2165498" y="779174"/>
                </a:lnTo>
                <a:lnTo>
                  <a:pt x="2210461" y="871084"/>
                </a:lnTo>
                <a:lnTo>
                  <a:pt x="2244332" y="980208"/>
                </a:lnTo>
                <a:lnTo>
                  <a:pt x="2538357" y="1073578"/>
                </a:lnTo>
                <a:close/>
              </a:path>
            </a:pathLst>
          </a:custGeom>
          <a:solidFill>
            <a:srgbClr val="232525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1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1" name="任意多边形 30">
            <a:extLst>
              <a:ext uri="{FF2B5EF4-FFF2-40B4-BE49-F238E27FC236}">
                <a16:creationId xmlns:a16="http://schemas.microsoft.com/office/drawing/2014/main" id="{39CB5FB5-35D9-4785-8039-674C423A5FA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8673" y="3444042"/>
            <a:ext cx="2538413" cy="2538412"/>
          </a:xfrm>
          <a:custGeom>
            <a:avLst/>
            <a:gdLst>
              <a:gd name="connsiteX0" fmla="*/ 1952395 w 2538357"/>
              <a:gd name="connsiteY0" fmla="*/ 1409094 h 2538356"/>
              <a:gd name="connsiteX1" fmla="*/ 1966559 w 2538357"/>
              <a:gd name="connsiteY1" fmla="*/ 1268615 h 2538356"/>
              <a:gd name="connsiteX2" fmla="*/ 1269460 w 2538357"/>
              <a:gd name="connsiteY2" fmla="*/ 571516 h 2538356"/>
              <a:gd name="connsiteX3" fmla="*/ 572361 w 2538357"/>
              <a:gd name="connsiteY3" fmla="*/ 1268615 h 2538356"/>
              <a:gd name="connsiteX4" fmla="*/ 1269460 w 2538357"/>
              <a:gd name="connsiteY4" fmla="*/ 1965714 h 2538356"/>
              <a:gd name="connsiteX5" fmla="*/ 1952395 w 2538357"/>
              <a:gd name="connsiteY5" fmla="*/ 1409094 h 2538356"/>
              <a:gd name="connsiteX6" fmla="*/ 2538357 w 2538357"/>
              <a:gd name="connsiteY6" fmla="*/ 1464215 h 2538356"/>
              <a:gd name="connsiteX7" fmla="*/ 2247997 w 2538357"/>
              <a:gd name="connsiteY7" fmla="*/ 1556421 h 2538356"/>
              <a:gd name="connsiteX8" fmla="*/ 2219878 w 2538357"/>
              <a:gd name="connsiteY8" fmla="*/ 1643095 h 2538356"/>
              <a:gd name="connsiteX9" fmla="*/ 2167458 w 2538357"/>
              <a:gd name="connsiteY9" fmla="*/ 1755418 h 2538356"/>
              <a:gd name="connsiteX10" fmla="*/ 2165601 w 2538357"/>
              <a:gd name="connsiteY10" fmla="*/ 1758476 h 2538356"/>
              <a:gd name="connsiteX11" fmla="*/ 2305530 w 2538357"/>
              <a:gd name="connsiteY11" fmla="*/ 2028628 h 2538356"/>
              <a:gd name="connsiteX12" fmla="*/ 2029307 w 2538357"/>
              <a:gd name="connsiteY12" fmla="*/ 2304851 h 2538356"/>
              <a:gd name="connsiteX13" fmla="*/ 1754130 w 2538357"/>
              <a:gd name="connsiteY13" fmla="*/ 2162320 h 2538356"/>
              <a:gd name="connsiteX14" fmla="*/ 1666990 w 2538357"/>
              <a:gd name="connsiteY14" fmla="*/ 2209617 h 2538356"/>
              <a:gd name="connsiteX15" fmla="*/ 1573160 w 2538357"/>
              <a:gd name="connsiteY15" fmla="*/ 2243957 h 2538356"/>
              <a:gd name="connsiteX16" fmla="*/ 1557559 w 2538357"/>
              <a:gd name="connsiteY16" fmla="*/ 2247968 h 2538356"/>
              <a:gd name="connsiteX17" fmla="*/ 1465344 w 2538357"/>
              <a:gd name="connsiteY17" fmla="*/ 2538356 h 2538356"/>
              <a:gd name="connsiteX18" fmla="*/ 1074706 w 2538357"/>
              <a:gd name="connsiteY18" fmla="*/ 2538356 h 2538356"/>
              <a:gd name="connsiteX19" fmla="*/ 982277 w 2538357"/>
              <a:gd name="connsiteY19" fmla="*/ 2247293 h 2538356"/>
              <a:gd name="connsiteX20" fmla="*/ 930071 w 2538357"/>
              <a:gd name="connsiteY20" fmla="*/ 2232127 h 2538356"/>
              <a:gd name="connsiteX21" fmla="*/ 826691 w 2538357"/>
              <a:gd name="connsiteY21" fmla="*/ 2189166 h 2538356"/>
              <a:gd name="connsiteX22" fmla="*/ 782735 w 2538357"/>
              <a:gd name="connsiteY22" fmla="*/ 2163903 h 2538356"/>
              <a:gd name="connsiteX23" fmla="*/ 509845 w 2538357"/>
              <a:gd name="connsiteY23" fmla="*/ 2305248 h 2538356"/>
              <a:gd name="connsiteX24" fmla="*/ 233622 w 2538357"/>
              <a:gd name="connsiteY24" fmla="*/ 2029026 h 2538356"/>
              <a:gd name="connsiteX25" fmla="*/ 374747 w 2538357"/>
              <a:gd name="connsiteY25" fmla="*/ 1756567 h 2538356"/>
              <a:gd name="connsiteX26" fmla="*/ 328458 w 2538357"/>
              <a:gd name="connsiteY26" fmla="*/ 1666145 h 2538356"/>
              <a:gd name="connsiteX27" fmla="*/ 294843 w 2538357"/>
              <a:gd name="connsiteY27" fmla="*/ 1557844 h 2538356"/>
              <a:gd name="connsiteX28" fmla="*/ 0 w 2538357"/>
              <a:gd name="connsiteY28" fmla="*/ 1464216 h 2538356"/>
              <a:gd name="connsiteX29" fmla="*/ 0 w 2538357"/>
              <a:gd name="connsiteY29" fmla="*/ 1073578 h 2538356"/>
              <a:gd name="connsiteX30" fmla="*/ 294649 w 2538357"/>
              <a:gd name="connsiteY30" fmla="*/ 980010 h 2538356"/>
              <a:gd name="connsiteX31" fmla="*/ 328458 w 2538357"/>
              <a:gd name="connsiteY31" fmla="*/ 871085 h 2538356"/>
              <a:gd name="connsiteX32" fmla="*/ 373634 w 2538357"/>
              <a:gd name="connsiteY32" fmla="*/ 778738 h 2538356"/>
              <a:gd name="connsiteX33" fmla="*/ 234418 w 2538357"/>
              <a:gd name="connsiteY33" fmla="*/ 509962 h 2538356"/>
              <a:gd name="connsiteX34" fmla="*/ 510641 w 2538357"/>
              <a:gd name="connsiteY34" fmla="*/ 233739 h 2538356"/>
              <a:gd name="connsiteX35" fmla="*/ 779880 w 2538357"/>
              <a:gd name="connsiteY35" fmla="*/ 373194 h 2538356"/>
              <a:gd name="connsiteX36" fmla="*/ 860510 w 2538357"/>
              <a:gd name="connsiteY36" fmla="*/ 332526 h 2538356"/>
              <a:gd name="connsiteX37" fmla="*/ 965759 w 2538357"/>
              <a:gd name="connsiteY37" fmla="*/ 293274 h 2538356"/>
              <a:gd name="connsiteX38" fmla="*/ 982821 w 2538357"/>
              <a:gd name="connsiteY38" fmla="*/ 289341 h 2538356"/>
              <a:gd name="connsiteX39" fmla="*/ 1074705 w 2538357"/>
              <a:gd name="connsiteY39" fmla="*/ 0 h 2538356"/>
              <a:gd name="connsiteX40" fmla="*/ 1465342 w 2538357"/>
              <a:gd name="connsiteY40" fmla="*/ 0 h 2538356"/>
              <a:gd name="connsiteX41" fmla="*/ 1557312 w 2538357"/>
              <a:gd name="connsiteY41" fmla="*/ 289622 h 2538356"/>
              <a:gd name="connsiteX42" fmla="*/ 1573161 w 2538357"/>
              <a:gd name="connsiteY42" fmla="*/ 293274 h 2538356"/>
              <a:gd name="connsiteX43" fmla="*/ 1678409 w 2538357"/>
              <a:gd name="connsiteY43" fmla="*/ 332525 h 2538356"/>
              <a:gd name="connsiteX44" fmla="*/ 1759547 w 2538357"/>
              <a:gd name="connsiteY44" fmla="*/ 373450 h 2538356"/>
              <a:gd name="connsiteX45" fmla="*/ 2028510 w 2538357"/>
              <a:gd name="connsiteY45" fmla="*/ 234137 h 2538356"/>
              <a:gd name="connsiteX46" fmla="*/ 2304734 w 2538357"/>
              <a:gd name="connsiteY46" fmla="*/ 510359 h 2538356"/>
              <a:gd name="connsiteX47" fmla="*/ 2165498 w 2538357"/>
              <a:gd name="connsiteY47" fmla="*/ 779174 h 2538356"/>
              <a:gd name="connsiteX48" fmla="*/ 2210461 w 2538357"/>
              <a:gd name="connsiteY48" fmla="*/ 871084 h 2538356"/>
              <a:gd name="connsiteX49" fmla="*/ 2244332 w 2538357"/>
              <a:gd name="connsiteY49" fmla="*/ 980208 h 2538356"/>
              <a:gd name="connsiteX50" fmla="*/ 2538357 w 2538357"/>
              <a:gd name="connsiteY50" fmla="*/ 1073578 h 253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38357" h="2538356">
                <a:moveTo>
                  <a:pt x="1952395" y="1409094"/>
                </a:moveTo>
                <a:cubicBezTo>
                  <a:pt x="1961682" y="1363716"/>
                  <a:pt x="1966559" y="1316734"/>
                  <a:pt x="1966559" y="1268615"/>
                </a:cubicBezTo>
                <a:cubicBezTo>
                  <a:pt x="1966559" y="883659"/>
                  <a:pt x="1654415" y="571517"/>
                  <a:pt x="1269460" y="571516"/>
                </a:cubicBezTo>
                <a:cubicBezTo>
                  <a:pt x="884504" y="571516"/>
                  <a:pt x="572360" y="883660"/>
                  <a:pt x="572361" y="1268615"/>
                </a:cubicBezTo>
                <a:cubicBezTo>
                  <a:pt x="572360" y="1653570"/>
                  <a:pt x="884504" y="1965714"/>
                  <a:pt x="1269460" y="1965714"/>
                </a:cubicBezTo>
                <a:cubicBezTo>
                  <a:pt x="1606295" y="1965714"/>
                  <a:pt x="1887386" y="1726729"/>
                  <a:pt x="1952395" y="1409094"/>
                </a:cubicBezTo>
                <a:close/>
                <a:moveTo>
                  <a:pt x="2538357" y="1464215"/>
                </a:moveTo>
                <a:lnTo>
                  <a:pt x="2247997" y="1556421"/>
                </a:lnTo>
                <a:lnTo>
                  <a:pt x="2219878" y="1643095"/>
                </a:lnTo>
                <a:cubicBezTo>
                  <a:pt x="2204639" y="1681745"/>
                  <a:pt x="2187110" y="1719242"/>
                  <a:pt x="2167458" y="1755418"/>
                </a:cubicBezTo>
                <a:lnTo>
                  <a:pt x="2165601" y="1758476"/>
                </a:lnTo>
                <a:lnTo>
                  <a:pt x="2305530" y="2028628"/>
                </a:lnTo>
                <a:lnTo>
                  <a:pt x="2029307" y="2304851"/>
                </a:lnTo>
                <a:lnTo>
                  <a:pt x="1754130" y="2162320"/>
                </a:lnTo>
                <a:lnTo>
                  <a:pt x="1666990" y="2209617"/>
                </a:lnTo>
                <a:cubicBezTo>
                  <a:pt x="1636444" y="2222536"/>
                  <a:pt x="1605139" y="2234011"/>
                  <a:pt x="1573160" y="2243957"/>
                </a:cubicBezTo>
                <a:lnTo>
                  <a:pt x="1557559" y="2247968"/>
                </a:lnTo>
                <a:lnTo>
                  <a:pt x="1465344" y="2538356"/>
                </a:lnTo>
                <a:lnTo>
                  <a:pt x="1074706" y="2538356"/>
                </a:lnTo>
                <a:lnTo>
                  <a:pt x="982277" y="2247293"/>
                </a:lnTo>
                <a:lnTo>
                  <a:pt x="930071" y="2232127"/>
                </a:lnTo>
                <a:cubicBezTo>
                  <a:pt x="894677" y="2219661"/>
                  <a:pt x="860176" y="2205301"/>
                  <a:pt x="826691" y="2189166"/>
                </a:cubicBezTo>
                <a:lnTo>
                  <a:pt x="782735" y="2163903"/>
                </a:lnTo>
                <a:lnTo>
                  <a:pt x="509845" y="2305248"/>
                </a:lnTo>
                <a:lnTo>
                  <a:pt x="233622" y="2029026"/>
                </a:lnTo>
                <a:lnTo>
                  <a:pt x="374747" y="1756567"/>
                </a:lnTo>
                <a:lnTo>
                  <a:pt x="328458" y="1666145"/>
                </a:lnTo>
                <a:lnTo>
                  <a:pt x="294843" y="1557844"/>
                </a:lnTo>
                <a:lnTo>
                  <a:pt x="0" y="1464216"/>
                </a:lnTo>
                <a:lnTo>
                  <a:pt x="0" y="1073578"/>
                </a:lnTo>
                <a:lnTo>
                  <a:pt x="294649" y="980010"/>
                </a:lnTo>
                <a:lnTo>
                  <a:pt x="328458" y="871085"/>
                </a:lnTo>
                <a:lnTo>
                  <a:pt x="373634" y="778738"/>
                </a:lnTo>
                <a:lnTo>
                  <a:pt x="234418" y="509962"/>
                </a:lnTo>
                <a:lnTo>
                  <a:pt x="510641" y="233739"/>
                </a:lnTo>
                <a:lnTo>
                  <a:pt x="779880" y="373194"/>
                </a:lnTo>
                <a:lnTo>
                  <a:pt x="860510" y="332526"/>
                </a:lnTo>
                <a:cubicBezTo>
                  <a:pt x="894659" y="317587"/>
                  <a:pt x="929783" y="304462"/>
                  <a:pt x="965759" y="293274"/>
                </a:cubicBezTo>
                <a:lnTo>
                  <a:pt x="982821" y="289341"/>
                </a:lnTo>
                <a:lnTo>
                  <a:pt x="1074705" y="0"/>
                </a:lnTo>
                <a:lnTo>
                  <a:pt x="1465342" y="0"/>
                </a:lnTo>
                <a:lnTo>
                  <a:pt x="1557312" y="289622"/>
                </a:lnTo>
                <a:lnTo>
                  <a:pt x="1573161" y="293274"/>
                </a:lnTo>
                <a:cubicBezTo>
                  <a:pt x="1609138" y="304463"/>
                  <a:pt x="1644261" y="317587"/>
                  <a:pt x="1678409" y="332525"/>
                </a:cubicBezTo>
                <a:lnTo>
                  <a:pt x="1759547" y="373450"/>
                </a:lnTo>
                <a:lnTo>
                  <a:pt x="2028510" y="234137"/>
                </a:lnTo>
                <a:lnTo>
                  <a:pt x="2304734" y="510359"/>
                </a:lnTo>
                <a:lnTo>
                  <a:pt x="2165498" y="779174"/>
                </a:lnTo>
                <a:lnTo>
                  <a:pt x="2210461" y="871084"/>
                </a:lnTo>
                <a:lnTo>
                  <a:pt x="2244332" y="980208"/>
                </a:lnTo>
                <a:lnTo>
                  <a:pt x="2538357" y="1073578"/>
                </a:lnTo>
                <a:close/>
              </a:path>
            </a:pathLst>
          </a:custGeom>
          <a:solidFill>
            <a:srgbClr val="232525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1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62E9F-A08A-415D-80CD-65D07E3974A4}"/>
              </a:ext>
            </a:extLst>
          </p:cNvPr>
          <p:cNvSpPr txBox="1"/>
          <p:nvPr/>
        </p:nvSpPr>
        <p:spPr>
          <a:xfrm>
            <a:off x="3706871" y="2697254"/>
            <a:ext cx="1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BEFB6-ACB3-4EBB-A39F-9B146BF8A85C}"/>
              </a:ext>
            </a:extLst>
          </p:cNvPr>
          <p:cNvSpPr txBox="1"/>
          <p:nvPr/>
        </p:nvSpPr>
        <p:spPr>
          <a:xfrm>
            <a:off x="7122278" y="2881920"/>
            <a:ext cx="185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D199D-8114-41AC-9F67-9D430977F55D}"/>
              </a:ext>
            </a:extLst>
          </p:cNvPr>
          <p:cNvSpPr txBox="1"/>
          <p:nvPr/>
        </p:nvSpPr>
        <p:spPr>
          <a:xfrm>
            <a:off x="5269790" y="4390082"/>
            <a:ext cx="185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잠금 화면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E036E-5078-4626-95CA-B096B15EB5F2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F17EED-6305-4198-A20A-110F92EE7AC7}"/>
              </a:ext>
            </a:extLst>
          </p:cNvPr>
          <p:cNvGrpSpPr/>
          <p:nvPr/>
        </p:nvGrpSpPr>
        <p:grpSpPr>
          <a:xfrm>
            <a:off x="1866700" y="2835752"/>
            <a:ext cx="1250440" cy="374886"/>
            <a:chOff x="1866700" y="2835752"/>
            <a:chExt cx="1250440" cy="374886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415883A9-126F-4D51-A337-2D0D909C417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5400000">
              <a:off x="2761474" y="2849419"/>
              <a:ext cx="369334" cy="34199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E8719C-FFDE-41F4-B1B4-62D01FD48C46}"/>
                </a:ext>
              </a:extLst>
            </p:cNvPr>
            <p:cNvSpPr txBox="1"/>
            <p:nvPr/>
          </p:nvSpPr>
          <p:spPr>
            <a:xfrm>
              <a:off x="1866700" y="2841306"/>
              <a:ext cx="101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이영채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9D0E3F-1C6E-495D-9A71-19913D0856F9}"/>
              </a:ext>
            </a:extLst>
          </p:cNvPr>
          <p:cNvGrpSpPr/>
          <p:nvPr/>
        </p:nvGrpSpPr>
        <p:grpSpPr>
          <a:xfrm>
            <a:off x="3552675" y="4844531"/>
            <a:ext cx="1250440" cy="374886"/>
            <a:chOff x="1866700" y="2835752"/>
            <a:chExt cx="1250440" cy="374886"/>
          </a:xfrm>
        </p:grpSpPr>
        <p:sp>
          <p:nvSpPr>
            <p:cNvPr id="26" name="MH_Other_2">
              <a:extLst>
                <a:ext uri="{FF2B5EF4-FFF2-40B4-BE49-F238E27FC236}">
                  <a16:creationId xmlns:a16="http://schemas.microsoft.com/office/drawing/2014/main" id="{676AFED3-D55A-4825-8836-93D18B22E93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2761474" y="2849419"/>
              <a:ext cx="369334" cy="34199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696384-C2D4-41E7-8F8D-76CE897C08DD}"/>
                </a:ext>
              </a:extLst>
            </p:cNvPr>
            <p:cNvSpPr txBox="1"/>
            <p:nvPr/>
          </p:nvSpPr>
          <p:spPr>
            <a:xfrm>
              <a:off x="1866700" y="2841306"/>
              <a:ext cx="101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최성훈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A3D52D-87FF-4CDB-BC62-D4C6EF2A4EE3}"/>
              </a:ext>
            </a:extLst>
          </p:cNvPr>
          <p:cNvGrpSpPr/>
          <p:nvPr/>
        </p:nvGrpSpPr>
        <p:grpSpPr>
          <a:xfrm>
            <a:off x="9631735" y="3050789"/>
            <a:ext cx="1374558" cy="370410"/>
            <a:chOff x="9631735" y="3050789"/>
            <a:chExt cx="1374558" cy="370410"/>
          </a:xfrm>
        </p:grpSpPr>
        <p:sp>
          <p:nvSpPr>
            <p:cNvPr id="21" name="MH_Other_2">
              <a:extLst>
                <a:ext uri="{FF2B5EF4-FFF2-40B4-BE49-F238E27FC236}">
                  <a16:creationId xmlns:a16="http://schemas.microsoft.com/office/drawing/2014/main" id="{8B3B60AD-D28A-48B8-84C3-142980B9686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rot="16200000">
              <a:off x="9618068" y="3065532"/>
              <a:ext cx="369334" cy="34199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2C9DA3-E51F-4763-8093-DA8ED52B9ADB}"/>
                </a:ext>
              </a:extLst>
            </p:cNvPr>
            <p:cNvSpPr txBox="1"/>
            <p:nvPr/>
          </p:nvSpPr>
          <p:spPr>
            <a:xfrm>
              <a:off x="9994660" y="3050789"/>
              <a:ext cx="101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김영민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21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9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319693-3AB3-4E66-90D7-EA900442DF63}"/>
              </a:ext>
            </a:extLst>
          </p:cNvPr>
          <p:cNvGrpSpPr/>
          <p:nvPr/>
        </p:nvGrpSpPr>
        <p:grpSpPr>
          <a:xfrm>
            <a:off x="940456" y="182880"/>
            <a:ext cx="1852488" cy="921106"/>
            <a:chOff x="640080" y="-971550"/>
            <a:chExt cx="1660746" cy="8257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CD3AA4-AFF7-472D-8A59-63F0F3EF338F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활동 내용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AA0A63-660C-4597-8C5B-D427EA4EB28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45B19A5-F3B6-4544-9FC4-E3EFFF3179EF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98777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6B4E4E-7D1E-4165-86B3-E0EAD247899E}"/>
              </a:ext>
            </a:extLst>
          </p:cNvPr>
          <p:cNvSpPr txBox="1"/>
          <p:nvPr/>
        </p:nvSpPr>
        <p:spPr>
          <a:xfrm>
            <a:off x="3200613" y="425327"/>
            <a:ext cx="66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팀 프로젝트 진행을 위하여 모인 일정 및 진행시간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E036E-5078-4626-95CA-B096B15EB5F2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E47C-C631-4AA0-9AE9-61294F3FA7C4}"/>
              </a:ext>
            </a:extLst>
          </p:cNvPr>
          <p:cNvSpPr txBox="1"/>
          <p:nvPr/>
        </p:nvSpPr>
        <p:spPr>
          <a:xfrm>
            <a:off x="1663697" y="1310970"/>
            <a:ext cx="604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카카오톡을 활용하여 수시로 토론</a:t>
            </a:r>
            <a:r>
              <a:rPr lang="en-US" altLang="ko-KR" dirty="0"/>
              <a:t>, </a:t>
            </a:r>
            <a:r>
              <a:rPr lang="ko-KR" altLang="en-US" dirty="0"/>
              <a:t>회의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F6D627-05CA-43C7-B080-69F9507CD3C0}"/>
              </a:ext>
            </a:extLst>
          </p:cNvPr>
          <p:cNvGrpSpPr/>
          <p:nvPr/>
        </p:nvGrpSpPr>
        <p:grpSpPr>
          <a:xfrm>
            <a:off x="1794298" y="2521125"/>
            <a:ext cx="2302964" cy="3666252"/>
            <a:chOff x="1794298" y="2521125"/>
            <a:chExt cx="2302964" cy="36662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E291686-96EE-49E8-B54A-511FE02A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700" y="2521125"/>
              <a:ext cx="2230562" cy="297408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72C898-AACC-4454-A0AD-1DD4EF202BA7}"/>
                </a:ext>
              </a:extLst>
            </p:cNvPr>
            <p:cNvSpPr txBox="1"/>
            <p:nvPr/>
          </p:nvSpPr>
          <p:spPr>
            <a:xfrm>
              <a:off x="1794298" y="5803329"/>
              <a:ext cx="2302964" cy="38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월 </a:t>
              </a:r>
              <a:r>
                <a:rPr lang="en-US" altLang="ko-KR" dirty="0"/>
                <a:t>11</a:t>
              </a:r>
              <a:r>
                <a:rPr lang="ko-KR" altLang="en-US" dirty="0"/>
                <a:t>일 </a:t>
              </a:r>
              <a:r>
                <a:rPr lang="en-US" altLang="ko-KR" dirty="0"/>
                <a:t>14:30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C0750C-6D54-40E4-99F7-A84069BF266C}"/>
              </a:ext>
            </a:extLst>
          </p:cNvPr>
          <p:cNvGrpSpPr/>
          <p:nvPr/>
        </p:nvGrpSpPr>
        <p:grpSpPr>
          <a:xfrm>
            <a:off x="5138709" y="2387925"/>
            <a:ext cx="2302964" cy="3802132"/>
            <a:chOff x="5138709" y="2387925"/>
            <a:chExt cx="2302964" cy="380213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997DA32-86FA-4DC4-B13B-1AC988E36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19" r="-4516" b="12874"/>
            <a:stretch/>
          </p:blipFill>
          <p:spPr>
            <a:xfrm>
              <a:off x="5219462" y="2387925"/>
              <a:ext cx="2141458" cy="323408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024773-0640-4660-B17F-55FC319B6731}"/>
                </a:ext>
              </a:extLst>
            </p:cNvPr>
            <p:cNvSpPr txBox="1"/>
            <p:nvPr/>
          </p:nvSpPr>
          <p:spPr>
            <a:xfrm>
              <a:off x="5138709" y="5806009"/>
              <a:ext cx="2302964" cy="38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월 </a:t>
              </a:r>
              <a:r>
                <a:rPr lang="en-US" altLang="ko-KR" dirty="0"/>
                <a:t>16</a:t>
              </a:r>
              <a:r>
                <a:rPr lang="ko-KR" altLang="en-US" dirty="0"/>
                <a:t>일 </a:t>
              </a:r>
              <a:r>
                <a:rPr lang="en-US" altLang="ko-KR" dirty="0"/>
                <a:t>21:30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48858F-B64D-40F5-854D-D2BE94AE466A}"/>
              </a:ext>
            </a:extLst>
          </p:cNvPr>
          <p:cNvGrpSpPr/>
          <p:nvPr/>
        </p:nvGrpSpPr>
        <p:grpSpPr>
          <a:xfrm>
            <a:off x="8483120" y="2477284"/>
            <a:ext cx="2540330" cy="3710093"/>
            <a:chOff x="8483120" y="2477284"/>
            <a:chExt cx="2540330" cy="37100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1CEE5F-05E5-4412-B4A7-FBB6DD9EE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120" y="2477284"/>
              <a:ext cx="2230561" cy="29740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115922-A46E-42AD-A181-A8937897F479}"/>
                </a:ext>
              </a:extLst>
            </p:cNvPr>
            <p:cNvSpPr txBox="1"/>
            <p:nvPr/>
          </p:nvSpPr>
          <p:spPr>
            <a:xfrm>
              <a:off x="8720486" y="5803329"/>
              <a:ext cx="2302964" cy="38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월 </a:t>
              </a:r>
              <a:r>
                <a:rPr lang="en-US" altLang="ko-KR" dirty="0"/>
                <a:t>18</a:t>
              </a:r>
              <a:r>
                <a:rPr lang="ko-KR" altLang="en-US" dirty="0"/>
                <a:t>일 </a:t>
              </a:r>
              <a:r>
                <a:rPr lang="en-US" altLang="ko-KR" dirty="0"/>
                <a:t>15:00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3EDFFA-C7AE-4687-9831-68006F721EBD}"/>
              </a:ext>
            </a:extLst>
          </p:cNvPr>
          <p:cNvSpPr txBox="1"/>
          <p:nvPr/>
        </p:nvSpPr>
        <p:spPr>
          <a:xfrm>
            <a:off x="1663697" y="1758007"/>
            <a:ext cx="604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프로그램의 종합이 필요할 때 대면하여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126359442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78"/>
            <a:ext cx="1852488" cy="910647"/>
            <a:chOff x="640080" y="-971550"/>
            <a:chExt cx="1660746" cy="8163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2184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4" y="425327"/>
            <a:ext cx="366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프로젝트 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A1C3C-C211-402B-82AB-D8898FC3B783}"/>
              </a:ext>
            </a:extLst>
          </p:cNvPr>
          <p:cNvSpPr txBox="1"/>
          <p:nvPr/>
        </p:nvSpPr>
        <p:spPr>
          <a:xfrm>
            <a:off x="8200668" y="3281574"/>
            <a:ext cx="375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“Hello Wor</a:t>
            </a:r>
            <a:r>
              <a:rPr lang="en-US" altLang="ko-KR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ko-KR" sz="40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d!”</a:t>
            </a:r>
            <a:endParaRPr lang="ko-KR" altLang="en-US" sz="40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92818A6-9F78-4EC6-A01A-EA2E311AF178}"/>
              </a:ext>
            </a:extLst>
          </p:cNvPr>
          <p:cNvGrpSpPr/>
          <p:nvPr/>
        </p:nvGrpSpPr>
        <p:grpSpPr>
          <a:xfrm>
            <a:off x="940456" y="1542867"/>
            <a:ext cx="5315970" cy="1591366"/>
            <a:chOff x="940456" y="1542867"/>
            <a:chExt cx="5315970" cy="1591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84E92F-2FD9-4C26-AADE-89677E049176}"/>
                </a:ext>
              </a:extLst>
            </p:cNvPr>
            <p:cNvSpPr txBox="1"/>
            <p:nvPr/>
          </p:nvSpPr>
          <p:spPr>
            <a:xfrm>
              <a:off x="940456" y="2663872"/>
              <a:ext cx="3278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영어 단어장 앱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28BCBF4-86D8-4383-BD5E-1A238B4B97FD}"/>
                </a:ext>
              </a:extLst>
            </p:cNvPr>
            <p:cNvGrpSpPr/>
            <p:nvPr/>
          </p:nvGrpSpPr>
          <p:grpSpPr>
            <a:xfrm>
              <a:off x="1069847" y="1542867"/>
              <a:ext cx="5186579" cy="1591366"/>
              <a:chOff x="2421419" y="1497224"/>
              <a:chExt cx="5563224" cy="1591366"/>
            </a:xfrm>
          </p:grpSpPr>
          <p:sp>
            <p:nvSpPr>
              <p:cNvPr id="53" name="MH_Other_4">
                <a:extLst>
                  <a:ext uri="{FF2B5EF4-FFF2-40B4-BE49-F238E27FC236}">
                    <a16:creationId xmlns:a16="http://schemas.microsoft.com/office/drawing/2014/main" id="{C1200CB4-9879-4155-B31A-59AB4798A5A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67194" y="1497224"/>
                <a:ext cx="89639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zh-CN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54" name="组合 2">
                <a:extLst>
                  <a:ext uri="{FF2B5EF4-FFF2-40B4-BE49-F238E27FC236}">
                    <a16:creationId xmlns:a16="http://schemas.microsoft.com/office/drawing/2014/main" id="{5DB8011D-EADA-45DC-BC96-526E448D9089}"/>
                  </a:ext>
                </a:extLst>
              </p:cNvPr>
              <p:cNvGrpSpPr/>
              <p:nvPr/>
            </p:nvGrpSpPr>
            <p:grpSpPr>
              <a:xfrm>
                <a:off x="2421419" y="2232710"/>
                <a:ext cx="5563224" cy="855880"/>
                <a:chOff x="3469481" y="2393950"/>
                <a:chExt cx="3467100" cy="533400"/>
              </a:xfrm>
            </p:grpSpPr>
            <p:cxnSp>
              <p:nvCxnSpPr>
                <p:cNvPr id="55" name="MH_Other_1">
                  <a:extLst>
                    <a:ext uri="{FF2B5EF4-FFF2-40B4-BE49-F238E27FC236}">
                      <a16:creationId xmlns:a16="http://schemas.microsoft.com/office/drawing/2014/main" id="{E127D6B6-519F-4566-83D9-ED10219DCA39}"/>
                    </a:ext>
                  </a:extLst>
                </p:cNvPr>
                <p:cNvCxnSpPr/>
                <p:nvPr>
                  <p:custDataLst>
                    <p:tags r:id="rId10"/>
                  </p:custDataLst>
                </p:nvPr>
              </p:nvCxnSpPr>
              <p:spPr bwMode="auto">
                <a:xfrm flipV="1">
                  <a:off x="5584031" y="2393950"/>
                  <a:ext cx="609600" cy="533400"/>
                </a:xfrm>
                <a:prstGeom prst="curvedConnector3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MH_Other_2">
                  <a:extLst>
                    <a:ext uri="{FF2B5EF4-FFF2-40B4-BE49-F238E27FC236}">
                      <a16:creationId xmlns:a16="http://schemas.microsoft.com/office/drawing/2014/main" id="{C87CF03D-75D4-4EBE-9B76-29BA0EED3F5E}"/>
                    </a:ext>
                  </a:extLst>
                </p:cNvPr>
                <p:cNvCxnSpPr/>
                <p:nvPr>
                  <p:custDataLst>
                    <p:tags r:id="rId11"/>
                  </p:custDataLst>
                </p:nvPr>
              </p:nvCxnSpPr>
              <p:spPr bwMode="auto">
                <a:xfrm>
                  <a:off x="6193631" y="2393950"/>
                  <a:ext cx="74295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MH_Other_3">
                  <a:extLst>
                    <a:ext uri="{FF2B5EF4-FFF2-40B4-BE49-F238E27FC236}">
                      <a16:creationId xmlns:a16="http://schemas.microsoft.com/office/drawing/2014/main" id="{072A5DAA-A1FE-4F1D-9E9D-232C439251F4}"/>
                    </a:ext>
                  </a:extLst>
                </p:cNvPr>
                <p:cNvCxnSpPr/>
                <p:nvPr>
                  <p:custDataLst>
                    <p:tags r:id="rId12"/>
                  </p:custDataLst>
                </p:nvPr>
              </p:nvCxnSpPr>
              <p:spPr bwMode="auto">
                <a:xfrm>
                  <a:off x="3469481" y="2927350"/>
                  <a:ext cx="211455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4C285DD-051C-43F1-913B-66CD5C0FC900}"/>
              </a:ext>
            </a:extLst>
          </p:cNvPr>
          <p:cNvGrpSpPr/>
          <p:nvPr/>
        </p:nvGrpSpPr>
        <p:grpSpPr>
          <a:xfrm>
            <a:off x="907574" y="2900031"/>
            <a:ext cx="5348853" cy="1591366"/>
            <a:chOff x="907574" y="2900031"/>
            <a:chExt cx="5348853" cy="159136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77539C0-95CB-4A71-8E55-8F6E6D46EA4E}"/>
                </a:ext>
              </a:extLst>
            </p:cNvPr>
            <p:cNvSpPr txBox="1"/>
            <p:nvPr/>
          </p:nvSpPr>
          <p:spPr>
            <a:xfrm>
              <a:off x="907574" y="4023736"/>
              <a:ext cx="347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일상 생활에서 쉽게 접함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742C069-8ED3-4B38-AB87-4FED14F01CED}"/>
                </a:ext>
              </a:extLst>
            </p:cNvPr>
            <p:cNvGrpSpPr/>
            <p:nvPr/>
          </p:nvGrpSpPr>
          <p:grpSpPr>
            <a:xfrm>
              <a:off x="1069847" y="2900031"/>
              <a:ext cx="5186580" cy="1591366"/>
              <a:chOff x="2421419" y="2854388"/>
              <a:chExt cx="5563224" cy="1591366"/>
            </a:xfrm>
          </p:grpSpPr>
          <p:sp>
            <p:nvSpPr>
              <p:cNvPr id="58" name="MH_Other_4">
                <a:extLst>
                  <a:ext uri="{FF2B5EF4-FFF2-40B4-BE49-F238E27FC236}">
                    <a16:creationId xmlns:a16="http://schemas.microsoft.com/office/drawing/2014/main" id="{DA6EAACF-9E8E-4B59-8075-9A8323B453D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67194" y="2854388"/>
                <a:ext cx="89639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zh-CN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59" name="组合 2">
                <a:extLst>
                  <a:ext uri="{FF2B5EF4-FFF2-40B4-BE49-F238E27FC236}">
                    <a16:creationId xmlns:a16="http://schemas.microsoft.com/office/drawing/2014/main" id="{C1A1A14D-796D-44DE-803C-8EC80968BF60}"/>
                  </a:ext>
                </a:extLst>
              </p:cNvPr>
              <p:cNvGrpSpPr/>
              <p:nvPr/>
            </p:nvGrpSpPr>
            <p:grpSpPr>
              <a:xfrm>
                <a:off x="2421419" y="3589874"/>
                <a:ext cx="5563224" cy="855880"/>
                <a:chOff x="3469481" y="2393950"/>
                <a:chExt cx="3467100" cy="533400"/>
              </a:xfrm>
            </p:grpSpPr>
            <p:cxnSp>
              <p:nvCxnSpPr>
                <p:cNvPr id="60" name="MH_Other_1">
                  <a:extLst>
                    <a:ext uri="{FF2B5EF4-FFF2-40B4-BE49-F238E27FC236}">
                      <a16:creationId xmlns:a16="http://schemas.microsoft.com/office/drawing/2014/main" id="{79BF4981-31F3-49E4-8AE8-B24DBDE3881C}"/>
                    </a:ext>
                  </a:extLst>
                </p:cNvPr>
                <p:cNvCxnSpPr/>
                <p:nvPr>
                  <p:custDataLst>
                    <p:tags r:id="rId6"/>
                  </p:custDataLst>
                </p:nvPr>
              </p:nvCxnSpPr>
              <p:spPr bwMode="auto">
                <a:xfrm flipV="1">
                  <a:off x="5584031" y="2393950"/>
                  <a:ext cx="609600" cy="533400"/>
                </a:xfrm>
                <a:prstGeom prst="curvedConnector3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MH_Other_2">
                  <a:extLst>
                    <a:ext uri="{FF2B5EF4-FFF2-40B4-BE49-F238E27FC236}">
                      <a16:creationId xmlns:a16="http://schemas.microsoft.com/office/drawing/2014/main" id="{339A2B2A-76B5-4E2E-912C-750684F4838B}"/>
                    </a:ext>
                  </a:extLst>
                </p:cNvPr>
                <p:cNvCxnSpPr/>
                <p:nvPr>
                  <p:custDataLst>
                    <p:tags r:id="rId7"/>
                  </p:custDataLst>
                </p:nvPr>
              </p:nvCxnSpPr>
              <p:spPr bwMode="auto">
                <a:xfrm>
                  <a:off x="6193631" y="2393950"/>
                  <a:ext cx="74295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MH_Other_3">
                  <a:extLst>
                    <a:ext uri="{FF2B5EF4-FFF2-40B4-BE49-F238E27FC236}">
                      <a16:creationId xmlns:a16="http://schemas.microsoft.com/office/drawing/2014/main" id="{81C64039-F690-496F-9CBF-CB783EFA4827}"/>
                    </a:ext>
                  </a:extLst>
                </p:cNvPr>
                <p:cNvCxnSpPr/>
                <p:nvPr>
                  <p:custDataLst>
                    <p:tags r:id="rId8"/>
                  </p:custDataLst>
                </p:nvPr>
              </p:nvCxnSpPr>
              <p:spPr bwMode="auto">
                <a:xfrm>
                  <a:off x="3469481" y="2927350"/>
                  <a:ext cx="211455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66CA860-EFF7-48C1-91D4-1C4DCF0551C8}"/>
              </a:ext>
            </a:extLst>
          </p:cNvPr>
          <p:cNvGrpSpPr/>
          <p:nvPr/>
        </p:nvGrpSpPr>
        <p:grpSpPr>
          <a:xfrm>
            <a:off x="1069847" y="4221535"/>
            <a:ext cx="5186580" cy="1591366"/>
            <a:chOff x="1069847" y="4221535"/>
            <a:chExt cx="5186580" cy="15913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2F1DCB-3512-4ADB-A1F3-ED4EA11DD9B0}"/>
                </a:ext>
              </a:extLst>
            </p:cNvPr>
            <p:cNvSpPr txBox="1"/>
            <p:nvPr/>
          </p:nvSpPr>
          <p:spPr>
            <a:xfrm>
              <a:off x="1417950" y="5339896"/>
              <a:ext cx="2398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반복적인 학습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1AA214-08FB-4677-BF9F-A2FDF2A4EA65}"/>
                </a:ext>
              </a:extLst>
            </p:cNvPr>
            <p:cNvGrpSpPr/>
            <p:nvPr/>
          </p:nvGrpSpPr>
          <p:grpSpPr>
            <a:xfrm>
              <a:off x="1069847" y="4221535"/>
              <a:ext cx="5186580" cy="1591366"/>
              <a:chOff x="2421419" y="4175892"/>
              <a:chExt cx="5563224" cy="1591366"/>
            </a:xfrm>
          </p:grpSpPr>
          <p:sp>
            <p:nvSpPr>
              <p:cNvPr id="63" name="MH_Other_4">
                <a:extLst>
                  <a:ext uri="{FF2B5EF4-FFF2-40B4-BE49-F238E27FC236}">
                    <a16:creationId xmlns:a16="http://schemas.microsoft.com/office/drawing/2014/main" id="{30A89AC5-241F-42FD-9080-C72B7A058668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867194" y="4175892"/>
                <a:ext cx="89639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zh-CN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64" name="组合 2">
                <a:extLst>
                  <a:ext uri="{FF2B5EF4-FFF2-40B4-BE49-F238E27FC236}">
                    <a16:creationId xmlns:a16="http://schemas.microsoft.com/office/drawing/2014/main" id="{DCCE9EF1-55FB-4851-B19B-E95F5BC280BB}"/>
                  </a:ext>
                </a:extLst>
              </p:cNvPr>
              <p:cNvGrpSpPr/>
              <p:nvPr/>
            </p:nvGrpSpPr>
            <p:grpSpPr>
              <a:xfrm>
                <a:off x="2421419" y="4911378"/>
                <a:ext cx="5563224" cy="855880"/>
                <a:chOff x="3469481" y="2393950"/>
                <a:chExt cx="3467100" cy="533400"/>
              </a:xfrm>
            </p:grpSpPr>
            <p:cxnSp>
              <p:nvCxnSpPr>
                <p:cNvPr id="65" name="MH_Other_1">
                  <a:extLst>
                    <a:ext uri="{FF2B5EF4-FFF2-40B4-BE49-F238E27FC236}">
                      <a16:creationId xmlns:a16="http://schemas.microsoft.com/office/drawing/2014/main" id="{059CD7CA-D055-490E-AD4C-D32BDA7D1A81}"/>
                    </a:ext>
                  </a:extLst>
                </p:cNvPr>
                <p:cNvCxnSpPr/>
                <p:nvPr>
                  <p:custDataLst>
                    <p:tags r:id="rId2"/>
                  </p:custDataLst>
                </p:nvPr>
              </p:nvCxnSpPr>
              <p:spPr bwMode="auto">
                <a:xfrm flipV="1">
                  <a:off x="5584031" y="2393950"/>
                  <a:ext cx="609600" cy="533400"/>
                </a:xfrm>
                <a:prstGeom prst="curvedConnector3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MH_Other_2">
                  <a:extLst>
                    <a:ext uri="{FF2B5EF4-FFF2-40B4-BE49-F238E27FC236}">
                      <a16:creationId xmlns:a16="http://schemas.microsoft.com/office/drawing/2014/main" id="{AA34FD6B-AC09-4217-9A3C-2FD5B68C3BF1}"/>
                    </a:ext>
                  </a:extLst>
                </p:cNvPr>
                <p:cNvCxnSpPr/>
                <p:nvPr>
                  <p:custDataLst>
                    <p:tags r:id="rId3"/>
                  </p:custDataLst>
                </p:nvPr>
              </p:nvCxnSpPr>
              <p:spPr bwMode="auto">
                <a:xfrm>
                  <a:off x="6193631" y="2393950"/>
                  <a:ext cx="74295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MH_Other_3">
                  <a:extLst>
                    <a:ext uri="{FF2B5EF4-FFF2-40B4-BE49-F238E27FC236}">
                      <a16:creationId xmlns:a16="http://schemas.microsoft.com/office/drawing/2014/main" id="{CC570FF8-EB74-4AE6-84A2-90A0E1F8CFAA}"/>
                    </a:ext>
                  </a:extLst>
                </p:cNvPr>
                <p:cNvCxnSpPr/>
                <p:nvPr>
                  <p:custDataLst>
                    <p:tags r:id="rId4"/>
                  </p:custDataLst>
                </p:nvPr>
              </p:nvCxnSpPr>
              <p:spPr bwMode="auto">
                <a:xfrm>
                  <a:off x="3469481" y="2927350"/>
                  <a:ext cx="211455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FEECAA2-2711-4173-A0CB-5C60960B5252}"/>
              </a:ext>
            </a:extLst>
          </p:cNvPr>
          <p:cNvGrpSpPr/>
          <p:nvPr/>
        </p:nvGrpSpPr>
        <p:grpSpPr>
          <a:xfrm>
            <a:off x="6268296" y="2269204"/>
            <a:ext cx="1714416" cy="2695357"/>
            <a:chOff x="6268296" y="2269204"/>
            <a:chExt cx="1714416" cy="2695357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F47D17C-4E2C-4CEB-9C07-2BC97E6C3FE6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96" y="2269204"/>
              <a:ext cx="1714416" cy="122902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2325711-F363-4327-94FA-8C2A7F1B3763}"/>
                </a:ext>
              </a:extLst>
            </p:cNvPr>
            <p:cNvCxnSpPr>
              <a:cxnSpLocks/>
            </p:cNvCxnSpPr>
            <p:nvPr/>
          </p:nvCxnSpPr>
          <p:spPr>
            <a:xfrm>
              <a:off x="6397492" y="3659206"/>
              <a:ext cx="1585220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9C5E3EA-170B-4360-8241-C2E8EB7D7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296" y="3820183"/>
              <a:ext cx="1714416" cy="114437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AC504FE-8321-4E83-B6F8-0F7A333DDFF9}"/>
              </a:ext>
            </a:extLst>
          </p:cNvPr>
          <p:cNvSpPr txBox="1"/>
          <p:nvPr/>
        </p:nvSpPr>
        <p:spPr>
          <a:xfrm>
            <a:off x="8200668" y="3281574"/>
            <a:ext cx="375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“Hello Word!”</a:t>
            </a:r>
            <a:endParaRPr lang="ko-KR" altLang="en-US" sz="40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33842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4" y="425327"/>
            <a:ext cx="366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앱을 개발한 이유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87AAEB-DABD-4F05-B668-161864DFC824}"/>
              </a:ext>
            </a:extLst>
          </p:cNvPr>
          <p:cNvGrpSpPr/>
          <p:nvPr/>
        </p:nvGrpSpPr>
        <p:grpSpPr>
          <a:xfrm>
            <a:off x="2029143" y="4314674"/>
            <a:ext cx="8407252" cy="425491"/>
            <a:chOff x="1998663" y="4421929"/>
            <a:chExt cx="8407252" cy="425491"/>
          </a:xfrm>
        </p:grpSpPr>
        <p:sp>
          <p:nvSpPr>
            <p:cNvPr id="19" name="MH_Other_1">
              <a:extLst>
                <a:ext uri="{FF2B5EF4-FFF2-40B4-BE49-F238E27FC236}">
                  <a16:creationId xmlns:a16="http://schemas.microsoft.com/office/drawing/2014/main" id="{C49B01C3-6BDD-40B8-9107-DD9F7533C14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998663" y="4421929"/>
              <a:ext cx="2251075" cy="334963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lIns="36000" tIns="0" bIns="0" anchor="ctr"/>
            <a:lstStyle/>
            <a:p>
              <a:pPr algn="just">
                <a:defRPr/>
              </a:pPr>
              <a:r>
                <a:rPr lang="en-US" altLang="ko-KR" b="1" dirty="0">
                  <a:solidFill>
                    <a:srgbClr val="FFFFFF"/>
                  </a:solidFill>
                </a:rPr>
                <a:t>03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48F711-5E94-462D-9850-587CD424DD3F}"/>
                </a:ext>
              </a:extLst>
            </p:cNvPr>
            <p:cNvSpPr txBox="1"/>
            <p:nvPr/>
          </p:nvSpPr>
          <p:spPr>
            <a:xfrm>
              <a:off x="2326841" y="4478088"/>
              <a:ext cx="80790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반복적인 단어 암기를 돕는 단어 공부 어플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3D1D1D-614A-44F8-8872-28B894D02F94}"/>
              </a:ext>
            </a:extLst>
          </p:cNvPr>
          <p:cNvGrpSpPr/>
          <p:nvPr/>
        </p:nvGrpSpPr>
        <p:grpSpPr>
          <a:xfrm>
            <a:off x="2357319" y="3166133"/>
            <a:ext cx="8446020" cy="422381"/>
            <a:chOff x="2001719" y="3212377"/>
            <a:chExt cx="8446020" cy="422381"/>
          </a:xfrm>
        </p:grpSpPr>
        <p:sp>
          <p:nvSpPr>
            <p:cNvPr id="23" name="MH_Other_4">
              <a:extLst>
                <a:ext uri="{FF2B5EF4-FFF2-40B4-BE49-F238E27FC236}">
                  <a16:creationId xmlns:a16="http://schemas.microsoft.com/office/drawing/2014/main" id="{D93C11BE-F875-47AF-B019-1A813C41257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8198251" y="3212377"/>
              <a:ext cx="2249488" cy="336550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lIns="90000" tIns="0" rIns="36000" bIns="0" anchor="ctr"/>
            <a:lstStyle/>
            <a:p>
              <a:pPr algn="r"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3DB6-9CFA-4EC7-9EFA-53B19ACC0D2A}"/>
                </a:ext>
              </a:extLst>
            </p:cNvPr>
            <p:cNvSpPr txBox="1"/>
            <p:nvPr/>
          </p:nvSpPr>
          <p:spPr>
            <a:xfrm>
              <a:off x="2001719" y="3265426"/>
              <a:ext cx="80790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휴대폰을 킬 때마다 어플 화면이 출력되어 수시로 단어 퀴즈 풀이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B076A8-7A3D-432A-B650-5C864DE21F8E}"/>
              </a:ext>
            </a:extLst>
          </p:cNvPr>
          <p:cNvGrpSpPr/>
          <p:nvPr/>
        </p:nvGrpSpPr>
        <p:grpSpPr>
          <a:xfrm>
            <a:off x="2029143" y="2014482"/>
            <a:ext cx="8407251" cy="425491"/>
            <a:chOff x="2029143" y="2014482"/>
            <a:chExt cx="8407251" cy="425491"/>
          </a:xfrm>
        </p:grpSpPr>
        <p:sp>
          <p:nvSpPr>
            <p:cNvPr id="26" name="MH_Other_1">
              <a:extLst>
                <a:ext uri="{FF2B5EF4-FFF2-40B4-BE49-F238E27FC236}">
                  <a16:creationId xmlns:a16="http://schemas.microsoft.com/office/drawing/2014/main" id="{7BC15F0D-2D04-4B28-A4F9-227956E8632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29143" y="2014482"/>
              <a:ext cx="2251075" cy="334963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lIns="36000" tIns="0" bIns="0" anchor="ctr"/>
            <a:lstStyle/>
            <a:p>
              <a:pPr algn="just"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01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A1F49-4974-4CF3-B90E-991402CD67F3}"/>
                </a:ext>
              </a:extLst>
            </p:cNvPr>
            <p:cNvSpPr txBox="1"/>
            <p:nvPr/>
          </p:nvSpPr>
          <p:spPr>
            <a:xfrm>
              <a:off x="2357319" y="2070641"/>
              <a:ext cx="80790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일상 생활 속에서 영어 단어 공부를 쉽게 접할 수 있게 도와주는 어플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CAF31D9-4E6C-405C-8E06-78148469DD1C}"/>
              </a:ext>
            </a:extLst>
          </p:cNvPr>
          <p:cNvGrpSpPr/>
          <p:nvPr/>
        </p:nvGrpSpPr>
        <p:grpSpPr>
          <a:xfrm>
            <a:off x="2357319" y="5466324"/>
            <a:ext cx="8446020" cy="422381"/>
            <a:chOff x="2001719" y="3212377"/>
            <a:chExt cx="8446020" cy="422381"/>
          </a:xfrm>
        </p:grpSpPr>
        <p:sp>
          <p:nvSpPr>
            <p:cNvPr id="31" name="MH_Other_4">
              <a:extLst>
                <a:ext uri="{FF2B5EF4-FFF2-40B4-BE49-F238E27FC236}">
                  <a16:creationId xmlns:a16="http://schemas.microsoft.com/office/drawing/2014/main" id="{72D6D16E-7F32-4BB6-866C-EA0FFDE88B3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198251" y="3212377"/>
              <a:ext cx="2249488" cy="336550"/>
            </a:xfrm>
            <a:prstGeom prst="round2SameRect">
              <a:avLst>
                <a:gd name="adj1" fmla="val 19408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lIns="90000" tIns="0" rIns="36000" bIns="0" anchor="ctr"/>
            <a:lstStyle/>
            <a:p>
              <a:pPr algn="r">
                <a:defRPr/>
              </a:pPr>
              <a:r>
                <a:rPr lang="en-US" altLang="zh-CN" b="1" dirty="0">
                  <a:solidFill>
                    <a:srgbClr val="FFFFFF"/>
                  </a:solidFill>
                </a:rPr>
                <a:t>02</a:t>
              </a:r>
              <a:endParaRPr lang="zh-CN" altLang="en-US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1CE798-9E46-48C4-8967-078B8619B831}"/>
                </a:ext>
              </a:extLst>
            </p:cNvPr>
            <p:cNvSpPr txBox="1"/>
            <p:nvPr/>
          </p:nvSpPr>
          <p:spPr>
            <a:xfrm>
              <a:off x="2001719" y="3265426"/>
              <a:ext cx="80790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공부 도중 아무 생각 없이 휴대폰을 볼 때 일깨워 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4159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940456" y="182880"/>
            <a:ext cx="1852488" cy="890327"/>
            <a:chOff x="640080" y="-971550"/>
            <a:chExt cx="1660746" cy="7981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80400"/>
              <a:ext cx="1576513" cy="60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프로젝트 소개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KoPub돋움체 Light" panose="02020603020101020101" pitchFamily="18" charset="-127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15545F-D531-4D9A-9EBC-E151FAE88C11}"/>
              </a:ext>
            </a:extLst>
          </p:cNvPr>
          <p:cNvSpPr txBox="1"/>
          <p:nvPr/>
        </p:nvSpPr>
        <p:spPr>
          <a:xfrm>
            <a:off x="3200615" y="425327"/>
            <a:ext cx="563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기존의 유사한 앱이나 프로그램 비교하며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D79BC-4CFC-473F-ADB3-9F4CE4A87FC4}"/>
              </a:ext>
            </a:extLst>
          </p:cNvPr>
          <p:cNvSpPr/>
          <p:nvPr/>
        </p:nvSpPr>
        <p:spPr>
          <a:xfrm>
            <a:off x="310896" y="0"/>
            <a:ext cx="342000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FF7F8-4AEF-4FB5-9F9C-36D548CF5AF8}"/>
              </a:ext>
            </a:extLst>
          </p:cNvPr>
          <p:cNvCxnSpPr>
            <a:cxnSpLocks/>
          </p:cNvCxnSpPr>
          <p:nvPr/>
        </p:nvCxnSpPr>
        <p:spPr>
          <a:xfrm>
            <a:off x="3200614" y="875545"/>
            <a:ext cx="5632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C0E611-B4A6-44C1-B0F3-7DA55B9B17A5}"/>
              </a:ext>
            </a:extLst>
          </p:cNvPr>
          <p:cNvGrpSpPr/>
          <p:nvPr/>
        </p:nvGrpSpPr>
        <p:grpSpPr>
          <a:xfrm>
            <a:off x="1856416" y="1840225"/>
            <a:ext cx="1725145" cy="242434"/>
            <a:chOff x="3769675" y="3229966"/>
            <a:chExt cx="1725145" cy="242434"/>
          </a:xfrm>
        </p:grpSpPr>
        <p:cxnSp>
          <p:nvCxnSpPr>
            <p:cNvPr id="13" name="îṣļîḑé-Straight Connector 4">
              <a:extLst>
                <a:ext uri="{FF2B5EF4-FFF2-40B4-BE49-F238E27FC236}">
                  <a16:creationId xmlns:a16="http://schemas.microsoft.com/office/drawing/2014/main" id="{805A2137-1A02-4056-BBDA-5989FADAD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675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F673760-ACF5-4575-8C02-D76504E88850}"/>
                </a:ext>
              </a:extLst>
            </p:cNvPr>
            <p:cNvGrpSpPr/>
            <p:nvPr/>
          </p:nvGrpSpPr>
          <p:grpSpPr>
            <a:xfrm>
              <a:off x="4531348" y="3229966"/>
              <a:ext cx="280350" cy="242434"/>
              <a:chOff x="4573012" y="3265995"/>
              <a:chExt cx="197021" cy="170375"/>
            </a:xfrm>
          </p:grpSpPr>
          <p:sp>
            <p:nvSpPr>
              <p:cNvPr id="16" name="îṣļîḑé-Freeform 5">
                <a:extLst>
                  <a:ext uri="{FF2B5EF4-FFF2-40B4-BE49-F238E27FC236}">
                    <a16:creationId xmlns:a16="http://schemas.microsoft.com/office/drawing/2014/main" id="{539633F4-4D75-44A1-A255-891600164A01}"/>
                  </a:ext>
                </a:extLst>
              </p:cNvPr>
              <p:cNvSpPr/>
              <p:nvPr/>
            </p:nvSpPr>
            <p:spPr>
              <a:xfrm rot="18914935">
                <a:off x="4573012" y="3265995"/>
                <a:ext cx="47936" cy="170375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îṣļîḑé-Freeform 6">
                <a:extLst>
                  <a:ext uri="{FF2B5EF4-FFF2-40B4-BE49-F238E27FC236}">
                    <a16:creationId xmlns:a16="http://schemas.microsoft.com/office/drawing/2014/main" id="{F10A74ED-BDF1-4B93-8596-5B1B1F6EF211}"/>
                  </a:ext>
                </a:extLst>
              </p:cNvPr>
              <p:cNvSpPr/>
              <p:nvPr/>
            </p:nvSpPr>
            <p:spPr>
              <a:xfrm rot="2703745">
                <a:off x="4660101" y="3265347"/>
                <a:ext cx="47936" cy="171929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îṣļîḑé-Straight Connector 4">
              <a:extLst>
                <a:ext uri="{FF2B5EF4-FFF2-40B4-BE49-F238E27FC236}">
                  <a16:creationId xmlns:a16="http://schemas.microsoft.com/office/drawing/2014/main" id="{355B403C-DEDF-4505-8DD9-8DF35287D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299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AC3DCF1-9629-4B79-8F19-35916551171F}"/>
              </a:ext>
            </a:extLst>
          </p:cNvPr>
          <p:cNvGrpSpPr/>
          <p:nvPr/>
        </p:nvGrpSpPr>
        <p:grpSpPr>
          <a:xfrm>
            <a:off x="7152685" y="1830065"/>
            <a:ext cx="1725145" cy="242434"/>
            <a:chOff x="3769675" y="3229966"/>
            <a:chExt cx="1725145" cy="242434"/>
          </a:xfrm>
        </p:grpSpPr>
        <p:cxnSp>
          <p:nvCxnSpPr>
            <p:cNvPr id="21" name="îṣļîḑé-Straight Connector 4">
              <a:extLst>
                <a:ext uri="{FF2B5EF4-FFF2-40B4-BE49-F238E27FC236}">
                  <a16:creationId xmlns:a16="http://schemas.microsoft.com/office/drawing/2014/main" id="{3F30996C-2D5D-4315-A0C6-8E7BC6B7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675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2668B95-EA05-44B3-BF23-D95C065BD338}"/>
                </a:ext>
              </a:extLst>
            </p:cNvPr>
            <p:cNvGrpSpPr/>
            <p:nvPr/>
          </p:nvGrpSpPr>
          <p:grpSpPr>
            <a:xfrm>
              <a:off x="4531348" y="3229966"/>
              <a:ext cx="280350" cy="242434"/>
              <a:chOff x="4573012" y="3265995"/>
              <a:chExt cx="197021" cy="170375"/>
            </a:xfrm>
          </p:grpSpPr>
          <p:sp>
            <p:nvSpPr>
              <p:cNvPr id="24" name="îṣļîḑé-Freeform 5">
                <a:extLst>
                  <a:ext uri="{FF2B5EF4-FFF2-40B4-BE49-F238E27FC236}">
                    <a16:creationId xmlns:a16="http://schemas.microsoft.com/office/drawing/2014/main" id="{953A8FD4-3D01-4903-A1E3-8149E6DC83CF}"/>
                  </a:ext>
                </a:extLst>
              </p:cNvPr>
              <p:cNvSpPr/>
              <p:nvPr/>
            </p:nvSpPr>
            <p:spPr>
              <a:xfrm rot="18914935">
                <a:off x="4573012" y="3265995"/>
                <a:ext cx="47936" cy="170375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îṣļîḑé-Freeform 6">
                <a:extLst>
                  <a:ext uri="{FF2B5EF4-FFF2-40B4-BE49-F238E27FC236}">
                    <a16:creationId xmlns:a16="http://schemas.microsoft.com/office/drawing/2014/main" id="{35231EFF-BE66-4D37-AA2B-91C05CD0B3B2}"/>
                  </a:ext>
                </a:extLst>
              </p:cNvPr>
              <p:cNvSpPr/>
              <p:nvPr/>
            </p:nvSpPr>
            <p:spPr>
              <a:xfrm rot="2703745">
                <a:off x="4660101" y="3265347"/>
                <a:ext cx="47936" cy="171929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23" name="îṣļîḑé-Straight Connector 4">
              <a:extLst>
                <a:ext uri="{FF2B5EF4-FFF2-40B4-BE49-F238E27FC236}">
                  <a16:creationId xmlns:a16="http://schemas.microsoft.com/office/drawing/2014/main" id="{925F3D97-3901-4520-859F-F41374741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299" y="3296273"/>
              <a:ext cx="7125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6D051677-1470-47F2-A3C1-75B96C537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8" b="77164"/>
          <a:stretch/>
        </p:blipFill>
        <p:spPr>
          <a:xfrm>
            <a:off x="1150914" y="1107439"/>
            <a:ext cx="3250406" cy="7700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B8E1DD0-2842-4BEF-828C-37AA0D3D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8" b="77164"/>
          <a:stretch/>
        </p:blipFill>
        <p:spPr>
          <a:xfrm>
            <a:off x="6540106" y="1107439"/>
            <a:ext cx="3250406" cy="77000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0D06056-12B4-4186-BD5B-623C710603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70" b="6202"/>
          <a:stretch/>
        </p:blipFill>
        <p:spPr>
          <a:xfrm>
            <a:off x="1475753" y="2190224"/>
            <a:ext cx="2572004" cy="45273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0FDB641-07A6-4ECE-9C1E-4B20CB94F9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148"/>
          <a:stretch/>
        </p:blipFill>
        <p:spPr>
          <a:xfrm>
            <a:off x="6678134" y="2190224"/>
            <a:ext cx="2567146" cy="45417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38FABA-0B31-43C8-BB6B-D63E242A1EAD}"/>
              </a:ext>
            </a:extLst>
          </p:cNvPr>
          <p:cNvSpPr txBox="1"/>
          <p:nvPr/>
        </p:nvSpPr>
        <p:spPr>
          <a:xfrm>
            <a:off x="4206240" y="479589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단어 문제 퀴즈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3E2EFA-EFB8-4F53-9BE7-96C8D12086CE}"/>
              </a:ext>
            </a:extLst>
          </p:cNvPr>
          <p:cNvSpPr txBox="1"/>
          <p:nvPr/>
        </p:nvSpPr>
        <p:spPr>
          <a:xfrm>
            <a:off x="9402921" y="4795891"/>
            <a:ext cx="214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첫 화면 영어 학습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0C5A3B9-77BE-4315-BBEB-2E060B39FF9F}"/>
              </a:ext>
            </a:extLst>
          </p:cNvPr>
          <p:cNvCxnSpPr>
            <a:cxnSpLocks/>
          </p:cNvCxnSpPr>
          <p:nvPr/>
        </p:nvCxnSpPr>
        <p:spPr>
          <a:xfrm>
            <a:off x="4047757" y="4221956"/>
            <a:ext cx="1093064" cy="478284"/>
          </a:xfrm>
          <a:prstGeom prst="bentConnector3">
            <a:avLst>
              <a:gd name="adj1" fmla="val 100193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8BFEB17-879D-4D07-9780-DA91026BE16E}"/>
              </a:ext>
            </a:extLst>
          </p:cNvPr>
          <p:cNvCxnSpPr>
            <a:cxnSpLocks/>
          </p:cNvCxnSpPr>
          <p:nvPr/>
        </p:nvCxnSpPr>
        <p:spPr>
          <a:xfrm>
            <a:off x="9214800" y="4170682"/>
            <a:ext cx="1093064" cy="478284"/>
          </a:xfrm>
          <a:prstGeom prst="bentConnector3">
            <a:avLst>
              <a:gd name="adj1" fmla="val 100193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192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3054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0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0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0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0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3054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3054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082819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8102913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546</Words>
  <Application>Microsoft Office PowerPoint</Application>
  <PresentationFormat>와이드스크린</PresentationFormat>
  <Paragraphs>225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돋움체</vt:lpstr>
      <vt:lpstr>맑은 고딕</vt:lpstr>
      <vt:lpstr>印品黑体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omin</dc:creator>
  <cp:lastModifiedBy>Kim omin</cp:lastModifiedBy>
  <cp:revision>105</cp:revision>
  <dcterms:created xsi:type="dcterms:W3CDTF">2020-06-11T05:43:02Z</dcterms:created>
  <dcterms:modified xsi:type="dcterms:W3CDTF">2020-06-29T05:26:13Z</dcterms:modified>
</cp:coreProperties>
</file>