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6843A-839B-46FB-BA2D-AD1BA1C8B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사이언스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C00AA-63D8-4098-A11C-96B86F9A7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2016156007</a:t>
            </a:r>
          </a:p>
          <a:p>
            <a:r>
              <a:rPr lang="ko-KR" altLang="en-US" dirty="0"/>
              <a:t>소프트웨어학과</a:t>
            </a:r>
            <a:endParaRPr lang="en-US" altLang="ko-KR" dirty="0"/>
          </a:p>
          <a:p>
            <a:r>
              <a:rPr lang="ko-KR" altLang="en-US" dirty="0"/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428658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중국의 그래프와 이탈리아</a:t>
            </a:r>
            <a:r>
              <a:rPr lang="en-US" altLang="ko-KR" dirty="0"/>
              <a:t>/</a:t>
            </a:r>
            <a:r>
              <a:rPr lang="ko-KR" altLang="en-US" dirty="0"/>
              <a:t>한국 비교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560FD91-03E4-4519-89D9-5801BF9B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88" y="1334239"/>
            <a:ext cx="11250279" cy="53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중국의 그래프와 이탈리아</a:t>
            </a:r>
            <a:r>
              <a:rPr lang="en-US" altLang="ko-KR" dirty="0"/>
              <a:t>/</a:t>
            </a:r>
            <a:r>
              <a:rPr lang="ko-KR" altLang="en-US" dirty="0"/>
              <a:t>한국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294482-48B0-4AEE-9348-6EAAD714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225"/>
            <a:ext cx="9601200" cy="4287175"/>
          </a:xfrm>
        </p:spPr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확진자가</a:t>
            </a:r>
            <a:r>
              <a:rPr lang="ko-KR" altLang="en-US" dirty="0"/>
              <a:t> 발견된 시기와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확진자</a:t>
            </a:r>
            <a:r>
              <a:rPr lang="ko-KR" altLang="en-US" dirty="0"/>
              <a:t> 수의 급격한 증가시기가 유사했던 이탈리아와 대한민국의 </a:t>
            </a:r>
            <a:r>
              <a:rPr lang="en-US" altLang="ko-KR" dirty="0"/>
              <a:t>1</a:t>
            </a:r>
            <a:r>
              <a:rPr lang="ko-KR" altLang="en-US" dirty="0"/>
              <a:t>월달부터 현재까지의 </a:t>
            </a:r>
            <a:r>
              <a:rPr lang="ko-KR" altLang="en-US" dirty="0" err="1"/>
              <a:t>확진자수</a:t>
            </a:r>
            <a:r>
              <a:rPr lang="ko-KR" altLang="en-US" dirty="0"/>
              <a:t> 증가 추이 비교입니다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이탈리아와 대한민국은 초기 상황과 </a:t>
            </a:r>
            <a:r>
              <a:rPr lang="ko-KR" altLang="en-US" dirty="0" err="1"/>
              <a:t>확진자수</a:t>
            </a:r>
            <a:r>
              <a:rPr lang="ko-KR" altLang="en-US" dirty="0"/>
              <a:t> 증가 추이가 상당히 유사했으나 각국의 서로 다른 대처로 </a:t>
            </a:r>
            <a:r>
              <a:rPr lang="en-US" altLang="ko-KR" dirty="0"/>
              <a:t>3</a:t>
            </a:r>
            <a:r>
              <a:rPr lang="ko-KR" altLang="en-US" dirty="0"/>
              <a:t>월 초부터 </a:t>
            </a:r>
            <a:r>
              <a:rPr lang="ko-KR" altLang="en-US" dirty="0" err="1"/>
              <a:t>확진자수</a:t>
            </a:r>
            <a:r>
              <a:rPr lang="ko-KR" altLang="en-US" dirty="0"/>
              <a:t> 증가 추이가 극명하게 갈리게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이탈리아는 일부 지역을 봉쇄하여 점진적으로 검사 횟수를 줄이면서 환자를 치료하는 방법을 사용하였고 한국은 검사수를 적극적으로 늘려 감염자를 조기에 발견하는 시스템을 취했다고 합니다</a:t>
            </a:r>
            <a:r>
              <a:rPr lang="en-US" altLang="ko-KR" dirty="0"/>
              <a:t>. </a:t>
            </a:r>
            <a:r>
              <a:rPr lang="ko-KR" altLang="en-US" dirty="0"/>
              <a:t>그리고 이 결과 그래프처럼 상반된 결과가 드러나게 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74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날짜 별 전세계 발병 증가 변동 추이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14B8E8-B508-45E6-8AB7-54DDD764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73"/>
          <a:stretch/>
        </p:blipFill>
        <p:spPr>
          <a:xfrm>
            <a:off x="781234" y="1412363"/>
            <a:ext cx="11371440" cy="52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날짜 별 전세계 발병 증가 변동 추이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294482-48B0-4AEE-9348-6EAAD714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225"/>
            <a:ext cx="9601200" cy="4287175"/>
          </a:xfrm>
        </p:spPr>
        <p:txBody>
          <a:bodyPr/>
          <a:lstStyle/>
          <a:p>
            <a:r>
              <a:rPr lang="ko-KR" altLang="en-US" dirty="0"/>
              <a:t>날짜별로 전 세계 코로나 발병 증가 변동 추이를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그래프를 봤을 때 </a:t>
            </a:r>
            <a:r>
              <a:rPr lang="en-US" altLang="ko-KR" dirty="0"/>
              <a:t>3/12</a:t>
            </a:r>
            <a:r>
              <a:rPr lang="ko-KR" altLang="en-US" dirty="0"/>
              <a:t>일을 기점으로 </a:t>
            </a:r>
            <a:r>
              <a:rPr lang="ko-KR" altLang="en-US" dirty="0" err="1"/>
              <a:t>확진자</a:t>
            </a:r>
            <a:r>
              <a:rPr lang="ko-KR" altLang="en-US" dirty="0"/>
              <a:t> 수는 폭발적으로 늘어나기 시작했다는 것을 알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00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날짜 별 전세계 발병 증가 변동 추이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B872EDE-DF49-435B-B8D9-A037371E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12" y="1334239"/>
            <a:ext cx="11367036" cy="52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날짜 별 전세계 발병 증가 변동 추이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294482-48B0-4AEE-9348-6EAAD714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225"/>
            <a:ext cx="9601200" cy="4287175"/>
          </a:xfrm>
        </p:spPr>
        <p:txBody>
          <a:bodyPr/>
          <a:lstStyle/>
          <a:p>
            <a:r>
              <a:rPr lang="ko-KR" altLang="en-US" dirty="0"/>
              <a:t>두번째 그래프는 보다 정확히 보기 위해 코로나 사망자와 치료자를 따로 떼어 내어 나타낸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사망자는 </a:t>
            </a:r>
            <a:r>
              <a:rPr lang="ko-KR" altLang="en-US" dirty="0" err="1"/>
              <a:t>확진자와</a:t>
            </a:r>
            <a:r>
              <a:rPr lang="ko-KR" altLang="en-US" dirty="0"/>
              <a:t> 같은 시기인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일부터</a:t>
            </a:r>
            <a:r>
              <a:rPr lang="en-US" altLang="ko-KR" dirty="0"/>
              <a:t>, </a:t>
            </a:r>
            <a:r>
              <a:rPr lang="ko-KR" altLang="en-US" dirty="0"/>
              <a:t>완치자는 코로나 </a:t>
            </a:r>
            <a:r>
              <a:rPr lang="ko-KR" altLang="en-US" dirty="0" err="1"/>
              <a:t>확진자가</a:t>
            </a:r>
            <a:r>
              <a:rPr lang="ko-KR" altLang="en-US" dirty="0"/>
              <a:t> 집계되기 시작된 이후 약 </a:t>
            </a:r>
            <a:r>
              <a:rPr lang="en-US" altLang="ko-KR" dirty="0"/>
              <a:t>3</a:t>
            </a:r>
            <a:r>
              <a:rPr lang="ko-KR" altLang="en-US" dirty="0"/>
              <a:t>주 이후 부터 인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정도 부터 증가하는 추세를 보이고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조사해본 결과 코로나의 평균</a:t>
            </a:r>
            <a:r>
              <a:rPr lang="en-US" altLang="ko-KR" dirty="0"/>
              <a:t> </a:t>
            </a:r>
            <a:r>
              <a:rPr lang="ko-KR" altLang="en-US" dirty="0"/>
              <a:t>치료기간은 </a:t>
            </a:r>
            <a:r>
              <a:rPr lang="en-US" altLang="ko-KR" dirty="0"/>
              <a:t>13</a:t>
            </a:r>
            <a:r>
              <a:rPr lang="ko-KR" altLang="en-US" dirty="0"/>
              <a:t>일로 어느정도 유사한 결과가 나왔다고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98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국가별 전세계 </a:t>
            </a:r>
            <a:r>
              <a:rPr lang="ko-KR" altLang="en-US" dirty="0" err="1"/>
              <a:t>확진자</a:t>
            </a:r>
            <a:r>
              <a:rPr lang="ko-KR" altLang="en-US" dirty="0"/>
              <a:t> 증가 추이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056CEE-011E-41E8-9765-0AFC05FA2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99" y="1420427"/>
            <a:ext cx="10974792" cy="53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국가별 전세계 </a:t>
            </a:r>
            <a:r>
              <a:rPr lang="ko-KR" altLang="en-US" dirty="0" err="1"/>
              <a:t>확진자</a:t>
            </a:r>
            <a:r>
              <a:rPr lang="ko-KR" altLang="en-US" dirty="0"/>
              <a:t> 증가 추이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294482-48B0-4AEE-9348-6EAAD714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225"/>
            <a:ext cx="9601200" cy="4287175"/>
          </a:xfrm>
        </p:spPr>
        <p:txBody>
          <a:bodyPr/>
          <a:lstStyle/>
          <a:p>
            <a:r>
              <a:rPr lang="ko-KR" altLang="en-US" dirty="0"/>
              <a:t>각 국가별 </a:t>
            </a:r>
            <a:r>
              <a:rPr lang="ko-KR" altLang="en-US" dirty="0" err="1"/>
              <a:t>확진자</a:t>
            </a:r>
            <a:r>
              <a:rPr lang="ko-KR" altLang="en-US" dirty="0"/>
              <a:t> 수 추이를 가장 높은 국가부터 </a:t>
            </a:r>
            <a:r>
              <a:rPr lang="en-US" altLang="ko-KR" dirty="0"/>
              <a:t>20</a:t>
            </a:r>
            <a:r>
              <a:rPr lang="ko-KR" altLang="en-US" dirty="0"/>
              <a:t>개국을 나열하였습니다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그래프로 보아 전 세계적으로 왕래가 잦으면서 코로나 대처를 늦게 한 미국이 압도적으로 많은 </a:t>
            </a:r>
            <a:r>
              <a:rPr lang="ko-KR" altLang="en-US" dirty="0" err="1"/>
              <a:t>확진자</a:t>
            </a:r>
            <a:r>
              <a:rPr lang="ko-KR" altLang="en-US" dirty="0"/>
              <a:t> 수를 기록했습니다</a:t>
            </a:r>
            <a:r>
              <a:rPr lang="en-US" altLang="ko-KR" dirty="0"/>
              <a:t>. </a:t>
            </a:r>
            <a:r>
              <a:rPr lang="ko-KR" altLang="en-US" dirty="0"/>
              <a:t>미국이 이렇게 많이 </a:t>
            </a:r>
            <a:r>
              <a:rPr lang="en-US" altLang="ko-KR" dirty="0"/>
              <a:t>20</a:t>
            </a:r>
            <a:r>
              <a:rPr lang="ko-KR" altLang="en-US" dirty="0"/>
              <a:t>만명이 넘게 </a:t>
            </a:r>
            <a:r>
              <a:rPr lang="ko-KR" altLang="en-US" dirty="0" err="1"/>
              <a:t>확진자수가</a:t>
            </a:r>
            <a:r>
              <a:rPr lang="ko-KR" altLang="en-US" dirty="0"/>
              <a:t> 늘었다는 것은 이 그래프를 보고 처음 알게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주변 나라와 왕래가 잦은 유럽 국가들이 대부분 그 다음 순위를 차지하였습니다</a:t>
            </a:r>
            <a:r>
              <a:rPr lang="en-US" altLang="ko-KR" dirty="0"/>
              <a:t>. </a:t>
            </a:r>
            <a:r>
              <a:rPr lang="ko-KR" altLang="en-US" dirty="0"/>
              <a:t>유럽 또한 그래프를 보고 남유럽과 동유럽 중심으로 퍼져 있음을 알게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24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중국의 그래프와 이탈리아</a:t>
            </a:r>
            <a:r>
              <a:rPr lang="en-US" altLang="ko-KR" dirty="0"/>
              <a:t>/</a:t>
            </a:r>
            <a:r>
              <a:rPr lang="ko-KR" altLang="en-US" dirty="0"/>
              <a:t>한국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9F792B-2A48-4149-9475-5F089904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069" y="1322773"/>
            <a:ext cx="11178540" cy="52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4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1B99-33EF-467A-9C08-1771DDF0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중국의 그래프와 이탈리아</a:t>
            </a:r>
            <a:r>
              <a:rPr lang="en-US" altLang="ko-KR" dirty="0"/>
              <a:t>/</a:t>
            </a:r>
            <a:r>
              <a:rPr lang="ko-KR" altLang="en-US" dirty="0"/>
              <a:t>한국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294482-48B0-4AEE-9348-6EAAD714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225"/>
            <a:ext cx="9601200" cy="428717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초부터 현재까지의 중국 </a:t>
            </a:r>
            <a:r>
              <a:rPr lang="ko-KR" altLang="en-US" dirty="0" err="1"/>
              <a:t>확진자</a:t>
            </a:r>
            <a:r>
              <a:rPr lang="ko-KR" altLang="en-US" dirty="0"/>
              <a:t> 수 증가 추이입니다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중국은 </a:t>
            </a:r>
            <a:r>
              <a:rPr lang="en-US" altLang="ko-KR" dirty="0"/>
              <a:t>1</a:t>
            </a:r>
            <a:r>
              <a:rPr lang="ko-KR" altLang="en-US" dirty="0"/>
              <a:t>월 말부터 급격한 증가를 보였으나 갑자기 </a:t>
            </a:r>
            <a:r>
              <a:rPr lang="en-US" altLang="ko-KR" dirty="0"/>
              <a:t>2</a:t>
            </a:r>
            <a:r>
              <a:rPr lang="ko-KR" altLang="en-US" dirty="0"/>
              <a:t>월 중순부터 증가율이 비정상적으로 대폭 감소하더니 </a:t>
            </a:r>
            <a:r>
              <a:rPr lang="ko-KR" altLang="en-US" dirty="0" err="1"/>
              <a:t>확진자</a:t>
            </a:r>
            <a:r>
              <a:rPr lang="ko-KR" altLang="en-US" dirty="0"/>
              <a:t> 수가 거의 </a:t>
            </a:r>
            <a:r>
              <a:rPr lang="en-US" altLang="ko-KR" dirty="0"/>
              <a:t>0</a:t>
            </a:r>
            <a:r>
              <a:rPr lang="ko-KR" altLang="en-US" dirty="0"/>
              <a:t>에 수렴하는 수치를 계속 유지하고있습니다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당시부터 중국은 정확한 통계를 세계에 발표하지 않았고 실제 통계치는 은폐한 것으로 추정됩니다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020678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36</TotalTime>
  <Words>378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Franklin Gothic Book</vt:lpstr>
      <vt:lpstr>자르기</vt:lpstr>
      <vt:lpstr>데이터 사이언스</vt:lpstr>
      <vt:lpstr>1번. 날짜 별 전세계 발병 증가 변동 추이</vt:lpstr>
      <vt:lpstr>1번. 날짜 별 전세계 발병 증가 변동 추이</vt:lpstr>
      <vt:lpstr>1번. 날짜 별 전세계 발병 증가 변동 추이</vt:lpstr>
      <vt:lpstr>1번. 날짜 별 전세계 발병 증가 변동 추이</vt:lpstr>
      <vt:lpstr>2번. 국가별 전세계 확진자 증가 추이</vt:lpstr>
      <vt:lpstr>2번. 국가별 전세계 확진자 증가 추이</vt:lpstr>
      <vt:lpstr>3번. 중국의 그래프와 이탈리아/한국 비교</vt:lpstr>
      <vt:lpstr>3번. 중국의 그래프와 이탈리아/한국 비교</vt:lpstr>
      <vt:lpstr>3번. 중국의 그래프와 이탈리아/한국 비교</vt:lpstr>
      <vt:lpstr>3번. 중국의 그래프와 이탈리아/한국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사이언스</dc:title>
  <dc:creator>Kim omin</dc:creator>
  <cp:lastModifiedBy>Kim omin</cp:lastModifiedBy>
  <cp:revision>5</cp:revision>
  <dcterms:created xsi:type="dcterms:W3CDTF">2020-04-06T12:55:40Z</dcterms:created>
  <dcterms:modified xsi:type="dcterms:W3CDTF">2020-04-06T13:33:57Z</dcterms:modified>
</cp:coreProperties>
</file>