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22DC3-5C9B-4DFE-8A76-88F9F1FBA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783BB3-A30A-42B2-9959-E94FFAB50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E603B-743E-4A3B-8201-0A6987CB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B737-43DA-4A08-82C7-F75CADC079C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521B5A-6A88-48F6-8B86-6FA0B240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9EF42-9996-4A6F-A21F-9C7919BA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0D78-912C-4A2A-AAA3-CD4298203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4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AA9FB-2B02-4544-B602-C0856E75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2824A-69CB-4F8B-B079-95EFD7C54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EEA6F-CA7B-485D-AF41-1DCB2BF0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B737-43DA-4A08-82C7-F75CADC079C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5C99E-EB62-4B29-B865-D8538890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10DDD-107B-448E-8C03-A3F5EA5F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0D78-912C-4A2A-AAA3-CD4298203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58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C3F9E0-1BD6-4CC5-8C0A-10F3FC946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4F2F1-22C7-4E50-BFEE-443C17952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E3E60-E667-42CC-8D60-481CB6F4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B737-43DA-4A08-82C7-F75CADC079C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B4FC5-B637-4F2B-9853-D9FD8272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0604A-8B2D-449F-B0EE-1EC3D100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0D78-912C-4A2A-AAA3-CD4298203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21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1FCAE-B389-4525-AFE5-0DB562F1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6A4DE-BB65-4E17-92CD-05615A9B8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7CF02-3A08-430D-B59D-AE0CCF3B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B737-43DA-4A08-82C7-F75CADC079C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E729C-6889-4CBD-9A3D-0A45A2A7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A55DB-B97A-415D-BE2B-D8CF01D9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0D78-912C-4A2A-AAA3-CD4298203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54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1B4EE-09E7-41CC-8C21-0DE29C88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433DD-AF50-49A6-A37E-C3BF88DFC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2AD7A-1CE4-4600-A9A5-DF4AA215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B737-43DA-4A08-82C7-F75CADC079C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E5714-E996-44B9-AF0C-499C57E7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8E6C4-1FB4-494E-8A33-DB5B20CD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0D78-912C-4A2A-AAA3-CD4298203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0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A6554-C2C7-4C3E-877E-F5C2E0AC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CFCCA-3A84-4301-BFE2-C3D795A3A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ECA273-D2FB-4C10-9E6A-9C290692B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CEA2C4-39C1-43BF-AA87-357C1E25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B737-43DA-4A08-82C7-F75CADC079C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829428-162F-4E88-8CFC-5BA8765B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5106B7-66AF-4B9D-B36B-F4829F8B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0D78-912C-4A2A-AAA3-CD4298203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96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C7790-7100-4F3A-AE57-2BA8A591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E3CCD9-C486-45A9-A44B-C0CC1FDED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AFFC64-3110-4107-A21F-9BC98E0DD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FF9426-A66E-41E9-920E-55E13CED3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E9D63B-4A1D-4D7C-8E0F-9F661C40D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91B757-F25D-487B-A8AB-B99A2AAC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B737-43DA-4A08-82C7-F75CADC079C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1EC288-D121-4867-A33E-7B1B6E29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AD5C3F-5BDA-42D1-A6B1-F09CDA7D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0D78-912C-4A2A-AAA3-CD4298203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59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C3DF4-3918-40D3-A084-50872738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25F70E-44AD-4C2B-9980-6F58A0C9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B737-43DA-4A08-82C7-F75CADC079C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6CEA03-C25E-4BB7-AC06-6B35AC4C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ECDF08-3DC6-459F-BFCF-7033DC4E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0D78-912C-4A2A-AAA3-CD4298203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9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0CCE36-B016-4391-8B0B-77DE0054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B737-43DA-4A08-82C7-F75CADC079C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0DB0F0-B415-440E-8479-2A8BB527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8CD59A-E768-465E-9283-EC59E5DD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0D78-912C-4A2A-AAA3-CD4298203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3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9E7C7-3837-4318-AF0A-E662A4BD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A69C4-6CB4-4680-A988-19C3D88BF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E83C65-4B40-4F64-A1D7-A5DF1AE2B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179307-6148-4A19-A1C8-AFCE5E23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B737-43DA-4A08-82C7-F75CADC079C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83A213-39DA-48D8-B1B8-F7A71747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843EC-3794-4AC8-BDA3-684B2D3F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0D78-912C-4A2A-AAA3-CD4298203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1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6D49C-5995-4212-B2D2-07E1E2F5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F68723-9628-4A33-AE9E-3B2AEA83D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815CB1-98EF-4BCE-A258-497AF151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D0500C-6BC3-4554-BDF7-AFC914D7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B737-43DA-4A08-82C7-F75CADC079C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7D16A0-D6B9-479C-869F-5187E610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38149E-9CA1-4BCF-B194-FC56A82E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0D78-912C-4A2A-AAA3-CD4298203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2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870DC9-FF5F-444A-89F3-93899BC0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0E1339-4D88-4265-84F0-8BE376050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A36CB-CCD2-438D-B03C-F459308A6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B737-43DA-4A08-82C7-F75CADC079C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D5D1E-3C4A-4978-8039-1AB18BEDC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A4D0C-6A5B-421A-B4B0-E0E41504A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70D78-912C-4A2A-AAA3-CD4298203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238AE1-60D9-49F3-B22F-418FFBD19B01}"/>
              </a:ext>
            </a:extLst>
          </p:cNvPr>
          <p:cNvSpPr txBox="1"/>
          <p:nvPr/>
        </p:nvSpPr>
        <p:spPr>
          <a:xfrm>
            <a:off x="239183" y="216975"/>
            <a:ext cx="1134321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FF0000"/>
                </a:solidFill>
                <a:effectLst/>
                <a:latin typeface="+mn-ea"/>
              </a:rPr>
              <a:t>1.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조명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+mn-ea"/>
              </a:rPr>
              <a:t> </a:t>
            </a:r>
            <a:endParaRPr lang="en-US" altLang="ko-KR" b="1" i="0" dirty="0">
              <a:solidFill>
                <a:srgbClr val="FF0000"/>
              </a:solidFill>
              <a:effectLst/>
              <a:latin typeface="+mn-ea"/>
            </a:endParaRPr>
          </a:p>
          <a:p>
            <a:pPr algn="l"/>
            <a:r>
              <a:rPr lang="en-US" altLang="ko-KR" i="0" dirty="0">
                <a:effectLst/>
                <a:latin typeface="+mn-ea"/>
              </a:rPr>
              <a:t>    : 4</a:t>
            </a:r>
            <a:r>
              <a:rPr lang="ko-KR" altLang="en-US" i="0" dirty="0">
                <a:effectLst/>
                <a:latin typeface="+mn-ea"/>
              </a:rPr>
              <a:t>조</a:t>
            </a:r>
            <a:r>
              <a:rPr lang="en-US" altLang="ko-KR" i="0" dirty="0">
                <a:effectLst/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김영민</a:t>
            </a:r>
            <a:r>
              <a:rPr lang="en-US" altLang="ko-KR" dirty="0">
                <a:latin typeface="+mn-ea"/>
              </a:rPr>
              <a:t>(2016156007), </a:t>
            </a:r>
            <a:r>
              <a:rPr lang="ko-KR" altLang="en-US" dirty="0">
                <a:latin typeface="+mn-ea"/>
              </a:rPr>
              <a:t>김재현</a:t>
            </a:r>
            <a:r>
              <a:rPr lang="en-US" altLang="ko-KR" dirty="0">
                <a:latin typeface="+mn-ea"/>
              </a:rPr>
              <a:t>(2016156009)</a:t>
            </a:r>
            <a:endParaRPr lang="en-US" altLang="ko-KR" b="1" i="0" dirty="0">
              <a:effectLst/>
              <a:highlight>
                <a:srgbClr val="00FFFF"/>
              </a:highlight>
              <a:latin typeface="+mn-ea"/>
            </a:endParaRPr>
          </a:p>
          <a:p>
            <a:pPr algn="l"/>
            <a:endParaRPr lang="en-US" altLang="ko-KR" b="1" dirty="0">
              <a:highlight>
                <a:srgbClr val="00FFFF"/>
              </a:highlight>
              <a:latin typeface="+mn-ea"/>
            </a:endParaRPr>
          </a:p>
          <a:p>
            <a:pPr algn="l"/>
            <a:endParaRPr lang="en-US" altLang="ko-KR" b="1" i="0" dirty="0">
              <a:effectLst/>
              <a:highlight>
                <a:srgbClr val="00FFFF"/>
              </a:highlight>
              <a:latin typeface="+mn-ea"/>
            </a:endParaRPr>
          </a:p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2.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+mn-ea"/>
              </a:rPr>
              <a:t>선택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+mn-ea"/>
              </a:rPr>
              <a:t>Data Set </a:t>
            </a:r>
          </a:p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: Basic Computer Data(</a:t>
            </a:r>
            <a:r>
              <a:rPr lang="en-US" altLang="ko-KR" sz="1800" b="0" i="0" u="none" strike="noStrike" baseline="0" dirty="0">
                <a:solidFill>
                  <a:srgbClr val="0563C2"/>
                </a:solidFill>
                <a:latin typeface="CIDFont+F3"/>
              </a:rPr>
              <a:t>https://www.kaggle.com/kingburrito666/basic-computer-data-set)</a:t>
            </a:r>
            <a:endParaRPr lang="en-US" altLang="ko-KR" b="1" i="0" dirty="0">
              <a:solidFill>
                <a:srgbClr val="FF0000"/>
              </a:solidFill>
              <a:effectLst/>
              <a:latin typeface="+mn-ea"/>
            </a:endParaRPr>
          </a:p>
          <a:p>
            <a:pPr algn="l"/>
            <a:endParaRPr lang="en-US" altLang="ko-KR" b="1" i="0" dirty="0">
              <a:solidFill>
                <a:srgbClr val="FF0000"/>
              </a:solidFill>
              <a:effectLst/>
              <a:latin typeface="+mn-ea"/>
            </a:endParaRPr>
          </a:p>
          <a:p>
            <a:pPr algn="l"/>
            <a:endParaRPr lang="en-US" altLang="ko-KR" b="1" i="0" dirty="0">
              <a:solidFill>
                <a:srgbClr val="FF0000"/>
              </a:solidFill>
              <a:effectLst/>
              <a:latin typeface="+mn-ea"/>
            </a:endParaRPr>
          </a:p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+mn-ea"/>
              </a:rPr>
              <a:t>.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+mn-ea"/>
              </a:rPr>
              <a:t>선택이유 및 수행개요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+mn-ea"/>
              </a:rPr>
              <a:t> </a:t>
            </a:r>
          </a:p>
          <a:p>
            <a:pPr marL="1793875" indent="-1793875" algn="l"/>
            <a:r>
              <a:rPr lang="en-US" altLang="ko-KR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선택 이유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컴퓨터 공학부로써 컴퓨터와 밀접하게 관계가 있고 소프트웨어 뿐만 아니라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 하드웨어 관련 컴퓨터의 기본 정보에 대해 분석해보려고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      </a:t>
            </a:r>
          </a:p>
          <a:p>
            <a:pPr algn="l"/>
            <a:r>
              <a:rPr lang="ko-KR" altLang="en-US" dirty="0">
                <a:solidFill>
                  <a:srgbClr val="000000"/>
                </a:solidFill>
                <a:latin typeface="+mn-ea"/>
              </a:rPr>
              <a:t>      수행 개요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&gt;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컴퓨터 데이터에 대해서 가격과 속도를 기준으로 각 컬럼 간의 상관 관계를 분석할 계획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+mn-ea"/>
              </a:rPr>
              <a:t>		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입니다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en-US" altLang="ko-KR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+mn-ea"/>
              </a:rPr>
              <a:t>.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+mn-ea"/>
              </a:rPr>
              <a:t>프로젝트 수행일정  </a:t>
            </a:r>
            <a:endParaRPr lang="en-US" altLang="ko-KR" b="1" i="0" dirty="0">
              <a:solidFill>
                <a:srgbClr val="FF0000"/>
              </a:solidFill>
              <a:effectLst/>
              <a:latin typeface="+mn-ea"/>
            </a:endParaRPr>
          </a:p>
          <a:p>
            <a:pPr algn="l"/>
            <a:endParaRPr lang="ko-KR" altLang="en-US" b="1" i="0" dirty="0"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2015AB-0689-44BD-B5FA-42EE56863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4" y="4741290"/>
            <a:ext cx="11537452" cy="17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0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94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CIDFont+F3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김재현(2016156009)</dc:creator>
  <cp:lastModifiedBy>Kim omin</cp:lastModifiedBy>
  <cp:revision>7</cp:revision>
  <dcterms:created xsi:type="dcterms:W3CDTF">2020-11-24T11:40:59Z</dcterms:created>
  <dcterms:modified xsi:type="dcterms:W3CDTF">2020-11-24T13:06:14Z</dcterms:modified>
</cp:coreProperties>
</file>