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04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3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346DC-07AB-4D2E-9660-6D9B941792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1A6D-6161-474D-B615-712AB7100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2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각 칼럼들 간의 관계도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EF63DC-DA4D-46F4-87C6-50BEDEF00F60}"/>
              </a:ext>
            </a:extLst>
          </p:cNvPr>
          <p:cNvSpPr txBox="1"/>
          <p:nvPr/>
        </p:nvSpPr>
        <p:spPr>
          <a:xfrm>
            <a:off x="7821679" y="1789651"/>
            <a:ext cx="3764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파란색 사각형은 관련이 적다고 생각 하였으나 예상과는 다르게 상관 관계가 높게 나온 컬럼 들이다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검은색 사각형은 상관 관계가 높다고 생각한 컬럼들 이였으나 예상과는 다르게 적은 상관 관계를 가지거나 거의 관계가 없는 컬럼들임을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58D92-20B9-48B7-948E-2D10786A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" y="1149500"/>
            <a:ext cx="7376799" cy="547163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FB449E-2887-4D92-B597-24F28270F202}"/>
              </a:ext>
            </a:extLst>
          </p:cNvPr>
          <p:cNvSpPr/>
          <p:nvPr/>
        </p:nvSpPr>
        <p:spPr>
          <a:xfrm>
            <a:off x="2320290" y="4091116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C1FA4F-A345-4878-8418-71B6B8A269B4}"/>
              </a:ext>
            </a:extLst>
          </p:cNvPr>
          <p:cNvSpPr/>
          <p:nvPr/>
        </p:nvSpPr>
        <p:spPr>
          <a:xfrm>
            <a:off x="2781300" y="4091116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176579-2AB0-4872-AFFD-BD34E5E2E3B6}"/>
              </a:ext>
            </a:extLst>
          </p:cNvPr>
          <p:cNvSpPr/>
          <p:nvPr/>
        </p:nvSpPr>
        <p:spPr>
          <a:xfrm>
            <a:off x="2320290" y="3157666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604E71-563D-4403-B20F-CF7B4A0CF73C}"/>
              </a:ext>
            </a:extLst>
          </p:cNvPr>
          <p:cNvSpPr/>
          <p:nvPr/>
        </p:nvSpPr>
        <p:spPr>
          <a:xfrm>
            <a:off x="3702154" y="4563556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B08DFD-28B7-444B-83EF-8DDC0D1A108F}"/>
              </a:ext>
            </a:extLst>
          </p:cNvPr>
          <p:cNvSpPr/>
          <p:nvPr/>
        </p:nvSpPr>
        <p:spPr>
          <a:xfrm>
            <a:off x="1395730" y="5008468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D92302-2D19-4721-A8AF-ABA6CD5A85CD}"/>
              </a:ext>
            </a:extLst>
          </p:cNvPr>
          <p:cNvSpPr/>
          <p:nvPr/>
        </p:nvSpPr>
        <p:spPr>
          <a:xfrm>
            <a:off x="1395730" y="4563556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720DF7-2200-42BA-A91C-F10539E6F826}"/>
              </a:ext>
            </a:extLst>
          </p:cNvPr>
          <p:cNvSpPr/>
          <p:nvPr/>
        </p:nvSpPr>
        <p:spPr>
          <a:xfrm>
            <a:off x="1395730" y="5494728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7C64E7-5D3E-44D5-ACF1-19CAF425480C}"/>
              </a:ext>
            </a:extLst>
          </p:cNvPr>
          <p:cNvSpPr/>
          <p:nvPr/>
        </p:nvSpPr>
        <p:spPr>
          <a:xfrm>
            <a:off x="1395730" y="5953981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EE41E1-BECE-4C2D-8D6F-2CA9876EBD56}"/>
              </a:ext>
            </a:extLst>
          </p:cNvPr>
          <p:cNvSpPr/>
          <p:nvPr/>
        </p:nvSpPr>
        <p:spPr>
          <a:xfrm>
            <a:off x="1863090" y="4563556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BF2DB2-6323-4738-9FEA-C321D14449A3}"/>
              </a:ext>
            </a:extLst>
          </p:cNvPr>
          <p:cNvSpPr/>
          <p:nvPr/>
        </p:nvSpPr>
        <p:spPr>
          <a:xfrm>
            <a:off x="1411732" y="4091116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8BAB45-7643-470B-993A-FC1FB49B491A}"/>
              </a:ext>
            </a:extLst>
          </p:cNvPr>
          <p:cNvSpPr/>
          <p:nvPr/>
        </p:nvSpPr>
        <p:spPr>
          <a:xfrm>
            <a:off x="1407922" y="2228251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D57FED-88E0-4705-8B58-8E73F90F1E80}"/>
              </a:ext>
            </a:extLst>
          </p:cNvPr>
          <p:cNvSpPr/>
          <p:nvPr/>
        </p:nvSpPr>
        <p:spPr>
          <a:xfrm>
            <a:off x="1863090" y="5494728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2F2EAA-D4D4-47B6-A85E-92B9568E6A45}"/>
              </a:ext>
            </a:extLst>
          </p:cNvPr>
          <p:cNvSpPr/>
          <p:nvPr/>
        </p:nvSpPr>
        <p:spPr>
          <a:xfrm>
            <a:off x="1863090" y="5029142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3F197E-CF50-4E6F-BD1C-38E2953219B4}"/>
              </a:ext>
            </a:extLst>
          </p:cNvPr>
          <p:cNvSpPr/>
          <p:nvPr/>
        </p:nvSpPr>
        <p:spPr>
          <a:xfrm>
            <a:off x="4622761" y="5953981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BBD6DD-73B4-47B7-99E0-71A0CC5D3E70}"/>
              </a:ext>
            </a:extLst>
          </p:cNvPr>
          <p:cNvSpPr/>
          <p:nvPr/>
        </p:nvSpPr>
        <p:spPr>
          <a:xfrm>
            <a:off x="5073865" y="5953981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4A392C-5259-4BEF-8CC1-46E14F3DB9AF}"/>
              </a:ext>
            </a:extLst>
          </p:cNvPr>
          <p:cNvSpPr/>
          <p:nvPr/>
        </p:nvSpPr>
        <p:spPr>
          <a:xfrm>
            <a:off x="8286595" y="1362107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9DAAC5-0F38-4C89-8119-000DBC25E84F}"/>
              </a:ext>
            </a:extLst>
          </p:cNvPr>
          <p:cNvSpPr/>
          <p:nvPr/>
        </p:nvSpPr>
        <p:spPr>
          <a:xfrm>
            <a:off x="8283563" y="3313374"/>
            <a:ext cx="407670" cy="4275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7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Kim omin</cp:lastModifiedBy>
  <cp:revision>184</cp:revision>
  <dcterms:created xsi:type="dcterms:W3CDTF">2017-11-16T00:50:54Z</dcterms:created>
  <dcterms:modified xsi:type="dcterms:W3CDTF">2020-12-11T16:58:58Z</dcterms:modified>
</cp:coreProperties>
</file>