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092" autoAdjust="0"/>
  </p:normalViewPr>
  <p:slideViewPr>
    <p:cSldViewPr snapToGrid="0">
      <p:cViewPr>
        <p:scale>
          <a:sx n="50" d="100"/>
          <a:sy n="50" d="100"/>
        </p:scale>
        <p:origin x="29" y="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0FFF18-5715-4824-AEF8-C262638DAA5A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582EE-EA6A-4CB1-B281-F10F7E5D5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322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582EE-EA6A-4CB1-B281-F10F7E5D588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081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582EE-EA6A-4CB1-B281-F10F7E5D588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593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582EE-EA6A-4CB1-B281-F10F7E5D588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067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582EE-EA6A-4CB1-B281-F10F7E5D588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096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EE506-B1C7-4696-8B82-EB44D4DDF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949B76-B2D6-4374-A2B2-55463BA424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B9A8CF-CBBA-4AA6-9149-B12FE3AEE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2425-0F48-427B-BE11-D764E305807F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8DE0AE-C636-47E1-AF1A-45635BDAB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297462-8C45-457F-BFEF-342FB16C3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6620-3805-4824-BA43-92E44AAD9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054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F8E532-5E53-4B81-A346-52D1B1914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C9456A-B178-48CB-9059-A95FBB0A5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7282AC-E6A1-4686-96A7-C2D807B96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2425-0F48-427B-BE11-D764E305807F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E0A653-C6C0-4DBF-AE23-0F1665BDB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E6C388-2EAE-4FD4-9579-A97B51420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6620-3805-4824-BA43-92E44AAD9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579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1D5803-0969-4A7A-8C62-6615BFB145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93BAC0-4EFE-4F67-9FD9-CAA4E8A47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59497-4F4A-442E-9E56-0097F68AC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2425-0F48-427B-BE11-D764E305807F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D762FB-26DF-415D-9D7B-5775F1C68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ED1131-A374-47B1-8012-C9C70C6A5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6620-3805-4824-BA43-92E44AAD9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327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E9891B-7C65-464B-83B0-0D16415C0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0D8CE-7484-4154-ACE9-6E8C135B2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AC6C7A-3704-4E23-8BD5-36B62CCA6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2425-0F48-427B-BE11-D764E305807F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867495-AB19-4577-82B9-E5A654515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685B93-2C0D-47EF-9700-E080EEA56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6620-3805-4824-BA43-92E44AAD9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997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7DF78C-86BC-4B52-9048-9699AD52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8571FA-CA94-4DF8-9B4F-6BE8AA033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FB2C28-EE3D-4704-AE93-FD968FAC9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2425-0F48-427B-BE11-D764E305807F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FF751F-72B0-47A1-8E70-449087607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4386F7-DB1B-46FF-8868-9281451D5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6620-3805-4824-BA43-92E44AAD9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124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99521-819A-474E-9E8D-5A8F12F7A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3159C0-42CB-456A-83B1-0C50397DF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3F3B5C-961E-4F46-9B07-EA8AE34B2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9EEDF6-4E4A-421A-8455-C37676B5D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2425-0F48-427B-BE11-D764E305807F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E333DB-AA19-42D8-9B3F-2CCE4B7C3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290042-87D7-4306-8C21-BFF00884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6620-3805-4824-BA43-92E44AAD9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438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BBE92-D562-4D9C-AA89-8C64114CD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41CC43-954A-4F48-946F-36A34D720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625302-4A73-4321-8577-A7F6C4787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D3740E-F873-4408-83EA-30630A349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456196-D378-4A26-87D8-736073BA1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4E997B-3B8F-41D8-A928-8AEC2166B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2425-0F48-427B-BE11-D764E305807F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FE60A7-CB48-4743-9415-A2C660703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FA9D9F-4AA6-4385-BE08-79A7530B3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6620-3805-4824-BA43-92E44AAD9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257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D6053A-FE46-4372-A5A5-D4EDFEF72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075266-0D6D-442C-855A-9BBD28187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2425-0F48-427B-BE11-D764E305807F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E768D1-E8C7-44CA-BE03-5968A11FE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5C9788-D7BC-422E-863D-2B809FAFE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6620-3805-4824-BA43-92E44AAD9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450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BB8A29-B58E-48F8-BD97-72025A36F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2425-0F48-427B-BE11-D764E305807F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FA990D-91F6-413C-83C3-C13470650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95AFB2-908D-46C5-A935-22F2CC679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6620-3805-4824-BA43-92E44AAD9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708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6EC73-AD2E-411F-9CA6-AE0CDA319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E3F98E-290A-4C0A-BBC0-A4330EED8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DD416F-2DC4-407B-8D85-3AC54F411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FE5B82-C8AB-4F80-A5D4-E9BD04D96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2425-0F48-427B-BE11-D764E305807F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AC89E5-655A-4563-B27E-8E14BA23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E9EE9A-1598-4C80-B241-2AB895919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6620-3805-4824-BA43-92E44AAD9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10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FA14-182B-41CF-A137-A46413A29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22AC6EE-76B0-44FC-8D42-93E47C54AA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7A6D55-90B1-414B-A051-2B6BB0881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3FB22C-1CE0-45A2-9C00-CA510BE9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2425-0F48-427B-BE11-D764E305807F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A678F6-0E30-40BC-AC2E-827B2B6C7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5B803E-4D38-49BF-A756-E53D2DDB6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6620-3805-4824-BA43-92E44AAD9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106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75E97A-A094-4051-8199-21EA01CB9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0F7BE7-7AD5-4041-9E7B-51A6E0012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EBEE48-6709-4356-82B0-71F7DD6C3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12425-0F48-427B-BE11-D764E305807F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518AC1-0835-43FE-AD58-06AEBA871D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A225AF-26BD-4854-B9D8-A84E9D3CB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16620-3805-4824-BA43-92E44AAD9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63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6F298-E60C-4DFB-8AFB-413BCD1FC0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77B857-AB67-4868-9380-58D2A57719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299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2FF0E3-0BDF-46BD-A9B6-D73605932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6884"/>
            <a:ext cx="10515600" cy="65211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(3-112)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8B34C5-89A9-45DC-AF6F-33C1EF5E02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433"/>
          <a:stretch/>
        </p:blipFill>
        <p:spPr>
          <a:xfrm>
            <a:off x="952500" y="906379"/>
            <a:ext cx="5143500" cy="5045242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4E7F354-E451-4213-BB29-E6A313EB9B70}"/>
              </a:ext>
            </a:extLst>
          </p:cNvPr>
          <p:cNvSpPr txBox="1">
            <a:spLocks/>
          </p:cNvSpPr>
          <p:nvPr/>
        </p:nvSpPr>
        <p:spPr>
          <a:xfrm>
            <a:off x="990600" y="489284"/>
            <a:ext cx="10515600" cy="6521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/>
              <a:t>(3-112)</a:t>
            </a:r>
          </a:p>
          <a:p>
            <a:endParaRPr lang="en-US" altLang="ko-KR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1661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4E7F354-E451-4213-BB29-E6A313EB9B70}"/>
              </a:ext>
            </a:extLst>
          </p:cNvPr>
          <p:cNvSpPr txBox="1">
            <a:spLocks/>
          </p:cNvSpPr>
          <p:nvPr/>
        </p:nvSpPr>
        <p:spPr>
          <a:xfrm>
            <a:off x="990600" y="489284"/>
            <a:ext cx="10515600" cy="6521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1:22:00 AIMD , Slow Start, Fast </a:t>
            </a:r>
            <a:r>
              <a:rPr lang="en-US" altLang="ko-KR" dirty="0" err="1"/>
              <a:t>Recorvary</a:t>
            </a:r>
            <a:r>
              <a:rPr lang="en-US" altLang="ko-KR" dirty="0"/>
              <a:t>(3-112 </a:t>
            </a:r>
            <a:r>
              <a:rPr lang="ko-KR" altLang="en-US" dirty="0"/>
              <a:t>참고</a:t>
            </a:r>
            <a:r>
              <a:rPr lang="en-US" altLang="ko-KR" dirty="0"/>
              <a:t>) </a:t>
            </a:r>
            <a:r>
              <a:rPr lang="ko-KR" altLang="en-US" dirty="0"/>
              <a:t>설명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TCP </a:t>
            </a:r>
            <a:r>
              <a:rPr lang="ko-KR" altLang="en-US" dirty="0"/>
              <a:t>혼잡제어 박승철 영상 참고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(19</a:t>
            </a:r>
            <a:r>
              <a:rPr lang="ko-KR" altLang="en-US" dirty="0"/>
              <a:t>학년도 </a:t>
            </a:r>
            <a:r>
              <a:rPr lang="en-US" altLang="ko-KR" dirty="0"/>
              <a:t>1</a:t>
            </a:r>
            <a:r>
              <a:rPr lang="ko-KR" altLang="en-US" dirty="0"/>
              <a:t>학기 제 </a:t>
            </a:r>
            <a:r>
              <a:rPr lang="en-US" altLang="ko-KR" dirty="0"/>
              <a:t>17</a:t>
            </a:r>
            <a:r>
              <a:rPr lang="ko-KR" altLang="en-US" dirty="0"/>
              <a:t>강 </a:t>
            </a:r>
            <a:r>
              <a:rPr lang="en-US" altLang="ko-KR" dirty="0"/>
              <a:t>TCP </a:t>
            </a:r>
            <a:r>
              <a:rPr lang="ko-KR" altLang="en-US" dirty="0"/>
              <a:t>혼잡제어</a:t>
            </a:r>
            <a:r>
              <a:rPr lang="en-US" altLang="ko-KR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1:29:20  TCP </a:t>
            </a:r>
            <a:r>
              <a:rPr lang="ko-KR" altLang="en-US" dirty="0"/>
              <a:t>처리율 </a:t>
            </a:r>
            <a:r>
              <a:rPr lang="en-US" altLang="ko-KR" dirty="0"/>
              <a:t>(3-114)</a:t>
            </a:r>
          </a:p>
          <a:p>
            <a:pPr marL="0" indent="0">
              <a:buNone/>
            </a:pPr>
            <a:r>
              <a:rPr lang="en-US" altLang="ko-KR" dirty="0"/>
              <a:t>	(</a:t>
            </a:r>
            <a:r>
              <a:rPr lang="ko-KR" altLang="en-US" dirty="0"/>
              <a:t>윈도우를 </a:t>
            </a:r>
            <a:r>
              <a:rPr lang="ko-KR" altLang="en-US" dirty="0" err="1"/>
              <a:t>크게한다</a:t>
            </a:r>
            <a:r>
              <a:rPr lang="en-US" altLang="ko-KR" dirty="0"/>
              <a:t>.)</a:t>
            </a:r>
          </a:p>
          <a:p>
            <a:pPr marL="0" indent="0">
              <a:buNone/>
            </a:pPr>
            <a:r>
              <a:rPr lang="en-US" altLang="ko-KR" dirty="0"/>
              <a:t>	(RTT</a:t>
            </a:r>
            <a:r>
              <a:rPr lang="ko-KR" altLang="en-US" dirty="0"/>
              <a:t>는 줄인다</a:t>
            </a:r>
            <a:r>
              <a:rPr lang="en-US" altLang="ko-KR"/>
              <a:t>.)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69025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7395E-101E-4B3D-93C9-08C61F0D5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1:30</a:t>
            </a:r>
            <a:r>
              <a:rPr lang="ko-KR" altLang="en-US" dirty="0"/>
              <a:t>초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6A28B5B-A0FE-46E6-8EDE-18247A650D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5364"/>
          <a:stretch/>
        </p:blipFill>
        <p:spPr>
          <a:xfrm>
            <a:off x="838199" y="1320134"/>
            <a:ext cx="7247021" cy="5279333"/>
          </a:xfrm>
        </p:spPr>
      </p:pic>
    </p:spTree>
    <p:extLst>
      <p:ext uri="{BB962C8B-B14F-4D97-AF65-F5344CB8AC3E}">
        <p14:creationId xmlns:p14="http://schemas.microsoft.com/office/powerpoint/2010/main" val="1617700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A5572-82C6-45E6-82FE-F648F1C52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00:05:30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2FF0E3-0BDF-46BD-A9B6-D73605932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연결 관리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08 00? 3 -91 3-92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5480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A5572-82C6-45E6-82FE-F648F1C52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00:13:30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2FF0E3-0BDF-46BD-A9B6-D73605932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3-92(12 30) -&gt; 3-93(15:30) </a:t>
            </a:r>
            <a:r>
              <a:rPr lang="ko-KR" altLang="en-US" dirty="0"/>
              <a:t>그래서 나온 그림 </a:t>
            </a:r>
            <a:r>
              <a:rPr lang="en-US" altLang="ko-KR" dirty="0"/>
              <a:t>-&gt; 3-89</a:t>
            </a:r>
          </a:p>
          <a:p>
            <a:endParaRPr lang="en-US" altLang="ko-KR" dirty="0"/>
          </a:p>
          <a:p>
            <a:r>
              <a:rPr lang="ko-KR" altLang="en-US" dirty="0"/>
              <a:t>연결 종료</a:t>
            </a:r>
            <a:endParaRPr lang="en-US" altLang="ko-KR" dirty="0"/>
          </a:p>
          <a:p>
            <a:r>
              <a:rPr lang="en-US" altLang="ko-KR" dirty="0"/>
              <a:t>16:30 3-94</a:t>
            </a:r>
          </a:p>
          <a:p>
            <a:endParaRPr lang="en-US" altLang="ko-KR" dirty="0"/>
          </a:p>
          <a:p>
            <a:r>
              <a:rPr lang="en-US" altLang="ko-KR" dirty="0"/>
              <a:t>Fin</a:t>
            </a:r>
            <a:r>
              <a:rPr lang="ko-KR" altLang="en-US" dirty="0"/>
              <a:t> 비트 확인 </a:t>
            </a:r>
            <a:r>
              <a:rPr lang="en-US" altLang="ko-KR" dirty="0"/>
              <a:t>3-70 (19:20)</a:t>
            </a:r>
          </a:p>
          <a:p>
            <a:r>
              <a:rPr lang="ko-KR" altLang="en-US" dirty="0"/>
              <a:t>다시</a:t>
            </a:r>
            <a:r>
              <a:rPr lang="en-US" altLang="ko-KR" dirty="0"/>
              <a:t> 3-95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57143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2FF0E3-0BDF-46BD-A9B6-D73605932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6884"/>
            <a:ext cx="10515600" cy="5840079"/>
          </a:xfrm>
        </p:spPr>
        <p:txBody>
          <a:bodyPr/>
          <a:lstStyle/>
          <a:p>
            <a:r>
              <a:rPr lang="ko-KR" altLang="en-US" dirty="0"/>
              <a:t>소켓 상태 전이도 검색 </a:t>
            </a:r>
            <a:r>
              <a:rPr lang="en-US" altLang="ko-KR" dirty="0"/>
              <a:t>(21:00)</a:t>
            </a:r>
          </a:p>
          <a:p>
            <a:endParaRPr lang="en-US" altLang="ko-KR" dirty="0"/>
          </a:p>
          <a:p>
            <a:r>
              <a:rPr lang="en-US" altLang="ko-KR" dirty="0"/>
              <a:t>22:00 – </a:t>
            </a:r>
            <a:r>
              <a:rPr lang="ko-KR" altLang="en-US" dirty="0"/>
              <a:t>여기까지 연결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29:00 </a:t>
            </a:r>
            <a:r>
              <a:rPr lang="ko-KR" altLang="en-US" dirty="0"/>
              <a:t>수업 시작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9319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2FF0E3-0BDF-46BD-A9B6-D73605932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6884"/>
            <a:ext cx="10515600" cy="5840079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혼잡 제어 시작 </a:t>
            </a:r>
            <a:r>
              <a:rPr lang="en-US" altLang="ko-KR" dirty="0"/>
              <a:t>34:00 ~ 36:50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5D6EEE-82FF-44C7-9563-C71E768C52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503"/>
          <a:stretch/>
        </p:blipFill>
        <p:spPr>
          <a:xfrm>
            <a:off x="588545" y="1171074"/>
            <a:ext cx="7500508" cy="535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238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2FF0E3-0BDF-46BD-A9B6-D73605932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6884"/>
            <a:ext cx="10515600" cy="65211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흐름 제어와 상이하지만 결과는 같다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39:50</a:t>
            </a:r>
          </a:p>
          <a:p>
            <a:pPr marL="0" indent="0">
              <a:buNone/>
            </a:pPr>
            <a:r>
              <a:rPr lang="ko-KR" altLang="en-US" dirty="0"/>
              <a:t>큐잉 지연</a:t>
            </a:r>
            <a:r>
              <a:rPr lang="en-US" altLang="ko-KR" dirty="0"/>
              <a:t>(</a:t>
            </a:r>
            <a:r>
              <a:rPr lang="ko-KR" altLang="en-US" dirty="0"/>
              <a:t>가장 심각한 지연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패킷 지연 </a:t>
            </a:r>
            <a:r>
              <a:rPr lang="en-US" altLang="ko-KR" dirty="0"/>
              <a:t>(3-97)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40:30 (3-98)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45:40 (3-100)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48:35 (3-101)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52:35 (3-105) </a:t>
            </a:r>
            <a:r>
              <a:rPr lang="ko-KR" altLang="en-US" dirty="0"/>
              <a:t>복잡한 경우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라우터는 선착순으로 제공해준다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62225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2FF0E3-0BDF-46BD-A9B6-D73605932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6884"/>
            <a:ext cx="10515600" cy="6272463"/>
          </a:xfrm>
        </p:spPr>
        <p:txBody>
          <a:bodyPr/>
          <a:lstStyle/>
          <a:p>
            <a:r>
              <a:rPr lang="en-US" altLang="ko-KR" dirty="0"/>
              <a:t>55:30</a:t>
            </a:r>
          </a:p>
          <a:p>
            <a:r>
              <a:rPr lang="en-US" altLang="ko-KR" dirty="0"/>
              <a:t>TCP</a:t>
            </a:r>
            <a:r>
              <a:rPr lang="ko-KR" altLang="en-US" dirty="0"/>
              <a:t>가 휴식을 취하는 방법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알고리즘 </a:t>
            </a:r>
            <a:r>
              <a:rPr lang="en-US" altLang="ko-KR" dirty="0"/>
              <a:t>: AIMD, Slow start, Fast Recovery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정책</a:t>
            </a:r>
            <a:r>
              <a:rPr lang="en-US" altLang="ko-KR" dirty="0"/>
              <a:t>: Tahoe(AIMD, Slow start),</a:t>
            </a:r>
          </a:p>
          <a:p>
            <a:pPr marL="0" indent="0">
              <a:buNone/>
            </a:pPr>
            <a:r>
              <a:rPr lang="en-US" altLang="ko-KR" dirty="0"/>
              <a:t>	  Reno(AIMD, Slow start, Fast Recovery)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1:03:00 (3-108) </a:t>
            </a:r>
            <a:r>
              <a:rPr lang="ko-KR" altLang="en-US" dirty="0" err="1"/>
              <a:t>가법적</a:t>
            </a:r>
            <a:r>
              <a:rPr lang="ko-KR" altLang="en-US" dirty="0"/>
              <a:t> 증가</a:t>
            </a:r>
            <a:r>
              <a:rPr lang="en-US" altLang="ko-KR" dirty="0"/>
              <a:t>/ </a:t>
            </a:r>
            <a:r>
              <a:rPr lang="ko-KR" altLang="en-US" dirty="0" err="1"/>
              <a:t>승법적</a:t>
            </a:r>
            <a:r>
              <a:rPr lang="ko-KR" altLang="en-US" dirty="0"/>
              <a:t> 감소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B482F6-EB6E-4F6F-A9A3-28FC08BA51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140" r="4464" b="48304"/>
          <a:stretch/>
        </p:blipFill>
        <p:spPr>
          <a:xfrm rot="862063">
            <a:off x="923395" y="4998829"/>
            <a:ext cx="5549298" cy="275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447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2FF0E3-0BDF-46BD-A9B6-D73605932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6884"/>
            <a:ext cx="10515600" cy="65211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1:11:45 (3-111) TCP: </a:t>
            </a:r>
            <a:r>
              <a:rPr lang="ko-KR" altLang="en-US" dirty="0"/>
              <a:t>손실 감지와 대응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ssthreth -&gt; slow start threshold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EF0DAA-1AC7-42DA-BD22-23EBB878A5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17" b="33100"/>
          <a:stretch/>
        </p:blipFill>
        <p:spPr>
          <a:xfrm>
            <a:off x="957513" y="1507958"/>
            <a:ext cx="4978066" cy="458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172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216</Words>
  <Application>Microsoft Office PowerPoint</Application>
  <PresentationFormat>와이드스크린</PresentationFormat>
  <Paragraphs>73</Paragraphs>
  <Slides>11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1:30초</vt:lpstr>
      <vt:lpstr>00:05:30</vt:lpstr>
      <vt:lpstr>00:13:30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omin</dc:creator>
  <cp:lastModifiedBy>Kim omin</cp:lastModifiedBy>
  <cp:revision>13</cp:revision>
  <dcterms:created xsi:type="dcterms:W3CDTF">2020-10-28T06:38:32Z</dcterms:created>
  <dcterms:modified xsi:type="dcterms:W3CDTF">2020-12-08T16:52:23Z</dcterms:modified>
</cp:coreProperties>
</file>