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7" r:id="rId17"/>
    <p:sldId id="273" r:id="rId18"/>
    <p:sldId id="278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092" autoAdjust="0"/>
  </p:normalViewPr>
  <p:slideViewPr>
    <p:cSldViewPr snapToGrid="0">
      <p:cViewPr varScale="1">
        <p:scale>
          <a:sx n="48" d="100"/>
          <a:sy n="48" d="100"/>
        </p:scale>
        <p:origin x="67" y="7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0FFF18-5715-4824-AEF8-C262638DAA5A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582EE-EA6A-4CB1-B281-F10F7E5D5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322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00 00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582EE-EA6A-4CB1-B281-F10F7E5D588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16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582EE-EA6A-4CB1-B281-F10F7E5D588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862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582EE-EA6A-4CB1-B281-F10F7E5D588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200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582EE-EA6A-4CB1-B281-F10F7E5D588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5373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582EE-EA6A-4CB1-B281-F10F7E5D588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890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582EE-EA6A-4CB1-B281-F10F7E5D588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4713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582EE-EA6A-4CB1-B281-F10F7E5D588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698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582EE-EA6A-4CB1-B281-F10F7E5D588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7034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582EE-EA6A-4CB1-B281-F10F7E5D588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0615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582EE-EA6A-4CB1-B281-F10F7E5D588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3327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582EE-EA6A-4CB1-B281-F10F7E5D588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535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00 00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582EE-EA6A-4CB1-B281-F10F7E5D588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5432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582EE-EA6A-4CB1-B281-F10F7E5D588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8579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582EE-EA6A-4CB1-B281-F10F7E5D588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562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582EE-EA6A-4CB1-B281-F10F7E5D588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263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582EE-EA6A-4CB1-B281-F10F7E5D588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414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582EE-EA6A-4CB1-B281-F10F7E5D588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889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582EE-EA6A-4CB1-B281-F10F7E5D588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018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582EE-EA6A-4CB1-B281-F10F7E5D588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381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582EE-EA6A-4CB1-B281-F10F7E5D588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399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582EE-EA6A-4CB1-B281-F10F7E5D588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061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EE506-B1C7-4696-8B82-EB44D4DDF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949B76-B2D6-4374-A2B2-55463BA424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B9A8CF-CBBA-4AA6-9149-B12FE3AEE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2425-0F48-427B-BE11-D764E305807F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8DE0AE-C636-47E1-AF1A-45635BDAB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297462-8C45-457F-BFEF-342FB16C3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6620-3805-4824-BA43-92E44AAD9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054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F8E532-5E53-4B81-A346-52D1B1914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C9456A-B178-48CB-9059-A95FBB0A5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7282AC-E6A1-4686-96A7-C2D807B96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2425-0F48-427B-BE11-D764E305807F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E0A653-C6C0-4DBF-AE23-0F1665BDB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E6C388-2EAE-4FD4-9579-A97B51420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6620-3805-4824-BA43-92E44AAD9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579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1D5803-0969-4A7A-8C62-6615BFB145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93BAC0-4EFE-4F67-9FD9-CAA4E8A47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59497-4F4A-442E-9E56-0097F68AC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2425-0F48-427B-BE11-D764E305807F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D762FB-26DF-415D-9D7B-5775F1C68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ED1131-A374-47B1-8012-C9C70C6A5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6620-3805-4824-BA43-92E44AAD9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327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E9891B-7C65-464B-83B0-0D16415C0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0D8CE-7484-4154-ACE9-6E8C135B2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AC6C7A-3704-4E23-8BD5-36B62CCA6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2425-0F48-427B-BE11-D764E305807F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867495-AB19-4577-82B9-E5A654515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685B93-2C0D-47EF-9700-E080EEA56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6620-3805-4824-BA43-92E44AAD9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997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7DF78C-86BC-4B52-9048-9699AD52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8571FA-CA94-4DF8-9B4F-6BE8AA033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FB2C28-EE3D-4704-AE93-FD968FAC9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2425-0F48-427B-BE11-D764E305807F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FF751F-72B0-47A1-8E70-449087607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4386F7-DB1B-46FF-8868-9281451D5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6620-3805-4824-BA43-92E44AAD9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124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99521-819A-474E-9E8D-5A8F12F7A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3159C0-42CB-456A-83B1-0C50397DF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3F3B5C-961E-4F46-9B07-EA8AE34B2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9EEDF6-4E4A-421A-8455-C37676B5D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2425-0F48-427B-BE11-D764E305807F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E333DB-AA19-42D8-9B3F-2CCE4B7C3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290042-87D7-4306-8C21-BFF00884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6620-3805-4824-BA43-92E44AAD9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438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BBE92-D562-4D9C-AA89-8C64114CD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41CC43-954A-4F48-946F-36A34D720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625302-4A73-4321-8577-A7F6C4787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D3740E-F873-4408-83EA-30630A349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456196-D378-4A26-87D8-736073BA1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4E997B-3B8F-41D8-A928-8AEC2166B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2425-0F48-427B-BE11-D764E305807F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FE60A7-CB48-4743-9415-A2C660703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FA9D9F-4AA6-4385-BE08-79A7530B3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6620-3805-4824-BA43-92E44AAD9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257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D6053A-FE46-4372-A5A5-D4EDFEF72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075266-0D6D-442C-855A-9BBD28187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2425-0F48-427B-BE11-D764E305807F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E768D1-E8C7-44CA-BE03-5968A11FE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5C9788-D7BC-422E-863D-2B809FAFE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6620-3805-4824-BA43-92E44AAD9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450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BB8A29-B58E-48F8-BD97-72025A36F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2425-0F48-427B-BE11-D764E305807F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FA990D-91F6-413C-83C3-C13470650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95AFB2-908D-46C5-A935-22F2CC679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6620-3805-4824-BA43-92E44AAD9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708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6EC73-AD2E-411F-9CA6-AE0CDA319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E3F98E-290A-4C0A-BBC0-A4330EED8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DD416F-2DC4-407B-8D85-3AC54F411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FE5B82-C8AB-4F80-A5D4-E9BD04D96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2425-0F48-427B-BE11-D764E305807F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AC89E5-655A-4563-B27E-8E14BA23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E9EE9A-1598-4C80-B241-2AB895919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6620-3805-4824-BA43-92E44AAD9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10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3FA14-182B-41CF-A137-A46413A29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22AC6EE-76B0-44FC-8D42-93E47C54AA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7A6D55-90B1-414B-A051-2B6BB0881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3FB22C-1CE0-45A2-9C00-CA510BE9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2425-0F48-427B-BE11-D764E305807F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A678F6-0E30-40BC-AC2E-827B2B6C7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5B803E-4D38-49BF-A756-E53D2DDB6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6620-3805-4824-BA43-92E44AAD9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106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75E97A-A094-4051-8199-21EA01CB9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0F7BE7-7AD5-4041-9E7B-51A6E0012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EBEE48-6709-4356-82B0-71F7DD6C3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12425-0F48-427B-BE11-D764E305807F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518AC1-0835-43FE-AD58-06AEBA871D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A225AF-26BD-4854-B9D8-A84E9D3CB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16620-3805-4824-BA43-92E44AAD9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63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2FF0E3-0BDF-46BD-A9B6-D73605932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794"/>
            <a:ext cx="10515600" cy="5813169"/>
          </a:xfrm>
        </p:spPr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장 시작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7324ED-AB4A-4163-91A7-188340FE8D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6" t="23392" r="-936" b="37000"/>
          <a:stretch/>
        </p:blipFill>
        <p:spPr>
          <a:xfrm>
            <a:off x="1246271" y="957351"/>
            <a:ext cx="9883727" cy="521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480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2FF0E3-0BDF-46BD-A9B6-D73605932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794"/>
            <a:ext cx="10515600" cy="5813169"/>
          </a:xfrm>
        </p:spPr>
        <p:txBody>
          <a:bodyPr/>
          <a:lstStyle/>
          <a:p>
            <a:r>
              <a:rPr lang="en-US" altLang="ko-KR" dirty="0"/>
              <a:t>32 00 </a:t>
            </a:r>
            <a:r>
              <a:rPr lang="ko-KR" altLang="en-US" dirty="0"/>
              <a:t>우분투 </a:t>
            </a:r>
            <a:r>
              <a:rPr lang="en-US" altLang="ko-KR" dirty="0"/>
              <a:t>25p</a:t>
            </a:r>
          </a:p>
          <a:p>
            <a:r>
              <a:rPr lang="en-US" altLang="ko-KR" dirty="0"/>
              <a:t>45 50 </a:t>
            </a:r>
            <a:r>
              <a:rPr lang="ko-KR" altLang="en-US" dirty="0"/>
              <a:t>시작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48 10 5-5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48 30 5-6 </a:t>
            </a:r>
            <a:r>
              <a:rPr lang="ko-KR" altLang="en-US" dirty="0"/>
              <a:t>전체적인 그림 보고 </a:t>
            </a:r>
            <a:r>
              <a:rPr lang="en-US" altLang="ko-KR" dirty="0"/>
              <a:t>-&gt; </a:t>
            </a:r>
            <a:r>
              <a:rPr lang="ko-KR" altLang="en-US" dirty="0"/>
              <a:t>플러그 테이블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err="1"/>
              <a:t>다익스트라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링크 상태 </a:t>
            </a:r>
            <a:r>
              <a:rPr lang="en-US" altLang="ko-KR" dirty="0"/>
              <a:t>-&gt; OSPF</a:t>
            </a:r>
          </a:p>
          <a:p>
            <a:r>
              <a:rPr lang="ko-KR" altLang="en-US" dirty="0" err="1"/>
              <a:t>벨만</a:t>
            </a:r>
            <a:r>
              <a:rPr lang="ko-KR" altLang="en-US" dirty="0"/>
              <a:t> 포드 </a:t>
            </a:r>
            <a:r>
              <a:rPr lang="en-US" altLang="ko-KR" dirty="0"/>
              <a:t>-&gt; </a:t>
            </a:r>
            <a:r>
              <a:rPr lang="ko-KR" altLang="en-US" dirty="0"/>
              <a:t>거리 벡터 </a:t>
            </a:r>
            <a:r>
              <a:rPr lang="en-US" altLang="ko-KR" dirty="0"/>
              <a:t>-&gt; RIP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8108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2FF0E3-0BDF-46BD-A9B6-D73605932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794"/>
            <a:ext cx="10515600" cy="581316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49 50</a:t>
            </a:r>
            <a:r>
              <a:rPr lang="ko-KR" altLang="en-US" dirty="0"/>
              <a:t> 반드시 기억해야 하는 </a:t>
            </a:r>
            <a:r>
              <a:rPr lang="en-US" altLang="ko-KR" dirty="0"/>
              <a:t>3</a:t>
            </a:r>
            <a:r>
              <a:rPr lang="ko-KR" altLang="en-US" dirty="0"/>
              <a:t>가지 </a:t>
            </a:r>
            <a:r>
              <a:rPr lang="en-US" altLang="ko-KR" dirty="0"/>
              <a:t>(3p) / 57 00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126D453-EF9D-4594-9BF3-D31E5F976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04163"/>
            <a:ext cx="7904747" cy="587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277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2FF0E3-0BDF-46BD-A9B6-D73605932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794"/>
            <a:ext cx="10515600" cy="5813169"/>
          </a:xfrm>
        </p:spPr>
        <p:txBody>
          <a:bodyPr/>
          <a:lstStyle/>
          <a:p>
            <a:r>
              <a:rPr lang="en-US" altLang="ko-KR" dirty="0"/>
              <a:t>54 20 </a:t>
            </a:r>
            <a:r>
              <a:rPr lang="ko-KR" altLang="en-US" dirty="0"/>
              <a:t>그래프 추상화 비용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D9BE60-03A6-4EEB-B33A-D0B0DD240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33" y="991800"/>
            <a:ext cx="7764255" cy="551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350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2FF0E3-0BDF-46BD-A9B6-D73605932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794"/>
            <a:ext cx="10515600" cy="5813169"/>
          </a:xfrm>
        </p:spPr>
        <p:txBody>
          <a:bodyPr/>
          <a:lstStyle/>
          <a:p>
            <a:r>
              <a:rPr lang="en-US" altLang="ko-KR" dirty="0"/>
              <a:t>58 40 </a:t>
            </a:r>
            <a:r>
              <a:rPr lang="ko-KR" altLang="en-US" dirty="0"/>
              <a:t>사거리들이 라우터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60969A-1423-4923-8CA5-A8A4D270A2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737" t="17986" r="4678" b="34164"/>
          <a:stretch/>
        </p:blipFill>
        <p:spPr>
          <a:xfrm>
            <a:off x="1331493" y="1099380"/>
            <a:ext cx="5823285" cy="526351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32C958-C66C-45B1-9D68-CF63BB6664A0}"/>
              </a:ext>
            </a:extLst>
          </p:cNvPr>
          <p:cNvSpPr txBox="1"/>
          <p:nvPr/>
        </p:nvSpPr>
        <p:spPr>
          <a:xfrm>
            <a:off x="2470484" y="5527787"/>
            <a:ext cx="1283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</a:rPr>
              <a:t>정왕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503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2FF0E3-0BDF-46BD-A9B6-D73605932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794"/>
            <a:ext cx="10515600" cy="5813169"/>
          </a:xfrm>
        </p:spPr>
        <p:txBody>
          <a:bodyPr/>
          <a:lstStyle/>
          <a:p>
            <a:r>
              <a:rPr lang="en-US" altLang="ko-KR" dirty="0"/>
              <a:t>1 04 00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A0BD39-527C-4267-818B-B32676397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02" y="918706"/>
            <a:ext cx="7474401" cy="557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825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2FF0E3-0BDF-46BD-A9B6-D73605932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794"/>
            <a:ext cx="10515600" cy="5813169"/>
          </a:xfrm>
        </p:spPr>
        <p:txBody>
          <a:bodyPr/>
          <a:lstStyle/>
          <a:p>
            <a:r>
              <a:rPr lang="en-US" altLang="ko-KR" dirty="0"/>
              <a:t>1 05 30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470AFD-E6DC-4D02-846A-592391B79F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2211"/>
          <a:stretch/>
        </p:blipFill>
        <p:spPr>
          <a:xfrm>
            <a:off x="973679" y="1123359"/>
            <a:ext cx="6843713" cy="533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068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2FF0E3-0BDF-46BD-A9B6-D73605932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794"/>
            <a:ext cx="10515600" cy="5813169"/>
          </a:xfrm>
        </p:spPr>
        <p:txBody>
          <a:bodyPr/>
          <a:lstStyle/>
          <a:p>
            <a:r>
              <a:rPr lang="en-US" altLang="ko-KR" dirty="0"/>
              <a:t>1 12 15      5-9</a:t>
            </a:r>
          </a:p>
          <a:p>
            <a:r>
              <a:rPr lang="ko-KR" altLang="en-US" dirty="0"/>
              <a:t>노드</a:t>
            </a:r>
            <a:r>
              <a:rPr lang="en-US" altLang="ko-KR" dirty="0"/>
              <a:t>, </a:t>
            </a:r>
            <a:r>
              <a:rPr lang="ko-KR" altLang="en-US" dirty="0"/>
              <a:t>정점</a:t>
            </a:r>
            <a:r>
              <a:rPr lang="en-US" altLang="ko-KR" dirty="0"/>
              <a:t>, vertex -&gt; </a:t>
            </a:r>
            <a:r>
              <a:rPr lang="ko-KR" altLang="en-US" dirty="0"/>
              <a:t>컴퓨터</a:t>
            </a:r>
            <a:r>
              <a:rPr lang="en-US" altLang="ko-KR" dirty="0"/>
              <a:t>/</a:t>
            </a:r>
            <a:r>
              <a:rPr lang="ko-KR" altLang="en-US" dirty="0"/>
              <a:t>라우터</a:t>
            </a:r>
            <a:endParaRPr lang="en-US" altLang="ko-KR" dirty="0"/>
          </a:p>
          <a:p>
            <a:r>
              <a:rPr lang="ko-KR" altLang="en-US" dirty="0"/>
              <a:t>간선 </a:t>
            </a:r>
            <a:r>
              <a:rPr lang="en-US" altLang="ko-KR" dirty="0"/>
              <a:t>edge -&gt; </a:t>
            </a:r>
            <a:r>
              <a:rPr lang="ko-KR" altLang="en-US" dirty="0"/>
              <a:t>연결</a:t>
            </a:r>
            <a:endParaRPr lang="en-US" altLang="ko-KR" dirty="0"/>
          </a:p>
          <a:p>
            <a:r>
              <a:rPr lang="ko-KR" altLang="en-US" dirty="0"/>
              <a:t>숫자 </a:t>
            </a:r>
            <a:r>
              <a:rPr lang="en-US" altLang="ko-KR" dirty="0"/>
              <a:t>-&gt; </a:t>
            </a:r>
            <a:r>
              <a:rPr lang="ko-KR" altLang="en-US" dirty="0"/>
              <a:t>거리</a:t>
            </a:r>
            <a:r>
              <a:rPr lang="en-US" altLang="ko-KR" dirty="0"/>
              <a:t>/</a:t>
            </a:r>
            <a:r>
              <a:rPr lang="ko-KR" altLang="en-US" dirty="0"/>
              <a:t>비용</a:t>
            </a:r>
            <a:r>
              <a:rPr lang="en-US" altLang="ko-KR" dirty="0"/>
              <a:t>/</a:t>
            </a:r>
            <a:r>
              <a:rPr lang="ko-KR" altLang="en-US" dirty="0"/>
              <a:t>속도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 15 10     5-10</a:t>
            </a:r>
          </a:p>
          <a:p>
            <a:endParaRPr lang="en-US" altLang="ko-KR" dirty="0"/>
          </a:p>
          <a:p>
            <a:r>
              <a:rPr lang="en-US" altLang="ko-KR" dirty="0"/>
              <a:t>1 20 30 </a:t>
            </a:r>
            <a:r>
              <a:rPr lang="ko-KR" altLang="en-US" dirty="0"/>
              <a:t>링크 상태 라우팅 알고리즘 </a:t>
            </a:r>
            <a:r>
              <a:rPr lang="en-US" altLang="ko-KR" dirty="0"/>
              <a:t>5-13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9246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2FF0E3-0BDF-46BD-A9B6-D73605932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794"/>
            <a:ext cx="10515600" cy="5813169"/>
          </a:xfrm>
        </p:spPr>
        <p:txBody>
          <a:bodyPr/>
          <a:lstStyle/>
          <a:p>
            <a:r>
              <a:rPr lang="en-US" altLang="ko-KR" dirty="0"/>
              <a:t>1 22 00</a:t>
            </a:r>
            <a:r>
              <a:rPr lang="ko-KR" altLang="en-US" dirty="0"/>
              <a:t> </a:t>
            </a:r>
            <a:r>
              <a:rPr lang="ko-KR" altLang="en-US" dirty="0" err="1"/>
              <a:t>다익스트라</a:t>
            </a:r>
            <a:r>
              <a:rPr lang="ko-KR" altLang="en-US" dirty="0"/>
              <a:t> 알고리즘 예제 </a:t>
            </a:r>
            <a:r>
              <a:rPr lang="en-US" altLang="ko-KR" dirty="0"/>
              <a:t>5-16/ 1 25 40 </a:t>
            </a:r>
            <a:r>
              <a:rPr lang="ko-KR" altLang="en-US" dirty="0"/>
              <a:t>설명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A42D3F0-C9C4-4AED-A900-A172B84C4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22733"/>
            <a:ext cx="7648074" cy="568617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9BA95E8-AECE-48D7-AA62-59888B7EC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4786" y="4436770"/>
            <a:ext cx="2743438" cy="12574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57299E8-AE1A-4644-A809-F286A82A0B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4263" y="4760647"/>
            <a:ext cx="1196444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099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2FF0E3-0BDF-46BD-A9B6-D73605932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794"/>
            <a:ext cx="10515600" cy="5813169"/>
          </a:xfrm>
        </p:spPr>
        <p:txBody>
          <a:bodyPr/>
          <a:lstStyle/>
          <a:p>
            <a:r>
              <a:rPr lang="en-US" altLang="ko-KR" dirty="0"/>
              <a:t>1 22 00</a:t>
            </a:r>
            <a:r>
              <a:rPr lang="ko-KR" altLang="en-US" dirty="0"/>
              <a:t> </a:t>
            </a:r>
            <a:r>
              <a:rPr lang="ko-KR" altLang="en-US" dirty="0" err="1"/>
              <a:t>다익스트라</a:t>
            </a:r>
            <a:r>
              <a:rPr lang="ko-KR" altLang="en-US" dirty="0"/>
              <a:t> 알고리즘 예제 </a:t>
            </a:r>
            <a:r>
              <a:rPr lang="en-US" altLang="ko-KR" dirty="0"/>
              <a:t>5-16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09110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2FF0E3-0BDF-46BD-A9B6-D73605932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794"/>
            <a:ext cx="10515600" cy="5813169"/>
          </a:xfrm>
        </p:spPr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6547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2FF0E3-0BDF-46BD-A9B6-D73605932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794"/>
            <a:ext cx="10515600" cy="5813169"/>
          </a:xfrm>
        </p:spPr>
        <p:txBody>
          <a:bodyPr/>
          <a:lstStyle/>
          <a:p>
            <a:r>
              <a:rPr lang="en-US" altLang="ko-KR" dirty="0"/>
              <a:t>7 20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2405EF-1575-444D-B208-7061FBB04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526" y="1002535"/>
            <a:ext cx="6980525" cy="517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39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2FF0E3-0BDF-46BD-A9B6-D73605932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794"/>
            <a:ext cx="10515600" cy="5813169"/>
          </a:xfrm>
        </p:spPr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0153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2FF0E3-0BDF-46BD-A9B6-D73605932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794"/>
            <a:ext cx="10515600" cy="5813169"/>
          </a:xfrm>
        </p:spPr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7141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2FF0E3-0BDF-46BD-A9B6-D73605932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794"/>
            <a:ext cx="10515600" cy="5813169"/>
          </a:xfrm>
        </p:spPr>
        <p:txBody>
          <a:bodyPr/>
          <a:lstStyle/>
          <a:p>
            <a:r>
              <a:rPr lang="en-US" altLang="ko-KR" dirty="0"/>
              <a:t>ICMP (ch02_</a:t>
            </a:r>
            <a:r>
              <a:rPr lang="ko-KR" altLang="en-US" dirty="0"/>
              <a:t>네트워크에 대한 이해</a:t>
            </a:r>
            <a:r>
              <a:rPr lang="en-US" altLang="ko-KR" dirty="0"/>
              <a:t>(</a:t>
            </a:r>
            <a:r>
              <a:rPr lang="ko-KR" altLang="en-US" dirty="0"/>
              <a:t>수정</a:t>
            </a:r>
            <a:r>
              <a:rPr lang="en-US" altLang="ko-KR" dirty="0"/>
              <a:t>)) p42</a:t>
            </a:r>
          </a:p>
          <a:p>
            <a:r>
              <a:rPr lang="ko-KR" altLang="en-US" dirty="0"/>
              <a:t>타입 코드 </a:t>
            </a:r>
            <a:r>
              <a:rPr lang="ko-KR" altLang="en-US" dirty="0" err="1"/>
              <a:t>체크섬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데이터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12D29B-AA4F-4705-87E3-EBEAC22C6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25" y="2067744"/>
            <a:ext cx="11297325" cy="365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154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2FF0E3-0BDF-46BD-A9B6-D73605932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794"/>
            <a:ext cx="10515600" cy="581316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9 00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E97D17-C8A0-45E4-AFC3-08E612924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98" y="1084292"/>
            <a:ext cx="10329964" cy="552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695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2FF0E3-0BDF-46BD-A9B6-D73605932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794"/>
            <a:ext cx="10515600" cy="581316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11 20 </a:t>
            </a:r>
            <a:r>
              <a:rPr lang="ko-KR" altLang="en-US" dirty="0"/>
              <a:t>목적지 도착 불가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BE91F3-ED7D-43C7-AB4E-FEB53A8A1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51" y="1077886"/>
            <a:ext cx="10882330" cy="541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289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2FF0E3-0BDF-46BD-A9B6-D73605932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794"/>
            <a:ext cx="10515600" cy="5813169"/>
          </a:xfrm>
        </p:spPr>
        <p:txBody>
          <a:bodyPr/>
          <a:lstStyle/>
          <a:p>
            <a:r>
              <a:rPr lang="en-US" altLang="ko-KR" dirty="0"/>
              <a:t>15 00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E69062-B4D2-489C-82D2-A998D57B0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13779"/>
            <a:ext cx="10232027" cy="525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71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2FF0E3-0BDF-46BD-A9B6-D73605932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794"/>
            <a:ext cx="10515600" cy="5813169"/>
          </a:xfrm>
        </p:spPr>
        <p:txBody>
          <a:bodyPr/>
          <a:lstStyle/>
          <a:p>
            <a:r>
              <a:rPr lang="en-US" altLang="ko-KR" dirty="0"/>
              <a:t>17 00 (</a:t>
            </a:r>
            <a:r>
              <a:rPr lang="ko-KR" altLang="en-US" dirty="0"/>
              <a:t>여기서부턴 </a:t>
            </a:r>
            <a:r>
              <a:rPr lang="en-US" altLang="ko-KR" dirty="0"/>
              <a:t>4</a:t>
            </a:r>
            <a:r>
              <a:rPr lang="ko-KR" altLang="en-US" dirty="0"/>
              <a:t>장 </a:t>
            </a:r>
            <a:r>
              <a:rPr lang="en-US" altLang="ko-KR" dirty="0"/>
              <a:t>4- 32)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92ADC7-7B67-4DCA-A644-F532B73B2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4" y="971571"/>
            <a:ext cx="3872912" cy="491485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7167A2C-EB13-4236-AC25-1A7C455FAF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75" t="-437" r="39" b="437"/>
          <a:stretch/>
        </p:blipFill>
        <p:spPr>
          <a:xfrm>
            <a:off x="3930315" y="950002"/>
            <a:ext cx="8115721" cy="491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051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2FF0E3-0BDF-46BD-A9B6-D73605932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794"/>
            <a:ext cx="10515600" cy="5813169"/>
          </a:xfrm>
        </p:spPr>
        <p:txBody>
          <a:bodyPr/>
          <a:lstStyle/>
          <a:p>
            <a:r>
              <a:rPr lang="en-US" altLang="ko-KR" dirty="0"/>
              <a:t>20 50 </a:t>
            </a:r>
            <a:r>
              <a:rPr lang="ko-KR" altLang="en-US" dirty="0"/>
              <a:t>수신 윈도우 크기 </a:t>
            </a:r>
            <a:r>
              <a:rPr lang="en-US" altLang="ko-KR" dirty="0"/>
              <a:t>-&gt; </a:t>
            </a:r>
            <a:r>
              <a:rPr lang="ko-KR" altLang="en-US" dirty="0"/>
              <a:t>이걸 보고 데이터 흐름 조절</a:t>
            </a:r>
            <a:endParaRPr lang="en-US" altLang="ko-KR" dirty="0"/>
          </a:p>
          <a:p>
            <a:r>
              <a:rPr lang="en-US" altLang="ko-KR" dirty="0"/>
              <a:t>Ip</a:t>
            </a:r>
            <a:r>
              <a:rPr lang="ko-KR" altLang="en-US" dirty="0"/>
              <a:t> 계층에선 </a:t>
            </a:r>
            <a:r>
              <a:rPr lang="ko-KR" altLang="en-US" dirty="0" err="1"/>
              <a:t>이런게</a:t>
            </a:r>
            <a:r>
              <a:rPr lang="ko-KR" altLang="en-US" dirty="0"/>
              <a:t> 없다 </a:t>
            </a:r>
            <a:r>
              <a:rPr lang="en-US" altLang="ko-KR" dirty="0"/>
              <a:t>-&gt; </a:t>
            </a:r>
            <a:r>
              <a:rPr lang="ko-KR" altLang="en-US" dirty="0"/>
              <a:t>이런 경우 대책이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-&gt;  ICMP Source Quench </a:t>
            </a:r>
            <a:r>
              <a:rPr lang="ko-KR" altLang="en-US" dirty="0"/>
              <a:t>메시지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Traceroute </a:t>
            </a:r>
            <a:r>
              <a:rPr lang="ko-KR" altLang="en-US" dirty="0"/>
              <a:t>와 </a:t>
            </a:r>
            <a:r>
              <a:rPr lang="en-US" altLang="ko-KR" dirty="0"/>
              <a:t>ICMP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049C6B-72B9-4D12-AFBD-EE84B5BAC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308" y="1946289"/>
            <a:ext cx="6122239" cy="471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852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2FF0E3-0BDF-46BD-A9B6-D73605932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794"/>
            <a:ext cx="10515600" cy="581316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31 40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2FFF4B-D207-4418-90E6-93105050B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69" y="970562"/>
            <a:ext cx="8761489" cy="552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527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213</Words>
  <Application>Microsoft Office PowerPoint</Application>
  <PresentationFormat>와이드스크린</PresentationFormat>
  <Paragraphs>71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omin</dc:creator>
  <cp:lastModifiedBy>Kim omin</cp:lastModifiedBy>
  <cp:revision>58</cp:revision>
  <dcterms:created xsi:type="dcterms:W3CDTF">2020-10-28T06:38:32Z</dcterms:created>
  <dcterms:modified xsi:type="dcterms:W3CDTF">2020-12-10T12:15:01Z</dcterms:modified>
</cp:coreProperties>
</file>