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87" r:id="rId5"/>
    <p:sldId id="288" r:id="rId6"/>
    <p:sldId id="270" r:id="rId7"/>
    <p:sldId id="286" r:id="rId8"/>
    <p:sldId id="289" r:id="rId9"/>
    <p:sldId id="269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2020 Computer Network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4203094" y="2287529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컴퓨터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319462" y="3436927"/>
            <a:ext cx="555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Raw socket 1</a:t>
            </a:r>
            <a:r>
              <a:rPr lang="ko-KR" altLang="en-US" sz="2000" dirty="0"/>
              <a:t>차 네트워크 과제</a:t>
            </a:r>
            <a:endParaRPr lang="en-US" altLang="ko-KR" sz="2000" dirty="0"/>
          </a:p>
          <a:p>
            <a:pPr algn="ctr"/>
            <a:r>
              <a:rPr lang="ko-KR" altLang="en-US" sz="2000" dirty="0"/>
              <a:t>작성일</a:t>
            </a:r>
            <a:r>
              <a:rPr lang="en-US" altLang="ko-KR" sz="2000" dirty="0"/>
              <a:t>: 2020-09-28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2016156007</a:t>
            </a:r>
          </a:p>
          <a:p>
            <a:pPr algn="ctr"/>
            <a:r>
              <a:rPr lang="ko-KR" altLang="en-US" dirty="0"/>
              <a:t>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5185794" y="8731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208422" y="719277"/>
            <a:ext cx="5807242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869923" y="1521546"/>
            <a:ext cx="439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 RAW Socket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이란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869922" y="3028890"/>
            <a:ext cx="462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2. RAW Socket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을 이용하는 프로그램들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3F68D-E1A0-4307-93E4-4D1E80925753}"/>
              </a:ext>
            </a:extLst>
          </p:cNvPr>
          <p:cNvSpPr txBox="1"/>
          <p:nvPr/>
        </p:nvSpPr>
        <p:spPr>
          <a:xfrm>
            <a:off x="3869923" y="4536235"/>
            <a:ext cx="4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3. Wireshark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동작 원리와 사용법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RAW Socket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이란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Socket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특정한 프로토콜 용의 전송 계층 포맷팅 없이 인터넷 프로토콜 패킷을 직접적으로 주고 받게 해주는 소켓을 말함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일반적인 소켓은 헤더 정보 추가 및 분리 같은 작업을 자동으로 처리해주기 때문에 개발자가 직접 헤더를 접할 수는 없다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RAW Socket</a:t>
            </a:r>
            <a:r>
              <a:rPr lang="ko-KR" altLang="en-US" sz="2000" dirty="0"/>
              <a:t>은 헤더 정보들에 대해 프로그래머가 직접 제어 할 수 있게 해준다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RAW Socket</a:t>
            </a:r>
            <a:r>
              <a:rPr lang="ko-KR" altLang="en-US" sz="2000" dirty="0"/>
              <a:t>을 사용해서 </a:t>
            </a:r>
            <a:r>
              <a:rPr lang="en-US" altLang="ko-KR" sz="2000" dirty="0"/>
              <a:t>IP</a:t>
            </a:r>
            <a:r>
              <a:rPr lang="ko-KR" altLang="en-US" sz="2000" dirty="0"/>
              <a:t>헤더와 </a:t>
            </a:r>
            <a:r>
              <a:rPr lang="en-US" altLang="ko-KR" sz="2000" dirty="0"/>
              <a:t>TCP</a:t>
            </a:r>
            <a:r>
              <a:rPr lang="ko-KR" altLang="en-US" sz="2000" dirty="0"/>
              <a:t>헤더를 직접 제어할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RAW Socket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이란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Socket</a:t>
            </a:r>
            <a:r>
              <a:rPr lang="ko-KR" altLang="en-US" sz="2000" b="1" dirty="0"/>
              <a:t>의 특징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응용 계층과 전송 계층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계층에서 모두 접근 가능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 계층 헤더와 전송 계층 헤더를 직접 제어 가능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 계층으로 전송되는 모든 패킷을 전부 모니터링 및 감지 가능</a:t>
            </a:r>
            <a:endParaRPr lang="en-US" altLang="ko-KR" sz="2000" dirty="0"/>
          </a:p>
          <a:p>
            <a:r>
              <a:rPr lang="en-US" altLang="ko-KR" sz="2000" dirty="0"/>
              <a:t>-&gt; IP Segment </a:t>
            </a:r>
            <a:r>
              <a:rPr lang="ko-KR" altLang="en-US" sz="2000" dirty="0"/>
              <a:t>에서 암호화된 악성 코드가 있는 경우</a:t>
            </a:r>
            <a:r>
              <a:rPr lang="en-US" altLang="ko-KR" sz="2000" dirty="0"/>
              <a:t>, IP</a:t>
            </a:r>
            <a:r>
              <a:rPr lang="ko-KR" altLang="en-US" sz="2000" dirty="0"/>
              <a:t>계층에서 이를 필터링 못해 문제가 발생할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62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2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RAW Socket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이란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Socket</a:t>
            </a:r>
            <a:r>
              <a:rPr lang="ko-KR" altLang="en-US" sz="2000" b="1" dirty="0"/>
              <a:t>을 사용하는 이유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일반 소켓을 사용하는 것에 비해 세부적인 조작이 가능</a:t>
            </a:r>
            <a:endParaRPr lang="en-US" altLang="ko-KR" sz="2000" dirty="0"/>
          </a:p>
          <a:p>
            <a:r>
              <a:rPr lang="en-US" altLang="ko-KR" sz="2000" dirty="0"/>
              <a:t>-&gt; ICMP, IGMP </a:t>
            </a:r>
            <a:r>
              <a:rPr lang="ko-KR" altLang="en-US" sz="2000" dirty="0"/>
              <a:t>패킷을 읽고 쓰는 것이 가능해짐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신규 프로토콜을 설계할 때에도 유용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b="1" dirty="0"/>
              <a:t>RAW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Socket</a:t>
            </a:r>
            <a:r>
              <a:rPr lang="ko-KR" altLang="en-US" sz="2000" b="1" dirty="0"/>
              <a:t>을 생성하는 방법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소켓 생성 함수 </a:t>
            </a:r>
            <a:r>
              <a:rPr lang="en-US" altLang="ko-KR" sz="2000" dirty="0"/>
              <a:t>socket</a:t>
            </a:r>
            <a:r>
              <a:rPr lang="ko-KR" altLang="en-US" sz="2000" dirty="0"/>
              <a:t>에 두 번째 인자에 </a:t>
            </a:r>
            <a:r>
              <a:rPr lang="en-US" altLang="ko-KR" sz="2000" dirty="0"/>
              <a:t>SOCK_RAW</a:t>
            </a:r>
            <a:r>
              <a:rPr lang="ko-KR" altLang="en-US" sz="2000" dirty="0"/>
              <a:t>를 주고 세 번째 인자에 응용 프로그램에서 만들거나 조작하려는 프로토콜을 기술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세 번째 인자인 프로토콜에 따라 조작할 수 있는 헤더가 달라진다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6867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2.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Row socket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을 이용한 프로그램들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Wireshark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무료 오픈소스로 사용할 수 있는 패킷 분석 도구</a:t>
            </a:r>
            <a:endParaRPr lang="en-US" altLang="ko-KR" sz="2000" dirty="0"/>
          </a:p>
          <a:p>
            <a:r>
              <a:rPr lang="en-US" altLang="ko-KR" sz="2000" dirty="0"/>
              <a:t>-&gt; RAW </a:t>
            </a:r>
            <a:r>
              <a:rPr lang="ko-KR" altLang="en-US" sz="2000" dirty="0"/>
              <a:t>소켓을 사용하는 대표적인 예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패킷들을 감지하는 도구이다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RAW</a:t>
            </a:r>
            <a:r>
              <a:rPr lang="ko-KR" altLang="en-US" sz="2000" dirty="0"/>
              <a:t> 소켓을 사용하여 애플리케이션 차원에서 프로토콜 스택을 구현하고 테스트가 가능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소스코드에 문제가 발생하여도 최소한 시스템이 멎거나 재부팅을 하지 않아도 괜찮다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Tcpdump</a:t>
            </a:r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명령 줄에서 실행하는 일반적인 패킷 스니핑 소프트웨어로 </a:t>
            </a:r>
            <a:r>
              <a:rPr lang="en-US" altLang="ko-KR" sz="2000" dirty="0"/>
              <a:t>Wireshark</a:t>
            </a:r>
            <a:r>
              <a:rPr lang="ko-KR" altLang="en-US" sz="2000" dirty="0"/>
              <a:t>와 비슷한 프로그램</a:t>
            </a:r>
            <a:endParaRPr lang="en-US" altLang="ko-KR" sz="2000" dirty="0"/>
          </a:p>
          <a:p>
            <a:r>
              <a:rPr lang="en-US" altLang="ko-KR" sz="2000" dirty="0"/>
              <a:t>-&gt; TCP/IP</a:t>
            </a:r>
            <a:r>
              <a:rPr lang="ko-KR" altLang="en-US" sz="2000" dirty="0"/>
              <a:t>뿐만 아니라 컴퓨터에 부착된 네트워크를 통해 송수신되는 패킷들을 가로채 표시 가능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주로 유닉스 계열 운영체제에서 동작한다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20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3.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Wireshark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동작 원리와 사용법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Wireshark </a:t>
            </a:r>
            <a:r>
              <a:rPr lang="ko-KR" altLang="en-US" sz="2000" b="1" dirty="0"/>
              <a:t>동작 원리</a:t>
            </a:r>
            <a:endParaRPr lang="en-US" altLang="ko-KR" sz="2000" b="1" dirty="0"/>
          </a:p>
          <a:p>
            <a:r>
              <a:rPr lang="en-US" altLang="ko-KR" sz="2000" dirty="0"/>
              <a:t>-&gt; Wireshark</a:t>
            </a:r>
            <a:r>
              <a:rPr lang="ko-KR" altLang="en-US" sz="2000" dirty="0"/>
              <a:t>의 동작 원리는 패킷 스니핑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 err="1"/>
              <a:t>스니핑은</a:t>
            </a:r>
            <a:r>
              <a:rPr lang="ko-KR" altLang="en-US" sz="2000" dirty="0"/>
              <a:t> 네트워크 계층으로 오는 패킷을 모니터링 및 감지하는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이를 통해 네트워크로 전달되는 실제 데이터를 수집하고 해석하는 과정을 진행한다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실시간으로 네트워크 연결의 유선으로부터 데이터를 포획</a:t>
            </a:r>
            <a:r>
              <a:rPr lang="en-US" altLang="ko-KR" sz="2000" dirty="0"/>
              <a:t>, </a:t>
            </a:r>
            <a:r>
              <a:rPr lang="ko-KR" altLang="en-US" sz="2000" dirty="0"/>
              <a:t>이미 포획한 패킷을 기록해둔 파일로부터 데이터를 읽는다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실시간 데이터를 이더넷</a:t>
            </a:r>
            <a:r>
              <a:rPr lang="en-US" altLang="ko-KR" sz="2000" dirty="0"/>
              <a:t>, IEEE 802.11, PPP </a:t>
            </a:r>
            <a:r>
              <a:rPr lang="ko-KR" altLang="en-US" sz="2000" dirty="0"/>
              <a:t>등의 수많은 네트워크로부터 읽을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3.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Wireshark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동작 원리와 사용법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Wireshark </a:t>
            </a:r>
            <a:r>
              <a:rPr lang="ko-KR" altLang="en-US" sz="2000" b="1" dirty="0"/>
              <a:t>사용법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와이어 샤크 공식 홈페이지에서 프로그램 다운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해당 이더넷 인터페이스에서 오고 가는 패킷들을 찾는다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 어댑터를 선택하여 주고받은 패킷들을 전부 표시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트래픽이 많은 경우 특정 </a:t>
            </a:r>
            <a:r>
              <a:rPr lang="en-US" altLang="ko-KR" sz="2000" dirty="0"/>
              <a:t>IP</a:t>
            </a:r>
            <a:r>
              <a:rPr lang="ko-KR" altLang="en-US" sz="2000" dirty="0"/>
              <a:t>에 필터를 걸어 캡처한다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 필터링 방법에는 패킷 수집 자체에 필터링을 걸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오가는 패킷 전체를 수집 한 후 내가 화면에서 볼 패킷만 표시하는 방법이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-&gt; [</a:t>
            </a:r>
            <a:r>
              <a:rPr lang="ko-KR" altLang="en-US" sz="2000" dirty="0"/>
              <a:t>인터페이스 목차 설명</a:t>
            </a:r>
            <a:r>
              <a:rPr lang="en-US" altLang="ko-KR" sz="2000" dirty="0"/>
              <a:t>]</a:t>
            </a:r>
          </a:p>
          <a:p>
            <a:r>
              <a:rPr lang="en-US" altLang="ko-KR" sz="2000" dirty="0"/>
              <a:t>    No:</a:t>
            </a:r>
            <a:r>
              <a:rPr lang="ko-KR" altLang="en-US" sz="2000" dirty="0"/>
              <a:t> 패킷을 수집한 순서</a:t>
            </a:r>
            <a:endParaRPr lang="en-US" altLang="ko-KR" sz="2000" dirty="0"/>
          </a:p>
          <a:p>
            <a:r>
              <a:rPr lang="en-US" altLang="ko-KR" sz="2000" dirty="0"/>
              <a:t>    Time: </a:t>
            </a:r>
            <a:r>
              <a:rPr lang="ko-KR" altLang="en-US" sz="2000" dirty="0"/>
              <a:t>패킷이 수집된 시간</a:t>
            </a:r>
            <a:endParaRPr lang="en-US" altLang="ko-KR" sz="2000" dirty="0"/>
          </a:p>
          <a:p>
            <a:r>
              <a:rPr lang="en-US" altLang="ko-KR" sz="2000" dirty="0"/>
              <a:t>    Source: </a:t>
            </a:r>
            <a:r>
              <a:rPr lang="ko-KR" altLang="en-US" sz="2000" dirty="0"/>
              <a:t>패킷을 보낸 주소</a:t>
            </a:r>
            <a:endParaRPr lang="en-US" altLang="ko-KR" sz="2000" dirty="0"/>
          </a:p>
          <a:p>
            <a:r>
              <a:rPr lang="en-US" altLang="ko-KR" sz="2000" dirty="0"/>
              <a:t>    Destination: </a:t>
            </a:r>
            <a:r>
              <a:rPr lang="ko-KR" altLang="en-US" sz="2000" dirty="0"/>
              <a:t>패킷 도착 주소</a:t>
            </a:r>
            <a:endParaRPr lang="en-US" altLang="ko-KR" sz="2000" dirty="0"/>
          </a:p>
          <a:p>
            <a:r>
              <a:rPr lang="en-US" altLang="ko-KR" sz="2000" dirty="0"/>
              <a:t>    Length: </a:t>
            </a:r>
            <a:r>
              <a:rPr lang="ko-KR" altLang="en-US" sz="2000" dirty="0"/>
              <a:t>패킷의 길이</a:t>
            </a:r>
            <a:endParaRPr lang="en-US" altLang="ko-KR" sz="2000" dirty="0"/>
          </a:p>
          <a:p>
            <a:r>
              <a:rPr lang="en-US" altLang="ko-KR" sz="2000" dirty="0"/>
              <a:t>    Info: </a:t>
            </a:r>
            <a:r>
              <a:rPr lang="ko-KR" altLang="en-US" sz="2000" dirty="0"/>
              <a:t>패킷 정보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376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518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78</cp:revision>
  <dcterms:created xsi:type="dcterms:W3CDTF">2017-11-16T00:50:54Z</dcterms:created>
  <dcterms:modified xsi:type="dcterms:W3CDTF">2020-10-12T05:07:02Z</dcterms:modified>
</cp:coreProperties>
</file>