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8" r:id="rId3"/>
    <p:sldId id="293" r:id="rId4"/>
    <p:sldId id="335" r:id="rId5"/>
    <p:sldId id="300" r:id="rId6"/>
    <p:sldId id="312" r:id="rId7"/>
    <p:sldId id="326" r:id="rId8"/>
    <p:sldId id="259" r:id="rId9"/>
    <p:sldId id="302" r:id="rId10"/>
    <p:sldId id="306" r:id="rId11"/>
    <p:sldId id="267" r:id="rId12"/>
    <p:sldId id="339" r:id="rId13"/>
    <p:sldId id="340" r:id="rId14"/>
    <p:sldId id="342" r:id="rId15"/>
    <p:sldId id="343" r:id="rId16"/>
    <p:sldId id="341" r:id="rId17"/>
    <p:sldId id="337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345" userDrawn="1">
          <p15:clr>
            <a:srgbClr val="A4A3A4"/>
          </p15:clr>
        </p15:guide>
        <p15:guide id="3" pos="6108" userDrawn="1">
          <p15:clr>
            <a:srgbClr val="A4A3A4"/>
          </p15:clr>
        </p15:guide>
        <p15:guide id="5" pos="1572" userDrawn="1">
          <p15:clr>
            <a:srgbClr val="A4A3A4"/>
          </p15:clr>
        </p15:guide>
        <p15:guide id="6" orient="horz" pos="1321" userDrawn="1">
          <p15:clr>
            <a:srgbClr val="A4A3A4"/>
          </p15:clr>
        </p15:guide>
        <p15:guide id="7" pos="2910" userDrawn="1">
          <p15:clr>
            <a:srgbClr val="A4A3A4"/>
          </p15:clr>
        </p15:guide>
        <p15:guide id="8" pos="4044" userDrawn="1">
          <p15:clr>
            <a:srgbClr val="A4A3A4"/>
          </p15:clr>
        </p15:guide>
        <p15:guide id="9" pos="892" userDrawn="1">
          <p15:clr>
            <a:srgbClr val="A4A3A4"/>
          </p15:clr>
        </p15:guide>
        <p15:guide id="10" pos="6788" userDrawn="1">
          <p15:clr>
            <a:srgbClr val="A4A3A4"/>
          </p15:clr>
        </p15:guide>
        <p15:guide id="12" pos="1118" userDrawn="1">
          <p15:clr>
            <a:srgbClr val="A4A3A4"/>
          </p15:clr>
        </p15:guide>
        <p15:guide id="13" pos="4725" userDrawn="1">
          <p15:clr>
            <a:srgbClr val="A4A3A4"/>
          </p15:clr>
        </p15:guide>
        <p15:guide id="14" pos="4815" userDrawn="1">
          <p15:clr>
            <a:srgbClr val="A4A3A4"/>
          </p15:clr>
        </p15:guide>
        <p15:guide id="15" pos="3840" userDrawn="1">
          <p15:clr>
            <a:srgbClr val="A4A3A4"/>
          </p15:clr>
        </p15:guide>
        <p15:guide id="16" pos="6562" userDrawn="1">
          <p15:clr>
            <a:srgbClr val="A4A3A4"/>
          </p15:clr>
        </p15:guide>
        <p15:guide id="17" orient="horz" pos="2840" userDrawn="1">
          <p15:clr>
            <a:srgbClr val="A4A3A4"/>
          </p15:clr>
        </p15:guide>
        <p15:guide id="18" orient="horz" pos="3612" userDrawn="1">
          <p15:clr>
            <a:srgbClr val="A4A3A4"/>
          </p15:clr>
        </p15:guide>
        <p15:guide id="19" pos="4951" userDrawn="1">
          <p15:clr>
            <a:srgbClr val="A4A3A4"/>
          </p15:clr>
        </p15:guide>
        <p15:guide id="20" pos="7015" userDrawn="1">
          <p15:clr>
            <a:srgbClr val="A4A3A4"/>
          </p15:clr>
        </p15:guide>
        <p15:guide id="21" orient="horz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D4D4D"/>
    <a:srgbClr val="939393"/>
    <a:srgbClr val="D0D0D0"/>
    <a:srgbClr val="131313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1" autoAdjust="0"/>
    <p:restoredTop sz="93396" autoAdjust="0"/>
  </p:normalViewPr>
  <p:slideViewPr>
    <p:cSldViewPr snapToGrid="0" showGuides="1">
      <p:cViewPr varScale="1">
        <p:scale>
          <a:sx n="85" d="100"/>
          <a:sy n="85" d="100"/>
        </p:scale>
        <p:origin x="586" y="67"/>
      </p:cViewPr>
      <p:guideLst>
        <p:guide orient="horz" pos="2160"/>
        <p:guide pos="1345"/>
        <p:guide pos="6108"/>
        <p:guide pos="1572"/>
        <p:guide orient="horz" pos="1321"/>
        <p:guide pos="2910"/>
        <p:guide pos="4044"/>
        <p:guide pos="892"/>
        <p:guide pos="6788"/>
        <p:guide pos="1118"/>
        <p:guide pos="4725"/>
        <p:guide pos="4815"/>
        <p:guide pos="3840"/>
        <p:guide pos="6562"/>
        <p:guide orient="horz" pos="2840"/>
        <p:guide orient="horz" pos="3612"/>
        <p:guide pos="4951"/>
        <p:guide pos="7015"/>
        <p:guide orient="horz"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7E58A-1B9E-421D-B319-5C6366833F6E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CD162-57DD-4DBD-A967-691996B5D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19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3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60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95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3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454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9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8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3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14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7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387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BCD162-57DD-4DBD-A967-691996B5DE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4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5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1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9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60648" y="640028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744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573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0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Presentation template and Google Slides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24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altLang="zh-CN" dirty="0"/>
              <a:t>Templatesppt.com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demo text.</a:t>
            </a:r>
            <a:endParaRPr lang="zh-CN" altLang="en-US" dirty="0"/>
          </a:p>
          <a:p>
            <a:pPr lvl="1"/>
            <a:r>
              <a:rPr lang="en-US" altLang="zh-CN" dirty="0"/>
              <a:t>This is a demo text.</a:t>
            </a:r>
            <a:endParaRPr lang="zh-CN" altLang="en-US" dirty="0"/>
          </a:p>
          <a:p>
            <a:pPr lvl="2"/>
            <a:r>
              <a:rPr lang="en-US" altLang="zh-CN" dirty="0"/>
              <a:t>This is a demo text.</a:t>
            </a:r>
            <a:endParaRPr lang="zh-CN" altLang="en-US" dirty="0"/>
          </a:p>
          <a:p>
            <a:pPr lvl="3"/>
            <a:r>
              <a:rPr lang="en-US" altLang="zh-CN" dirty="0"/>
              <a:t>This is a demo text.</a:t>
            </a:r>
            <a:endParaRPr lang="zh-CN" altLang="en-US" dirty="0"/>
          </a:p>
          <a:p>
            <a:pPr lvl="4"/>
            <a:r>
              <a:rPr lang="tr-TR" altLang="zh-CN" dirty="0"/>
              <a:t>Thanks to Templatesppt.com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2C51-4D9C-4319-9543-811E41925C27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9612F-4A95-4546-A1F7-F65A6F6636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>
            <a:spLocks/>
          </p:cNvSpPr>
          <p:nvPr/>
        </p:nvSpPr>
        <p:spPr bwMode="auto">
          <a:xfrm rot="2718230">
            <a:off x="3450579" y="-269631"/>
            <a:ext cx="5420784" cy="5926611"/>
          </a:xfrm>
          <a:custGeom>
            <a:avLst/>
            <a:gdLst>
              <a:gd name="T0" fmla="*/ 0 w 1399"/>
              <a:gd name="T1" fmla="*/ 1231 h 1518"/>
              <a:gd name="T2" fmla="*/ 5 w 1399"/>
              <a:gd name="T3" fmla="*/ 1355 h 1518"/>
              <a:gd name="T4" fmla="*/ 168 w 1399"/>
              <a:gd name="T5" fmla="*/ 1518 h 1518"/>
              <a:gd name="T6" fmla="*/ 168 w 1399"/>
              <a:gd name="T7" fmla="*/ 1513 h 1518"/>
              <a:gd name="T8" fmla="*/ 1399 w 1399"/>
              <a:gd name="T9" fmla="*/ 282 h 1518"/>
              <a:gd name="T10" fmla="*/ 1399 w 1399"/>
              <a:gd name="T11" fmla="*/ 166 h 1518"/>
              <a:gd name="T12" fmla="*/ 1231 w 1399"/>
              <a:gd name="T13" fmla="*/ 0 h 1518"/>
              <a:gd name="T14" fmla="*/ 0 w 1399"/>
              <a:gd name="T15" fmla="*/ 1231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99" h="1518">
                <a:moveTo>
                  <a:pt x="0" y="1231"/>
                </a:moveTo>
                <a:lnTo>
                  <a:pt x="5" y="1355"/>
                </a:lnTo>
                <a:lnTo>
                  <a:pt x="168" y="1518"/>
                </a:lnTo>
                <a:lnTo>
                  <a:pt x="168" y="1513"/>
                </a:lnTo>
                <a:lnTo>
                  <a:pt x="1399" y="282"/>
                </a:lnTo>
                <a:lnTo>
                  <a:pt x="1399" y="166"/>
                </a:lnTo>
                <a:lnTo>
                  <a:pt x="1231" y="0"/>
                </a:lnTo>
                <a:lnTo>
                  <a:pt x="0" y="12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266" name="组合 265"/>
          <p:cNvGrpSpPr/>
          <p:nvPr/>
        </p:nvGrpSpPr>
        <p:grpSpPr>
          <a:xfrm rot="5400000">
            <a:off x="-5908394" y="-3280486"/>
            <a:ext cx="12927013" cy="11510963"/>
            <a:chOff x="-614363" y="-165100"/>
            <a:chExt cx="12927013" cy="11510963"/>
          </a:xfrm>
        </p:grpSpPr>
        <p:sp>
          <p:nvSpPr>
            <p:cNvPr id="66" name="Freeform 41"/>
            <p:cNvSpPr>
              <a:spLocks/>
            </p:cNvSpPr>
            <p:nvPr/>
          </p:nvSpPr>
          <p:spPr bwMode="auto">
            <a:xfrm>
              <a:off x="2986087" y="63055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7" name="Freeform 42"/>
            <p:cNvSpPr>
              <a:spLocks/>
            </p:cNvSpPr>
            <p:nvPr/>
          </p:nvSpPr>
          <p:spPr bwMode="auto">
            <a:xfrm>
              <a:off x="2232025" y="6038850"/>
              <a:ext cx="152400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" name="Freeform 43"/>
            <p:cNvSpPr>
              <a:spLocks/>
            </p:cNvSpPr>
            <p:nvPr/>
          </p:nvSpPr>
          <p:spPr bwMode="auto">
            <a:xfrm>
              <a:off x="3282950" y="64325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" name="Freeform 44"/>
            <p:cNvSpPr>
              <a:spLocks/>
            </p:cNvSpPr>
            <p:nvPr/>
          </p:nvSpPr>
          <p:spPr bwMode="auto">
            <a:xfrm>
              <a:off x="5222875" y="4448175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0" name="Freeform 45"/>
            <p:cNvSpPr>
              <a:spLocks/>
            </p:cNvSpPr>
            <p:nvPr/>
          </p:nvSpPr>
          <p:spPr bwMode="auto">
            <a:xfrm>
              <a:off x="6637337" y="556260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" name="Freeform 46"/>
            <p:cNvSpPr>
              <a:spLocks/>
            </p:cNvSpPr>
            <p:nvPr/>
          </p:nvSpPr>
          <p:spPr bwMode="auto">
            <a:xfrm>
              <a:off x="5030787" y="5340350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2" name="Freeform 47"/>
            <p:cNvSpPr>
              <a:spLocks/>
            </p:cNvSpPr>
            <p:nvPr/>
          </p:nvSpPr>
          <p:spPr bwMode="auto">
            <a:xfrm>
              <a:off x="5437187" y="50212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>
              <a:off x="7899400" y="387350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4" name="Freeform 49"/>
            <p:cNvSpPr>
              <a:spLocks/>
            </p:cNvSpPr>
            <p:nvPr/>
          </p:nvSpPr>
          <p:spPr bwMode="auto">
            <a:xfrm>
              <a:off x="5564187" y="48942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5" name="Freeform 50"/>
            <p:cNvSpPr>
              <a:spLocks/>
            </p:cNvSpPr>
            <p:nvPr/>
          </p:nvSpPr>
          <p:spPr bwMode="auto">
            <a:xfrm>
              <a:off x="3822700" y="313055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6" name="Freeform 51"/>
            <p:cNvSpPr>
              <a:spLocks/>
            </p:cNvSpPr>
            <p:nvPr/>
          </p:nvSpPr>
          <p:spPr bwMode="auto">
            <a:xfrm>
              <a:off x="3484562" y="3175000"/>
              <a:ext cx="150813" cy="153988"/>
            </a:xfrm>
            <a:custGeom>
              <a:avLst/>
              <a:gdLst>
                <a:gd name="T0" fmla="*/ 7 w 40"/>
                <a:gd name="T1" fmla="*/ 7 h 41"/>
                <a:gd name="T2" fmla="*/ 33 w 40"/>
                <a:gd name="T3" fmla="*/ 7 h 41"/>
                <a:gd name="T4" fmla="*/ 33 w 40"/>
                <a:gd name="T5" fmla="*/ 33 h 41"/>
                <a:gd name="T6" fmla="*/ 7 w 40"/>
                <a:gd name="T7" fmla="*/ 33 h 41"/>
                <a:gd name="T8" fmla="*/ 7 w 40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0" y="14"/>
                    <a:pt x="40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7" name="Freeform 52"/>
            <p:cNvSpPr>
              <a:spLocks/>
            </p:cNvSpPr>
            <p:nvPr/>
          </p:nvSpPr>
          <p:spPr bwMode="auto">
            <a:xfrm>
              <a:off x="5605462" y="467995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8" name="Freeform 53"/>
            <p:cNvSpPr>
              <a:spLocks/>
            </p:cNvSpPr>
            <p:nvPr/>
          </p:nvSpPr>
          <p:spPr bwMode="auto">
            <a:xfrm>
              <a:off x="4044950" y="3735387"/>
              <a:ext cx="152400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9" name="Freeform 54"/>
            <p:cNvSpPr>
              <a:spLocks/>
            </p:cNvSpPr>
            <p:nvPr/>
          </p:nvSpPr>
          <p:spPr bwMode="auto">
            <a:xfrm>
              <a:off x="4768850" y="46910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0" name="Freeform 55"/>
            <p:cNvSpPr>
              <a:spLocks/>
            </p:cNvSpPr>
            <p:nvPr/>
          </p:nvSpPr>
          <p:spPr bwMode="auto">
            <a:xfrm>
              <a:off x="3049587" y="33972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1" name="Freeform 56"/>
            <p:cNvSpPr>
              <a:spLocks/>
            </p:cNvSpPr>
            <p:nvPr/>
          </p:nvSpPr>
          <p:spPr bwMode="auto">
            <a:xfrm>
              <a:off x="3398837" y="510381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2" name="Freeform 57"/>
            <p:cNvSpPr>
              <a:spLocks/>
            </p:cNvSpPr>
            <p:nvPr/>
          </p:nvSpPr>
          <p:spPr bwMode="auto">
            <a:xfrm>
              <a:off x="5715000" y="7648575"/>
              <a:ext cx="1222375" cy="2189163"/>
            </a:xfrm>
            <a:custGeom>
              <a:avLst/>
              <a:gdLst>
                <a:gd name="T0" fmla="*/ 768 w 770"/>
                <a:gd name="T1" fmla="*/ 0 h 1379"/>
                <a:gd name="T2" fmla="*/ 770 w 770"/>
                <a:gd name="T3" fmla="*/ 104 h 1379"/>
                <a:gd name="T4" fmla="*/ 503 w 770"/>
                <a:gd name="T5" fmla="*/ 369 h 1379"/>
                <a:gd name="T6" fmla="*/ 508 w 770"/>
                <a:gd name="T7" fmla="*/ 499 h 1379"/>
                <a:gd name="T8" fmla="*/ 385 w 770"/>
                <a:gd name="T9" fmla="*/ 620 h 1379"/>
                <a:gd name="T10" fmla="*/ 380 w 770"/>
                <a:gd name="T11" fmla="*/ 826 h 1379"/>
                <a:gd name="T12" fmla="*/ 191 w 770"/>
                <a:gd name="T13" fmla="*/ 1015 h 1379"/>
                <a:gd name="T14" fmla="*/ 182 w 770"/>
                <a:gd name="T15" fmla="*/ 1268 h 1379"/>
                <a:gd name="T16" fmla="*/ 73 w 770"/>
                <a:gd name="T17" fmla="*/ 1379 h 1379"/>
                <a:gd name="T18" fmla="*/ 0 w 770"/>
                <a:gd name="T19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0" h="1379">
                  <a:moveTo>
                    <a:pt x="768" y="0"/>
                  </a:moveTo>
                  <a:lnTo>
                    <a:pt x="770" y="104"/>
                  </a:lnTo>
                  <a:lnTo>
                    <a:pt x="503" y="369"/>
                  </a:lnTo>
                  <a:lnTo>
                    <a:pt x="508" y="499"/>
                  </a:lnTo>
                  <a:lnTo>
                    <a:pt x="385" y="620"/>
                  </a:lnTo>
                  <a:lnTo>
                    <a:pt x="380" y="826"/>
                  </a:lnTo>
                  <a:lnTo>
                    <a:pt x="191" y="1015"/>
                  </a:lnTo>
                  <a:lnTo>
                    <a:pt x="182" y="1268"/>
                  </a:lnTo>
                  <a:lnTo>
                    <a:pt x="73" y="1379"/>
                  </a:lnTo>
                  <a:lnTo>
                    <a:pt x="0" y="137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3" name="Freeform 58"/>
            <p:cNvSpPr>
              <a:spLocks/>
            </p:cNvSpPr>
            <p:nvPr/>
          </p:nvSpPr>
          <p:spPr bwMode="auto">
            <a:xfrm>
              <a:off x="5248275" y="3817937"/>
              <a:ext cx="6742113" cy="7194550"/>
            </a:xfrm>
            <a:custGeom>
              <a:avLst/>
              <a:gdLst>
                <a:gd name="T0" fmla="*/ 0 w 4247"/>
                <a:gd name="T1" fmla="*/ 4532 h 4532"/>
                <a:gd name="T2" fmla="*/ 755 w 4247"/>
                <a:gd name="T3" fmla="*/ 3775 h 4532"/>
                <a:gd name="T4" fmla="*/ 757 w 4247"/>
                <a:gd name="T5" fmla="*/ 3503 h 4532"/>
                <a:gd name="T6" fmla="*/ 1053 w 4247"/>
                <a:gd name="T7" fmla="*/ 3208 h 4532"/>
                <a:gd name="T8" fmla="*/ 1055 w 4247"/>
                <a:gd name="T9" fmla="*/ 2979 h 4532"/>
                <a:gd name="T10" fmla="*/ 1329 w 4247"/>
                <a:gd name="T11" fmla="*/ 2704 h 4532"/>
                <a:gd name="T12" fmla="*/ 1327 w 4247"/>
                <a:gd name="T13" fmla="*/ 2640 h 4532"/>
                <a:gd name="T14" fmla="*/ 1502 w 4247"/>
                <a:gd name="T15" fmla="*/ 2465 h 4532"/>
                <a:gd name="T16" fmla="*/ 1511 w 4247"/>
                <a:gd name="T17" fmla="*/ 1948 h 4532"/>
                <a:gd name="T18" fmla="*/ 1814 w 4247"/>
                <a:gd name="T19" fmla="*/ 1645 h 4532"/>
                <a:gd name="T20" fmla="*/ 1814 w 4247"/>
                <a:gd name="T21" fmla="*/ 1539 h 4532"/>
                <a:gd name="T22" fmla="*/ 2391 w 4247"/>
                <a:gd name="T23" fmla="*/ 962 h 4532"/>
                <a:gd name="T24" fmla="*/ 2563 w 4247"/>
                <a:gd name="T25" fmla="*/ 964 h 4532"/>
                <a:gd name="T26" fmla="*/ 3530 w 4247"/>
                <a:gd name="T27" fmla="*/ 0 h 4532"/>
                <a:gd name="T28" fmla="*/ 4247 w 4247"/>
                <a:gd name="T29" fmla="*/ 0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47" h="4532">
                  <a:moveTo>
                    <a:pt x="0" y="4532"/>
                  </a:moveTo>
                  <a:lnTo>
                    <a:pt x="755" y="3775"/>
                  </a:lnTo>
                  <a:lnTo>
                    <a:pt x="757" y="3503"/>
                  </a:lnTo>
                  <a:lnTo>
                    <a:pt x="1053" y="3208"/>
                  </a:lnTo>
                  <a:lnTo>
                    <a:pt x="1055" y="2979"/>
                  </a:lnTo>
                  <a:lnTo>
                    <a:pt x="1329" y="2704"/>
                  </a:lnTo>
                  <a:lnTo>
                    <a:pt x="1327" y="2640"/>
                  </a:lnTo>
                  <a:lnTo>
                    <a:pt x="1502" y="2465"/>
                  </a:lnTo>
                  <a:lnTo>
                    <a:pt x="1511" y="1948"/>
                  </a:lnTo>
                  <a:lnTo>
                    <a:pt x="1814" y="1645"/>
                  </a:lnTo>
                  <a:lnTo>
                    <a:pt x="1814" y="1539"/>
                  </a:lnTo>
                  <a:lnTo>
                    <a:pt x="2391" y="962"/>
                  </a:lnTo>
                  <a:lnTo>
                    <a:pt x="2563" y="964"/>
                  </a:lnTo>
                  <a:lnTo>
                    <a:pt x="3530" y="0"/>
                  </a:lnTo>
                  <a:lnTo>
                    <a:pt x="424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4" name="Freeform 59"/>
            <p:cNvSpPr>
              <a:spLocks/>
            </p:cNvSpPr>
            <p:nvPr/>
          </p:nvSpPr>
          <p:spPr bwMode="auto">
            <a:xfrm>
              <a:off x="5289550" y="3862387"/>
              <a:ext cx="6835775" cy="7186613"/>
            </a:xfrm>
            <a:custGeom>
              <a:avLst/>
              <a:gdLst>
                <a:gd name="T0" fmla="*/ 0 w 4306"/>
                <a:gd name="T1" fmla="*/ 4527 h 4527"/>
                <a:gd name="T2" fmla="*/ 774 w 4306"/>
                <a:gd name="T3" fmla="*/ 3754 h 4527"/>
                <a:gd name="T4" fmla="*/ 776 w 4306"/>
                <a:gd name="T5" fmla="*/ 3485 h 4527"/>
                <a:gd name="T6" fmla="*/ 1072 w 4306"/>
                <a:gd name="T7" fmla="*/ 3189 h 4527"/>
                <a:gd name="T8" fmla="*/ 1079 w 4306"/>
                <a:gd name="T9" fmla="*/ 2967 h 4527"/>
                <a:gd name="T10" fmla="*/ 1355 w 4306"/>
                <a:gd name="T11" fmla="*/ 2693 h 4527"/>
                <a:gd name="T12" fmla="*/ 1353 w 4306"/>
                <a:gd name="T13" fmla="*/ 2629 h 4527"/>
                <a:gd name="T14" fmla="*/ 1525 w 4306"/>
                <a:gd name="T15" fmla="*/ 2454 h 4527"/>
                <a:gd name="T16" fmla="*/ 1535 w 4306"/>
                <a:gd name="T17" fmla="*/ 1936 h 4527"/>
                <a:gd name="T18" fmla="*/ 1838 w 4306"/>
                <a:gd name="T19" fmla="*/ 1634 h 4527"/>
                <a:gd name="T20" fmla="*/ 1838 w 4306"/>
                <a:gd name="T21" fmla="*/ 1527 h 4527"/>
                <a:gd name="T22" fmla="*/ 2400 w 4306"/>
                <a:gd name="T23" fmla="*/ 965 h 4527"/>
                <a:gd name="T24" fmla="*/ 2575 w 4306"/>
                <a:gd name="T25" fmla="*/ 965 h 4527"/>
                <a:gd name="T26" fmla="*/ 3538 w 4306"/>
                <a:gd name="T27" fmla="*/ 0 h 4527"/>
                <a:gd name="T28" fmla="*/ 4306 w 4306"/>
                <a:gd name="T29" fmla="*/ 0 h 4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6" h="4527">
                  <a:moveTo>
                    <a:pt x="0" y="4527"/>
                  </a:moveTo>
                  <a:lnTo>
                    <a:pt x="774" y="3754"/>
                  </a:lnTo>
                  <a:lnTo>
                    <a:pt x="776" y="3485"/>
                  </a:lnTo>
                  <a:lnTo>
                    <a:pt x="1072" y="3189"/>
                  </a:lnTo>
                  <a:lnTo>
                    <a:pt x="1079" y="2967"/>
                  </a:lnTo>
                  <a:lnTo>
                    <a:pt x="1355" y="2693"/>
                  </a:lnTo>
                  <a:lnTo>
                    <a:pt x="1353" y="2629"/>
                  </a:lnTo>
                  <a:lnTo>
                    <a:pt x="1525" y="2454"/>
                  </a:lnTo>
                  <a:lnTo>
                    <a:pt x="1535" y="1936"/>
                  </a:lnTo>
                  <a:lnTo>
                    <a:pt x="1838" y="1634"/>
                  </a:lnTo>
                  <a:lnTo>
                    <a:pt x="1838" y="1527"/>
                  </a:lnTo>
                  <a:lnTo>
                    <a:pt x="2400" y="965"/>
                  </a:lnTo>
                  <a:lnTo>
                    <a:pt x="2575" y="965"/>
                  </a:lnTo>
                  <a:lnTo>
                    <a:pt x="3538" y="0"/>
                  </a:lnTo>
                  <a:lnTo>
                    <a:pt x="430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5" name="Freeform 60"/>
            <p:cNvSpPr>
              <a:spLocks/>
            </p:cNvSpPr>
            <p:nvPr/>
          </p:nvSpPr>
          <p:spPr bwMode="auto">
            <a:xfrm>
              <a:off x="5338762" y="3922712"/>
              <a:ext cx="6951663" cy="7183438"/>
            </a:xfrm>
            <a:custGeom>
              <a:avLst/>
              <a:gdLst>
                <a:gd name="T0" fmla="*/ 0 w 4379"/>
                <a:gd name="T1" fmla="*/ 4525 h 4525"/>
                <a:gd name="T2" fmla="*/ 790 w 4379"/>
                <a:gd name="T3" fmla="*/ 3735 h 4525"/>
                <a:gd name="T4" fmla="*/ 795 w 4379"/>
                <a:gd name="T5" fmla="*/ 3466 h 4525"/>
                <a:gd name="T6" fmla="*/ 1090 w 4379"/>
                <a:gd name="T7" fmla="*/ 3168 h 4525"/>
                <a:gd name="T8" fmla="*/ 1093 w 4379"/>
                <a:gd name="T9" fmla="*/ 2939 h 4525"/>
                <a:gd name="T10" fmla="*/ 1367 w 4379"/>
                <a:gd name="T11" fmla="*/ 2664 h 4525"/>
                <a:gd name="T12" fmla="*/ 1372 w 4379"/>
                <a:gd name="T13" fmla="*/ 2608 h 4525"/>
                <a:gd name="T14" fmla="*/ 1546 w 4379"/>
                <a:gd name="T15" fmla="*/ 2433 h 4525"/>
                <a:gd name="T16" fmla="*/ 1546 w 4379"/>
                <a:gd name="T17" fmla="*/ 1908 h 4525"/>
                <a:gd name="T18" fmla="*/ 1851 w 4379"/>
                <a:gd name="T19" fmla="*/ 1605 h 4525"/>
                <a:gd name="T20" fmla="*/ 1851 w 4379"/>
                <a:gd name="T21" fmla="*/ 1499 h 4525"/>
                <a:gd name="T22" fmla="*/ 2398 w 4379"/>
                <a:gd name="T23" fmla="*/ 950 h 4525"/>
                <a:gd name="T24" fmla="*/ 2580 w 4379"/>
                <a:gd name="T25" fmla="*/ 957 h 4525"/>
                <a:gd name="T26" fmla="*/ 3540 w 4379"/>
                <a:gd name="T27" fmla="*/ 0 h 4525"/>
                <a:gd name="T28" fmla="*/ 4379 w 4379"/>
                <a:gd name="T29" fmla="*/ 0 h 4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79" h="4525">
                  <a:moveTo>
                    <a:pt x="0" y="4525"/>
                  </a:moveTo>
                  <a:lnTo>
                    <a:pt x="790" y="3735"/>
                  </a:lnTo>
                  <a:lnTo>
                    <a:pt x="795" y="3466"/>
                  </a:lnTo>
                  <a:lnTo>
                    <a:pt x="1090" y="3168"/>
                  </a:lnTo>
                  <a:lnTo>
                    <a:pt x="1093" y="2939"/>
                  </a:lnTo>
                  <a:lnTo>
                    <a:pt x="1367" y="2664"/>
                  </a:lnTo>
                  <a:lnTo>
                    <a:pt x="1372" y="2608"/>
                  </a:lnTo>
                  <a:lnTo>
                    <a:pt x="1546" y="2433"/>
                  </a:lnTo>
                  <a:lnTo>
                    <a:pt x="1546" y="1908"/>
                  </a:lnTo>
                  <a:lnTo>
                    <a:pt x="1851" y="1605"/>
                  </a:lnTo>
                  <a:lnTo>
                    <a:pt x="1851" y="1499"/>
                  </a:lnTo>
                  <a:lnTo>
                    <a:pt x="2398" y="950"/>
                  </a:lnTo>
                  <a:lnTo>
                    <a:pt x="2580" y="957"/>
                  </a:lnTo>
                  <a:lnTo>
                    <a:pt x="3540" y="0"/>
                  </a:lnTo>
                  <a:lnTo>
                    <a:pt x="437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6" name="Freeform 61"/>
            <p:cNvSpPr>
              <a:spLocks/>
            </p:cNvSpPr>
            <p:nvPr/>
          </p:nvSpPr>
          <p:spPr bwMode="auto">
            <a:xfrm>
              <a:off x="5391150" y="3967162"/>
              <a:ext cx="6869113" cy="7188200"/>
            </a:xfrm>
            <a:custGeom>
              <a:avLst/>
              <a:gdLst>
                <a:gd name="T0" fmla="*/ 0 w 4327"/>
                <a:gd name="T1" fmla="*/ 4528 h 4528"/>
                <a:gd name="T2" fmla="*/ 809 w 4327"/>
                <a:gd name="T3" fmla="*/ 3721 h 4528"/>
                <a:gd name="T4" fmla="*/ 811 w 4327"/>
                <a:gd name="T5" fmla="*/ 3452 h 4528"/>
                <a:gd name="T6" fmla="*/ 1107 w 4327"/>
                <a:gd name="T7" fmla="*/ 3156 h 4528"/>
                <a:gd name="T8" fmla="*/ 1109 w 4327"/>
                <a:gd name="T9" fmla="*/ 2927 h 4528"/>
                <a:gd name="T10" fmla="*/ 1383 w 4327"/>
                <a:gd name="T11" fmla="*/ 2653 h 4528"/>
                <a:gd name="T12" fmla="*/ 1381 w 4327"/>
                <a:gd name="T13" fmla="*/ 2589 h 4528"/>
                <a:gd name="T14" fmla="*/ 1556 w 4327"/>
                <a:gd name="T15" fmla="*/ 2414 h 4528"/>
                <a:gd name="T16" fmla="*/ 1566 w 4327"/>
                <a:gd name="T17" fmla="*/ 1896 h 4528"/>
                <a:gd name="T18" fmla="*/ 1868 w 4327"/>
                <a:gd name="T19" fmla="*/ 1594 h 4528"/>
                <a:gd name="T20" fmla="*/ 1868 w 4327"/>
                <a:gd name="T21" fmla="*/ 1487 h 4528"/>
                <a:gd name="T22" fmla="*/ 2402 w 4327"/>
                <a:gd name="T23" fmla="*/ 953 h 4528"/>
                <a:gd name="T24" fmla="*/ 2585 w 4327"/>
                <a:gd name="T25" fmla="*/ 955 h 4528"/>
                <a:gd name="T26" fmla="*/ 3540 w 4327"/>
                <a:gd name="T27" fmla="*/ 0 h 4528"/>
                <a:gd name="T28" fmla="*/ 4327 w 4327"/>
                <a:gd name="T29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27" h="4528">
                  <a:moveTo>
                    <a:pt x="0" y="4528"/>
                  </a:moveTo>
                  <a:lnTo>
                    <a:pt x="809" y="3721"/>
                  </a:lnTo>
                  <a:lnTo>
                    <a:pt x="811" y="3452"/>
                  </a:lnTo>
                  <a:lnTo>
                    <a:pt x="1107" y="3156"/>
                  </a:lnTo>
                  <a:lnTo>
                    <a:pt x="1109" y="2927"/>
                  </a:lnTo>
                  <a:lnTo>
                    <a:pt x="1383" y="2653"/>
                  </a:lnTo>
                  <a:lnTo>
                    <a:pt x="1381" y="2589"/>
                  </a:lnTo>
                  <a:lnTo>
                    <a:pt x="1556" y="2414"/>
                  </a:lnTo>
                  <a:lnTo>
                    <a:pt x="1566" y="1896"/>
                  </a:lnTo>
                  <a:lnTo>
                    <a:pt x="1868" y="1594"/>
                  </a:lnTo>
                  <a:lnTo>
                    <a:pt x="1868" y="1487"/>
                  </a:lnTo>
                  <a:lnTo>
                    <a:pt x="2402" y="953"/>
                  </a:lnTo>
                  <a:lnTo>
                    <a:pt x="2585" y="955"/>
                  </a:lnTo>
                  <a:lnTo>
                    <a:pt x="3540" y="0"/>
                  </a:lnTo>
                  <a:lnTo>
                    <a:pt x="432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7" name="Freeform 62"/>
            <p:cNvSpPr>
              <a:spLocks/>
            </p:cNvSpPr>
            <p:nvPr/>
          </p:nvSpPr>
          <p:spPr bwMode="auto">
            <a:xfrm>
              <a:off x="5437187" y="4027487"/>
              <a:ext cx="6778625" cy="7175500"/>
            </a:xfrm>
            <a:custGeom>
              <a:avLst/>
              <a:gdLst>
                <a:gd name="T0" fmla="*/ 0 w 4270"/>
                <a:gd name="T1" fmla="*/ 4520 h 4520"/>
                <a:gd name="T2" fmla="*/ 822 w 4270"/>
                <a:gd name="T3" fmla="*/ 3695 h 4520"/>
                <a:gd name="T4" fmla="*/ 825 w 4270"/>
                <a:gd name="T5" fmla="*/ 3426 h 4520"/>
                <a:gd name="T6" fmla="*/ 1123 w 4270"/>
                <a:gd name="T7" fmla="*/ 3130 h 4520"/>
                <a:gd name="T8" fmla="*/ 1130 w 4270"/>
                <a:gd name="T9" fmla="*/ 2906 h 4520"/>
                <a:gd name="T10" fmla="*/ 1406 w 4270"/>
                <a:gd name="T11" fmla="*/ 2631 h 4520"/>
                <a:gd name="T12" fmla="*/ 1404 w 4270"/>
                <a:gd name="T13" fmla="*/ 2568 h 4520"/>
                <a:gd name="T14" fmla="*/ 1579 w 4270"/>
                <a:gd name="T15" fmla="*/ 2393 h 4520"/>
                <a:gd name="T16" fmla="*/ 1579 w 4270"/>
                <a:gd name="T17" fmla="*/ 1870 h 4520"/>
                <a:gd name="T18" fmla="*/ 1882 w 4270"/>
                <a:gd name="T19" fmla="*/ 1565 h 4520"/>
                <a:gd name="T20" fmla="*/ 1891 w 4270"/>
                <a:gd name="T21" fmla="*/ 1466 h 4520"/>
                <a:gd name="T22" fmla="*/ 2409 w 4270"/>
                <a:gd name="T23" fmla="*/ 946 h 4520"/>
                <a:gd name="T24" fmla="*/ 2593 w 4270"/>
                <a:gd name="T25" fmla="*/ 950 h 4520"/>
                <a:gd name="T26" fmla="*/ 3544 w 4270"/>
                <a:gd name="T27" fmla="*/ 0 h 4520"/>
                <a:gd name="T28" fmla="*/ 4270 w 4270"/>
                <a:gd name="T29" fmla="*/ 0 h 4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0" h="4520">
                  <a:moveTo>
                    <a:pt x="0" y="4520"/>
                  </a:moveTo>
                  <a:lnTo>
                    <a:pt x="822" y="3695"/>
                  </a:lnTo>
                  <a:lnTo>
                    <a:pt x="825" y="3426"/>
                  </a:lnTo>
                  <a:lnTo>
                    <a:pt x="1123" y="3130"/>
                  </a:lnTo>
                  <a:lnTo>
                    <a:pt x="1130" y="2906"/>
                  </a:lnTo>
                  <a:lnTo>
                    <a:pt x="1406" y="2631"/>
                  </a:lnTo>
                  <a:lnTo>
                    <a:pt x="1404" y="2568"/>
                  </a:lnTo>
                  <a:lnTo>
                    <a:pt x="1579" y="2393"/>
                  </a:lnTo>
                  <a:lnTo>
                    <a:pt x="1579" y="1870"/>
                  </a:lnTo>
                  <a:lnTo>
                    <a:pt x="1882" y="1565"/>
                  </a:lnTo>
                  <a:lnTo>
                    <a:pt x="1891" y="1466"/>
                  </a:lnTo>
                  <a:lnTo>
                    <a:pt x="2409" y="946"/>
                  </a:lnTo>
                  <a:lnTo>
                    <a:pt x="2593" y="950"/>
                  </a:lnTo>
                  <a:lnTo>
                    <a:pt x="3544" y="0"/>
                  </a:lnTo>
                  <a:lnTo>
                    <a:pt x="427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8" name="Freeform 63"/>
            <p:cNvSpPr>
              <a:spLocks/>
            </p:cNvSpPr>
            <p:nvPr/>
          </p:nvSpPr>
          <p:spPr bwMode="auto">
            <a:xfrm>
              <a:off x="5545137" y="4132262"/>
              <a:ext cx="6550025" cy="7177088"/>
            </a:xfrm>
            <a:custGeom>
              <a:avLst/>
              <a:gdLst>
                <a:gd name="T0" fmla="*/ 0 w 4126"/>
                <a:gd name="T1" fmla="*/ 4521 h 4521"/>
                <a:gd name="T2" fmla="*/ 856 w 4126"/>
                <a:gd name="T3" fmla="*/ 3662 h 4521"/>
                <a:gd name="T4" fmla="*/ 859 w 4126"/>
                <a:gd name="T5" fmla="*/ 3393 h 4521"/>
                <a:gd name="T6" fmla="*/ 1154 w 4126"/>
                <a:gd name="T7" fmla="*/ 3097 h 4521"/>
                <a:gd name="T8" fmla="*/ 1156 w 4126"/>
                <a:gd name="T9" fmla="*/ 2866 h 4521"/>
                <a:gd name="T10" fmla="*/ 1431 w 4126"/>
                <a:gd name="T11" fmla="*/ 2591 h 4521"/>
                <a:gd name="T12" fmla="*/ 1428 w 4126"/>
                <a:gd name="T13" fmla="*/ 2528 h 4521"/>
                <a:gd name="T14" fmla="*/ 1603 w 4126"/>
                <a:gd name="T15" fmla="*/ 2353 h 4521"/>
                <a:gd name="T16" fmla="*/ 1613 w 4126"/>
                <a:gd name="T17" fmla="*/ 1837 h 4521"/>
                <a:gd name="T18" fmla="*/ 1915 w 4126"/>
                <a:gd name="T19" fmla="*/ 1532 h 4521"/>
                <a:gd name="T20" fmla="*/ 1915 w 4126"/>
                <a:gd name="T21" fmla="*/ 1426 h 4521"/>
                <a:gd name="T22" fmla="*/ 2405 w 4126"/>
                <a:gd name="T23" fmla="*/ 936 h 4521"/>
                <a:gd name="T24" fmla="*/ 2601 w 4126"/>
                <a:gd name="T25" fmla="*/ 941 h 4521"/>
                <a:gd name="T26" fmla="*/ 3544 w 4126"/>
                <a:gd name="T27" fmla="*/ 0 h 4521"/>
                <a:gd name="T28" fmla="*/ 4126 w 4126"/>
                <a:gd name="T29" fmla="*/ 0 h 4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26" h="4521">
                  <a:moveTo>
                    <a:pt x="0" y="4521"/>
                  </a:moveTo>
                  <a:lnTo>
                    <a:pt x="856" y="3662"/>
                  </a:lnTo>
                  <a:lnTo>
                    <a:pt x="859" y="3393"/>
                  </a:lnTo>
                  <a:lnTo>
                    <a:pt x="1154" y="3097"/>
                  </a:lnTo>
                  <a:lnTo>
                    <a:pt x="1156" y="2866"/>
                  </a:lnTo>
                  <a:lnTo>
                    <a:pt x="1431" y="2591"/>
                  </a:lnTo>
                  <a:lnTo>
                    <a:pt x="1428" y="2528"/>
                  </a:lnTo>
                  <a:lnTo>
                    <a:pt x="1603" y="2353"/>
                  </a:lnTo>
                  <a:lnTo>
                    <a:pt x="1613" y="1837"/>
                  </a:lnTo>
                  <a:lnTo>
                    <a:pt x="1915" y="1532"/>
                  </a:lnTo>
                  <a:lnTo>
                    <a:pt x="1915" y="1426"/>
                  </a:lnTo>
                  <a:lnTo>
                    <a:pt x="2405" y="936"/>
                  </a:lnTo>
                  <a:lnTo>
                    <a:pt x="2601" y="941"/>
                  </a:lnTo>
                  <a:lnTo>
                    <a:pt x="3544" y="0"/>
                  </a:lnTo>
                  <a:lnTo>
                    <a:pt x="412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9" name="Freeform 64"/>
            <p:cNvSpPr>
              <a:spLocks/>
            </p:cNvSpPr>
            <p:nvPr/>
          </p:nvSpPr>
          <p:spPr bwMode="auto">
            <a:xfrm>
              <a:off x="5583237" y="4178300"/>
              <a:ext cx="6421438" cy="7167563"/>
            </a:xfrm>
            <a:custGeom>
              <a:avLst/>
              <a:gdLst>
                <a:gd name="T0" fmla="*/ 0 w 4045"/>
                <a:gd name="T1" fmla="*/ 4515 h 4515"/>
                <a:gd name="T2" fmla="*/ 875 w 4045"/>
                <a:gd name="T3" fmla="*/ 3643 h 4515"/>
                <a:gd name="T4" fmla="*/ 879 w 4045"/>
                <a:gd name="T5" fmla="*/ 3373 h 4515"/>
                <a:gd name="T6" fmla="*/ 1175 w 4045"/>
                <a:gd name="T7" fmla="*/ 3078 h 4515"/>
                <a:gd name="T8" fmla="*/ 1177 w 4045"/>
                <a:gd name="T9" fmla="*/ 2848 h 4515"/>
                <a:gd name="T10" fmla="*/ 1452 w 4045"/>
                <a:gd name="T11" fmla="*/ 2572 h 4515"/>
                <a:gd name="T12" fmla="*/ 1456 w 4045"/>
                <a:gd name="T13" fmla="*/ 2515 h 4515"/>
                <a:gd name="T14" fmla="*/ 1631 w 4045"/>
                <a:gd name="T15" fmla="*/ 2340 h 4515"/>
                <a:gd name="T16" fmla="*/ 1631 w 4045"/>
                <a:gd name="T17" fmla="*/ 1818 h 4515"/>
                <a:gd name="T18" fmla="*/ 1936 w 4045"/>
                <a:gd name="T19" fmla="*/ 1513 h 4515"/>
                <a:gd name="T20" fmla="*/ 1943 w 4045"/>
                <a:gd name="T21" fmla="*/ 1413 h 4515"/>
                <a:gd name="T22" fmla="*/ 2416 w 4045"/>
                <a:gd name="T23" fmla="*/ 938 h 4515"/>
                <a:gd name="T24" fmla="*/ 2615 w 4045"/>
                <a:gd name="T25" fmla="*/ 940 h 4515"/>
                <a:gd name="T26" fmla="*/ 3553 w 4045"/>
                <a:gd name="T27" fmla="*/ 0 h 4515"/>
                <a:gd name="T28" fmla="*/ 4045 w 4045"/>
                <a:gd name="T29" fmla="*/ 0 h 4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45" h="4515">
                  <a:moveTo>
                    <a:pt x="0" y="4515"/>
                  </a:moveTo>
                  <a:lnTo>
                    <a:pt x="875" y="3643"/>
                  </a:lnTo>
                  <a:lnTo>
                    <a:pt x="879" y="3373"/>
                  </a:lnTo>
                  <a:lnTo>
                    <a:pt x="1175" y="3078"/>
                  </a:lnTo>
                  <a:lnTo>
                    <a:pt x="1177" y="2848"/>
                  </a:lnTo>
                  <a:lnTo>
                    <a:pt x="1452" y="2572"/>
                  </a:lnTo>
                  <a:lnTo>
                    <a:pt x="1456" y="2515"/>
                  </a:lnTo>
                  <a:lnTo>
                    <a:pt x="1631" y="2340"/>
                  </a:lnTo>
                  <a:lnTo>
                    <a:pt x="1631" y="1818"/>
                  </a:lnTo>
                  <a:lnTo>
                    <a:pt x="1936" y="1513"/>
                  </a:lnTo>
                  <a:lnTo>
                    <a:pt x="1943" y="1413"/>
                  </a:lnTo>
                  <a:lnTo>
                    <a:pt x="2416" y="938"/>
                  </a:lnTo>
                  <a:lnTo>
                    <a:pt x="2615" y="940"/>
                  </a:lnTo>
                  <a:lnTo>
                    <a:pt x="3553" y="0"/>
                  </a:lnTo>
                  <a:lnTo>
                    <a:pt x="404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0" name="Freeform 65"/>
            <p:cNvSpPr>
              <a:spLocks/>
            </p:cNvSpPr>
            <p:nvPr/>
          </p:nvSpPr>
          <p:spPr bwMode="auto">
            <a:xfrm>
              <a:off x="7189787" y="4237037"/>
              <a:ext cx="4635500" cy="5375275"/>
            </a:xfrm>
            <a:custGeom>
              <a:avLst/>
              <a:gdLst>
                <a:gd name="T0" fmla="*/ 2 w 2920"/>
                <a:gd name="T1" fmla="*/ 3386 h 3386"/>
                <a:gd name="T2" fmla="*/ 0 w 2920"/>
                <a:gd name="T3" fmla="*/ 3270 h 3386"/>
                <a:gd name="T4" fmla="*/ 213 w 2920"/>
                <a:gd name="T5" fmla="*/ 3057 h 3386"/>
                <a:gd name="T6" fmla="*/ 215 w 2920"/>
                <a:gd name="T7" fmla="*/ 2828 h 3386"/>
                <a:gd name="T8" fmla="*/ 489 w 2920"/>
                <a:gd name="T9" fmla="*/ 2551 h 3386"/>
                <a:gd name="T10" fmla="*/ 487 w 2920"/>
                <a:gd name="T11" fmla="*/ 2488 h 3386"/>
                <a:gd name="T12" fmla="*/ 662 w 2920"/>
                <a:gd name="T13" fmla="*/ 2313 h 3386"/>
                <a:gd name="T14" fmla="*/ 671 w 2920"/>
                <a:gd name="T15" fmla="*/ 1797 h 3386"/>
                <a:gd name="T16" fmla="*/ 974 w 2920"/>
                <a:gd name="T17" fmla="*/ 1492 h 3386"/>
                <a:gd name="T18" fmla="*/ 974 w 2920"/>
                <a:gd name="T19" fmla="*/ 1386 h 3386"/>
                <a:gd name="T20" fmla="*/ 1435 w 2920"/>
                <a:gd name="T21" fmla="*/ 925 h 3386"/>
                <a:gd name="T22" fmla="*/ 1641 w 2920"/>
                <a:gd name="T23" fmla="*/ 934 h 3386"/>
                <a:gd name="T24" fmla="*/ 2575 w 2920"/>
                <a:gd name="T25" fmla="*/ 0 h 3386"/>
                <a:gd name="T26" fmla="*/ 2920 w 2920"/>
                <a:gd name="T27" fmla="*/ 0 h 3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0" h="3386">
                  <a:moveTo>
                    <a:pt x="2" y="3386"/>
                  </a:moveTo>
                  <a:lnTo>
                    <a:pt x="0" y="3270"/>
                  </a:lnTo>
                  <a:lnTo>
                    <a:pt x="213" y="3057"/>
                  </a:lnTo>
                  <a:lnTo>
                    <a:pt x="215" y="2828"/>
                  </a:lnTo>
                  <a:lnTo>
                    <a:pt x="489" y="2551"/>
                  </a:lnTo>
                  <a:lnTo>
                    <a:pt x="487" y="2488"/>
                  </a:lnTo>
                  <a:lnTo>
                    <a:pt x="662" y="2313"/>
                  </a:lnTo>
                  <a:lnTo>
                    <a:pt x="671" y="1797"/>
                  </a:lnTo>
                  <a:lnTo>
                    <a:pt x="974" y="1492"/>
                  </a:lnTo>
                  <a:lnTo>
                    <a:pt x="974" y="1386"/>
                  </a:lnTo>
                  <a:lnTo>
                    <a:pt x="1435" y="925"/>
                  </a:lnTo>
                  <a:lnTo>
                    <a:pt x="1641" y="934"/>
                  </a:lnTo>
                  <a:lnTo>
                    <a:pt x="2575" y="0"/>
                  </a:lnTo>
                  <a:lnTo>
                    <a:pt x="292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1" name="Freeform 66"/>
            <p:cNvSpPr>
              <a:spLocks/>
            </p:cNvSpPr>
            <p:nvPr/>
          </p:nvSpPr>
          <p:spPr bwMode="auto">
            <a:xfrm>
              <a:off x="5489575" y="6200775"/>
              <a:ext cx="2209800" cy="4075113"/>
            </a:xfrm>
            <a:custGeom>
              <a:avLst/>
              <a:gdLst>
                <a:gd name="T0" fmla="*/ 0 w 1392"/>
                <a:gd name="T1" fmla="*/ 2567 h 2567"/>
                <a:gd name="T2" fmla="*/ 369 w 1392"/>
                <a:gd name="T3" fmla="*/ 2201 h 2567"/>
                <a:gd name="T4" fmla="*/ 371 w 1392"/>
                <a:gd name="T5" fmla="*/ 1929 h 2567"/>
                <a:gd name="T6" fmla="*/ 697 w 1392"/>
                <a:gd name="T7" fmla="*/ 1603 h 2567"/>
                <a:gd name="T8" fmla="*/ 693 w 1392"/>
                <a:gd name="T9" fmla="*/ 1300 h 2567"/>
                <a:gd name="T10" fmla="*/ 894 w 1392"/>
                <a:gd name="T11" fmla="*/ 1099 h 2567"/>
                <a:gd name="T12" fmla="*/ 962 w 1392"/>
                <a:gd name="T13" fmla="*/ 1099 h 2567"/>
                <a:gd name="T14" fmla="*/ 1040 w 1392"/>
                <a:gd name="T15" fmla="*/ 1021 h 2567"/>
                <a:gd name="T16" fmla="*/ 1035 w 1392"/>
                <a:gd name="T17" fmla="*/ 931 h 2567"/>
                <a:gd name="T18" fmla="*/ 1199 w 1392"/>
                <a:gd name="T19" fmla="*/ 768 h 2567"/>
                <a:gd name="T20" fmla="*/ 1201 w 1392"/>
                <a:gd name="T21" fmla="*/ 378 h 2567"/>
                <a:gd name="T22" fmla="*/ 1262 w 1392"/>
                <a:gd name="T23" fmla="*/ 317 h 2567"/>
                <a:gd name="T24" fmla="*/ 1262 w 1392"/>
                <a:gd name="T25" fmla="*/ 128 h 2567"/>
                <a:gd name="T26" fmla="*/ 1392 w 1392"/>
                <a:gd name="T27" fmla="*/ 0 h 2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" h="2567">
                  <a:moveTo>
                    <a:pt x="0" y="2567"/>
                  </a:moveTo>
                  <a:lnTo>
                    <a:pt x="369" y="2201"/>
                  </a:lnTo>
                  <a:lnTo>
                    <a:pt x="371" y="1929"/>
                  </a:lnTo>
                  <a:lnTo>
                    <a:pt x="697" y="1603"/>
                  </a:lnTo>
                  <a:lnTo>
                    <a:pt x="693" y="1300"/>
                  </a:lnTo>
                  <a:lnTo>
                    <a:pt x="894" y="1099"/>
                  </a:lnTo>
                  <a:lnTo>
                    <a:pt x="962" y="1099"/>
                  </a:lnTo>
                  <a:lnTo>
                    <a:pt x="1040" y="1021"/>
                  </a:lnTo>
                  <a:lnTo>
                    <a:pt x="1035" y="931"/>
                  </a:lnTo>
                  <a:lnTo>
                    <a:pt x="1199" y="768"/>
                  </a:lnTo>
                  <a:lnTo>
                    <a:pt x="1201" y="378"/>
                  </a:lnTo>
                  <a:lnTo>
                    <a:pt x="1262" y="317"/>
                  </a:lnTo>
                  <a:lnTo>
                    <a:pt x="1262" y="128"/>
                  </a:lnTo>
                  <a:lnTo>
                    <a:pt x="139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2" name="Freeform 67"/>
            <p:cNvSpPr>
              <a:spLocks/>
            </p:cNvSpPr>
            <p:nvPr/>
          </p:nvSpPr>
          <p:spPr bwMode="auto">
            <a:xfrm>
              <a:off x="5553075" y="5945187"/>
              <a:ext cx="2382838" cy="4371975"/>
            </a:xfrm>
            <a:custGeom>
              <a:avLst/>
              <a:gdLst>
                <a:gd name="T0" fmla="*/ 0 w 1501"/>
                <a:gd name="T1" fmla="*/ 2754 h 2754"/>
                <a:gd name="T2" fmla="*/ 371 w 1501"/>
                <a:gd name="T3" fmla="*/ 2383 h 2754"/>
                <a:gd name="T4" fmla="*/ 374 w 1501"/>
                <a:gd name="T5" fmla="*/ 2114 h 2754"/>
                <a:gd name="T6" fmla="*/ 702 w 1501"/>
                <a:gd name="T7" fmla="*/ 1787 h 2754"/>
                <a:gd name="T8" fmla="*/ 697 w 1501"/>
                <a:gd name="T9" fmla="*/ 1485 h 2754"/>
                <a:gd name="T10" fmla="*/ 896 w 1501"/>
                <a:gd name="T11" fmla="*/ 1284 h 2754"/>
                <a:gd name="T12" fmla="*/ 958 w 1501"/>
                <a:gd name="T13" fmla="*/ 1277 h 2754"/>
                <a:gd name="T14" fmla="*/ 1038 w 1501"/>
                <a:gd name="T15" fmla="*/ 1199 h 2754"/>
                <a:gd name="T16" fmla="*/ 1038 w 1501"/>
                <a:gd name="T17" fmla="*/ 1116 h 2754"/>
                <a:gd name="T18" fmla="*/ 1203 w 1501"/>
                <a:gd name="T19" fmla="*/ 953 h 2754"/>
                <a:gd name="T20" fmla="*/ 1206 w 1501"/>
                <a:gd name="T21" fmla="*/ 563 h 2754"/>
                <a:gd name="T22" fmla="*/ 1265 w 1501"/>
                <a:gd name="T23" fmla="*/ 501 h 2754"/>
                <a:gd name="T24" fmla="*/ 1267 w 1501"/>
                <a:gd name="T25" fmla="*/ 312 h 2754"/>
                <a:gd name="T26" fmla="*/ 1501 w 1501"/>
                <a:gd name="T27" fmla="*/ 78 h 2754"/>
                <a:gd name="T28" fmla="*/ 1501 w 1501"/>
                <a:gd name="T29" fmla="*/ 0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1" h="2754">
                  <a:moveTo>
                    <a:pt x="0" y="2754"/>
                  </a:moveTo>
                  <a:lnTo>
                    <a:pt x="371" y="2383"/>
                  </a:lnTo>
                  <a:lnTo>
                    <a:pt x="374" y="2114"/>
                  </a:lnTo>
                  <a:lnTo>
                    <a:pt x="702" y="1787"/>
                  </a:lnTo>
                  <a:lnTo>
                    <a:pt x="697" y="1485"/>
                  </a:lnTo>
                  <a:lnTo>
                    <a:pt x="896" y="1284"/>
                  </a:lnTo>
                  <a:lnTo>
                    <a:pt x="958" y="1277"/>
                  </a:lnTo>
                  <a:lnTo>
                    <a:pt x="1038" y="1199"/>
                  </a:lnTo>
                  <a:lnTo>
                    <a:pt x="1038" y="1116"/>
                  </a:lnTo>
                  <a:lnTo>
                    <a:pt x="1203" y="953"/>
                  </a:lnTo>
                  <a:lnTo>
                    <a:pt x="1206" y="563"/>
                  </a:lnTo>
                  <a:lnTo>
                    <a:pt x="1265" y="501"/>
                  </a:lnTo>
                  <a:lnTo>
                    <a:pt x="1267" y="312"/>
                  </a:lnTo>
                  <a:lnTo>
                    <a:pt x="1501" y="78"/>
                  </a:lnTo>
                  <a:lnTo>
                    <a:pt x="150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3" name="Freeform 68"/>
            <p:cNvSpPr>
              <a:spLocks/>
            </p:cNvSpPr>
            <p:nvPr/>
          </p:nvSpPr>
          <p:spPr bwMode="auto">
            <a:xfrm>
              <a:off x="8829675" y="4470400"/>
              <a:ext cx="2679700" cy="2717800"/>
            </a:xfrm>
            <a:custGeom>
              <a:avLst/>
              <a:gdLst>
                <a:gd name="T0" fmla="*/ 1688 w 1688"/>
                <a:gd name="T1" fmla="*/ 0 h 1712"/>
                <a:gd name="T2" fmla="*/ 759 w 1688"/>
                <a:gd name="T3" fmla="*/ 929 h 1712"/>
                <a:gd name="T4" fmla="*/ 560 w 1688"/>
                <a:gd name="T5" fmla="*/ 927 h 1712"/>
                <a:gd name="T6" fmla="*/ 102 w 1688"/>
                <a:gd name="T7" fmla="*/ 1385 h 1712"/>
                <a:gd name="T8" fmla="*/ 104 w 1688"/>
                <a:gd name="T9" fmla="*/ 1489 h 1712"/>
                <a:gd name="T10" fmla="*/ 2 w 1688"/>
                <a:gd name="T11" fmla="*/ 1593 h 1712"/>
                <a:gd name="T12" fmla="*/ 0 w 1688"/>
                <a:gd name="T13" fmla="*/ 1662 h 1712"/>
                <a:gd name="T14" fmla="*/ 50 w 1688"/>
                <a:gd name="T15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8" h="1712">
                  <a:moveTo>
                    <a:pt x="1688" y="0"/>
                  </a:moveTo>
                  <a:lnTo>
                    <a:pt x="759" y="929"/>
                  </a:lnTo>
                  <a:lnTo>
                    <a:pt x="560" y="927"/>
                  </a:lnTo>
                  <a:lnTo>
                    <a:pt x="102" y="1385"/>
                  </a:lnTo>
                  <a:lnTo>
                    <a:pt x="104" y="1489"/>
                  </a:lnTo>
                  <a:lnTo>
                    <a:pt x="2" y="1593"/>
                  </a:lnTo>
                  <a:lnTo>
                    <a:pt x="0" y="1662"/>
                  </a:lnTo>
                  <a:lnTo>
                    <a:pt x="50" y="171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4" name="Freeform 69"/>
            <p:cNvSpPr>
              <a:spLocks/>
            </p:cNvSpPr>
            <p:nvPr/>
          </p:nvSpPr>
          <p:spPr bwMode="auto">
            <a:xfrm>
              <a:off x="9118600" y="4522787"/>
              <a:ext cx="2443163" cy="2503488"/>
            </a:xfrm>
            <a:custGeom>
              <a:avLst/>
              <a:gdLst>
                <a:gd name="T0" fmla="*/ 47 w 1539"/>
                <a:gd name="T1" fmla="*/ 1577 h 1577"/>
                <a:gd name="T2" fmla="*/ 0 w 1539"/>
                <a:gd name="T3" fmla="*/ 1530 h 1577"/>
                <a:gd name="T4" fmla="*/ 5 w 1539"/>
                <a:gd name="T5" fmla="*/ 1348 h 1577"/>
                <a:gd name="T6" fmla="*/ 218 w 1539"/>
                <a:gd name="T7" fmla="*/ 1135 h 1577"/>
                <a:gd name="T8" fmla="*/ 464 w 1539"/>
                <a:gd name="T9" fmla="*/ 1142 h 1577"/>
                <a:gd name="T10" fmla="*/ 508 w 1539"/>
                <a:gd name="T11" fmla="*/ 1097 h 1577"/>
                <a:gd name="T12" fmla="*/ 508 w 1539"/>
                <a:gd name="T13" fmla="*/ 1031 h 1577"/>
                <a:gd name="T14" fmla="*/ 1539 w 1539"/>
                <a:gd name="T15" fmla="*/ 0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9" h="1577">
                  <a:moveTo>
                    <a:pt x="47" y="1577"/>
                  </a:moveTo>
                  <a:lnTo>
                    <a:pt x="0" y="1530"/>
                  </a:lnTo>
                  <a:lnTo>
                    <a:pt x="5" y="1348"/>
                  </a:lnTo>
                  <a:lnTo>
                    <a:pt x="218" y="1135"/>
                  </a:lnTo>
                  <a:lnTo>
                    <a:pt x="464" y="1142"/>
                  </a:lnTo>
                  <a:lnTo>
                    <a:pt x="508" y="1097"/>
                  </a:lnTo>
                  <a:lnTo>
                    <a:pt x="508" y="1031"/>
                  </a:lnTo>
                  <a:lnTo>
                    <a:pt x="153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5" name="Freeform 70"/>
            <p:cNvSpPr>
              <a:spLocks/>
            </p:cNvSpPr>
            <p:nvPr/>
          </p:nvSpPr>
          <p:spPr bwMode="auto">
            <a:xfrm>
              <a:off x="9355137" y="4575175"/>
              <a:ext cx="2259013" cy="2390775"/>
            </a:xfrm>
            <a:custGeom>
              <a:avLst/>
              <a:gdLst>
                <a:gd name="T0" fmla="*/ 0 w 1423"/>
                <a:gd name="T1" fmla="*/ 1506 h 1506"/>
                <a:gd name="T2" fmla="*/ 400 w 1423"/>
                <a:gd name="T3" fmla="*/ 1104 h 1506"/>
                <a:gd name="T4" fmla="*/ 397 w 1423"/>
                <a:gd name="T5" fmla="*/ 1026 h 1506"/>
                <a:gd name="T6" fmla="*/ 1423 w 1423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3" h="1506">
                  <a:moveTo>
                    <a:pt x="0" y="1506"/>
                  </a:moveTo>
                  <a:lnTo>
                    <a:pt x="400" y="1104"/>
                  </a:lnTo>
                  <a:lnTo>
                    <a:pt x="397" y="1026"/>
                  </a:lnTo>
                  <a:lnTo>
                    <a:pt x="142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6" name="Freeform 71"/>
            <p:cNvSpPr>
              <a:spLocks/>
            </p:cNvSpPr>
            <p:nvPr/>
          </p:nvSpPr>
          <p:spPr bwMode="auto">
            <a:xfrm>
              <a:off x="8904287" y="4608512"/>
              <a:ext cx="2744788" cy="2797175"/>
            </a:xfrm>
            <a:custGeom>
              <a:avLst/>
              <a:gdLst>
                <a:gd name="T0" fmla="*/ 0 w 1729"/>
                <a:gd name="T1" fmla="*/ 1762 h 1762"/>
                <a:gd name="T2" fmla="*/ 128 w 1729"/>
                <a:gd name="T3" fmla="*/ 1762 h 1762"/>
                <a:gd name="T4" fmla="*/ 745 w 1729"/>
                <a:gd name="T5" fmla="*/ 1142 h 1762"/>
                <a:gd name="T6" fmla="*/ 743 w 1729"/>
                <a:gd name="T7" fmla="*/ 986 h 1762"/>
                <a:gd name="T8" fmla="*/ 1729 w 1729"/>
                <a:gd name="T9" fmla="*/ 0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9" h="1762">
                  <a:moveTo>
                    <a:pt x="0" y="1762"/>
                  </a:moveTo>
                  <a:lnTo>
                    <a:pt x="128" y="1762"/>
                  </a:lnTo>
                  <a:lnTo>
                    <a:pt x="745" y="1142"/>
                  </a:lnTo>
                  <a:lnTo>
                    <a:pt x="743" y="986"/>
                  </a:lnTo>
                  <a:lnTo>
                    <a:pt x="172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7" name="Freeform 72"/>
            <p:cNvSpPr>
              <a:spLocks/>
            </p:cNvSpPr>
            <p:nvPr/>
          </p:nvSpPr>
          <p:spPr bwMode="auto">
            <a:xfrm>
              <a:off x="8318500" y="4654550"/>
              <a:ext cx="3344863" cy="3662363"/>
            </a:xfrm>
            <a:custGeom>
              <a:avLst/>
              <a:gdLst>
                <a:gd name="T0" fmla="*/ 0 w 2107"/>
                <a:gd name="T1" fmla="*/ 2307 h 2307"/>
                <a:gd name="T2" fmla="*/ 157 w 2107"/>
                <a:gd name="T3" fmla="*/ 2151 h 2307"/>
                <a:gd name="T4" fmla="*/ 161 w 2107"/>
                <a:gd name="T5" fmla="*/ 1960 h 2307"/>
                <a:gd name="T6" fmla="*/ 279 w 2107"/>
                <a:gd name="T7" fmla="*/ 1842 h 2307"/>
                <a:gd name="T8" fmla="*/ 445 w 2107"/>
                <a:gd name="T9" fmla="*/ 1851 h 2307"/>
                <a:gd name="T10" fmla="*/ 1147 w 2107"/>
                <a:gd name="T11" fmla="*/ 1146 h 2307"/>
                <a:gd name="T12" fmla="*/ 1145 w 2107"/>
                <a:gd name="T13" fmla="*/ 964 h 2307"/>
                <a:gd name="T14" fmla="*/ 2107 w 2107"/>
                <a:gd name="T15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7" h="2307">
                  <a:moveTo>
                    <a:pt x="0" y="2307"/>
                  </a:moveTo>
                  <a:lnTo>
                    <a:pt x="157" y="2151"/>
                  </a:lnTo>
                  <a:lnTo>
                    <a:pt x="161" y="1960"/>
                  </a:lnTo>
                  <a:lnTo>
                    <a:pt x="279" y="1842"/>
                  </a:lnTo>
                  <a:lnTo>
                    <a:pt x="445" y="1851"/>
                  </a:lnTo>
                  <a:lnTo>
                    <a:pt x="1147" y="1146"/>
                  </a:lnTo>
                  <a:lnTo>
                    <a:pt x="1145" y="964"/>
                  </a:lnTo>
                  <a:lnTo>
                    <a:pt x="210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8" name="Freeform 73"/>
            <p:cNvSpPr>
              <a:spLocks/>
            </p:cNvSpPr>
            <p:nvPr/>
          </p:nvSpPr>
          <p:spPr bwMode="auto">
            <a:xfrm>
              <a:off x="8199437" y="4679950"/>
              <a:ext cx="3524250" cy="3867150"/>
            </a:xfrm>
            <a:custGeom>
              <a:avLst/>
              <a:gdLst>
                <a:gd name="T0" fmla="*/ 2220 w 2220"/>
                <a:gd name="T1" fmla="*/ 0 h 2436"/>
                <a:gd name="T2" fmla="*/ 1255 w 2220"/>
                <a:gd name="T3" fmla="*/ 965 h 2436"/>
                <a:gd name="T4" fmla="*/ 1260 w 2220"/>
                <a:gd name="T5" fmla="*/ 1149 h 2436"/>
                <a:gd name="T6" fmla="*/ 555 w 2220"/>
                <a:gd name="T7" fmla="*/ 1852 h 2436"/>
                <a:gd name="T8" fmla="*/ 397 w 2220"/>
                <a:gd name="T9" fmla="*/ 1849 h 2436"/>
                <a:gd name="T10" fmla="*/ 279 w 2220"/>
                <a:gd name="T11" fmla="*/ 1970 h 2436"/>
                <a:gd name="T12" fmla="*/ 274 w 2220"/>
                <a:gd name="T13" fmla="*/ 2159 h 2436"/>
                <a:gd name="T14" fmla="*/ 0 w 2220"/>
                <a:gd name="T15" fmla="*/ 2436 h 2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0" h="2436">
                  <a:moveTo>
                    <a:pt x="2220" y="0"/>
                  </a:moveTo>
                  <a:lnTo>
                    <a:pt x="1255" y="965"/>
                  </a:lnTo>
                  <a:lnTo>
                    <a:pt x="1260" y="1149"/>
                  </a:lnTo>
                  <a:lnTo>
                    <a:pt x="555" y="1852"/>
                  </a:lnTo>
                  <a:lnTo>
                    <a:pt x="397" y="1849"/>
                  </a:lnTo>
                  <a:lnTo>
                    <a:pt x="279" y="1970"/>
                  </a:lnTo>
                  <a:lnTo>
                    <a:pt x="274" y="2159"/>
                  </a:lnTo>
                  <a:lnTo>
                    <a:pt x="0" y="243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9" name="Freeform 74"/>
            <p:cNvSpPr>
              <a:spLocks/>
            </p:cNvSpPr>
            <p:nvPr/>
          </p:nvSpPr>
          <p:spPr bwMode="auto">
            <a:xfrm>
              <a:off x="8859837" y="4789487"/>
              <a:ext cx="2968625" cy="3119438"/>
            </a:xfrm>
            <a:custGeom>
              <a:avLst/>
              <a:gdLst>
                <a:gd name="T0" fmla="*/ 1870 w 1870"/>
                <a:gd name="T1" fmla="*/ 0 h 1965"/>
                <a:gd name="T2" fmla="*/ 905 w 1870"/>
                <a:gd name="T3" fmla="*/ 962 h 1965"/>
                <a:gd name="T4" fmla="*/ 903 w 1870"/>
                <a:gd name="T5" fmla="*/ 1139 h 1965"/>
                <a:gd name="T6" fmla="*/ 80 w 1870"/>
                <a:gd name="T7" fmla="*/ 1962 h 1965"/>
                <a:gd name="T8" fmla="*/ 0 w 1870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0" h="1965">
                  <a:moveTo>
                    <a:pt x="1870" y="0"/>
                  </a:moveTo>
                  <a:lnTo>
                    <a:pt x="905" y="962"/>
                  </a:lnTo>
                  <a:lnTo>
                    <a:pt x="903" y="1139"/>
                  </a:lnTo>
                  <a:lnTo>
                    <a:pt x="80" y="1962"/>
                  </a:lnTo>
                  <a:lnTo>
                    <a:pt x="0" y="196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0" name="Freeform 75"/>
            <p:cNvSpPr>
              <a:spLocks/>
            </p:cNvSpPr>
            <p:nvPr/>
          </p:nvSpPr>
          <p:spPr bwMode="auto">
            <a:xfrm>
              <a:off x="8012112" y="3592512"/>
              <a:ext cx="3948113" cy="2773363"/>
            </a:xfrm>
            <a:custGeom>
              <a:avLst/>
              <a:gdLst>
                <a:gd name="T0" fmla="*/ 4 w 2487"/>
                <a:gd name="T1" fmla="*/ 1747 h 1747"/>
                <a:gd name="T2" fmla="*/ 0 w 2487"/>
                <a:gd name="T3" fmla="*/ 1657 h 1747"/>
                <a:gd name="T4" fmla="*/ 1655 w 2487"/>
                <a:gd name="T5" fmla="*/ 0 h 1747"/>
                <a:gd name="T6" fmla="*/ 2487 w 2487"/>
                <a:gd name="T7" fmla="*/ 0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7" h="1747">
                  <a:moveTo>
                    <a:pt x="4" y="1747"/>
                  </a:moveTo>
                  <a:lnTo>
                    <a:pt x="0" y="1657"/>
                  </a:lnTo>
                  <a:lnTo>
                    <a:pt x="1655" y="0"/>
                  </a:lnTo>
                  <a:lnTo>
                    <a:pt x="248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1" name="Freeform 76"/>
            <p:cNvSpPr>
              <a:spLocks/>
            </p:cNvSpPr>
            <p:nvPr/>
          </p:nvSpPr>
          <p:spPr bwMode="auto">
            <a:xfrm>
              <a:off x="8293100" y="3546475"/>
              <a:ext cx="3606800" cy="2165350"/>
            </a:xfrm>
            <a:custGeom>
              <a:avLst/>
              <a:gdLst>
                <a:gd name="T0" fmla="*/ 0 w 2272"/>
                <a:gd name="T1" fmla="*/ 1364 h 1364"/>
                <a:gd name="T2" fmla="*/ 64 w 2272"/>
                <a:gd name="T3" fmla="*/ 1301 h 1364"/>
                <a:gd name="T4" fmla="*/ 147 w 2272"/>
                <a:gd name="T5" fmla="*/ 1298 h 1364"/>
                <a:gd name="T6" fmla="*/ 1445 w 2272"/>
                <a:gd name="T7" fmla="*/ 0 h 1364"/>
                <a:gd name="T8" fmla="*/ 2272 w 2272"/>
                <a:gd name="T9" fmla="*/ 0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2" h="1364">
                  <a:moveTo>
                    <a:pt x="0" y="1364"/>
                  </a:moveTo>
                  <a:lnTo>
                    <a:pt x="64" y="1301"/>
                  </a:lnTo>
                  <a:lnTo>
                    <a:pt x="147" y="1298"/>
                  </a:lnTo>
                  <a:lnTo>
                    <a:pt x="1445" y="0"/>
                  </a:lnTo>
                  <a:lnTo>
                    <a:pt x="227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2" name="Freeform 77"/>
            <p:cNvSpPr>
              <a:spLocks/>
            </p:cNvSpPr>
            <p:nvPr/>
          </p:nvSpPr>
          <p:spPr bwMode="auto">
            <a:xfrm>
              <a:off x="7264400" y="3232150"/>
              <a:ext cx="4500563" cy="4635500"/>
            </a:xfrm>
            <a:custGeom>
              <a:avLst/>
              <a:gdLst>
                <a:gd name="T0" fmla="*/ 0 w 2835"/>
                <a:gd name="T1" fmla="*/ 2920 h 2920"/>
                <a:gd name="T2" fmla="*/ 2 w 2835"/>
                <a:gd name="T3" fmla="*/ 2849 h 2920"/>
                <a:gd name="T4" fmla="*/ 177 w 2835"/>
                <a:gd name="T5" fmla="*/ 2674 h 2920"/>
                <a:gd name="T6" fmla="*/ 175 w 2835"/>
                <a:gd name="T7" fmla="*/ 2276 h 2920"/>
                <a:gd name="T8" fmla="*/ 234 w 2835"/>
                <a:gd name="T9" fmla="*/ 2215 h 2920"/>
                <a:gd name="T10" fmla="*/ 234 w 2835"/>
                <a:gd name="T11" fmla="*/ 2016 h 2920"/>
                <a:gd name="T12" fmla="*/ 423 w 2835"/>
                <a:gd name="T13" fmla="*/ 1827 h 2920"/>
                <a:gd name="T14" fmla="*/ 487 w 2835"/>
                <a:gd name="T15" fmla="*/ 1830 h 2920"/>
                <a:gd name="T16" fmla="*/ 589 w 2835"/>
                <a:gd name="T17" fmla="*/ 1728 h 2920"/>
                <a:gd name="T18" fmla="*/ 586 w 2835"/>
                <a:gd name="T19" fmla="*/ 1652 h 2920"/>
                <a:gd name="T20" fmla="*/ 518 w 2835"/>
                <a:gd name="T21" fmla="*/ 1586 h 2920"/>
                <a:gd name="T22" fmla="*/ 667 w 2835"/>
                <a:gd name="T23" fmla="*/ 1435 h 2920"/>
                <a:gd name="T24" fmla="*/ 771 w 2835"/>
                <a:gd name="T25" fmla="*/ 1437 h 2920"/>
                <a:gd name="T26" fmla="*/ 2206 w 2835"/>
                <a:gd name="T27" fmla="*/ 0 h 2920"/>
                <a:gd name="T28" fmla="*/ 2835 w 2835"/>
                <a:gd name="T29" fmla="*/ 0 h 2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5" h="2920">
                  <a:moveTo>
                    <a:pt x="0" y="2920"/>
                  </a:moveTo>
                  <a:lnTo>
                    <a:pt x="2" y="2849"/>
                  </a:lnTo>
                  <a:lnTo>
                    <a:pt x="177" y="2674"/>
                  </a:lnTo>
                  <a:lnTo>
                    <a:pt x="175" y="2276"/>
                  </a:lnTo>
                  <a:lnTo>
                    <a:pt x="234" y="2215"/>
                  </a:lnTo>
                  <a:lnTo>
                    <a:pt x="234" y="2016"/>
                  </a:lnTo>
                  <a:lnTo>
                    <a:pt x="423" y="1827"/>
                  </a:lnTo>
                  <a:lnTo>
                    <a:pt x="487" y="1830"/>
                  </a:lnTo>
                  <a:lnTo>
                    <a:pt x="589" y="1728"/>
                  </a:lnTo>
                  <a:lnTo>
                    <a:pt x="586" y="1652"/>
                  </a:lnTo>
                  <a:lnTo>
                    <a:pt x="518" y="1586"/>
                  </a:lnTo>
                  <a:lnTo>
                    <a:pt x="667" y="1435"/>
                  </a:lnTo>
                  <a:lnTo>
                    <a:pt x="771" y="1437"/>
                  </a:lnTo>
                  <a:lnTo>
                    <a:pt x="2206" y="0"/>
                  </a:lnTo>
                  <a:lnTo>
                    <a:pt x="283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3" name="Freeform 78"/>
            <p:cNvSpPr>
              <a:spLocks/>
            </p:cNvSpPr>
            <p:nvPr/>
          </p:nvSpPr>
          <p:spPr bwMode="auto">
            <a:xfrm>
              <a:off x="3856037" y="6369050"/>
              <a:ext cx="2079625" cy="3251200"/>
            </a:xfrm>
            <a:custGeom>
              <a:avLst/>
              <a:gdLst>
                <a:gd name="T0" fmla="*/ 0 w 1310"/>
                <a:gd name="T1" fmla="*/ 2048 h 2048"/>
                <a:gd name="T2" fmla="*/ 892 w 1310"/>
                <a:gd name="T3" fmla="*/ 1156 h 2048"/>
                <a:gd name="T4" fmla="*/ 889 w 1310"/>
                <a:gd name="T5" fmla="*/ 915 h 2048"/>
                <a:gd name="T6" fmla="*/ 1305 w 1310"/>
                <a:gd name="T7" fmla="*/ 501 h 2048"/>
                <a:gd name="T8" fmla="*/ 1310 w 1310"/>
                <a:gd name="T9" fmla="*/ 59 h 2048"/>
                <a:gd name="T10" fmla="*/ 1251 w 1310"/>
                <a:gd name="T11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0" h="2048">
                  <a:moveTo>
                    <a:pt x="0" y="2048"/>
                  </a:moveTo>
                  <a:lnTo>
                    <a:pt x="892" y="1156"/>
                  </a:lnTo>
                  <a:lnTo>
                    <a:pt x="889" y="915"/>
                  </a:lnTo>
                  <a:lnTo>
                    <a:pt x="1305" y="501"/>
                  </a:lnTo>
                  <a:lnTo>
                    <a:pt x="1310" y="59"/>
                  </a:lnTo>
                  <a:lnTo>
                    <a:pt x="125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4" name="Freeform 79"/>
            <p:cNvSpPr>
              <a:spLocks/>
            </p:cNvSpPr>
            <p:nvPr/>
          </p:nvSpPr>
          <p:spPr bwMode="auto">
            <a:xfrm>
              <a:off x="3908425" y="6159500"/>
              <a:ext cx="2197100" cy="3513138"/>
            </a:xfrm>
            <a:custGeom>
              <a:avLst/>
              <a:gdLst>
                <a:gd name="T0" fmla="*/ 0 w 1384"/>
                <a:gd name="T1" fmla="*/ 2213 h 2213"/>
                <a:gd name="T2" fmla="*/ 892 w 1384"/>
                <a:gd name="T3" fmla="*/ 1321 h 2213"/>
                <a:gd name="T4" fmla="*/ 889 w 1384"/>
                <a:gd name="T5" fmla="*/ 1083 h 2213"/>
                <a:gd name="T6" fmla="*/ 1306 w 1384"/>
                <a:gd name="T7" fmla="*/ 667 h 2213"/>
                <a:gd name="T8" fmla="*/ 1301 w 1384"/>
                <a:gd name="T9" fmla="*/ 83 h 2213"/>
                <a:gd name="T10" fmla="*/ 1384 w 1384"/>
                <a:gd name="T11" fmla="*/ 0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4" h="2213">
                  <a:moveTo>
                    <a:pt x="0" y="2213"/>
                  </a:moveTo>
                  <a:lnTo>
                    <a:pt x="892" y="1321"/>
                  </a:lnTo>
                  <a:lnTo>
                    <a:pt x="889" y="1083"/>
                  </a:lnTo>
                  <a:lnTo>
                    <a:pt x="1306" y="667"/>
                  </a:lnTo>
                  <a:lnTo>
                    <a:pt x="1301" y="83"/>
                  </a:lnTo>
                  <a:lnTo>
                    <a:pt x="138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5" name="Freeform 80"/>
            <p:cNvSpPr>
              <a:spLocks/>
            </p:cNvSpPr>
            <p:nvPr/>
          </p:nvSpPr>
          <p:spPr bwMode="auto">
            <a:xfrm>
              <a:off x="3962400" y="6602412"/>
              <a:ext cx="2355850" cy="3122613"/>
            </a:xfrm>
            <a:custGeom>
              <a:avLst/>
              <a:gdLst>
                <a:gd name="T0" fmla="*/ 0 w 1484"/>
                <a:gd name="T1" fmla="*/ 1967 h 1967"/>
                <a:gd name="T2" fmla="*/ 891 w 1484"/>
                <a:gd name="T3" fmla="*/ 1076 h 1967"/>
                <a:gd name="T4" fmla="*/ 884 w 1484"/>
                <a:gd name="T5" fmla="*/ 830 h 1967"/>
                <a:gd name="T6" fmla="*/ 1392 w 1484"/>
                <a:gd name="T7" fmla="*/ 321 h 1967"/>
                <a:gd name="T8" fmla="*/ 1394 w 1484"/>
                <a:gd name="T9" fmla="*/ 90 h 1967"/>
                <a:gd name="T10" fmla="*/ 1484 w 1484"/>
                <a:gd name="T11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4" h="1967">
                  <a:moveTo>
                    <a:pt x="0" y="1967"/>
                  </a:moveTo>
                  <a:lnTo>
                    <a:pt x="891" y="1076"/>
                  </a:lnTo>
                  <a:lnTo>
                    <a:pt x="884" y="830"/>
                  </a:lnTo>
                  <a:lnTo>
                    <a:pt x="1392" y="321"/>
                  </a:lnTo>
                  <a:lnTo>
                    <a:pt x="1394" y="90"/>
                  </a:lnTo>
                  <a:lnTo>
                    <a:pt x="148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6" name="Freeform 81"/>
            <p:cNvSpPr>
              <a:spLocks/>
            </p:cNvSpPr>
            <p:nvPr/>
          </p:nvSpPr>
          <p:spPr bwMode="auto">
            <a:xfrm>
              <a:off x="4048125" y="5329237"/>
              <a:ext cx="2630488" cy="4481513"/>
            </a:xfrm>
            <a:custGeom>
              <a:avLst/>
              <a:gdLst>
                <a:gd name="T0" fmla="*/ 1657 w 1657"/>
                <a:gd name="T1" fmla="*/ 0 h 2823"/>
                <a:gd name="T2" fmla="*/ 1567 w 1657"/>
                <a:gd name="T3" fmla="*/ 90 h 2823"/>
                <a:gd name="T4" fmla="*/ 1565 w 1657"/>
                <a:gd name="T5" fmla="*/ 159 h 2823"/>
                <a:gd name="T6" fmla="*/ 1418 w 1657"/>
                <a:gd name="T7" fmla="*/ 308 h 2823"/>
                <a:gd name="T8" fmla="*/ 1421 w 1657"/>
                <a:gd name="T9" fmla="*/ 414 h 2823"/>
                <a:gd name="T10" fmla="*/ 1489 w 1657"/>
                <a:gd name="T11" fmla="*/ 480 h 2823"/>
                <a:gd name="T12" fmla="*/ 1489 w 1657"/>
                <a:gd name="T13" fmla="*/ 695 h 2823"/>
                <a:gd name="T14" fmla="*/ 1575 w 1657"/>
                <a:gd name="T15" fmla="*/ 781 h 2823"/>
                <a:gd name="T16" fmla="*/ 1572 w 1657"/>
                <a:gd name="T17" fmla="*/ 967 h 2823"/>
                <a:gd name="T18" fmla="*/ 903 w 1657"/>
                <a:gd name="T19" fmla="*/ 1636 h 2823"/>
                <a:gd name="T20" fmla="*/ 905 w 1657"/>
                <a:gd name="T21" fmla="*/ 2131 h 2823"/>
                <a:gd name="T22" fmla="*/ 624 w 1657"/>
                <a:gd name="T23" fmla="*/ 2410 h 2823"/>
                <a:gd name="T24" fmla="*/ 404 w 1657"/>
                <a:gd name="T25" fmla="*/ 2417 h 2823"/>
                <a:gd name="T26" fmla="*/ 0 w 1657"/>
                <a:gd name="T27" fmla="*/ 2823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7" h="2823">
                  <a:moveTo>
                    <a:pt x="1657" y="0"/>
                  </a:moveTo>
                  <a:lnTo>
                    <a:pt x="1567" y="90"/>
                  </a:lnTo>
                  <a:lnTo>
                    <a:pt x="1565" y="159"/>
                  </a:lnTo>
                  <a:lnTo>
                    <a:pt x="1418" y="308"/>
                  </a:lnTo>
                  <a:lnTo>
                    <a:pt x="1421" y="414"/>
                  </a:lnTo>
                  <a:lnTo>
                    <a:pt x="1489" y="480"/>
                  </a:lnTo>
                  <a:lnTo>
                    <a:pt x="1489" y="695"/>
                  </a:lnTo>
                  <a:lnTo>
                    <a:pt x="1575" y="781"/>
                  </a:lnTo>
                  <a:lnTo>
                    <a:pt x="1572" y="967"/>
                  </a:lnTo>
                  <a:lnTo>
                    <a:pt x="903" y="1636"/>
                  </a:lnTo>
                  <a:lnTo>
                    <a:pt x="905" y="2131"/>
                  </a:lnTo>
                  <a:lnTo>
                    <a:pt x="624" y="2410"/>
                  </a:lnTo>
                  <a:lnTo>
                    <a:pt x="404" y="2417"/>
                  </a:lnTo>
                  <a:lnTo>
                    <a:pt x="0" y="282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7" name="Freeform 82"/>
            <p:cNvSpPr>
              <a:spLocks/>
            </p:cNvSpPr>
            <p:nvPr/>
          </p:nvSpPr>
          <p:spPr bwMode="auto">
            <a:xfrm>
              <a:off x="4100512" y="5629275"/>
              <a:ext cx="2597150" cy="4233863"/>
            </a:xfrm>
            <a:custGeom>
              <a:avLst/>
              <a:gdLst>
                <a:gd name="T0" fmla="*/ 1636 w 1636"/>
                <a:gd name="T1" fmla="*/ 3 h 2667"/>
                <a:gd name="T2" fmla="*/ 1542 w 1636"/>
                <a:gd name="T3" fmla="*/ 0 h 2667"/>
                <a:gd name="T4" fmla="*/ 1414 w 1636"/>
                <a:gd name="T5" fmla="*/ 128 h 2667"/>
                <a:gd name="T6" fmla="*/ 1419 w 1636"/>
                <a:gd name="T7" fmla="*/ 213 h 2667"/>
                <a:gd name="T8" fmla="*/ 1490 w 1636"/>
                <a:gd name="T9" fmla="*/ 287 h 2667"/>
                <a:gd name="T10" fmla="*/ 1487 w 1636"/>
                <a:gd name="T11" fmla="*/ 497 h 2667"/>
                <a:gd name="T12" fmla="*/ 1570 w 1636"/>
                <a:gd name="T13" fmla="*/ 580 h 2667"/>
                <a:gd name="T14" fmla="*/ 1572 w 1636"/>
                <a:gd name="T15" fmla="*/ 811 h 2667"/>
                <a:gd name="T16" fmla="*/ 903 w 1636"/>
                <a:gd name="T17" fmla="*/ 1481 h 2667"/>
                <a:gd name="T18" fmla="*/ 906 w 1636"/>
                <a:gd name="T19" fmla="*/ 1975 h 2667"/>
                <a:gd name="T20" fmla="*/ 612 w 1636"/>
                <a:gd name="T21" fmla="*/ 2268 h 2667"/>
                <a:gd name="T22" fmla="*/ 390 w 1636"/>
                <a:gd name="T23" fmla="*/ 2277 h 2667"/>
                <a:gd name="T24" fmla="*/ 0 w 1636"/>
                <a:gd name="T25" fmla="*/ 2667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6" h="2667">
                  <a:moveTo>
                    <a:pt x="1636" y="3"/>
                  </a:moveTo>
                  <a:lnTo>
                    <a:pt x="1542" y="0"/>
                  </a:lnTo>
                  <a:lnTo>
                    <a:pt x="1414" y="128"/>
                  </a:lnTo>
                  <a:lnTo>
                    <a:pt x="1419" y="213"/>
                  </a:lnTo>
                  <a:lnTo>
                    <a:pt x="1490" y="287"/>
                  </a:lnTo>
                  <a:lnTo>
                    <a:pt x="1487" y="497"/>
                  </a:lnTo>
                  <a:lnTo>
                    <a:pt x="1570" y="580"/>
                  </a:lnTo>
                  <a:lnTo>
                    <a:pt x="1572" y="811"/>
                  </a:lnTo>
                  <a:lnTo>
                    <a:pt x="903" y="1481"/>
                  </a:lnTo>
                  <a:lnTo>
                    <a:pt x="906" y="1975"/>
                  </a:lnTo>
                  <a:lnTo>
                    <a:pt x="612" y="2268"/>
                  </a:lnTo>
                  <a:lnTo>
                    <a:pt x="390" y="2277"/>
                  </a:lnTo>
                  <a:lnTo>
                    <a:pt x="0" y="266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8" name="Freeform 83"/>
            <p:cNvSpPr>
              <a:spLocks/>
            </p:cNvSpPr>
            <p:nvPr/>
          </p:nvSpPr>
          <p:spPr bwMode="auto">
            <a:xfrm>
              <a:off x="4310062" y="5972175"/>
              <a:ext cx="2703513" cy="4102100"/>
            </a:xfrm>
            <a:custGeom>
              <a:avLst/>
              <a:gdLst>
                <a:gd name="T0" fmla="*/ 0 w 1703"/>
                <a:gd name="T1" fmla="*/ 2584 h 2584"/>
                <a:gd name="T2" fmla="*/ 811 w 1703"/>
                <a:gd name="T3" fmla="*/ 1775 h 2584"/>
                <a:gd name="T4" fmla="*/ 821 w 1703"/>
                <a:gd name="T5" fmla="*/ 1283 h 2584"/>
                <a:gd name="T6" fmla="*/ 1393 w 1703"/>
                <a:gd name="T7" fmla="*/ 711 h 2584"/>
                <a:gd name="T8" fmla="*/ 1558 w 1703"/>
                <a:gd name="T9" fmla="*/ 707 h 2584"/>
                <a:gd name="T10" fmla="*/ 1698 w 1703"/>
                <a:gd name="T11" fmla="*/ 567 h 2584"/>
                <a:gd name="T12" fmla="*/ 1703 w 1703"/>
                <a:gd name="T13" fmla="*/ 494 h 2584"/>
                <a:gd name="T14" fmla="*/ 1464 w 1703"/>
                <a:gd name="T15" fmla="*/ 255 h 2584"/>
                <a:gd name="T16" fmla="*/ 1459 w 1703"/>
                <a:gd name="T17" fmla="*/ 0 h 2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3" h="2584">
                  <a:moveTo>
                    <a:pt x="0" y="2584"/>
                  </a:moveTo>
                  <a:lnTo>
                    <a:pt x="811" y="1775"/>
                  </a:lnTo>
                  <a:lnTo>
                    <a:pt x="821" y="1283"/>
                  </a:lnTo>
                  <a:lnTo>
                    <a:pt x="1393" y="711"/>
                  </a:lnTo>
                  <a:lnTo>
                    <a:pt x="1558" y="707"/>
                  </a:lnTo>
                  <a:lnTo>
                    <a:pt x="1698" y="567"/>
                  </a:lnTo>
                  <a:lnTo>
                    <a:pt x="1703" y="494"/>
                  </a:lnTo>
                  <a:lnTo>
                    <a:pt x="1464" y="255"/>
                  </a:lnTo>
                  <a:lnTo>
                    <a:pt x="145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9" name="Freeform 84"/>
            <p:cNvSpPr>
              <a:spLocks/>
            </p:cNvSpPr>
            <p:nvPr/>
          </p:nvSpPr>
          <p:spPr bwMode="auto">
            <a:xfrm>
              <a:off x="4367212" y="5892800"/>
              <a:ext cx="2735263" cy="4233863"/>
            </a:xfrm>
            <a:custGeom>
              <a:avLst/>
              <a:gdLst>
                <a:gd name="T0" fmla="*/ 0 w 1723"/>
                <a:gd name="T1" fmla="*/ 2667 h 2667"/>
                <a:gd name="T2" fmla="*/ 827 w 1723"/>
                <a:gd name="T3" fmla="*/ 1839 h 2667"/>
                <a:gd name="T4" fmla="*/ 832 w 1723"/>
                <a:gd name="T5" fmla="*/ 1341 h 2667"/>
                <a:gd name="T6" fmla="*/ 1362 w 1723"/>
                <a:gd name="T7" fmla="*/ 809 h 2667"/>
                <a:gd name="T8" fmla="*/ 1530 w 1723"/>
                <a:gd name="T9" fmla="*/ 804 h 2667"/>
                <a:gd name="T10" fmla="*/ 1721 w 1723"/>
                <a:gd name="T11" fmla="*/ 612 h 2667"/>
                <a:gd name="T12" fmla="*/ 1723 w 1723"/>
                <a:gd name="T13" fmla="*/ 548 h 2667"/>
                <a:gd name="T14" fmla="*/ 1485 w 1723"/>
                <a:gd name="T15" fmla="*/ 307 h 2667"/>
                <a:gd name="T16" fmla="*/ 1487 w 1723"/>
                <a:gd name="T17" fmla="*/ 71 h 2667"/>
                <a:gd name="T18" fmla="*/ 1558 w 1723"/>
                <a:gd name="T19" fmla="*/ 0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3" h="2667">
                  <a:moveTo>
                    <a:pt x="0" y="2667"/>
                  </a:moveTo>
                  <a:lnTo>
                    <a:pt x="827" y="1839"/>
                  </a:lnTo>
                  <a:lnTo>
                    <a:pt x="832" y="1341"/>
                  </a:lnTo>
                  <a:lnTo>
                    <a:pt x="1362" y="809"/>
                  </a:lnTo>
                  <a:lnTo>
                    <a:pt x="1530" y="804"/>
                  </a:lnTo>
                  <a:lnTo>
                    <a:pt x="1721" y="612"/>
                  </a:lnTo>
                  <a:lnTo>
                    <a:pt x="1723" y="548"/>
                  </a:lnTo>
                  <a:lnTo>
                    <a:pt x="1485" y="307"/>
                  </a:lnTo>
                  <a:lnTo>
                    <a:pt x="1487" y="71"/>
                  </a:lnTo>
                  <a:lnTo>
                    <a:pt x="155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0" name="Freeform 85"/>
            <p:cNvSpPr>
              <a:spLocks/>
            </p:cNvSpPr>
            <p:nvPr/>
          </p:nvSpPr>
          <p:spPr bwMode="auto">
            <a:xfrm>
              <a:off x="4419600" y="7813675"/>
              <a:ext cx="1579563" cy="2368550"/>
            </a:xfrm>
            <a:custGeom>
              <a:avLst/>
              <a:gdLst>
                <a:gd name="T0" fmla="*/ 0 w 995"/>
                <a:gd name="T1" fmla="*/ 1492 h 1492"/>
                <a:gd name="T2" fmla="*/ 839 w 995"/>
                <a:gd name="T3" fmla="*/ 651 h 1492"/>
                <a:gd name="T4" fmla="*/ 835 w 995"/>
                <a:gd name="T5" fmla="*/ 161 h 1492"/>
                <a:gd name="T6" fmla="*/ 995 w 995"/>
                <a:gd name="T7" fmla="*/ 0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5" h="1492">
                  <a:moveTo>
                    <a:pt x="0" y="1492"/>
                  </a:moveTo>
                  <a:lnTo>
                    <a:pt x="839" y="651"/>
                  </a:lnTo>
                  <a:lnTo>
                    <a:pt x="835" y="161"/>
                  </a:lnTo>
                  <a:lnTo>
                    <a:pt x="9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1" name="Freeform 86"/>
            <p:cNvSpPr>
              <a:spLocks/>
            </p:cNvSpPr>
            <p:nvPr/>
          </p:nvSpPr>
          <p:spPr bwMode="auto">
            <a:xfrm>
              <a:off x="4449762" y="7348537"/>
              <a:ext cx="2247900" cy="2863850"/>
            </a:xfrm>
            <a:custGeom>
              <a:avLst/>
              <a:gdLst>
                <a:gd name="T0" fmla="*/ 1220 w 1416"/>
                <a:gd name="T1" fmla="*/ 315 h 1804"/>
                <a:gd name="T2" fmla="*/ 1222 w 1416"/>
                <a:gd name="T3" fmla="*/ 194 h 1804"/>
                <a:gd name="T4" fmla="*/ 1416 w 1416"/>
                <a:gd name="T5" fmla="*/ 0 h 1804"/>
                <a:gd name="T6" fmla="*/ 1336 w 1416"/>
                <a:gd name="T7" fmla="*/ 0 h 1804"/>
                <a:gd name="T8" fmla="*/ 1102 w 1416"/>
                <a:gd name="T9" fmla="*/ 234 h 1804"/>
                <a:gd name="T10" fmla="*/ 1102 w 1416"/>
                <a:gd name="T11" fmla="*/ 383 h 1804"/>
                <a:gd name="T12" fmla="*/ 1052 w 1416"/>
                <a:gd name="T13" fmla="*/ 431 h 1804"/>
                <a:gd name="T14" fmla="*/ 960 w 1416"/>
                <a:gd name="T15" fmla="*/ 459 h 1804"/>
                <a:gd name="T16" fmla="*/ 863 w 1416"/>
                <a:gd name="T17" fmla="*/ 554 h 1804"/>
                <a:gd name="T18" fmla="*/ 860 w 1416"/>
                <a:gd name="T19" fmla="*/ 944 h 1804"/>
                <a:gd name="T20" fmla="*/ 0 w 1416"/>
                <a:gd name="T21" fmla="*/ 1804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6" h="1804">
                  <a:moveTo>
                    <a:pt x="1220" y="315"/>
                  </a:moveTo>
                  <a:lnTo>
                    <a:pt x="1222" y="194"/>
                  </a:lnTo>
                  <a:lnTo>
                    <a:pt x="1416" y="0"/>
                  </a:lnTo>
                  <a:lnTo>
                    <a:pt x="1336" y="0"/>
                  </a:lnTo>
                  <a:lnTo>
                    <a:pt x="1102" y="234"/>
                  </a:lnTo>
                  <a:lnTo>
                    <a:pt x="1102" y="383"/>
                  </a:lnTo>
                  <a:lnTo>
                    <a:pt x="1052" y="431"/>
                  </a:lnTo>
                  <a:lnTo>
                    <a:pt x="960" y="459"/>
                  </a:lnTo>
                  <a:lnTo>
                    <a:pt x="863" y="554"/>
                  </a:lnTo>
                  <a:lnTo>
                    <a:pt x="860" y="944"/>
                  </a:lnTo>
                  <a:lnTo>
                    <a:pt x="0" y="180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2" name="Freeform 87"/>
            <p:cNvSpPr>
              <a:spLocks/>
            </p:cNvSpPr>
            <p:nvPr/>
          </p:nvSpPr>
          <p:spPr bwMode="auto">
            <a:xfrm>
              <a:off x="5151437" y="8269287"/>
              <a:ext cx="1857375" cy="2644775"/>
            </a:xfrm>
            <a:custGeom>
              <a:avLst/>
              <a:gdLst>
                <a:gd name="T0" fmla="*/ 0 w 1170"/>
                <a:gd name="T1" fmla="*/ 1666 h 1666"/>
                <a:gd name="T2" fmla="*/ 723 w 1170"/>
                <a:gd name="T3" fmla="*/ 941 h 1666"/>
                <a:gd name="T4" fmla="*/ 728 w 1170"/>
                <a:gd name="T5" fmla="*/ 671 h 1666"/>
                <a:gd name="T6" fmla="*/ 1024 w 1170"/>
                <a:gd name="T7" fmla="*/ 375 h 1666"/>
                <a:gd name="T8" fmla="*/ 1024 w 1170"/>
                <a:gd name="T9" fmla="*/ 146 h 1666"/>
                <a:gd name="T10" fmla="*/ 1170 w 1170"/>
                <a:gd name="T11" fmla="*/ 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0" h="1666">
                  <a:moveTo>
                    <a:pt x="0" y="1666"/>
                  </a:moveTo>
                  <a:lnTo>
                    <a:pt x="723" y="941"/>
                  </a:lnTo>
                  <a:lnTo>
                    <a:pt x="728" y="671"/>
                  </a:lnTo>
                  <a:lnTo>
                    <a:pt x="1024" y="375"/>
                  </a:lnTo>
                  <a:lnTo>
                    <a:pt x="1024" y="146"/>
                  </a:lnTo>
                  <a:lnTo>
                    <a:pt x="117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3" name="Freeform 88"/>
            <p:cNvSpPr>
              <a:spLocks/>
            </p:cNvSpPr>
            <p:nvPr/>
          </p:nvSpPr>
          <p:spPr bwMode="auto">
            <a:xfrm>
              <a:off x="4565650" y="8351837"/>
              <a:ext cx="1397000" cy="1978025"/>
            </a:xfrm>
            <a:custGeom>
              <a:avLst/>
              <a:gdLst>
                <a:gd name="T0" fmla="*/ 0 w 880"/>
                <a:gd name="T1" fmla="*/ 1246 h 1246"/>
                <a:gd name="T2" fmla="*/ 686 w 880"/>
                <a:gd name="T3" fmla="*/ 560 h 1246"/>
                <a:gd name="T4" fmla="*/ 681 w 880"/>
                <a:gd name="T5" fmla="*/ 498 h 1246"/>
                <a:gd name="T6" fmla="*/ 880 w 880"/>
                <a:gd name="T7" fmla="*/ 300 h 1246"/>
                <a:gd name="T8" fmla="*/ 877 w 880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0" h="1246">
                  <a:moveTo>
                    <a:pt x="0" y="1246"/>
                  </a:moveTo>
                  <a:lnTo>
                    <a:pt x="686" y="560"/>
                  </a:lnTo>
                  <a:lnTo>
                    <a:pt x="681" y="498"/>
                  </a:lnTo>
                  <a:lnTo>
                    <a:pt x="880" y="300"/>
                  </a:lnTo>
                  <a:lnTo>
                    <a:pt x="87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4" name="Freeform 89"/>
            <p:cNvSpPr>
              <a:spLocks/>
            </p:cNvSpPr>
            <p:nvPr/>
          </p:nvSpPr>
          <p:spPr bwMode="auto">
            <a:xfrm>
              <a:off x="4738687" y="6019800"/>
              <a:ext cx="2886075" cy="4478338"/>
            </a:xfrm>
            <a:custGeom>
              <a:avLst/>
              <a:gdLst>
                <a:gd name="T0" fmla="*/ 0 w 1818"/>
                <a:gd name="T1" fmla="*/ 2821 h 2821"/>
                <a:gd name="T2" fmla="*/ 735 w 1818"/>
                <a:gd name="T3" fmla="*/ 2086 h 2821"/>
                <a:gd name="T4" fmla="*/ 740 w 1818"/>
                <a:gd name="T5" fmla="*/ 2001 h 2821"/>
                <a:gd name="T6" fmla="*/ 943 w 1818"/>
                <a:gd name="T7" fmla="*/ 1797 h 2821"/>
                <a:gd name="T8" fmla="*/ 948 w 1818"/>
                <a:gd name="T9" fmla="*/ 1634 h 2821"/>
                <a:gd name="T10" fmla="*/ 1078 w 1818"/>
                <a:gd name="T11" fmla="*/ 1502 h 2821"/>
                <a:gd name="T12" fmla="*/ 1080 w 1818"/>
                <a:gd name="T13" fmla="*/ 1379 h 2821"/>
                <a:gd name="T14" fmla="*/ 1286 w 1818"/>
                <a:gd name="T15" fmla="*/ 1173 h 2821"/>
                <a:gd name="T16" fmla="*/ 1284 w 1818"/>
                <a:gd name="T17" fmla="*/ 908 h 2821"/>
                <a:gd name="T18" fmla="*/ 1593 w 1818"/>
                <a:gd name="T19" fmla="*/ 599 h 2821"/>
                <a:gd name="T20" fmla="*/ 1596 w 1818"/>
                <a:gd name="T21" fmla="*/ 450 h 2821"/>
                <a:gd name="T22" fmla="*/ 1655 w 1818"/>
                <a:gd name="T23" fmla="*/ 390 h 2821"/>
                <a:gd name="T24" fmla="*/ 1650 w 1818"/>
                <a:gd name="T25" fmla="*/ 166 h 2821"/>
                <a:gd name="T26" fmla="*/ 1818 w 1818"/>
                <a:gd name="T2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8" h="2821">
                  <a:moveTo>
                    <a:pt x="0" y="2821"/>
                  </a:moveTo>
                  <a:lnTo>
                    <a:pt x="735" y="2086"/>
                  </a:lnTo>
                  <a:lnTo>
                    <a:pt x="740" y="2001"/>
                  </a:lnTo>
                  <a:lnTo>
                    <a:pt x="943" y="1797"/>
                  </a:lnTo>
                  <a:lnTo>
                    <a:pt x="948" y="1634"/>
                  </a:lnTo>
                  <a:lnTo>
                    <a:pt x="1078" y="1502"/>
                  </a:lnTo>
                  <a:lnTo>
                    <a:pt x="1080" y="1379"/>
                  </a:lnTo>
                  <a:lnTo>
                    <a:pt x="1286" y="1173"/>
                  </a:lnTo>
                  <a:lnTo>
                    <a:pt x="1284" y="908"/>
                  </a:lnTo>
                  <a:lnTo>
                    <a:pt x="1593" y="599"/>
                  </a:lnTo>
                  <a:lnTo>
                    <a:pt x="1596" y="450"/>
                  </a:lnTo>
                  <a:lnTo>
                    <a:pt x="1655" y="390"/>
                  </a:lnTo>
                  <a:lnTo>
                    <a:pt x="1650" y="166"/>
                  </a:lnTo>
                  <a:lnTo>
                    <a:pt x="181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5" name="Freeform 90"/>
            <p:cNvSpPr>
              <a:spLocks/>
            </p:cNvSpPr>
            <p:nvPr/>
          </p:nvSpPr>
          <p:spPr bwMode="auto">
            <a:xfrm>
              <a:off x="4694237" y="5986462"/>
              <a:ext cx="2855913" cy="4470400"/>
            </a:xfrm>
            <a:custGeom>
              <a:avLst/>
              <a:gdLst>
                <a:gd name="T0" fmla="*/ 0 w 1799"/>
                <a:gd name="T1" fmla="*/ 2816 h 2816"/>
                <a:gd name="T2" fmla="*/ 728 w 1799"/>
                <a:gd name="T3" fmla="*/ 2090 h 2816"/>
                <a:gd name="T4" fmla="*/ 730 w 1799"/>
                <a:gd name="T5" fmla="*/ 2005 h 2816"/>
                <a:gd name="T6" fmla="*/ 933 w 1799"/>
                <a:gd name="T7" fmla="*/ 1802 h 2816"/>
                <a:gd name="T8" fmla="*/ 931 w 1799"/>
                <a:gd name="T9" fmla="*/ 1631 h 2816"/>
                <a:gd name="T10" fmla="*/ 1064 w 1799"/>
                <a:gd name="T11" fmla="*/ 1499 h 2816"/>
                <a:gd name="T12" fmla="*/ 1066 w 1799"/>
                <a:gd name="T13" fmla="*/ 1376 h 2816"/>
                <a:gd name="T14" fmla="*/ 1269 w 1799"/>
                <a:gd name="T15" fmla="*/ 1173 h 2816"/>
                <a:gd name="T16" fmla="*/ 1267 w 1799"/>
                <a:gd name="T17" fmla="*/ 908 h 2816"/>
                <a:gd name="T18" fmla="*/ 1579 w 1799"/>
                <a:gd name="T19" fmla="*/ 596 h 2816"/>
                <a:gd name="T20" fmla="*/ 1581 w 1799"/>
                <a:gd name="T21" fmla="*/ 447 h 2816"/>
                <a:gd name="T22" fmla="*/ 1638 w 1799"/>
                <a:gd name="T23" fmla="*/ 388 h 2816"/>
                <a:gd name="T24" fmla="*/ 1636 w 1799"/>
                <a:gd name="T25" fmla="*/ 166 h 2816"/>
                <a:gd name="T26" fmla="*/ 1799 w 1799"/>
                <a:gd name="T27" fmla="*/ 0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9" h="2816">
                  <a:moveTo>
                    <a:pt x="0" y="2816"/>
                  </a:moveTo>
                  <a:lnTo>
                    <a:pt x="728" y="2090"/>
                  </a:lnTo>
                  <a:lnTo>
                    <a:pt x="730" y="2005"/>
                  </a:lnTo>
                  <a:lnTo>
                    <a:pt x="933" y="1802"/>
                  </a:lnTo>
                  <a:lnTo>
                    <a:pt x="931" y="1631"/>
                  </a:lnTo>
                  <a:lnTo>
                    <a:pt x="1064" y="1499"/>
                  </a:lnTo>
                  <a:lnTo>
                    <a:pt x="1066" y="1376"/>
                  </a:lnTo>
                  <a:lnTo>
                    <a:pt x="1269" y="1173"/>
                  </a:lnTo>
                  <a:lnTo>
                    <a:pt x="1267" y="908"/>
                  </a:lnTo>
                  <a:lnTo>
                    <a:pt x="1579" y="596"/>
                  </a:lnTo>
                  <a:lnTo>
                    <a:pt x="1581" y="447"/>
                  </a:lnTo>
                  <a:lnTo>
                    <a:pt x="1638" y="388"/>
                  </a:lnTo>
                  <a:lnTo>
                    <a:pt x="1636" y="166"/>
                  </a:lnTo>
                  <a:lnTo>
                    <a:pt x="179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6" name="Freeform 91"/>
            <p:cNvSpPr>
              <a:spLocks/>
            </p:cNvSpPr>
            <p:nvPr/>
          </p:nvSpPr>
          <p:spPr bwMode="auto">
            <a:xfrm>
              <a:off x="384175" y="4872037"/>
              <a:ext cx="4797425" cy="1276350"/>
            </a:xfrm>
            <a:custGeom>
              <a:avLst/>
              <a:gdLst>
                <a:gd name="T0" fmla="*/ 0 w 3022"/>
                <a:gd name="T1" fmla="*/ 804 h 804"/>
                <a:gd name="T2" fmla="*/ 769 w 3022"/>
                <a:gd name="T3" fmla="*/ 35 h 804"/>
                <a:gd name="T4" fmla="*/ 1190 w 3022"/>
                <a:gd name="T5" fmla="*/ 33 h 804"/>
                <a:gd name="T6" fmla="*/ 1908 w 3022"/>
                <a:gd name="T7" fmla="*/ 752 h 804"/>
                <a:gd name="T8" fmla="*/ 2069 w 3022"/>
                <a:gd name="T9" fmla="*/ 754 h 804"/>
                <a:gd name="T10" fmla="*/ 2620 w 3022"/>
                <a:gd name="T11" fmla="*/ 201 h 804"/>
                <a:gd name="T12" fmla="*/ 2819 w 3022"/>
                <a:gd name="T13" fmla="*/ 203 h 804"/>
                <a:gd name="T14" fmla="*/ 3022 w 3022"/>
                <a:gd name="T15" fmla="*/ 0 h 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22" h="804">
                  <a:moveTo>
                    <a:pt x="0" y="804"/>
                  </a:moveTo>
                  <a:lnTo>
                    <a:pt x="769" y="35"/>
                  </a:lnTo>
                  <a:lnTo>
                    <a:pt x="1190" y="33"/>
                  </a:lnTo>
                  <a:lnTo>
                    <a:pt x="1908" y="752"/>
                  </a:lnTo>
                  <a:lnTo>
                    <a:pt x="2069" y="754"/>
                  </a:lnTo>
                  <a:lnTo>
                    <a:pt x="2620" y="201"/>
                  </a:lnTo>
                  <a:lnTo>
                    <a:pt x="2819" y="203"/>
                  </a:lnTo>
                  <a:lnTo>
                    <a:pt x="302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7" name="Freeform 92"/>
            <p:cNvSpPr>
              <a:spLocks/>
            </p:cNvSpPr>
            <p:nvPr/>
          </p:nvSpPr>
          <p:spPr bwMode="auto">
            <a:xfrm>
              <a:off x="2468562" y="3197225"/>
              <a:ext cx="611188" cy="307975"/>
            </a:xfrm>
            <a:custGeom>
              <a:avLst/>
              <a:gdLst>
                <a:gd name="T0" fmla="*/ 0 w 385"/>
                <a:gd name="T1" fmla="*/ 0 h 194"/>
                <a:gd name="T2" fmla="*/ 144 w 385"/>
                <a:gd name="T3" fmla="*/ 5 h 194"/>
                <a:gd name="T4" fmla="*/ 333 w 385"/>
                <a:gd name="T5" fmla="*/ 194 h 194"/>
                <a:gd name="T6" fmla="*/ 385 w 385"/>
                <a:gd name="T7" fmla="*/ 19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5" h="194">
                  <a:moveTo>
                    <a:pt x="0" y="0"/>
                  </a:moveTo>
                  <a:lnTo>
                    <a:pt x="144" y="5"/>
                  </a:lnTo>
                  <a:lnTo>
                    <a:pt x="333" y="194"/>
                  </a:lnTo>
                  <a:lnTo>
                    <a:pt x="385" y="19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8" name="Freeform 93"/>
            <p:cNvSpPr>
              <a:spLocks/>
            </p:cNvSpPr>
            <p:nvPr/>
          </p:nvSpPr>
          <p:spPr bwMode="auto">
            <a:xfrm>
              <a:off x="-614363" y="3224212"/>
              <a:ext cx="4175125" cy="1928813"/>
            </a:xfrm>
            <a:custGeom>
              <a:avLst/>
              <a:gdLst>
                <a:gd name="T0" fmla="*/ 0 w 2630"/>
                <a:gd name="T1" fmla="*/ 1215 h 1215"/>
                <a:gd name="T2" fmla="*/ 1093 w 2630"/>
                <a:gd name="T3" fmla="*/ 123 h 1215"/>
                <a:gd name="T4" fmla="*/ 2088 w 2630"/>
                <a:gd name="T5" fmla="*/ 125 h 1215"/>
                <a:gd name="T6" fmla="*/ 2334 w 2630"/>
                <a:gd name="T7" fmla="*/ 371 h 1215"/>
                <a:gd name="T8" fmla="*/ 2377 w 2630"/>
                <a:gd name="T9" fmla="*/ 376 h 1215"/>
                <a:gd name="T10" fmla="*/ 2630 w 2630"/>
                <a:gd name="T11" fmla="*/ 123 h 1215"/>
                <a:gd name="T12" fmla="*/ 2630 w 2630"/>
                <a:gd name="T13" fmla="*/ 0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0" h="1215">
                  <a:moveTo>
                    <a:pt x="0" y="1215"/>
                  </a:moveTo>
                  <a:lnTo>
                    <a:pt x="1093" y="123"/>
                  </a:lnTo>
                  <a:lnTo>
                    <a:pt x="2088" y="125"/>
                  </a:lnTo>
                  <a:lnTo>
                    <a:pt x="2334" y="371"/>
                  </a:lnTo>
                  <a:lnTo>
                    <a:pt x="2377" y="376"/>
                  </a:lnTo>
                  <a:lnTo>
                    <a:pt x="2630" y="123"/>
                  </a:lnTo>
                  <a:lnTo>
                    <a:pt x="263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9" name="Freeform 94"/>
            <p:cNvSpPr>
              <a:spLocks/>
            </p:cNvSpPr>
            <p:nvPr/>
          </p:nvSpPr>
          <p:spPr bwMode="auto">
            <a:xfrm>
              <a:off x="-561975" y="3227387"/>
              <a:ext cx="4437063" cy="1974850"/>
            </a:xfrm>
            <a:custGeom>
              <a:avLst/>
              <a:gdLst>
                <a:gd name="T0" fmla="*/ 0 w 2795"/>
                <a:gd name="T1" fmla="*/ 1244 h 1244"/>
                <a:gd name="T2" fmla="*/ 1076 w 2795"/>
                <a:gd name="T3" fmla="*/ 168 h 1244"/>
                <a:gd name="T4" fmla="*/ 2039 w 2795"/>
                <a:gd name="T5" fmla="*/ 173 h 1244"/>
                <a:gd name="T6" fmla="*/ 2308 w 2795"/>
                <a:gd name="T7" fmla="*/ 443 h 1244"/>
                <a:gd name="T8" fmla="*/ 2360 w 2795"/>
                <a:gd name="T9" fmla="*/ 435 h 1244"/>
                <a:gd name="T10" fmla="*/ 2795 w 2795"/>
                <a:gd name="T11" fmla="*/ 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95" h="1244">
                  <a:moveTo>
                    <a:pt x="0" y="1244"/>
                  </a:moveTo>
                  <a:lnTo>
                    <a:pt x="1076" y="168"/>
                  </a:lnTo>
                  <a:lnTo>
                    <a:pt x="2039" y="173"/>
                  </a:lnTo>
                  <a:lnTo>
                    <a:pt x="2308" y="443"/>
                  </a:lnTo>
                  <a:lnTo>
                    <a:pt x="2360" y="435"/>
                  </a:lnTo>
                  <a:lnTo>
                    <a:pt x="27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0" name="Freeform 95"/>
            <p:cNvSpPr>
              <a:spLocks/>
            </p:cNvSpPr>
            <p:nvPr/>
          </p:nvSpPr>
          <p:spPr bwMode="auto">
            <a:xfrm>
              <a:off x="-519113" y="3565525"/>
              <a:ext cx="4033838" cy="1677988"/>
            </a:xfrm>
            <a:custGeom>
              <a:avLst/>
              <a:gdLst>
                <a:gd name="T0" fmla="*/ 0 w 2541"/>
                <a:gd name="T1" fmla="*/ 1057 h 1057"/>
                <a:gd name="T2" fmla="*/ 1059 w 2541"/>
                <a:gd name="T3" fmla="*/ 0 h 1057"/>
                <a:gd name="T4" fmla="*/ 1995 w 2541"/>
                <a:gd name="T5" fmla="*/ 10 h 1057"/>
                <a:gd name="T6" fmla="*/ 2291 w 2541"/>
                <a:gd name="T7" fmla="*/ 305 h 1057"/>
                <a:gd name="T8" fmla="*/ 2361 w 2541"/>
                <a:gd name="T9" fmla="*/ 303 h 1057"/>
                <a:gd name="T10" fmla="*/ 2541 w 2541"/>
                <a:gd name="T11" fmla="*/ 121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41" h="1057">
                  <a:moveTo>
                    <a:pt x="0" y="1057"/>
                  </a:moveTo>
                  <a:lnTo>
                    <a:pt x="1059" y="0"/>
                  </a:lnTo>
                  <a:lnTo>
                    <a:pt x="1995" y="10"/>
                  </a:lnTo>
                  <a:lnTo>
                    <a:pt x="2291" y="305"/>
                  </a:lnTo>
                  <a:lnTo>
                    <a:pt x="2361" y="303"/>
                  </a:lnTo>
                  <a:lnTo>
                    <a:pt x="2541" y="121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1" name="Freeform 96"/>
            <p:cNvSpPr>
              <a:spLocks/>
            </p:cNvSpPr>
            <p:nvPr/>
          </p:nvSpPr>
          <p:spPr bwMode="auto">
            <a:xfrm>
              <a:off x="-463550" y="3622675"/>
              <a:ext cx="4286250" cy="1673225"/>
            </a:xfrm>
            <a:custGeom>
              <a:avLst/>
              <a:gdLst>
                <a:gd name="T0" fmla="*/ 0 w 2700"/>
                <a:gd name="T1" fmla="*/ 1054 h 1054"/>
                <a:gd name="T2" fmla="*/ 1043 w 2700"/>
                <a:gd name="T3" fmla="*/ 14 h 1054"/>
                <a:gd name="T4" fmla="*/ 1951 w 2700"/>
                <a:gd name="T5" fmla="*/ 19 h 1054"/>
                <a:gd name="T6" fmla="*/ 2270 w 2700"/>
                <a:gd name="T7" fmla="*/ 335 h 1054"/>
                <a:gd name="T8" fmla="*/ 2360 w 2700"/>
                <a:gd name="T9" fmla="*/ 340 h 1054"/>
                <a:gd name="T10" fmla="*/ 2700 w 2700"/>
                <a:gd name="T11" fmla="*/ 0 h 1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00" h="1054">
                  <a:moveTo>
                    <a:pt x="0" y="1054"/>
                  </a:moveTo>
                  <a:lnTo>
                    <a:pt x="1043" y="14"/>
                  </a:lnTo>
                  <a:lnTo>
                    <a:pt x="1951" y="19"/>
                  </a:lnTo>
                  <a:lnTo>
                    <a:pt x="2270" y="335"/>
                  </a:lnTo>
                  <a:lnTo>
                    <a:pt x="2360" y="340"/>
                  </a:lnTo>
                  <a:lnTo>
                    <a:pt x="270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2" name="Freeform 97"/>
            <p:cNvSpPr>
              <a:spLocks/>
            </p:cNvSpPr>
            <p:nvPr/>
          </p:nvSpPr>
          <p:spPr bwMode="auto">
            <a:xfrm>
              <a:off x="-422275" y="3711575"/>
              <a:ext cx="3851275" cy="1628775"/>
            </a:xfrm>
            <a:custGeom>
              <a:avLst/>
              <a:gdLst>
                <a:gd name="T0" fmla="*/ 0 w 2426"/>
                <a:gd name="T1" fmla="*/ 1026 h 1026"/>
                <a:gd name="T2" fmla="*/ 1026 w 2426"/>
                <a:gd name="T3" fmla="*/ 0 h 1026"/>
                <a:gd name="T4" fmla="*/ 1908 w 2426"/>
                <a:gd name="T5" fmla="*/ 12 h 1026"/>
                <a:gd name="T6" fmla="*/ 2251 w 2426"/>
                <a:gd name="T7" fmla="*/ 355 h 1026"/>
                <a:gd name="T8" fmla="*/ 2426 w 2426"/>
                <a:gd name="T9" fmla="*/ 353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26" h="1026">
                  <a:moveTo>
                    <a:pt x="0" y="1026"/>
                  </a:moveTo>
                  <a:lnTo>
                    <a:pt x="1026" y="0"/>
                  </a:lnTo>
                  <a:lnTo>
                    <a:pt x="1908" y="12"/>
                  </a:lnTo>
                  <a:lnTo>
                    <a:pt x="2251" y="355"/>
                  </a:lnTo>
                  <a:lnTo>
                    <a:pt x="2426" y="35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3" name="Freeform 98"/>
            <p:cNvSpPr>
              <a:spLocks/>
            </p:cNvSpPr>
            <p:nvPr/>
          </p:nvSpPr>
          <p:spPr bwMode="auto">
            <a:xfrm>
              <a:off x="-369888" y="3790950"/>
              <a:ext cx="4148138" cy="1603375"/>
            </a:xfrm>
            <a:custGeom>
              <a:avLst/>
              <a:gdLst>
                <a:gd name="T0" fmla="*/ 0 w 2613"/>
                <a:gd name="T1" fmla="*/ 1010 h 1010"/>
                <a:gd name="T2" fmla="*/ 1010 w 2613"/>
                <a:gd name="T3" fmla="*/ 0 h 1010"/>
                <a:gd name="T4" fmla="*/ 1866 w 2613"/>
                <a:gd name="T5" fmla="*/ 7 h 1010"/>
                <a:gd name="T6" fmla="*/ 2293 w 2613"/>
                <a:gd name="T7" fmla="*/ 435 h 1010"/>
                <a:gd name="T8" fmla="*/ 2513 w 2613"/>
                <a:gd name="T9" fmla="*/ 437 h 1010"/>
                <a:gd name="T10" fmla="*/ 2613 w 2613"/>
                <a:gd name="T11" fmla="*/ 338 h 1010"/>
                <a:gd name="T12" fmla="*/ 2610 w 2613"/>
                <a:gd name="T13" fmla="*/ 5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3" h="1010">
                  <a:moveTo>
                    <a:pt x="0" y="1010"/>
                  </a:moveTo>
                  <a:lnTo>
                    <a:pt x="1010" y="0"/>
                  </a:lnTo>
                  <a:lnTo>
                    <a:pt x="1866" y="7"/>
                  </a:lnTo>
                  <a:lnTo>
                    <a:pt x="2293" y="435"/>
                  </a:lnTo>
                  <a:lnTo>
                    <a:pt x="2513" y="437"/>
                  </a:lnTo>
                  <a:lnTo>
                    <a:pt x="2613" y="338"/>
                  </a:lnTo>
                  <a:lnTo>
                    <a:pt x="2610" y="5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4" name="Freeform 99"/>
            <p:cNvSpPr>
              <a:spLocks/>
            </p:cNvSpPr>
            <p:nvPr/>
          </p:nvSpPr>
          <p:spPr bwMode="auto">
            <a:xfrm>
              <a:off x="-317500" y="3810000"/>
              <a:ext cx="4437063" cy="1636713"/>
            </a:xfrm>
            <a:custGeom>
              <a:avLst/>
              <a:gdLst>
                <a:gd name="T0" fmla="*/ 0 w 2795"/>
                <a:gd name="T1" fmla="*/ 1031 h 1031"/>
                <a:gd name="T2" fmla="*/ 996 w 2795"/>
                <a:gd name="T3" fmla="*/ 38 h 1031"/>
                <a:gd name="T4" fmla="*/ 1816 w 2795"/>
                <a:gd name="T5" fmla="*/ 45 h 1031"/>
                <a:gd name="T6" fmla="*/ 2249 w 2795"/>
                <a:gd name="T7" fmla="*/ 475 h 1031"/>
                <a:gd name="T8" fmla="*/ 2480 w 2795"/>
                <a:gd name="T9" fmla="*/ 477 h 1031"/>
                <a:gd name="T10" fmla="*/ 2606 w 2795"/>
                <a:gd name="T11" fmla="*/ 352 h 1031"/>
                <a:gd name="T12" fmla="*/ 2608 w 2795"/>
                <a:gd name="T13" fmla="*/ 189 h 1031"/>
                <a:gd name="T14" fmla="*/ 2795 w 2795"/>
                <a:gd name="T15" fmla="*/ 0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95" h="1031">
                  <a:moveTo>
                    <a:pt x="0" y="1031"/>
                  </a:moveTo>
                  <a:lnTo>
                    <a:pt x="996" y="38"/>
                  </a:lnTo>
                  <a:lnTo>
                    <a:pt x="1816" y="45"/>
                  </a:lnTo>
                  <a:lnTo>
                    <a:pt x="2249" y="475"/>
                  </a:lnTo>
                  <a:lnTo>
                    <a:pt x="2480" y="477"/>
                  </a:lnTo>
                  <a:lnTo>
                    <a:pt x="2606" y="352"/>
                  </a:lnTo>
                  <a:lnTo>
                    <a:pt x="2608" y="189"/>
                  </a:lnTo>
                  <a:lnTo>
                    <a:pt x="27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5" name="Freeform 100"/>
            <p:cNvSpPr>
              <a:spLocks/>
            </p:cNvSpPr>
            <p:nvPr/>
          </p:nvSpPr>
          <p:spPr bwMode="auto">
            <a:xfrm>
              <a:off x="-230188" y="4035425"/>
              <a:ext cx="2195513" cy="1497013"/>
            </a:xfrm>
            <a:custGeom>
              <a:avLst/>
              <a:gdLst>
                <a:gd name="T0" fmla="*/ 0 w 1383"/>
                <a:gd name="T1" fmla="*/ 943 h 943"/>
                <a:gd name="T2" fmla="*/ 943 w 1383"/>
                <a:gd name="T3" fmla="*/ 0 h 943"/>
                <a:gd name="T4" fmla="*/ 1383 w 1383"/>
                <a:gd name="T5" fmla="*/ 0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3" h="943">
                  <a:moveTo>
                    <a:pt x="0" y="943"/>
                  </a:moveTo>
                  <a:lnTo>
                    <a:pt x="943" y="0"/>
                  </a:lnTo>
                  <a:lnTo>
                    <a:pt x="138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6" name="Freeform 101"/>
            <p:cNvSpPr>
              <a:spLocks/>
            </p:cNvSpPr>
            <p:nvPr/>
          </p:nvSpPr>
          <p:spPr bwMode="auto">
            <a:xfrm>
              <a:off x="-92075" y="4124325"/>
              <a:ext cx="3832225" cy="1543050"/>
            </a:xfrm>
            <a:custGeom>
              <a:avLst/>
              <a:gdLst>
                <a:gd name="T0" fmla="*/ 0 w 2414"/>
                <a:gd name="T1" fmla="*/ 972 h 972"/>
                <a:gd name="T2" fmla="*/ 962 w 2414"/>
                <a:gd name="T3" fmla="*/ 10 h 972"/>
                <a:gd name="T4" fmla="*/ 1669 w 2414"/>
                <a:gd name="T5" fmla="*/ 0 h 972"/>
                <a:gd name="T6" fmla="*/ 2156 w 2414"/>
                <a:gd name="T7" fmla="*/ 487 h 972"/>
                <a:gd name="T8" fmla="*/ 2315 w 2414"/>
                <a:gd name="T9" fmla="*/ 485 h 972"/>
                <a:gd name="T10" fmla="*/ 2414 w 2414"/>
                <a:gd name="T11" fmla="*/ 584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4" h="972">
                  <a:moveTo>
                    <a:pt x="0" y="972"/>
                  </a:moveTo>
                  <a:lnTo>
                    <a:pt x="962" y="10"/>
                  </a:lnTo>
                  <a:lnTo>
                    <a:pt x="1669" y="0"/>
                  </a:lnTo>
                  <a:lnTo>
                    <a:pt x="2156" y="487"/>
                  </a:lnTo>
                  <a:lnTo>
                    <a:pt x="2315" y="485"/>
                  </a:lnTo>
                  <a:lnTo>
                    <a:pt x="2414" y="58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7" name="Freeform 102"/>
            <p:cNvSpPr>
              <a:spLocks/>
            </p:cNvSpPr>
            <p:nvPr/>
          </p:nvSpPr>
          <p:spPr bwMode="auto">
            <a:xfrm>
              <a:off x="-61913" y="4214812"/>
              <a:ext cx="3378200" cy="1485900"/>
            </a:xfrm>
            <a:custGeom>
              <a:avLst/>
              <a:gdLst>
                <a:gd name="T0" fmla="*/ 0 w 2128"/>
                <a:gd name="T1" fmla="*/ 936 h 936"/>
                <a:gd name="T2" fmla="*/ 934 w 2128"/>
                <a:gd name="T3" fmla="*/ 3 h 936"/>
                <a:gd name="T4" fmla="*/ 1612 w 2128"/>
                <a:gd name="T5" fmla="*/ 0 h 936"/>
                <a:gd name="T6" fmla="*/ 2128 w 2128"/>
                <a:gd name="T7" fmla="*/ 516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28" h="936">
                  <a:moveTo>
                    <a:pt x="0" y="936"/>
                  </a:moveTo>
                  <a:lnTo>
                    <a:pt x="934" y="3"/>
                  </a:lnTo>
                  <a:lnTo>
                    <a:pt x="1612" y="0"/>
                  </a:lnTo>
                  <a:lnTo>
                    <a:pt x="2128" y="51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8" name="Freeform 103"/>
            <p:cNvSpPr>
              <a:spLocks/>
            </p:cNvSpPr>
            <p:nvPr/>
          </p:nvSpPr>
          <p:spPr bwMode="auto">
            <a:xfrm>
              <a:off x="-9525" y="4316412"/>
              <a:ext cx="3498850" cy="1436688"/>
            </a:xfrm>
            <a:custGeom>
              <a:avLst/>
              <a:gdLst>
                <a:gd name="T0" fmla="*/ 0 w 2204"/>
                <a:gd name="T1" fmla="*/ 905 h 905"/>
                <a:gd name="T2" fmla="*/ 898 w 2204"/>
                <a:gd name="T3" fmla="*/ 10 h 905"/>
                <a:gd name="T4" fmla="*/ 1551 w 2204"/>
                <a:gd name="T5" fmla="*/ 0 h 905"/>
                <a:gd name="T6" fmla="*/ 2085 w 2204"/>
                <a:gd name="T7" fmla="*/ 537 h 905"/>
                <a:gd name="T8" fmla="*/ 2204 w 2204"/>
                <a:gd name="T9" fmla="*/ 539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4" h="905">
                  <a:moveTo>
                    <a:pt x="0" y="905"/>
                  </a:moveTo>
                  <a:lnTo>
                    <a:pt x="898" y="10"/>
                  </a:lnTo>
                  <a:lnTo>
                    <a:pt x="1551" y="0"/>
                  </a:lnTo>
                  <a:lnTo>
                    <a:pt x="2085" y="537"/>
                  </a:lnTo>
                  <a:lnTo>
                    <a:pt x="2204" y="53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9" name="Freeform 104"/>
            <p:cNvSpPr>
              <a:spLocks/>
            </p:cNvSpPr>
            <p:nvPr/>
          </p:nvSpPr>
          <p:spPr bwMode="auto">
            <a:xfrm>
              <a:off x="-347663" y="4500562"/>
              <a:ext cx="4714875" cy="1824038"/>
            </a:xfrm>
            <a:custGeom>
              <a:avLst/>
              <a:gdLst>
                <a:gd name="T0" fmla="*/ 0 w 2970"/>
                <a:gd name="T1" fmla="*/ 1149 h 1149"/>
                <a:gd name="T2" fmla="*/ 1145 w 2970"/>
                <a:gd name="T3" fmla="*/ 5 h 1149"/>
                <a:gd name="T4" fmla="*/ 1743 w 2970"/>
                <a:gd name="T5" fmla="*/ 0 h 1149"/>
                <a:gd name="T6" fmla="*/ 2317 w 2970"/>
                <a:gd name="T7" fmla="*/ 572 h 1149"/>
                <a:gd name="T8" fmla="*/ 2528 w 2970"/>
                <a:gd name="T9" fmla="*/ 577 h 1149"/>
                <a:gd name="T10" fmla="*/ 2970 w 2970"/>
                <a:gd name="T11" fmla="*/ 135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0" h="1149">
                  <a:moveTo>
                    <a:pt x="0" y="1149"/>
                  </a:moveTo>
                  <a:lnTo>
                    <a:pt x="1145" y="5"/>
                  </a:lnTo>
                  <a:lnTo>
                    <a:pt x="1743" y="0"/>
                  </a:lnTo>
                  <a:lnTo>
                    <a:pt x="2317" y="572"/>
                  </a:lnTo>
                  <a:lnTo>
                    <a:pt x="2528" y="577"/>
                  </a:lnTo>
                  <a:lnTo>
                    <a:pt x="2970" y="13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0" name="Freeform 105"/>
            <p:cNvSpPr>
              <a:spLocks/>
            </p:cNvSpPr>
            <p:nvPr/>
          </p:nvSpPr>
          <p:spPr bwMode="auto">
            <a:xfrm>
              <a:off x="-234950" y="4545012"/>
              <a:ext cx="5251450" cy="1730375"/>
            </a:xfrm>
            <a:custGeom>
              <a:avLst/>
              <a:gdLst>
                <a:gd name="T0" fmla="*/ 0 w 3308"/>
                <a:gd name="T1" fmla="*/ 1090 h 1090"/>
                <a:gd name="T2" fmla="*/ 1085 w 3308"/>
                <a:gd name="T3" fmla="*/ 7 h 1090"/>
                <a:gd name="T4" fmla="*/ 1648 w 3308"/>
                <a:gd name="T5" fmla="*/ 0 h 1090"/>
                <a:gd name="T6" fmla="*/ 2246 w 3308"/>
                <a:gd name="T7" fmla="*/ 598 h 1090"/>
                <a:gd name="T8" fmla="*/ 2459 w 3308"/>
                <a:gd name="T9" fmla="*/ 598 h 1090"/>
                <a:gd name="T10" fmla="*/ 2870 w 3308"/>
                <a:gd name="T11" fmla="*/ 187 h 1090"/>
                <a:gd name="T12" fmla="*/ 3038 w 3308"/>
                <a:gd name="T13" fmla="*/ 192 h 1090"/>
                <a:gd name="T14" fmla="*/ 3194 w 3308"/>
                <a:gd name="T15" fmla="*/ 36 h 1090"/>
                <a:gd name="T16" fmla="*/ 3308 w 3308"/>
                <a:gd name="T17" fmla="*/ 38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8" h="1090">
                  <a:moveTo>
                    <a:pt x="0" y="1090"/>
                  </a:moveTo>
                  <a:lnTo>
                    <a:pt x="1085" y="7"/>
                  </a:lnTo>
                  <a:lnTo>
                    <a:pt x="1648" y="0"/>
                  </a:lnTo>
                  <a:lnTo>
                    <a:pt x="2246" y="598"/>
                  </a:lnTo>
                  <a:lnTo>
                    <a:pt x="2459" y="598"/>
                  </a:lnTo>
                  <a:lnTo>
                    <a:pt x="2870" y="187"/>
                  </a:lnTo>
                  <a:lnTo>
                    <a:pt x="3038" y="192"/>
                  </a:lnTo>
                  <a:lnTo>
                    <a:pt x="3194" y="36"/>
                  </a:lnTo>
                  <a:lnTo>
                    <a:pt x="3308" y="3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1" name="Freeform 106"/>
            <p:cNvSpPr>
              <a:spLocks/>
            </p:cNvSpPr>
            <p:nvPr/>
          </p:nvSpPr>
          <p:spPr bwMode="auto">
            <a:xfrm>
              <a:off x="-34925" y="4624387"/>
              <a:ext cx="4867275" cy="1538288"/>
            </a:xfrm>
            <a:custGeom>
              <a:avLst/>
              <a:gdLst>
                <a:gd name="T0" fmla="*/ 0 w 3066"/>
                <a:gd name="T1" fmla="*/ 969 h 969"/>
                <a:gd name="T2" fmla="*/ 969 w 3066"/>
                <a:gd name="T3" fmla="*/ 0 h 969"/>
                <a:gd name="T4" fmla="*/ 1506 w 3066"/>
                <a:gd name="T5" fmla="*/ 2 h 969"/>
                <a:gd name="T6" fmla="*/ 2130 w 3066"/>
                <a:gd name="T7" fmla="*/ 624 h 969"/>
                <a:gd name="T8" fmla="*/ 2354 w 3066"/>
                <a:gd name="T9" fmla="*/ 622 h 969"/>
                <a:gd name="T10" fmla="*/ 2773 w 3066"/>
                <a:gd name="T11" fmla="*/ 203 h 969"/>
                <a:gd name="T12" fmla="*/ 2953 w 3066"/>
                <a:gd name="T13" fmla="*/ 196 h 969"/>
                <a:gd name="T14" fmla="*/ 3066 w 3066"/>
                <a:gd name="T15" fmla="*/ 83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66" h="969">
                  <a:moveTo>
                    <a:pt x="0" y="969"/>
                  </a:moveTo>
                  <a:lnTo>
                    <a:pt x="969" y="0"/>
                  </a:lnTo>
                  <a:lnTo>
                    <a:pt x="1506" y="2"/>
                  </a:lnTo>
                  <a:lnTo>
                    <a:pt x="2130" y="624"/>
                  </a:lnTo>
                  <a:lnTo>
                    <a:pt x="2354" y="622"/>
                  </a:lnTo>
                  <a:lnTo>
                    <a:pt x="2773" y="203"/>
                  </a:lnTo>
                  <a:lnTo>
                    <a:pt x="2953" y="196"/>
                  </a:lnTo>
                  <a:lnTo>
                    <a:pt x="3066" y="8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2" name="Freeform 107"/>
            <p:cNvSpPr>
              <a:spLocks/>
            </p:cNvSpPr>
            <p:nvPr/>
          </p:nvSpPr>
          <p:spPr bwMode="auto">
            <a:xfrm>
              <a:off x="-133350" y="4545012"/>
              <a:ext cx="5411788" cy="1824038"/>
            </a:xfrm>
            <a:custGeom>
              <a:avLst/>
              <a:gdLst>
                <a:gd name="T0" fmla="*/ 0 w 3409"/>
                <a:gd name="T1" fmla="*/ 1149 h 1149"/>
                <a:gd name="T2" fmla="*/ 1050 w 3409"/>
                <a:gd name="T3" fmla="*/ 100 h 1149"/>
                <a:gd name="T4" fmla="*/ 1558 w 3409"/>
                <a:gd name="T5" fmla="*/ 95 h 1149"/>
                <a:gd name="T6" fmla="*/ 2206 w 3409"/>
                <a:gd name="T7" fmla="*/ 743 h 1149"/>
                <a:gd name="T8" fmla="*/ 2440 w 3409"/>
                <a:gd name="T9" fmla="*/ 743 h 1149"/>
                <a:gd name="T10" fmla="*/ 2880 w 3409"/>
                <a:gd name="T11" fmla="*/ 300 h 1149"/>
                <a:gd name="T12" fmla="*/ 3107 w 3409"/>
                <a:gd name="T13" fmla="*/ 303 h 1149"/>
                <a:gd name="T14" fmla="*/ 3409 w 3409"/>
                <a:gd name="T1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09" h="1149">
                  <a:moveTo>
                    <a:pt x="0" y="1149"/>
                  </a:moveTo>
                  <a:lnTo>
                    <a:pt x="1050" y="100"/>
                  </a:lnTo>
                  <a:lnTo>
                    <a:pt x="1558" y="95"/>
                  </a:lnTo>
                  <a:lnTo>
                    <a:pt x="2206" y="743"/>
                  </a:lnTo>
                  <a:lnTo>
                    <a:pt x="2440" y="743"/>
                  </a:lnTo>
                  <a:lnTo>
                    <a:pt x="2880" y="300"/>
                  </a:lnTo>
                  <a:lnTo>
                    <a:pt x="3107" y="303"/>
                  </a:lnTo>
                  <a:lnTo>
                    <a:pt x="340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" name="Freeform 108"/>
            <p:cNvSpPr>
              <a:spLocks/>
            </p:cNvSpPr>
            <p:nvPr/>
          </p:nvSpPr>
          <p:spPr bwMode="auto">
            <a:xfrm>
              <a:off x="-268288" y="4732337"/>
              <a:ext cx="5675313" cy="1960563"/>
            </a:xfrm>
            <a:custGeom>
              <a:avLst/>
              <a:gdLst>
                <a:gd name="T0" fmla="*/ 0 w 3575"/>
                <a:gd name="T1" fmla="*/ 1235 h 1235"/>
                <a:gd name="T2" fmla="*/ 1161 w 3575"/>
                <a:gd name="T3" fmla="*/ 74 h 1235"/>
                <a:gd name="T4" fmla="*/ 1610 w 3575"/>
                <a:gd name="T5" fmla="*/ 79 h 1235"/>
                <a:gd name="T6" fmla="*/ 2305 w 3575"/>
                <a:gd name="T7" fmla="*/ 774 h 1235"/>
                <a:gd name="T8" fmla="*/ 2456 w 3575"/>
                <a:gd name="T9" fmla="*/ 771 h 1235"/>
                <a:gd name="T10" fmla="*/ 2996 w 3575"/>
                <a:gd name="T11" fmla="*/ 232 h 1235"/>
                <a:gd name="T12" fmla="*/ 3206 w 3575"/>
                <a:gd name="T13" fmla="*/ 237 h 1235"/>
                <a:gd name="T14" fmla="*/ 3442 w 3575"/>
                <a:gd name="T15" fmla="*/ 0 h 1235"/>
                <a:gd name="T16" fmla="*/ 3575 w 3575"/>
                <a:gd name="T17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75" h="1235">
                  <a:moveTo>
                    <a:pt x="0" y="1235"/>
                  </a:moveTo>
                  <a:lnTo>
                    <a:pt x="1161" y="74"/>
                  </a:lnTo>
                  <a:lnTo>
                    <a:pt x="1610" y="79"/>
                  </a:lnTo>
                  <a:lnTo>
                    <a:pt x="2305" y="774"/>
                  </a:lnTo>
                  <a:lnTo>
                    <a:pt x="2456" y="771"/>
                  </a:lnTo>
                  <a:lnTo>
                    <a:pt x="2996" y="232"/>
                  </a:lnTo>
                  <a:lnTo>
                    <a:pt x="3206" y="237"/>
                  </a:lnTo>
                  <a:lnTo>
                    <a:pt x="3442" y="0"/>
                  </a:lnTo>
                  <a:lnTo>
                    <a:pt x="357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" name="Freeform 109"/>
            <p:cNvSpPr>
              <a:spLocks/>
            </p:cNvSpPr>
            <p:nvPr/>
          </p:nvSpPr>
          <p:spPr bwMode="auto">
            <a:xfrm>
              <a:off x="-414338" y="4924425"/>
              <a:ext cx="3824288" cy="2022475"/>
            </a:xfrm>
            <a:custGeom>
              <a:avLst/>
              <a:gdLst>
                <a:gd name="T0" fmla="*/ 0 w 2409"/>
                <a:gd name="T1" fmla="*/ 1274 h 1274"/>
                <a:gd name="T2" fmla="*/ 1272 w 2409"/>
                <a:gd name="T3" fmla="*/ 2 h 1274"/>
                <a:gd name="T4" fmla="*/ 1693 w 2409"/>
                <a:gd name="T5" fmla="*/ 0 h 1274"/>
                <a:gd name="T6" fmla="*/ 2409 w 2409"/>
                <a:gd name="T7" fmla="*/ 716 h 1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09" h="1274">
                  <a:moveTo>
                    <a:pt x="0" y="1274"/>
                  </a:moveTo>
                  <a:lnTo>
                    <a:pt x="1272" y="2"/>
                  </a:lnTo>
                  <a:lnTo>
                    <a:pt x="1693" y="0"/>
                  </a:lnTo>
                  <a:lnTo>
                    <a:pt x="2409" y="71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" name="Freeform 110"/>
            <p:cNvSpPr>
              <a:spLocks/>
            </p:cNvSpPr>
            <p:nvPr/>
          </p:nvSpPr>
          <p:spPr bwMode="auto">
            <a:xfrm>
              <a:off x="4513262" y="7408862"/>
              <a:ext cx="935038" cy="1249363"/>
            </a:xfrm>
            <a:custGeom>
              <a:avLst/>
              <a:gdLst>
                <a:gd name="T0" fmla="*/ 0 w 589"/>
                <a:gd name="T1" fmla="*/ 787 h 787"/>
                <a:gd name="T2" fmla="*/ 2 w 589"/>
                <a:gd name="T3" fmla="*/ 693 h 787"/>
                <a:gd name="T4" fmla="*/ 419 w 589"/>
                <a:gd name="T5" fmla="*/ 277 h 787"/>
                <a:gd name="T6" fmla="*/ 419 w 589"/>
                <a:gd name="T7" fmla="*/ 170 h 787"/>
                <a:gd name="T8" fmla="*/ 589 w 589"/>
                <a:gd name="T9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787">
                  <a:moveTo>
                    <a:pt x="0" y="787"/>
                  </a:moveTo>
                  <a:lnTo>
                    <a:pt x="2" y="693"/>
                  </a:lnTo>
                  <a:lnTo>
                    <a:pt x="419" y="277"/>
                  </a:lnTo>
                  <a:lnTo>
                    <a:pt x="419" y="170"/>
                  </a:lnTo>
                  <a:lnTo>
                    <a:pt x="58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" name="Freeform 111"/>
            <p:cNvSpPr>
              <a:spLocks/>
            </p:cNvSpPr>
            <p:nvPr/>
          </p:nvSpPr>
          <p:spPr bwMode="auto">
            <a:xfrm>
              <a:off x="3567112" y="6624637"/>
              <a:ext cx="2274888" cy="2706688"/>
            </a:xfrm>
            <a:custGeom>
              <a:avLst/>
              <a:gdLst>
                <a:gd name="T0" fmla="*/ 0 w 1433"/>
                <a:gd name="T1" fmla="*/ 1705 h 1705"/>
                <a:gd name="T2" fmla="*/ 965 w 1433"/>
                <a:gd name="T3" fmla="*/ 742 h 1705"/>
                <a:gd name="T4" fmla="*/ 963 w 1433"/>
                <a:gd name="T5" fmla="*/ 610 h 1705"/>
                <a:gd name="T6" fmla="*/ 1145 w 1433"/>
                <a:gd name="T7" fmla="*/ 428 h 1705"/>
                <a:gd name="T8" fmla="*/ 1327 w 1433"/>
                <a:gd name="T9" fmla="*/ 433 h 1705"/>
                <a:gd name="T10" fmla="*/ 1433 w 1433"/>
                <a:gd name="T11" fmla="*/ 326 h 1705"/>
                <a:gd name="T12" fmla="*/ 1433 w 1433"/>
                <a:gd name="T13" fmla="*/ 147 h 1705"/>
                <a:gd name="T14" fmla="*/ 1286 w 1433"/>
                <a:gd name="T15" fmla="*/ 0 h 1705"/>
                <a:gd name="T16" fmla="*/ 1161 w 1433"/>
                <a:gd name="T17" fmla="*/ 7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3" h="1705">
                  <a:moveTo>
                    <a:pt x="0" y="1705"/>
                  </a:moveTo>
                  <a:lnTo>
                    <a:pt x="965" y="742"/>
                  </a:lnTo>
                  <a:lnTo>
                    <a:pt x="963" y="610"/>
                  </a:lnTo>
                  <a:lnTo>
                    <a:pt x="1145" y="428"/>
                  </a:lnTo>
                  <a:lnTo>
                    <a:pt x="1327" y="433"/>
                  </a:lnTo>
                  <a:lnTo>
                    <a:pt x="1433" y="326"/>
                  </a:lnTo>
                  <a:lnTo>
                    <a:pt x="1433" y="147"/>
                  </a:lnTo>
                  <a:lnTo>
                    <a:pt x="1286" y="0"/>
                  </a:lnTo>
                  <a:lnTo>
                    <a:pt x="1161" y="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" name="Freeform 112"/>
            <p:cNvSpPr>
              <a:spLocks/>
            </p:cNvSpPr>
            <p:nvPr/>
          </p:nvSpPr>
          <p:spPr bwMode="auto">
            <a:xfrm>
              <a:off x="3101975" y="6789737"/>
              <a:ext cx="2401888" cy="2517775"/>
            </a:xfrm>
            <a:custGeom>
              <a:avLst/>
              <a:gdLst>
                <a:gd name="T0" fmla="*/ 0 w 1513"/>
                <a:gd name="T1" fmla="*/ 1586 h 1586"/>
                <a:gd name="T2" fmla="*/ 939 w 1513"/>
                <a:gd name="T3" fmla="*/ 648 h 1586"/>
                <a:gd name="T4" fmla="*/ 1057 w 1513"/>
                <a:gd name="T5" fmla="*/ 653 h 1586"/>
                <a:gd name="T6" fmla="*/ 1513 w 1513"/>
                <a:gd name="T7" fmla="*/ 194 h 1586"/>
                <a:gd name="T8" fmla="*/ 1513 w 1513"/>
                <a:gd name="T9" fmla="*/ 0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3" h="1586">
                  <a:moveTo>
                    <a:pt x="0" y="1586"/>
                  </a:moveTo>
                  <a:lnTo>
                    <a:pt x="939" y="648"/>
                  </a:lnTo>
                  <a:lnTo>
                    <a:pt x="1057" y="653"/>
                  </a:lnTo>
                  <a:lnTo>
                    <a:pt x="1513" y="194"/>
                  </a:lnTo>
                  <a:lnTo>
                    <a:pt x="151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" name="Freeform 113"/>
            <p:cNvSpPr>
              <a:spLocks/>
            </p:cNvSpPr>
            <p:nvPr/>
          </p:nvSpPr>
          <p:spPr bwMode="auto">
            <a:xfrm>
              <a:off x="2959100" y="5081587"/>
              <a:ext cx="3787775" cy="4241800"/>
            </a:xfrm>
            <a:custGeom>
              <a:avLst/>
              <a:gdLst>
                <a:gd name="T0" fmla="*/ 0 w 2386"/>
                <a:gd name="T1" fmla="*/ 2672 h 2672"/>
                <a:gd name="T2" fmla="*/ 989 w 2386"/>
                <a:gd name="T3" fmla="*/ 1684 h 2672"/>
                <a:gd name="T4" fmla="*/ 1133 w 2386"/>
                <a:gd name="T5" fmla="*/ 1688 h 2672"/>
                <a:gd name="T6" fmla="*/ 1556 w 2386"/>
                <a:gd name="T7" fmla="*/ 1265 h 2672"/>
                <a:gd name="T8" fmla="*/ 1563 w 2386"/>
                <a:gd name="T9" fmla="*/ 1173 h 2672"/>
                <a:gd name="T10" fmla="*/ 1405 w 2386"/>
                <a:gd name="T11" fmla="*/ 1017 h 2672"/>
                <a:gd name="T12" fmla="*/ 1407 w 2386"/>
                <a:gd name="T13" fmla="*/ 960 h 2672"/>
                <a:gd name="T14" fmla="*/ 1494 w 2386"/>
                <a:gd name="T15" fmla="*/ 873 h 2672"/>
                <a:gd name="T16" fmla="*/ 1596 w 2386"/>
                <a:gd name="T17" fmla="*/ 877 h 2672"/>
                <a:gd name="T18" fmla="*/ 1979 w 2386"/>
                <a:gd name="T19" fmla="*/ 494 h 2672"/>
                <a:gd name="T20" fmla="*/ 1977 w 2386"/>
                <a:gd name="T21" fmla="*/ 374 h 2672"/>
                <a:gd name="T22" fmla="*/ 2062 w 2386"/>
                <a:gd name="T23" fmla="*/ 291 h 2672"/>
                <a:gd name="T24" fmla="*/ 2067 w 2386"/>
                <a:gd name="T25" fmla="*/ 100 h 2672"/>
                <a:gd name="T26" fmla="*/ 2164 w 2386"/>
                <a:gd name="T27" fmla="*/ 0 h 2672"/>
                <a:gd name="T28" fmla="*/ 2386 w 2386"/>
                <a:gd name="T29" fmla="*/ 0 h 2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6" h="2672">
                  <a:moveTo>
                    <a:pt x="0" y="2672"/>
                  </a:moveTo>
                  <a:lnTo>
                    <a:pt x="989" y="1684"/>
                  </a:lnTo>
                  <a:lnTo>
                    <a:pt x="1133" y="1688"/>
                  </a:lnTo>
                  <a:lnTo>
                    <a:pt x="1556" y="1265"/>
                  </a:lnTo>
                  <a:lnTo>
                    <a:pt x="1563" y="1173"/>
                  </a:lnTo>
                  <a:lnTo>
                    <a:pt x="1405" y="1017"/>
                  </a:lnTo>
                  <a:lnTo>
                    <a:pt x="1407" y="960"/>
                  </a:lnTo>
                  <a:lnTo>
                    <a:pt x="1494" y="873"/>
                  </a:lnTo>
                  <a:lnTo>
                    <a:pt x="1596" y="877"/>
                  </a:lnTo>
                  <a:lnTo>
                    <a:pt x="1979" y="494"/>
                  </a:lnTo>
                  <a:lnTo>
                    <a:pt x="1977" y="374"/>
                  </a:lnTo>
                  <a:lnTo>
                    <a:pt x="2062" y="291"/>
                  </a:lnTo>
                  <a:lnTo>
                    <a:pt x="2067" y="100"/>
                  </a:lnTo>
                  <a:lnTo>
                    <a:pt x="2164" y="0"/>
                  </a:lnTo>
                  <a:lnTo>
                    <a:pt x="238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" name="Freeform 114"/>
            <p:cNvSpPr>
              <a:spLocks/>
            </p:cNvSpPr>
            <p:nvPr/>
          </p:nvSpPr>
          <p:spPr bwMode="auto">
            <a:xfrm>
              <a:off x="2689225" y="6965950"/>
              <a:ext cx="2589213" cy="2481263"/>
            </a:xfrm>
            <a:custGeom>
              <a:avLst/>
              <a:gdLst>
                <a:gd name="T0" fmla="*/ 0 w 1631"/>
                <a:gd name="T1" fmla="*/ 1563 h 1563"/>
                <a:gd name="T2" fmla="*/ 1111 w 1631"/>
                <a:gd name="T3" fmla="*/ 452 h 1563"/>
                <a:gd name="T4" fmla="*/ 1279 w 1631"/>
                <a:gd name="T5" fmla="*/ 456 h 1563"/>
                <a:gd name="T6" fmla="*/ 1631 w 1631"/>
                <a:gd name="T7" fmla="*/ 107 h 1563"/>
                <a:gd name="T8" fmla="*/ 1629 w 1631"/>
                <a:gd name="T9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1" h="1563">
                  <a:moveTo>
                    <a:pt x="0" y="1563"/>
                  </a:moveTo>
                  <a:lnTo>
                    <a:pt x="1111" y="452"/>
                  </a:lnTo>
                  <a:lnTo>
                    <a:pt x="1279" y="456"/>
                  </a:lnTo>
                  <a:lnTo>
                    <a:pt x="1631" y="107"/>
                  </a:lnTo>
                  <a:lnTo>
                    <a:pt x="162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" name="Freeform 115"/>
            <p:cNvSpPr>
              <a:spLocks/>
            </p:cNvSpPr>
            <p:nvPr/>
          </p:nvSpPr>
          <p:spPr bwMode="auto">
            <a:xfrm>
              <a:off x="7035800" y="-36513"/>
              <a:ext cx="5276850" cy="6127750"/>
            </a:xfrm>
            <a:custGeom>
              <a:avLst/>
              <a:gdLst>
                <a:gd name="T0" fmla="*/ 0 w 3324"/>
                <a:gd name="T1" fmla="*/ 3860 h 3860"/>
                <a:gd name="T2" fmla="*/ 0 w 3324"/>
                <a:gd name="T3" fmla="*/ 3678 h 3860"/>
                <a:gd name="T4" fmla="*/ 45 w 3324"/>
                <a:gd name="T5" fmla="*/ 3633 h 3860"/>
                <a:gd name="T6" fmla="*/ 42 w 3324"/>
                <a:gd name="T7" fmla="*/ 3343 h 3860"/>
                <a:gd name="T8" fmla="*/ 156 w 3324"/>
                <a:gd name="T9" fmla="*/ 3229 h 3860"/>
                <a:gd name="T10" fmla="*/ 461 w 3324"/>
                <a:gd name="T11" fmla="*/ 3229 h 3860"/>
                <a:gd name="T12" fmla="*/ 782 w 3324"/>
                <a:gd name="T13" fmla="*/ 2910 h 3860"/>
                <a:gd name="T14" fmla="*/ 882 w 3324"/>
                <a:gd name="T15" fmla="*/ 2915 h 3860"/>
                <a:gd name="T16" fmla="*/ 1132 w 3324"/>
                <a:gd name="T17" fmla="*/ 2664 h 3860"/>
                <a:gd name="T18" fmla="*/ 1135 w 3324"/>
                <a:gd name="T19" fmla="*/ 2189 h 3860"/>
                <a:gd name="T20" fmla="*/ 3324 w 3324"/>
                <a:gd name="T21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4" h="3860">
                  <a:moveTo>
                    <a:pt x="0" y="3860"/>
                  </a:moveTo>
                  <a:lnTo>
                    <a:pt x="0" y="3678"/>
                  </a:lnTo>
                  <a:lnTo>
                    <a:pt x="45" y="3633"/>
                  </a:lnTo>
                  <a:lnTo>
                    <a:pt x="42" y="3343"/>
                  </a:lnTo>
                  <a:lnTo>
                    <a:pt x="156" y="3229"/>
                  </a:lnTo>
                  <a:lnTo>
                    <a:pt x="461" y="3229"/>
                  </a:lnTo>
                  <a:lnTo>
                    <a:pt x="782" y="2910"/>
                  </a:lnTo>
                  <a:lnTo>
                    <a:pt x="882" y="2915"/>
                  </a:lnTo>
                  <a:lnTo>
                    <a:pt x="1132" y="2664"/>
                  </a:lnTo>
                  <a:lnTo>
                    <a:pt x="1135" y="2189"/>
                  </a:lnTo>
                  <a:lnTo>
                    <a:pt x="332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" name="Freeform 116"/>
            <p:cNvSpPr>
              <a:spLocks/>
            </p:cNvSpPr>
            <p:nvPr/>
          </p:nvSpPr>
          <p:spPr bwMode="auto">
            <a:xfrm>
              <a:off x="7167562" y="923925"/>
              <a:ext cx="4413250" cy="4864100"/>
            </a:xfrm>
            <a:custGeom>
              <a:avLst/>
              <a:gdLst>
                <a:gd name="T0" fmla="*/ 2 w 2780"/>
                <a:gd name="T1" fmla="*/ 3064 h 3064"/>
                <a:gd name="T2" fmla="*/ 0 w 2780"/>
                <a:gd name="T3" fmla="*/ 2775 h 3064"/>
                <a:gd name="T4" fmla="*/ 113 w 2780"/>
                <a:gd name="T5" fmla="*/ 2662 h 3064"/>
                <a:gd name="T6" fmla="*/ 418 w 2780"/>
                <a:gd name="T7" fmla="*/ 2664 h 3064"/>
                <a:gd name="T8" fmla="*/ 740 w 2780"/>
                <a:gd name="T9" fmla="*/ 2345 h 3064"/>
                <a:gd name="T10" fmla="*/ 841 w 2780"/>
                <a:gd name="T11" fmla="*/ 2350 h 3064"/>
                <a:gd name="T12" fmla="*/ 1094 w 2780"/>
                <a:gd name="T13" fmla="*/ 2099 h 3064"/>
                <a:gd name="T14" fmla="*/ 1094 w 2780"/>
                <a:gd name="T15" fmla="*/ 1685 h 3064"/>
                <a:gd name="T16" fmla="*/ 2780 w 2780"/>
                <a:gd name="T17" fmla="*/ 0 h 3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3064">
                  <a:moveTo>
                    <a:pt x="2" y="3064"/>
                  </a:moveTo>
                  <a:lnTo>
                    <a:pt x="0" y="2775"/>
                  </a:lnTo>
                  <a:lnTo>
                    <a:pt x="113" y="2662"/>
                  </a:lnTo>
                  <a:lnTo>
                    <a:pt x="418" y="2664"/>
                  </a:lnTo>
                  <a:lnTo>
                    <a:pt x="740" y="2345"/>
                  </a:lnTo>
                  <a:lnTo>
                    <a:pt x="841" y="2350"/>
                  </a:lnTo>
                  <a:lnTo>
                    <a:pt x="1094" y="2099"/>
                  </a:lnTo>
                  <a:lnTo>
                    <a:pt x="1094" y="1685"/>
                  </a:lnTo>
                  <a:lnTo>
                    <a:pt x="278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" name="Freeform 117"/>
            <p:cNvSpPr>
              <a:spLocks/>
            </p:cNvSpPr>
            <p:nvPr/>
          </p:nvSpPr>
          <p:spPr bwMode="auto">
            <a:xfrm>
              <a:off x="7321550" y="1114425"/>
              <a:ext cx="4292600" cy="4538663"/>
            </a:xfrm>
            <a:custGeom>
              <a:avLst/>
              <a:gdLst>
                <a:gd name="T0" fmla="*/ 0 w 2704"/>
                <a:gd name="T1" fmla="*/ 2859 h 2859"/>
                <a:gd name="T2" fmla="*/ 0 w 2704"/>
                <a:gd name="T3" fmla="*/ 2733 h 2859"/>
                <a:gd name="T4" fmla="*/ 92 w 2704"/>
                <a:gd name="T5" fmla="*/ 2639 h 2859"/>
                <a:gd name="T6" fmla="*/ 309 w 2704"/>
                <a:gd name="T7" fmla="*/ 2636 h 2859"/>
                <a:gd name="T8" fmla="*/ 683 w 2704"/>
                <a:gd name="T9" fmla="*/ 2265 h 2859"/>
                <a:gd name="T10" fmla="*/ 785 w 2704"/>
                <a:gd name="T11" fmla="*/ 2270 h 2859"/>
                <a:gd name="T12" fmla="*/ 1035 w 2704"/>
                <a:gd name="T13" fmla="*/ 2019 h 2859"/>
                <a:gd name="T14" fmla="*/ 1035 w 2704"/>
                <a:gd name="T15" fmla="*/ 1670 h 2859"/>
                <a:gd name="T16" fmla="*/ 2704 w 2704"/>
                <a:gd name="T17" fmla="*/ 0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4" h="2859">
                  <a:moveTo>
                    <a:pt x="0" y="2859"/>
                  </a:moveTo>
                  <a:lnTo>
                    <a:pt x="0" y="2733"/>
                  </a:lnTo>
                  <a:lnTo>
                    <a:pt x="92" y="2639"/>
                  </a:lnTo>
                  <a:lnTo>
                    <a:pt x="309" y="2636"/>
                  </a:lnTo>
                  <a:lnTo>
                    <a:pt x="683" y="2265"/>
                  </a:lnTo>
                  <a:lnTo>
                    <a:pt x="785" y="2270"/>
                  </a:lnTo>
                  <a:lnTo>
                    <a:pt x="1035" y="2019"/>
                  </a:lnTo>
                  <a:lnTo>
                    <a:pt x="1035" y="1670"/>
                  </a:lnTo>
                  <a:lnTo>
                    <a:pt x="270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" name="Freeform 118"/>
            <p:cNvSpPr>
              <a:spLocks/>
            </p:cNvSpPr>
            <p:nvPr/>
          </p:nvSpPr>
          <p:spPr bwMode="auto">
            <a:xfrm>
              <a:off x="6926262" y="1722437"/>
              <a:ext cx="4781550" cy="4549775"/>
            </a:xfrm>
            <a:custGeom>
              <a:avLst/>
              <a:gdLst>
                <a:gd name="T0" fmla="*/ 0 w 3012"/>
                <a:gd name="T1" fmla="*/ 2866 h 2866"/>
                <a:gd name="T2" fmla="*/ 137 w 3012"/>
                <a:gd name="T3" fmla="*/ 2861 h 2866"/>
                <a:gd name="T4" fmla="*/ 253 w 3012"/>
                <a:gd name="T5" fmla="*/ 2745 h 2866"/>
                <a:gd name="T6" fmla="*/ 256 w 3012"/>
                <a:gd name="T7" fmla="*/ 2584 h 2866"/>
                <a:gd name="T8" fmla="*/ 502 w 3012"/>
                <a:gd name="T9" fmla="*/ 2336 h 2866"/>
                <a:gd name="T10" fmla="*/ 620 w 3012"/>
                <a:gd name="T11" fmla="*/ 2341 h 2866"/>
                <a:gd name="T12" fmla="*/ 799 w 3012"/>
                <a:gd name="T13" fmla="*/ 2161 h 2866"/>
                <a:gd name="T14" fmla="*/ 856 w 3012"/>
                <a:gd name="T15" fmla="*/ 2156 h 2866"/>
                <a:gd name="T16" fmla="*/ 3012 w 3012"/>
                <a:gd name="T17" fmla="*/ 0 h 2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2" h="2866">
                  <a:moveTo>
                    <a:pt x="0" y="2866"/>
                  </a:moveTo>
                  <a:lnTo>
                    <a:pt x="137" y="2861"/>
                  </a:lnTo>
                  <a:lnTo>
                    <a:pt x="253" y="2745"/>
                  </a:lnTo>
                  <a:lnTo>
                    <a:pt x="256" y="2584"/>
                  </a:lnTo>
                  <a:lnTo>
                    <a:pt x="502" y="2336"/>
                  </a:lnTo>
                  <a:lnTo>
                    <a:pt x="620" y="2341"/>
                  </a:lnTo>
                  <a:lnTo>
                    <a:pt x="799" y="2161"/>
                  </a:lnTo>
                  <a:lnTo>
                    <a:pt x="856" y="2156"/>
                  </a:lnTo>
                  <a:lnTo>
                    <a:pt x="301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" name="Freeform 119"/>
            <p:cNvSpPr>
              <a:spLocks/>
            </p:cNvSpPr>
            <p:nvPr/>
          </p:nvSpPr>
          <p:spPr bwMode="auto">
            <a:xfrm>
              <a:off x="7561262" y="4714875"/>
              <a:ext cx="1411288" cy="1050925"/>
            </a:xfrm>
            <a:custGeom>
              <a:avLst/>
              <a:gdLst>
                <a:gd name="T0" fmla="*/ 889 w 889"/>
                <a:gd name="T1" fmla="*/ 0 h 662"/>
                <a:gd name="T2" fmla="*/ 527 w 889"/>
                <a:gd name="T3" fmla="*/ 361 h 662"/>
                <a:gd name="T4" fmla="*/ 423 w 889"/>
                <a:gd name="T5" fmla="*/ 359 h 662"/>
                <a:gd name="T6" fmla="*/ 236 w 889"/>
                <a:gd name="T7" fmla="*/ 546 h 662"/>
                <a:gd name="T8" fmla="*/ 111 w 889"/>
                <a:gd name="T9" fmla="*/ 550 h 662"/>
                <a:gd name="T10" fmla="*/ 0 w 889"/>
                <a:gd name="T1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9" h="662">
                  <a:moveTo>
                    <a:pt x="889" y="0"/>
                  </a:moveTo>
                  <a:lnTo>
                    <a:pt x="527" y="361"/>
                  </a:lnTo>
                  <a:lnTo>
                    <a:pt x="423" y="359"/>
                  </a:lnTo>
                  <a:lnTo>
                    <a:pt x="236" y="546"/>
                  </a:lnTo>
                  <a:lnTo>
                    <a:pt x="111" y="550"/>
                  </a:lnTo>
                  <a:lnTo>
                    <a:pt x="0" y="66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" name="Freeform 120"/>
            <p:cNvSpPr>
              <a:spLocks/>
            </p:cNvSpPr>
            <p:nvPr/>
          </p:nvSpPr>
          <p:spPr bwMode="auto">
            <a:xfrm>
              <a:off x="3470275" y="5180012"/>
              <a:ext cx="2682875" cy="3163888"/>
            </a:xfrm>
            <a:custGeom>
              <a:avLst/>
              <a:gdLst>
                <a:gd name="T0" fmla="*/ 1688 w 1690"/>
                <a:gd name="T1" fmla="*/ 0 h 1993"/>
                <a:gd name="T2" fmla="*/ 1690 w 1690"/>
                <a:gd name="T3" fmla="*/ 198 h 1993"/>
                <a:gd name="T4" fmla="*/ 1603 w 1690"/>
                <a:gd name="T5" fmla="*/ 286 h 1993"/>
                <a:gd name="T6" fmla="*/ 1596 w 1690"/>
                <a:gd name="T7" fmla="*/ 414 h 1993"/>
                <a:gd name="T8" fmla="*/ 1241 w 1690"/>
                <a:gd name="T9" fmla="*/ 766 h 1993"/>
                <a:gd name="T10" fmla="*/ 1149 w 1690"/>
                <a:gd name="T11" fmla="*/ 768 h 1993"/>
                <a:gd name="T12" fmla="*/ 825 w 1690"/>
                <a:gd name="T13" fmla="*/ 1090 h 1993"/>
                <a:gd name="T14" fmla="*/ 707 w 1690"/>
                <a:gd name="T15" fmla="*/ 1087 h 1993"/>
                <a:gd name="T16" fmla="*/ 286 w 1690"/>
                <a:gd name="T17" fmla="*/ 1508 h 1993"/>
                <a:gd name="T18" fmla="*/ 222 w 1690"/>
                <a:gd name="T19" fmla="*/ 1506 h 1993"/>
                <a:gd name="T20" fmla="*/ 68 w 1690"/>
                <a:gd name="T21" fmla="*/ 1659 h 1993"/>
                <a:gd name="T22" fmla="*/ 73 w 1690"/>
                <a:gd name="T23" fmla="*/ 1856 h 1993"/>
                <a:gd name="T24" fmla="*/ 0 w 1690"/>
                <a:gd name="T25" fmla="*/ 1927 h 1993"/>
                <a:gd name="T26" fmla="*/ 0 w 1690"/>
                <a:gd name="T27" fmla="*/ 1993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0" h="1993">
                  <a:moveTo>
                    <a:pt x="1688" y="0"/>
                  </a:moveTo>
                  <a:lnTo>
                    <a:pt x="1690" y="198"/>
                  </a:lnTo>
                  <a:lnTo>
                    <a:pt x="1603" y="286"/>
                  </a:lnTo>
                  <a:lnTo>
                    <a:pt x="1596" y="414"/>
                  </a:lnTo>
                  <a:lnTo>
                    <a:pt x="1241" y="766"/>
                  </a:lnTo>
                  <a:lnTo>
                    <a:pt x="1149" y="768"/>
                  </a:lnTo>
                  <a:lnTo>
                    <a:pt x="825" y="1090"/>
                  </a:lnTo>
                  <a:lnTo>
                    <a:pt x="707" y="1087"/>
                  </a:lnTo>
                  <a:lnTo>
                    <a:pt x="286" y="1508"/>
                  </a:lnTo>
                  <a:lnTo>
                    <a:pt x="222" y="1506"/>
                  </a:lnTo>
                  <a:lnTo>
                    <a:pt x="68" y="1659"/>
                  </a:lnTo>
                  <a:lnTo>
                    <a:pt x="73" y="1856"/>
                  </a:lnTo>
                  <a:lnTo>
                    <a:pt x="0" y="1927"/>
                  </a:lnTo>
                  <a:lnTo>
                    <a:pt x="0" y="199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" name="Freeform 121"/>
            <p:cNvSpPr>
              <a:spLocks/>
            </p:cNvSpPr>
            <p:nvPr/>
          </p:nvSpPr>
          <p:spPr bwMode="auto">
            <a:xfrm>
              <a:off x="3154362" y="5130800"/>
              <a:ext cx="2957513" cy="3321050"/>
            </a:xfrm>
            <a:custGeom>
              <a:avLst/>
              <a:gdLst>
                <a:gd name="T0" fmla="*/ 1859 w 1863"/>
                <a:gd name="T1" fmla="*/ 0 h 2092"/>
                <a:gd name="T2" fmla="*/ 1863 w 1863"/>
                <a:gd name="T3" fmla="*/ 203 h 2092"/>
                <a:gd name="T4" fmla="*/ 1776 w 1863"/>
                <a:gd name="T5" fmla="*/ 291 h 2092"/>
                <a:gd name="T6" fmla="*/ 1769 w 1863"/>
                <a:gd name="T7" fmla="*/ 416 h 2092"/>
                <a:gd name="T8" fmla="*/ 1414 w 1863"/>
                <a:gd name="T9" fmla="*/ 771 h 2092"/>
                <a:gd name="T10" fmla="*/ 1315 w 1863"/>
                <a:gd name="T11" fmla="*/ 764 h 2092"/>
                <a:gd name="T12" fmla="*/ 991 w 1863"/>
                <a:gd name="T13" fmla="*/ 1088 h 2092"/>
                <a:gd name="T14" fmla="*/ 873 w 1863"/>
                <a:gd name="T15" fmla="*/ 1085 h 2092"/>
                <a:gd name="T16" fmla="*/ 452 w 1863"/>
                <a:gd name="T17" fmla="*/ 1506 h 2092"/>
                <a:gd name="T18" fmla="*/ 388 w 1863"/>
                <a:gd name="T19" fmla="*/ 1504 h 2092"/>
                <a:gd name="T20" fmla="*/ 234 w 1863"/>
                <a:gd name="T21" fmla="*/ 1657 h 2092"/>
                <a:gd name="T22" fmla="*/ 239 w 1863"/>
                <a:gd name="T23" fmla="*/ 1854 h 2092"/>
                <a:gd name="T24" fmla="*/ 0 w 1863"/>
                <a:gd name="T25" fmla="*/ 2092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3" h="2092">
                  <a:moveTo>
                    <a:pt x="1859" y="0"/>
                  </a:moveTo>
                  <a:lnTo>
                    <a:pt x="1863" y="203"/>
                  </a:lnTo>
                  <a:lnTo>
                    <a:pt x="1776" y="291"/>
                  </a:lnTo>
                  <a:lnTo>
                    <a:pt x="1769" y="416"/>
                  </a:lnTo>
                  <a:lnTo>
                    <a:pt x="1414" y="771"/>
                  </a:lnTo>
                  <a:lnTo>
                    <a:pt x="1315" y="764"/>
                  </a:lnTo>
                  <a:lnTo>
                    <a:pt x="991" y="1088"/>
                  </a:lnTo>
                  <a:lnTo>
                    <a:pt x="873" y="1085"/>
                  </a:lnTo>
                  <a:lnTo>
                    <a:pt x="452" y="1506"/>
                  </a:lnTo>
                  <a:lnTo>
                    <a:pt x="388" y="1504"/>
                  </a:lnTo>
                  <a:lnTo>
                    <a:pt x="234" y="1657"/>
                  </a:lnTo>
                  <a:lnTo>
                    <a:pt x="239" y="1854"/>
                  </a:lnTo>
                  <a:lnTo>
                    <a:pt x="0" y="209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" name="Freeform 122"/>
            <p:cNvSpPr>
              <a:spLocks/>
            </p:cNvSpPr>
            <p:nvPr/>
          </p:nvSpPr>
          <p:spPr bwMode="auto">
            <a:xfrm>
              <a:off x="1528762" y="5394325"/>
              <a:ext cx="4429125" cy="3917950"/>
            </a:xfrm>
            <a:custGeom>
              <a:avLst/>
              <a:gdLst>
                <a:gd name="T0" fmla="*/ 0 w 2790"/>
                <a:gd name="T1" fmla="*/ 2468 h 2468"/>
                <a:gd name="T2" fmla="*/ 1301 w 2790"/>
                <a:gd name="T3" fmla="*/ 1167 h 2468"/>
                <a:gd name="T4" fmla="*/ 1395 w 2790"/>
                <a:gd name="T5" fmla="*/ 1167 h 2468"/>
                <a:gd name="T6" fmla="*/ 1615 w 2790"/>
                <a:gd name="T7" fmla="*/ 945 h 2468"/>
                <a:gd name="T8" fmla="*/ 1759 w 2790"/>
                <a:gd name="T9" fmla="*/ 950 h 2468"/>
                <a:gd name="T10" fmla="*/ 1894 w 2790"/>
                <a:gd name="T11" fmla="*/ 813 h 2468"/>
                <a:gd name="T12" fmla="*/ 2003 w 2790"/>
                <a:gd name="T13" fmla="*/ 813 h 2468"/>
                <a:gd name="T14" fmla="*/ 2329 w 2790"/>
                <a:gd name="T15" fmla="*/ 487 h 2468"/>
                <a:gd name="T16" fmla="*/ 2448 w 2790"/>
                <a:gd name="T17" fmla="*/ 489 h 2468"/>
                <a:gd name="T18" fmla="*/ 2686 w 2790"/>
                <a:gd name="T19" fmla="*/ 248 h 2468"/>
                <a:gd name="T20" fmla="*/ 2684 w 2790"/>
                <a:gd name="T21" fmla="*/ 106 h 2468"/>
                <a:gd name="T22" fmla="*/ 2790 w 2790"/>
                <a:gd name="T23" fmla="*/ 0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90" h="2468">
                  <a:moveTo>
                    <a:pt x="0" y="2468"/>
                  </a:moveTo>
                  <a:lnTo>
                    <a:pt x="1301" y="1167"/>
                  </a:lnTo>
                  <a:lnTo>
                    <a:pt x="1395" y="1167"/>
                  </a:lnTo>
                  <a:lnTo>
                    <a:pt x="1615" y="945"/>
                  </a:lnTo>
                  <a:lnTo>
                    <a:pt x="1759" y="950"/>
                  </a:lnTo>
                  <a:lnTo>
                    <a:pt x="1894" y="813"/>
                  </a:lnTo>
                  <a:lnTo>
                    <a:pt x="2003" y="813"/>
                  </a:lnTo>
                  <a:lnTo>
                    <a:pt x="2329" y="487"/>
                  </a:lnTo>
                  <a:lnTo>
                    <a:pt x="2448" y="489"/>
                  </a:lnTo>
                  <a:lnTo>
                    <a:pt x="2686" y="248"/>
                  </a:lnTo>
                  <a:lnTo>
                    <a:pt x="2684" y="106"/>
                  </a:lnTo>
                  <a:lnTo>
                    <a:pt x="279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" name="Freeform 123"/>
            <p:cNvSpPr>
              <a:spLocks/>
            </p:cNvSpPr>
            <p:nvPr/>
          </p:nvSpPr>
          <p:spPr bwMode="auto">
            <a:xfrm>
              <a:off x="890587" y="6084887"/>
              <a:ext cx="3990975" cy="3441700"/>
            </a:xfrm>
            <a:custGeom>
              <a:avLst/>
              <a:gdLst>
                <a:gd name="T0" fmla="*/ 0 w 2514"/>
                <a:gd name="T1" fmla="*/ 2168 h 2168"/>
                <a:gd name="T2" fmla="*/ 1684 w 2514"/>
                <a:gd name="T3" fmla="*/ 484 h 2168"/>
                <a:gd name="T4" fmla="*/ 1788 w 2514"/>
                <a:gd name="T5" fmla="*/ 487 h 2168"/>
                <a:gd name="T6" fmla="*/ 1871 w 2514"/>
                <a:gd name="T7" fmla="*/ 404 h 2168"/>
                <a:gd name="T8" fmla="*/ 2088 w 2514"/>
                <a:gd name="T9" fmla="*/ 399 h 2168"/>
                <a:gd name="T10" fmla="*/ 2204 w 2514"/>
                <a:gd name="T11" fmla="*/ 286 h 2168"/>
                <a:gd name="T12" fmla="*/ 2206 w 2514"/>
                <a:gd name="T13" fmla="*/ 189 h 2168"/>
                <a:gd name="T14" fmla="*/ 2393 w 2514"/>
                <a:gd name="T15" fmla="*/ 2 h 2168"/>
                <a:gd name="T16" fmla="*/ 2514 w 2514"/>
                <a:gd name="T17" fmla="*/ 0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4" h="2168">
                  <a:moveTo>
                    <a:pt x="0" y="2168"/>
                  </a:moveTo>
                  <a:lnTo>
                    <a:pt x="1684" y="484"/>
                  </a:lnTo>
                  <a:lnTo>
                    <a:pt x="1788" y="487"/>
                  </a:lnTo>
                  <a:lnTo>
                    <a:pt x="1871" y="404"/>
                  </a:lnTo>
                  <a:lnTo>
                    <a:pt x="2088" y="399"/>
                  </a:lnTo>
                  <a:lnTo>
                    <a:pt x="2204" y="286"/>
                  </a:lnTo>
                  <a:lnTo>
                    <a:pt x="2206" y="189"/>
                  </a:lnTo>
                  <a:lnTo>
                    <a:pt x="2393" y="2"/>
                  </a:lnTo>
                  <a:lnTo>
                    <a:pt x="251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" name="Freeform 124"/>
            <p:cNvSpPr>
              <a:spLocks/>
            </p:cNvSpPr>
            <p:nvPr/>
          </p:nvSpPr>
          <p:spPr bwMode="auto">
            <a:xfrm>
              <a:off x="749300" y="4649787"/>
              <a:ext cx="5160963" cy="4913313"/>
            </a:xfrm>
            <a:custGeom>
              <a:avLst/>
              <a:gdLst>
                <a:gd name="T0" fmla="*/ 0 w 3251"/>
                <a:gd name="T1" fmla="*/ 3095 h 3095"/>
                <a:gd name="T2" fmla="*/ 1737 w 3251"/>
                <a:gd name="T3" fmla="*/ 1355 h 3095"/>
                <a:gd name="T4" fmla="*/ 1844 w 3251"/>
                <a:gd name="T5" fmla="*/ 1357 h 3095"/>
                <a:gd name="T6" fmla="*/ 2449 w 3251"/>
                <a:gd name="T7" fmla="*/ 750 h 3095"/>
                <a:gd name="T8" fmla="*/ 2735 w 3251"/>
                <a:gd name="T9" fmla="*/ 748 h 3095"/>
                <a:gd name="T10" fmla="*/ 3248 w 3251"/>
                <a:gd name="T11" fmla="*/ 232 h 3095"/>
                <a:gd name="T12" fmla="*/ 3251 w 3251"/>
                <a:gd name="T13" fmla="*/ 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1" h="3095">
                  <a:moveTo>
                    <a:pt x="0" y="3095"/>
                  </a:moveTo>
                  <a:lnTo>
                    <a:pt x="1737" y="1355"/>
                  </a:lnTo>
                  <a:lnTo>
                    <a:pt x="1844" y="1357"/>
                  </a:lnTo>
                  <a:lnTo>
                    <a:pt x="2449" y="750"/>
                  </a:lnTo>
                  <a:lnTo>
                    <a:pt x="2735" y="748"/>
                  </a:lnTo>
                  <a:lnTo>
                    <a:pt x="3248" y="232"/>
                  </a:lnTo>
                  <a:lnTo>
                    <a:pt x="325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0" name="Freeform 125"/>
            <p:cNvSpPr>
              <a:spLocks/>
            </p:cNvSpPr>
            <p:nvPr/>
          </p:nvSpPr>
          <p:spPr bwMode="auto">
            <a:xfrm>
              <a:off x="669925" y="5048250"/>
              <a:ext cx="4987925" cy="4506913"/>
            </a:xfrm>
            <a:custGeom>
              <a:avLst/>
              <a:gdLst>
                <a:gd name="T0" fmla="*/ 0 w 3142"/>
                <a:gd name="T1" fmla="*/ 2839 h 2839"/>
                <a:gd name="T2" fmla="*/ 1771 w 3142"/>
                <a:gd name="T3" fmla="*/ 1066 h 2839"/>
                <a:gd name="T4" fmla="*/ 1870 w 3142"/>
                <a:gd name="T5" fmla="*/ 1062 h 2839"/>
                <a:gd name="T6" fmla="*/ 2478 w 3142"/>
                <a:gd name="T7" fmla="*/ 456 h 2839"/>
                <a:gd name="T8" fmla="*/ 2769 w 3142"/>
                <a:gd name="T9" fmla="*/ 459 h 2839"/>
                <a:gd name="T10" fmla="*/ 3137 w 3142"/>
                <a:gd name="T11" fmla="*/ 90 h 2839"/>
                <a:gd name="T12" fmla="*/ 3142 w 3142"/>
                <a:gd name="T13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2" h="2839">
                  <a:moveTo>
                    <a:pt x="0" y="2839"/>
                  </a:moveTo>
                  <a:lnTo>
                    <a:pt x="1771" y="1066"/>
                  </a:lnTo>
                  <a:lnTo>
                    <a:pt x="1870" y="1062"/>
                  </a:lnTo>
                  <a:lnTo>
                    <a:pt x="2478" y="456"/>
                  </a:lnTo>
                  <a:lnTo>
                    <a:pt x="2769" y="459"/>
                  </a:lnTo>
                  <a:lnTo>
                    <a:pt x="3137" y="90"/>
                  </a:lnTo>
                  <a:lnTo>
                    <a:pt x="314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1" name="Freeform 126"/>
            <p:cNvSpPr>
              <a:spLocks/>
            </p:cNvSpPr>
            <p:nvPr/>
          </p:nvSpPr>
          <p:spPr bwMode="auto">
            <a:xfrm>
              <a:off x="947737" y="6129337"/>
              <a:ext cx="3975100" cy="3422650"/>
            </a:xfrm>
            <a:custGeom>
              <a:avLst/>
              <a:gdLst>
                <a:gd name="T0" fmla="*/ 0 w 2504"/>
                <a:gd name="T1" fmla="*/ 2156 h 2156"/>
                <a:gd name="T2" fmla="*/ 1664 w 2504"/>
                <a:gd name="T3" fmla="*/ 494 h 2156"/>
                <a:gd name="T4" fmla="*/ 1768 w 2504"/>
                <a:gd name="T5" fmla="*/ 494 h 2156"/>
                <a:gd name="T6" fmla="*/ 1851 w 2504"/>
                <a:gd name="T7" fmla="*/ 414 h 2156"/>
                <a:gd name="T8" fmla="*/ 2076 w 2504"/>
                <a:gd name="T9" fmla="*/ 416 h 2156"/>
                <a:gd name="T10" fmla="*/ 2201 w 2504"/>
                <a:gd name="T11" fmla="*/ 291 h 2156"/>
                <a:gd name="T12" fmla="*/ 2196 w 2504"/>
                <a:gd name="T13" fmla="*/ 189 h 2156"/>
                <a:gd name="T14" fmla="*/ 2383 w 2504"/>
                <a:gd name="T15" fmla="*/ 0 h 2156"/>
                <a:gd name="T16" fmla="*/ 2504 w 2504"/>
                <a:gd name="T17" fmla="*/ 0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4" h="2156">
                  <a:moveTo>
                    <a:pt x="0" y="2156"/>
                  </a:moveTo>
                  <a:lnTo>
                    <a:pt x="1664" y="494"/>
                  </a:lnTo>
                  <a:lnTo>
                    <a:pt x="1768" y="494"/>
                  </a:lnTo>
                  <a:lnTo>
                    <a:pt x="1851" y="414"/>
                  </a:lnTo>
                  <a:lnTo>
                    <a:pt x="2076" y="416"/>
                  </a:lnTo>
                  <a:lnTo>
                    <a:pt x="2201" y="291"/>
                  </a:lnTo>
                  <a:lnTo>
                    <a:pt x="2196" y="189"/>
                  </a:lnTo>
                  <a:lnTo>
                    <a:pt x="2383" y="0"/>
                  </a:lnTo>
                  <a:lnTo>
                    <a:pt x="250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2" name="Freeform 127"/>
            <p:cNvSpPr>
              <a:spLocks/>
            </p:cNvSpPr>
            <p:nvPr/>
          </p:nvSpPr>
          <p:spPr bwMode="auto">
            <a:xfrm>
              <a:off x="658812" y="5089525"/>
              <a:ext cx="4860925" cy="4368800"/>
            </a:xfrm>
            <a:custGeom>
              <a:avLst/>
              <a:gdLst>
                <a:gd name="T0" fmla="*/ 0 w 3062"/>
                <a:gd name="T1" fmla="*/ 2752 h 2752"/>
                <a:gd name="T2" fmla="*/ 1806 w 3062"/>
                <a:gd name="T3" fmla="*/ 946 h 2752"/>
                <a:gd name="T4" fmla="*/ 1891 w 3062"/>
                <a:gd name="T5" fmla="*/ 943 h 2752"/>
                <a:gd name="T6" fmla="*/ 2537 w 3062"/>
                <a:gd name="T7" fmla="*/ 298 h 2752"/>
                <a:gd name="T8" fmla="*/ 2844 w 3062"/>
                <a:gd name="T9" fmla="*/ 296 h 2752"/>
                <a:gd name="T10" fmla="*/ 3059 w 3062"/>
                <a:gd name="T11" fmla="*/ 80 h 2752"/>
                <a:gd name="T12" fmla="*/ 3062 w 3062"/>
                <a:gd name="T13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2" h="2752">
                  <a:moveTo>
                    <a:pt x="0" y="2752"/>
                  </a:moveTo>
                  <a:lnTo>
                    <a:pt x="1806" y="946"/>
                  </a:lnTo>
                  <a:lnTo>
                    <a:pt x="1891" y="943"/>
                  </a:lnTo>
                  <a:lnTo>
                    <a:pt x="2537" y="298"/>
                  </a:lnTo>
                  <a:lnTo>
                    <a:pt x="2844" y="296"/>
                  </a:lnTo>
                  <a:lnTo>
                    <a:pt x="3059" y="80"/>
                  </a:lnTo>
                  <a:lnTo>
                    <a:pt x="306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3" name="Freeform 128"/>
            <p:cNvSpPr>
              <a:spLocks/>
            </p:cNvSpPr>
            <p:nvPr/>
          </p:nvSpPr>
          <p:spPr bwMode="auto">
            <a:xfrm>
              <a:off x="700087" y="6534150"/>
              <a:ext cx="2649538" cy="2755900"/>
            </a:xfrm>
            <a:custGeom>
              <a:avLst/>
              <a:gdLst>
                <a:gd name="T0" fmla="*/ 0 w 1669"/>
                <a:gd name="T1" fmla="*/ 1736 h 1736"/>
                <a:gd name="T2" fmla="*/ 1669 w 1669"/>
                <a:gd name="T3" fmla="*/ 69 h 1736"/>
                <a:gd name="T4" fmla="*/ 1667 w 1669"/>
                <a:gd name="T5" fmla="*/ 0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9" h="1736">
                  <a:moveTo>
                    <a:pt x="0" y="1736"/>
                  </a:moveTo>
                  <a:lnTo>
                    <a:pt x="1669" y="69"/>
                  </a:lnTo>
                  <a:lnTo>
                    <a:pt x="166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4" name="Freeform 129"/>
            <p:cNvSpPr>
              <a:spLocks/>
            </p:cNvSpPr>
            <p:nvPr/>
          </p:nvSpPr>
          <p:spPr bwMode="auto">
            <a:xfrm>
              <a:off x="485775" y="6384925"/>
              <a:ext cx="2582863" cy="2716213"/>
            </a:xfrm>
            <a:custGeom>
              <a:avLst/>
              <a:gdLst>
                <a:gd name="T0" fmla="*/ 1627 w 1627"/>
                <a:gd name="T1" fmla="*/ 0 h 1711"/>
                <a:gd name="T2" fmla="*/ 1539 w 1627"/>
                <a:gd name="T3" fmla="*/ 0 h 1711"/>
                <a:gd name="T4" fmla="*/ 1289 w 1627"/>
                <a:gd name="T5" fmla="*/ 250 h 1711"/>
                <a:gd name="T6" fmla="*/ 1286 w 1627"/>
                <a:gd name="T7" fmla="*/ 425 h 1711"/>
                <a:gd name="T8" fmla="*/ 0 w 1627"/>
                <a:gd name="T9" fmla="*/ 1711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1711">
                  <a:moveTo>
                    <a:pt x="1627" y="0"/>
                  </a:moveTo>
                  <a:lnTo>
                    <a:pt x="1539" y="0"/>
                  </a:lnTo>
                  <a:lnTo>
                    <a:pt x="1289" y="250"/>
                  </a:lnTo>
                  <a:lnTo>
                    <a:pt x="1286" y="425"/>
                  </a:lnTo>
                  <a:lnTo>
                    <a:pt x="0" y="1711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5" name="Freeform 130"/>
            <p:cNvSpPr>
              <a:spLocks/>
            </p:cNvSpPr>
            <p:nvPr/>
          </p:nvSpPr>
          <p:spPr bwMode="auto">
            <a:xfrm>
              <a:off x="358775" y="6126162"/>
              <a:ext cx="2060575" cy="2911475"/>
            </a:xfrm>
            <a:custGeom>
              <a:avLst/>
              <a:gdLst>
                <a:gd name="T0" fmla="*/ 1224 w 1298"/>
                <a:gd name="T1" fmla="*/ 0 h 1834"/>
                <a:gd name="T2" fmla="*/ 1224 w 1298"/>
                <a:gd name="T3" fmla="*/ 293 h 1834"/>
                <a:gd name="T4" fmla="*/ 1298 w 1298"/>
                <a:gd name="T5" fmla="*/ 364 h 1834"/>
                <a:gd name="T6" fmla="*/ 1298 w 1298"/>
                <a:gd name="T7" fmla="*/ 536 h 1834"/>
                <a:gd name="T8" fmla="*/ 0 w 1298"/>
                <a:gd name="T9" fmla="*/ 1834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8" h="1834">
                  <a:moveTo>
                    <a:pt x="1224" y="0"/>
                  </a:moveTo>
                  <a:lnTo>
                    <a:pt x="1224" y="293"/>
                  </a:lnTo>
                  <a:lnTo>
                    <a:pt x="1298" y="364"/>
                  </a:lnTo>
                  <a:lnTo>
                    <a:pt x="1298" y="536"/>
                  </a:lnTo>
                  <a:lnTo>
                    <a:pt x="0" y="183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6" name="Freeform 131"/>
            <p:cNvSpPr>
              <a:spLocks/>
            </p:cNvSpPr>
            <p:nvPr/>
          </p:nvSpPr>
          <p:spPr bwMode="auto">
            <a:xfrm>
              <a:off x="-130175" y="5427662"/>
              <a:ext cx="5254625" cy="1612900"/>
            </a:xfrm>
            <a:custGeom>
              <a:avLst/>
              <a:gdLst>
                <a:gd name="T0" fmla="*/ 0 w 3310"/>
                <a:gd name="T1" fmla="*/ 1016 h 1016"/>
                <a:gd name="T2" fmla="*/ 965 w 3310"/>
                <a:gd name="T3" fmla="*/ 52 h 1016"/>
                <a:gd name="T4" fmla="*/ 1045 w 3310"/>
                <a:gd name="T5" fmla="*/ 57 h 1016"/>
                <a:gd name="T6" fmla="*/ 1142 w 3310"/>
                <a:gd name="T7" fmla="*/ 156 h 1016"/>
                <a:gd name="T8" fmla="*/ 1142 w 3310"/>
                <a:gd name="T9" fmla="*/ 328 h 1016"/>
                <a:gd name="T10" fmla="*/ 1251 w 3310"/>
                <a:gd name="T11" fmla="*/ 437 h 1016"/>
                <a:gd name="T12" fmla="*/ 1350 w 3310"/>
                <a:gd name="T13" fmla="*/ 430 h 1016"/>
                <a:gd name="T14" fmla="*/ 1521 w 3310"/>
                <a:gd name="T15" fmla="*/ 260 h 1016"/>
                <a:gd name="T16" fmla="*/ 1632 w 3310"/>
                <a:gd name="T17" fmla="*/ 255 h 1016"/>
                <a:gd name="T18" fmla="*/ 1698 w 3310"/>
                <a:gd name="T19" fmla="*/ 321 h 1016"/>
                <a:gd name="T20" fmla="*/ 1923 w 3310"/>
                <a:gd name="T21" fmla="*/ 321 h 1016"/>
                <a:gd name="T22" fmla="*/ 2180 w 3310"/>
                <a:gd name="T23" fmla="*/ 579 h 1016"/>
                <a:gd name="T24" fmla="*/ 2438 w 3310"/>
                <a:gd name="T25" fmla="*/ 574 h 1016"/>
                <a:gd name="T26" fmla="*/ 3010 w 3310"/>
                <a:gd name="T27" fmla="*/ 0 h 1016"/>
                <a:gd name="T28" fmla="*/ 3310 w 3310"/>
                <a:gd name="T29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0" h="1016">
                  <a:moveTo>
                    <a:pt x="0" y="1016"/>
                  </a:moveTo>
                  <a:lnTo>
                    <a:pt x="965" y="52"/>
                  </a:lnTo>
                  <a:lnTo>
                    <a:pt x="1045" y="57"/>
                  </a:lnTo>
                  <a:lnTo>
                    <a:pt x="1142" y="156"/>
                  </a:lnTo>
                  <a:lnTo>
                    <a:pt x="1142" y="328"/>
                  </a:lnTo>
                  <a:lnTo>
                    <a:pt x="1251" y="437"/>
                  </a:lnTo>
                  <a:lnTo>
                    <a:pt x="1350" y="430"/>
                  </a:lnTo>
                  <a:lnTo>
                    <a:pt x="1521" y="260"/>
                  </a:lnTo>
                  <a:lnTo>
                    <a:pt x="1632" y="255"/>
                  </a:lnTo>
                  <a:lnTo>
                    <a:pt x="1698" y="321"/>
                  </a:lnTo>
                  <a:lnTo>
                    <a:pt x="1923" y="321"/>
                  </a:lnTo>
                  <a:lnTo>
                    <a:pt x="2180" y="579"/>
                  </a:lnTo>
                  <a:lnTo>
                    <a:pt x="2438" y="574"/>
                  </a:lnTo>
                  <a:lnTo>
                    <a:pt x="3010" y="0"/>
                  </a:lnTo>
                  <a:lnTo>
                    <a:pt x="331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7" name="Freeform 132"/>
            <p:cNvSpPr>
              <a:spLocks/>
            </p:cNvSpPr>
            <p:nvPr/>
          </p:nvSpPr>
          <p:spPr bwMode="auto">
            <a:xfrm>
              <a:off x="1871662" y="4745037"/>
              <a:ext cx="3824288" cy="1511300"/>
            </a:xfrm>
            <a:custGeom>
              <a:avLst/>
              <a:gdLst>
                <a:gd name="T0" fmla="*/ 0 w 2409"/>
                <a:gd name="T1" fmla="*/ 569 h 952"/>
                <a:gd name="T2" fmla="*/ 89 w 2409"/>
                <a:gd name="T3" fmla="*/ 565 h 952"/>
                <a:gd name="T4" fmla="*/ 182 w 2409"/>
                <a:gd name="T5" fmla="*/ 657 h 952"/>
                <a:gd name="T6" fmla="*/ 245 w 2409"/>
                <a:gd name="T7" fmla="*/ 664 h 952"/>
                <a:gd name="T8" fmla="*/ 312 w 2409"/>
                <a:gd name="T9" fmla="*/ 598 h 952"/>
                <a:gd name="T10" fmla="*/ 380 w 2409"/>
                <a:gd name="T11" fmla="*/ 595 h 952"/>
                <a:gd name="T12" fmla="*/ 428 w 2409"/>
                <a:gd name="T13" fmla="*/ 548 h 952"/>
                <a:gd name="T14" fmla="*/ 560 w 2409"/>
                <a:gd name="T15" fmla="*/ 541 h 952"/>
                <a:gd name="T16" fmla="*/ 964 w 2409"/>
                <a:gd name="T17" fmla="*/ 945 h 952"/>
                <a:gd name="T18" fmla="*/ 1134 w 2409"/>
                <a:gd name="T19" fmla="*/ 952 h 952"/>
                <a:gd name="T20" fmla="*/ 1744 w 2409"/>
                <a:gd name="T21" fmla="*/ 342 h 952"/>
                <a:gd name="T22" fmla="*/ 1988 w 2409"/>
                <a:gd name="T23" fmla="*/ 338 h 952"/>
                <a:gd name="T24" fmla="*/ 2328 w 2409"/>
                <a:gd name="T25" fmla="*/ 0 h 952"/>
                <a:gd name="T26" fmla="*/ 2409 w 2409"/>
                <a:gd name="T27" fmla="*/ 2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09" h="952">
                  <a:moveTo>
                    <a:pt x="0" y="569"/>
                  </a:moveTo>
                  <a:lnTo>
                    <a:pt x="89" y="565"/>
                  </a:lnTo>
                  <a:lnTo>
                    <a:pt x="182" y="657"/>
                  </a:lnTo>
                  <a:lnTo>
                    <a:pt x="245" y="664"/>
                  </a:lnTo>
                  <a:lnTo>
                    <a:pt x="312" y="598"/>
                  </a:lnTo>
                  <a:lnTo>
                    <a:pt x="380" y="595"/>
                  </a:lnTo>
                  <a:lnTo>
                    <a:pt x="428" y="548"/>
                  </a:lnTo>
                  <a:lnTo>
                    <a:pt x="560" y="541"/>
                  </a:lnTo>
                  <a:lnTo>
                    <a:pt x="964" y="945"/>
                  </a:lnTo>
                  <a:lnTo>
                    <a:pt x="1134" y="952"/>
                  </a:lnTo>
                  <a:lnTo>
                    <a:pt x="1744" y="342"/>
                  </a:lnTo>
                  <a:lnTo>
                    <a:pt x="1988" y="338"/>
                  </a:lnTo>
                  <a:lnTo>
                    <a:pt x="2328" y="0"/>
                  </a:lnTo>
                  <a:lnTo>
                    <a:pt x="2409" y="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8" name="Freeform 133"/>
            <p:cNvSpPr>
              <a:spLocks/>
            </p:cNvSpPr>
            <p:nvPr/>
          </p:nvSpPr>
          <p:spPr bwMode="auto">
            <a:xfrm>
              <a:off x="-257175" y="5205412"/>
              <a:ext cx="2671763" cy="1817688"/>
            </a:xfrm>
            <a:custGeom>
              <a:avLst/>
              <a:gdLst>
                <a:gd name="T0" fmla="*/ 0 w 1683"/>
                <a:gd name="T1" fmla="*/ 1145 h 1145"/>
                <a:gd name="T2" fmla="*/ 1142 w 1683"/>
                <a:gd name="T3" fmla="*/ 3 h 1145"/>
                <a:gd name="T4" fmla="*/ 1274 w 1683"/>
                <a:gd name="T5" fmla="*/ 0 h 1145"/>
                <a:gd name="T6" fmla="*/ 1438 w 1683"/>
                <a:gd name="T7" fmla="*/ 163 h 1145"/>
                <a:gd name="T8" fmla="*/ 1511 w 1683"/>
                <a:gd name="T9" fmla="*/ 168 h 1145"/>
                <a:gd name="T10" fmla="*/ 1605 w 1683"/>
                <a:gd name="T11" fmla="*/ 74 h 1145"/>
                <a:gd name="T12" fmla="*/ 1683 w 1683"/>
                <a:gd name="T13" fmla="*/ 76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3" h="1145">
                  <a:moveTo>
                    <a:pt x="0" y="1145"/>
                  </a:moveTo>
                  <a:lnTo>
                    <a:pt x="1142" y="3"/>
                  </a:lnTo>
                  <a:lnTo>
                    <a:pt x="1274" y="0"/>
                  </a:lnTo>
                  <a:lnTo>
                    <a:pt x="1438" y="163"/>
                  </a:lnTo>
                  <a:lnTo>
                    <a:pt x="1511" y="168"/>
                  </a:lnTo>
                  <a:lnTo>
                    <a:pt x="1605" y="74"/>
                  </a:lnTo>
                  <a:lnTo>
                    <a:pt x="1683" y="7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9" name="Freeform 134"/>
            <p:cNvSpPr>
              <a:spLocks/>
            </p:cNvSpPr>
            <p:nvPr/>
          </p:nvSpPr>
          <p:spPr bwMode="auto">
            <a:xfrm>
              <a:off x="-193675" y="5116512"/>
              <a:ext cx="2214563" cy="1733550"/>
            </a:xfrm>
            <a:custGeom>
              <a:avLst/>
              <a:gdLst>
                <a:gd name="T0" fmla="*/ 0 w 1395"/>
                <a:gd name="T1" fmla="*/ 1092 h 1092"/>
                <a:gd name="T2" fmla="*/ 1090 w 1395"/>
                <a:gd name="T3" fmla="*/ 4 h 1092"/>
                <a:gd name="T4" fmla="*/ 1260 w 1395"/>
                <a:gd name="T5" fmla="*/ 0 h 1092"/>
                <a:gd name="T6" fmla="*/ 1346 w 1395"/>
                <a:gd name="T7" fmla="*/ 87 h 1092"/>
                <a:gd name="T8" fmla="*/ 1395 w 1395"/>
                <a:gd name="T9" fmla="*/ 89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5" h="1092">
                  <a:moveTo>
                    <a:pt x="0" y="1092"/>
                  </a:moveTo>
                  <a:lnTo>
                    <a:pt x="1090" y="4"/>
                  </a:lnTo>
                  <a:lnTo>
                    <a:pt x="1260" y="0"/>
                  </a:lnTo>
                  <a:lnTo>
                    <a:pt x="1346" y="87"/>
                  </a:lnTo>
                  <a:lnTo>
                    <a:pt x="1395" y="8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0" name="Freeform 135"/>
            <p:cNvSpPr>
              <a:spLocks/>
            </p:cNvSpPr>
            <p:nvPr/>
          </p:nvSpPr>
          <p:spPr bwMode="auto">
            <a:xfrm>
              <a:off x="2232025" y="6294437"/>
              <a:ext cx="152400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1" name="Freeform 136"/>
            <p:cNvSpPr>
              <a:spLocks/>
            </p:cNvSpPr>
            <p:nvPr/>
          </p:nvSpPr>
          <p:spPr bwMode="auto">
            <a:xfrm>
              <a:off x="1795462" y="556260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2" name="Freeform 137"/>
            <p:cNvSpPr>
              <a:spLocks/>
            </p:cNvSpPr>
            <p:nvPr/>
          </p:nvSpPr>
          <p:spPr bwMode="auto">
            <a:xfrm>
              <a:off x="3743325" y="3452812"/>
              <a:ext cx="247650" cy="252413"/>
            </a:xfrm>
            <a:custGeom>
              <a:avLst/>
              <a:gdLst>
                <a:gd name="T0" fmla="*/ 12 w 66"/>
                <a:gd name="T1" fmla="*/ 12 h 67"/>
                <a:gd name="T2" fmla="*/ 54 w 66"/>
                <a:gd name="T3" fmla="*/ 12 h 67"/>
                <a:gd name="T4" fmla="*/ 54 w 66"/>
                <a:gd name="T5" fmla="*/ 55 h 67"/>
                <a:gd name="T6" fmla="*/ 12 w 66"/>
                <a:gd name="T7" fmla="*/ 55 h 67"/>
                <a:gd name="T8" fmla="*/ 12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2" y="12"/>
                  </a:moveTo>
                  <a:cubicBezTo>
                    <a:pt x="23" y="0"/>
                    <a:pt x="43" y="0"/>
                    <a:pt x="54" y="12"/>
                  </a:cubicBezTo>
                  <a:cubicBezTo>
                    <a:pt x="66" y="24"/>
                    <a:pt x="66" y="43"/>
                    <a:pt x="54" y="55"/>
                  </a:cubicBezTo>
                  <a:cubicBezTo>
                    <a:pt x="43" y="67"/>
                    <a:pt x="23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3" name="Freeform 138"/>
            <p:cNvSpPr>
              <a:spLocks/>
            </p:cNvSpPr>
            <p:nvPr/>
          </p:nvSpPr>
          <p:spPr bwMode="auto">
            <a:xfrm>
              <a:off x="3792537" y="3502025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4" name="Freeform 139"/>
            <p:cNvSpPr>
              <a:spLocks/>
            </p:cNvSpPr>
            <p:nvPr/>
          </p:nvSpPr>
          <p:spPr bwMode="auto">
            <a:xfrm>
              <a:off x="4876800" y="4462462"/>
              <a:ext cx="252413" cy="252413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5" name="Freeform 140"/>
            <p:cNvSpPr>
              <a:spLocks/>
            </p:cNvSpPr>
            <p:nvPr/>
          </p:nvSpPr>
          <p:spPr bwMode="auto">
            <a:xfrm>
              <a:off x="4926012" y="45116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6" name="Freeform 141"/>
            <p:cNvSpPr>
              <a:spLocks/>
            </p:cNvSpPr>
            <p:nvPr/>
          </p:nvSpPr>
          <p:spPr bwMode="auto">
            <a:xfrm>
              <a:off x="6589712" y="4938712"/>
              <a:ext cx="247650" cy="252413"/>
            </a:xfrm>
            <a:custGeom>
              <a:avLst/>
              <a:gdLst>
                <a:gd name="T0" fmla="*/ 12 w 66"/>
                <a:gd name="T1" fmla="*/ 12 h 67"/>
                <a:gd name="T2" fmla="*/ 54 w 66"/>
                <a:gd name="T3" fmla="*/ 12 h 67"/>
                <a:gd name="T4" fmla="*/ 54 w 66"/>
                <a:gd name="T5" fmla="*/ 55 h 67"/>
                <a:gd name="T6" fmla="*/ 12 w 66"/>
                <a:gd name="T7" fmla="*/ 55 h 67"/>
                <a:gd name="T8" fmla="*/ 12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2" y="12"/>
                  </a:moveTo>
                  <a:cubicBezTo>
                    <a:pt x="23" y="0"/>
                    <a:pt x="43" y="0"/>
                    <a:pt x="54" y="12"/>
                  </a:cubicBezTo>
                  <a:cubicBezTo>
                    <a:pt x="66" y="24"/>
                    <a:pt x="66" y="43"/>
                    <a:pt x="54" y="55"/>
                  </a:cubicBezTo>
                  <a:cubicBezTo>
                    <a:pt x="43" y="67"/>
                    <a:pt x="23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7" name="Freeform 142"/>
            <p:cNvSpPr>
              <a:spLocks/>
            </p:cNvSpPr>
            <p:nvPr/>
          </p:nvSpPr>
          <p:spPr bwMode="auto">
            <a:xfrm>
              <a:off x="6637337" y="4987925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8" name="Freeform 143"/>
            <p:cNvSpPr>
              <a:spLocks/>
            </p:cNvSpPr>
            <p:nvPr/>
          </p:nvSpPr>
          <p:spPr bwMode="auto">
            <a:xfrm>
              <a:off x="5856287" y="8201025"/>
              <a:ext cx="249238" cy="247650"/>
            </a:xfrm>
            <a:custGeom>
              <a:avLst/>
              <a:gdLst>
                <a:gd name="T0" fmla="*/ 11 w 66"/>
                <a:gd name="T1" fmla="*/ 12 h 66"/>
                <a:gd name="T2" fmla="*/ 54 w 66"/>
                <a:gd name="T3" fmla="*/ 12 h 66"/>
                <a:gd name="T4" fmla="*/ 54 w 66"/>
                <a:gd name="T5" fmla="*/ 54 h 66"/>
                <a:gd name="T6" fmla="*/ 11 w 66"/>
                <a:gd name="T7" fmla="*/ 54 h 66"/>
                <a:gd name="T8" fmla="*/ 11 w 6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11" y="12"/>
                  </a:moveTo>
                  <a:cubicBezTo>
                    <a:pt x="23" y="0"/>
                    <a:pt x="42" y="0"/>
                    <a:pt x="54" y="12"/>
                  </a:cubicBezTo>
                  <a:cubicBezTo>
                    <a:pt x="66" y="23"/>
                    <a:pt x="66" y="43"/>
                    <a:pt x="54" y="54"/>
                  </a:cubicBezTo>
                  <a:cubicBezTo>
                    <a:pt x="42" y="66"/>
                    <a:pt x="23" y="66"/>
                    <a:pt x="11" y="54"/>
                  </a:cubicBezTo>
                  <a:cubicBezTo>
                    <a:pt x="0" y="43"/>
                    <a:pt x="0" y="23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9" name="Freeform 144"/>
            <p:cNvSpPr>
              <a:spLocks/>
            </p:cNvSpPr>
            <p:nvPr/>
          </p:nvSpPr>
          <p:spPr bwMode="auto">
            <a:xfrm>
              <a:off x="5902325" y="8250237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0" name="Freeform 145"/>
            <p:cNvSpPr>
              <a:spLocks/>
            </p:cNvSpPr>
            <p:nvPr/>
          </p:nvSpPr>
          <p:spPr bwMode="auto">
            <a:xfrm>
              <a:off x="5781675" y="4538662"/>
              <a:ext cx="247650" cy="250825"/>
            </a:xfrm>
            <a:custGeom>
              <a:avLst/>
              <a:gdLst>
                <a:gd name="T0" fmla="*/ 12 w 66"/>
                <a:gd name="T1" fmla="*/ 12 h 67"/>
                <a:gd name="T2" fmla="*/ 55 w 66"/>
                <a:gd name="T3" fmla="*/ 12 h 67"/>
                <a:gd name="T4" fmla="*/ 55 w 66"/>
                <a:gd name="T5" fmla="*/ 55 h 67"/>
                <a:gd name="T6" fmla="*/ 12 w 66"/>
                <a:gd name="T7" fmla="*/ 55 h 67"/>
                <a:gd name="T8" fmla="*/ 12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2" y="12"/>
                  </a:moveTo>
                  <a:cubicBezTo>
                    <a:pt x="23" y="0"/>
                    <a:pt x="43" y="0"/>
                    <a:pt x="55" y="12"/>
                  </a:cubicBezTo>
                  <a:cubicBezTo>
                    <a:pt x="66" y="24"/>
                    <a:pt x="66" y="43"/>
                    <a:pt x="55" y="55"/>
                  </a:cubicBezTo>
                  <a:cubicBezTo>
                    <a:pt x="43" y="67"/>
                    <a:pt x="23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1" name="Freeform 146"/>
            <p:cNvSpPr>
              <a:spLocks/>
            </p:cNvSpPr>
            <p:nvPr/>
          </p:nvSpPr>
          <p:spPr bwMode="auto">
            <a:xfrm>
              <a:off x="5830887" y="458628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2" name="Freeform 147"/>
            <p:cNvSpPr>
              <a:spLocks/>
            </p:cNvSpPr>
            <p:nvPr/>
          </p:nvSpPr>
          <p:spPr bwMode="auto">
            <a:xfrm>
              <a:off x="6788150" y="6140450"/>
              <a:ext cx="250825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3" name="Freeform 148"/>
            <p:cNvSpPr>
              <a:spLocks/>
            </p:cNvSpPr>
            <p:nvPr/>
          </p:nvSpPr>
          <p:spPr bwMode="auto">
            <a:xfrm>
              <a:off x="6837362" y="6189662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4" name="Freeform 149"/>
            <p:cNvSpPr>
              <a:spLocks/>
            </p:cNvSpPr>
            <p:nvPr/>
          </p:nvSpPr>
          <p:spPr bwMode="auto">
            <a:xfrm>
              <a:off x="4400550" y="8572500"/>
              <a:ext cx="252413" cy="247650"/>
            </a:xfrm>
            <a:custGeom>
              <a:avLst/>
              <a:gdLst>
                <a:gd name="T0" fmla="*/ 12 w 67"/>
                <a:gd name="T1" fmla="*/ 12 h 66"/>
                <a:gd name="T2" fmla="*/ 55 w 67"/>
                <a:gd name="T3" fmla="*/ 12 h 66"/>
                <a:gd name="T4" fmla="*/ 55 w 67"/>
                <a:gd name="T5" fmla="*/ 54 h 66"/>
                <a:gd name="T6" fmla="*/ 12 w 67"/>
                <a:gd name="T7" fmla="*/ 54 h 66"/>
                <a:gd name="T8" fmla="*/ 12 w 67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3"/>
                    <a:pt x="67" y="43"/>
                    <a:pt x="55" y="54"/>
                  </a:cubicBezTo>
                  <a:cubicBezTo>
                    <a:pt x="43" y="66"/>
                    <a:pt x="24" y="66"/>
                    <a:pt x="12" y="54"/>
                  </a:cubicBezTo>
                  <a:cubicBezTo>
                    <a:pt x="0" y="43"/>
                    <a:pt x="0" y="23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5" name="Freeform 150"/>
            <p:cNvSpPr>
              <a:spLocks/>
            </p:cNvSpPr>
            <p:nvPr/>
          </p:nvSpPr>
          <p:spPr bwMode="auto">
            <a:xfrm>
              <a:off x="4449762" y="862171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6" name="Freeform 151"/>
            <p:cNvSpPr>
              <a:spLocks/>
            </p:cNvSpPr>
            <p:nvPr/>
          </p:nvSpPr>
          <p:spPr bwMode="auto">
            <a:xfrm>
              <a:off x="1968500" y="5122862"/>
              <a:ext cx="250825" cy="247650"/>
            </a:xfrm>
            <a:custGeom>
              <a:avLst/>
              <a:gdLst>
                <a:gd name="T0" fmla="*/ 12 w 67"/>
                <a:gd name="T1" fmla="*/ 11 h 66"/>
                <a:gd name="T2" fmla="*/ 55 w 67"/>
                <a:gd name="T3" fmla="*/ 11 h 66"/>
                <a:gd name="T4" fmla="*/ 55 w 67"/>
                <a:gd name="T5" fmla="*/ 54 h 66"/>
                <a:gd name="T6" fmla="*/ 12 w 67"/>
                <a:gd name="T7" fmla="*/ 54 h 66"/>
                <a:gd name="T8" fmla="*/ 12 w 67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12" y="11"/>
                  </a:moveTo>
                  <a:cubicBezTo>
                    <a:pt x="24" y="0"/>
                    <a:pt x="43" y="0"/>
                    <a:pt x="55" y="11"/>
                  </a:cubicBezTo>
                  <a:cubicBezTo>
                    <a:pt x="67" y="23"/>
                    <a:pt x="67" y="42"/>
                    <a:pt x="55" y="54"/>
                  </a:cubicBezTo>
                  <a:cubicBezTo>
                    <a:pt x="43" y="66"/>
                    <a:pt x="24" y="66"/>
                    <a:pt x="12" y="54"/>
                  </a:cubicBezTo>
                  <a:cubicBezTo>
                    <a:pt x="0" y="42"/>
                    <a:pt x="0" y="23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7" name="Freeform 152"/>
            <p:cNvSpPr>
              <a:spLocks/>
            </p:cNvSpPr>
            <p:nvPr/>
          </p:nvSpPr>
          <p:spPr bwMode="auto">
            <a:xfrm>
              <a:off x="2017712" y="516890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8" name="Freeform 153"/>
            <p:cNvSpPr>
              <a:spLocks/>
            </p:cNvSpPr>
            <p:nvPr/>
          </p:nvSpPr>
          <p:spPr bwMode="auto">
            <a:xfrm>
              <a:off x="3605212" y="4951412"/>
              <a:ext cx="250825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9" name="Freeform 154"/>
            <p:cNvSpPr>
              <a:spLocks/>
            </p:cNvSpPr>
            <p:nvPr/>
          </p:nvSpPr>
          <p:spPr bwMode="auto">
            <a:xfrm>
              <a:off x="3654425" y="499903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0" name="Freeform 155"/>
            <p:cNvSpPr>
              <a:spLocks/>
            </p:cNvSpPr>
            <p:nvPr/>
          </p:nvSpPr>
          <p:spPr bwMode="auto">
            <a:xfrm>
              <a:off x="3484562" y="3640137"/>
              <a:ext cx="150813" cy="153988"/>
            </a:xfrm>
            <a:custGeom>
              <a:avLst/>
              <a:gdLst>
                <a:gd name="T0" fmla="*/ 7 w 40"/>
                <a:gd name="T1" fmla="*/ 7 h 41"/>
                <a:gd name="T2" fmla="*/ 33 w 40"/>
                <a:gd name="T3" fmla="*/ 7 h 41"/>
                <a:gd name="T4" fmla="*/ 33 w 40"/>
                <a:gd name="T5" fmla="*/ 34 h 41"/>
                <a:gd name="T6" fmla="*/ 7 w 40"/>
                <a:gd name="T7" fmla="*/ 34 h 41"/>
                <a:gd name="T8" fmla="*/ 7 w 40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0" y="15"/>
                    <a:pt x="40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1" name="Freeform 156"/>
            <p:cNvSpPr>
              <a:spLocks/>
            </p:cNvSpPr>
            <p:nvPr/>
          </p:nvSpPr>
          <p:spPr bwMode="auto">
            <a:xfrm>
              <a:off x="3695700" y="38544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2" name="Freeform 157"/>
            <p:cNvSpPr>
              <a:spLocks/>
            </p:cNvSpPr>
            <p:nvPr/>
          </p:nvSpPr>
          <p:spPr bwMode="auto">
            <a:xfrm>
              <a:off x="3259137" y="49688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3" name="Freeform 158"/>
            <p:cNvSpPr>
              <a:spLocks/>
            </p:cNvSpPr>
            <p:nvPr/>
          </p:nvSpPr>
          <p:spPr bwMode="auto">
            <a:xfrm>
              <a:off x="3387725" y="4181475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4" name="Freeform 159"/>
            <p:cNvSpPr>
              <a:spLocks/>
            </p:cNvSpPr>
            <p:nvPr/>
          </p:nvSpPr>
          <p:spPr bwMode="auto">
            <a:xfrm>
              <a:off x="1900237" y="394811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5" name="Freeform 160"/>
            <p:cNvSpPr>
              <a:spLocks/>
            </p:cNvSpPr>
            <p:nvPr/>
          </p:nvSpPr>
          <p:spPr bwMode="auto">
            <a:xfrm>
              <a:off x="1003300" y="414813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6" name="Freeform 161"/>
            <p:cNvSpPr>
              <a:spLocks/>
            </p:cNvSpPr>
            <p:nvPr/>
          </p:nvSpPr>
          <p:spPr bwMode="auto">
            <a:xfrm>
              <a:off x="2389187" y="311943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7" name="Freeform 162"/>
            <p:cNvSpPr>
              <a:spLocks/>
            </p:cNvSpPr>
            <p:nvPr/>
          </p:nvSpPr>
          <p:spPr bwMode="auto">
            <a:xfrm>
              <a:off x="-106363" y="6665912"/>
              <a:ext cx="2349500" cy="2668588"/>
            </a:xfrm>
            <a:custGeom>
              <a:avLst/>
              <a:gdLst>
                <a:gd name="T0" fmla="*/ 0 w 1480"/>
                <a:gd name="T1" fmla="*/ 1681 h 1681"/>
                <a:gd name="T2" fmla="*/ 1480 w 1480"/>
                <a:gd name="T3" fmla="*/ 201 h 1681"/>
                <a:gd name="T4" fmla="*/ 1477 w 1480"/>
                <a:gd name="T5" fmla="*/ 85 h 1681"/>
                <a:gd name="T6" fmla="*/ 1392 w 1480"/>
                <a:gd name="T7" fmla="*/ 0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0" h="1681">
                  <a:moveTo>
                    <a:pt x="0" y="1681"/>
                  </a:moveTo>
                  <a:lnTo>
                    <a:pt x="1480" y="201"/>
                  </a:lnTo>
                  <a:lnTo>
                    <a:pt x="1477" y="85"/>
                  </a:lnTo>
                  <a:lnTo>
                    <a:pt x="139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8" name="Freeform 163"/>
            <p:cNvSpPr>
              <a:spLocks/>
            </p:cNvSpPr>
            <p:nvPr/>
          </p:nvSpPr>
          <p:spPr bwMode="auto">
            <a:xfrm>
              <a:off x="-452438" y="6189662"/>
              <a:ext cx="2011363" cy="1747838"/>
            </a:xfrm>
            <a:custGeom>
              <a:avLst/>
              <a:gdLst>
                <a:gd name="T0" fmla="*/ 0 w 1267"/>
                <a:gd name="T1" fmla="*/ 1101 h 1101"/>
                <a:gd name="T2" fmla="*/ 1102 w 1267"/>
                <a:gd name="T3" fmla="*/ 0 h 1101"/>
                <a:gd name="T4" fmla="*/ 1267 w 1267"/>
                <a:gd name="T5" fmla="*/ 0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7" h="1101">
                  <a:moveTo>
                    <a:pt x="0" y="1101"/>
                  </a:moveTo>
                  <a:lnTo>
                    <a:pt x="1102" y="0"/>
                  </a:lnTo>
                  <a:lnTo>
                    <a:pt x="126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9" name="Freeform 164"/>
            <p:cNvSpPr>
              <a:spLocks/>
            </p:cNvSpPr>
            <p:nvPr/>
          </p:nvSpPr>
          <p:spPr bwMode="auto">
            <a:xfrm>
              <a:off x="88900" y="6888162"/>
              <a:ext cx="2000250" cy="2124075"/>
            </a:xfrm>
            <a:custGeom>
              <a:avLst/>
              <a:gdLst>
                <a:gd name="T0" fmla="*/ 0 w 1260"/>
                <a:gd name="T1" fmla="*/ 1338 h 1338"/>
                <a:gd name="T2" fmla="*/ 1260 w 1260"/>
                <a:gd name="T3" fmla="*/ 75 h 1338"/>
                <a:gd name="T4" fmla="*/ 1260 w 1260"/>
                <a:gd name="T5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0" h="1338">
                  <a:moveTo>
                    <a:pt x="0" y="1338"/>
                  </a:moveTo>
                  <a:lnTo>
                    <a:pt x="1260" y="75"/>
                  </a:lnTo>
                  <a:lnTo>
                    <a:pt x="126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0" name="Freeform 165"/>
            <p:cNvSpPr>
              <a:spLocks/>
            </p:cNvSpPr>
            <p:nvPr/>
          </p:nvSpPr>
          <p:spPr bwMode="auto">
            <a:xfrm>
              <a:off x="1517650" y="6113462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1" name="Freeform 166"/>
            <p:cNvSpPr>
              <a:spLocks/>
            </p:cNvSpPr>
            <p:nvPr/>
          </p:nvSpPr>
          <p:spPr bwMode="auto">
            <a:xfrm>
              <a:off x="2378075" y="5254625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2" name="Freeform 167"/>
            <p:cNvSpPr>
              <a:spLocks/>
            </p:cNvSpPr>
            <p:nvPr/>
          </p:nvSpPr>
          <p:spPr bwMode="auto">
            <a:xfrm>
              <a:off x="2678112" y="58705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3" name="Freeform 168"/>
            <p:cNvSpPr>
              <a:spLocks/>
            </p:cNvSpPr>
            <p:nvPr/>
          </p:nvSpPr>
          <p:spPr bwMode="auto">
            <a:xfrm>
              <a:off x="3473450" y="564832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4" name="Freeform 169"/>
            <p:cNvSpPr>
              <a:spLocks/>
            </p:cNvSpPr>
            <p:nvPr/>
          </p:nvSpPr>
          <p:spPr bwMode="auto">
            <a:xfrm>
              <a:off x="4310062" y="461645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5" name="Freeform 170"/>
            <p:cNvSpPr>
              <a:spLocks/>
            </p:cNvSpPr>
            <p:nvPr/>
          </p:nvSpPr>
          <p:spPr bwMode="auto">
            <a:xfrm>
              <a:off x="2028825" y="679291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6" name="Freeform 171"/>
            <p:cNvSpPr>
              <a:spLocks/>
            </p:cNvSpPr>
            <p:nvPr/>
          </p:nvSpPr>
          <p:spPr bwMode="auto">
            <a:xfrm>
              <a:off x="2314575" y="83851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7" name="Freeform 172"/>
            <p:cNvSpPr>
              <a:spLocks/>
            </p:cNvSpPr>
            <p:nvPr/>
          </p:nvSpPr>
          <p:spPr bwMode="auto">
            <a:xfrm>
              <a:off x="7212012" y="781050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8" name="Freeform 173"/>
            <p:cNvSpPr>
              <a:spLocks/>
            </p:cNvSpPr>
            <p:nvPr/>
          </p:nvSpPr>
          <p:spPr bwMode="auto">
            <a:xfrm>
              <a:off x="6926262" y="817086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9" name="Freeform 174"/>
            <p:cNvSpPr>
              <a:spLocks/>
            </p:cNvSpPr>
            <p:nvPr/>
          </p:nvSpPr>
          <p:spPr bwMode="auto">
            <a:xfrm>
              <a:off x="2119312" y="73342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0" name="Freeform 175"/>
            <p:cNvSpPr>
              <a:spLocks/>
            </p:cNvSpPr>
            <p:nvPr/>
          </p:nvSpPr>
          <p:spPr bwMode="auto">
            <a:xfrm>
              <a:off x="9310687" y="30400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1" name="Freeform 176"/>
            <p:cNvSpPr>
              <a:spLocks/>
            </p:cNvSpPr>
            <p:nvPr/>
          </p:nvSpPr>
          <p:spPr bwMode="auto">
            <a:xfrm>
              <a:off x="9415462" y="61023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2" name="Freeform 177"/>
            <p:cNvSpPr>
              <a:spLocks/>
            </p:cNvSpPr>
            <p:nvPr/>
          </p:nvSpPr>
          <p:spPr bwMode="auto">
            <a:xfrm>
              <a:off x="2017712" y="6591300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3" name="Freeform 178"/>
            <p:cNvSpPr>
              <a:spLocks/>
            </p:cNvSpPr>
            <p:nvPr/>
          </p:nvSpPr>
          <p:spPr bwMode="auto">
            <a:xfrm>
              <a:off x="5360987" y="73453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4" name="Freeform 179"/>
            <p:cNvSpPr>
              <a:spLocks/>
            </p:cNvSpPr>
            <p:nvPr/>
          </p:nvSpPr>
          <p:spPr bwMode="auto">
            <a:xfrm>
              <a:off x="5957887" y="7727950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5" name="Freeform 180"/>
            <p:cNvSpPr>
              <a:spLocks/>
            </p:cNvSpPr>
            <p:nvPr/>
          </p:nvSpPr>
          <p:spPr bwMode="auto">
            <a:xfrm>
              <a:off x="5286375" y="6572250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6" name="Freeform 181"/>
            <p:cNvSpPr>
              <a:spLocks/>
            </p:cNvSpPr>
            <p:nvPr/>
          </p:nvSpPr>
          <p:spPr bwMode="auto">
            <a:xfrm>
              <a:off x="6243637" y="6527800"/>
              <a:ext cx="153988" cy="152400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7" name="Freeform 182"/>
            <p:cNvSpPr>
              <a:spLocks/>
            </p:cNvSpPr>
            <p:nvPr/>
          </p:nvSpPr>
          <p:spPr bwMode="auto">
            <a:xfrm>
              <a:off x="6551612" y="590073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8" name="Freeform 183"/>
            <p:cNvSpPr>
              <a:spLocks/>
            </p:cNvSpPr>
            <p:nvPr/>
          </p:nvSpPr>
          <p:spPr bwMode="auto">
            <a:xfrm>
              <a:off x="6870700" y="75596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9" name="Freeform 184"/>
            <p:cNvSpPr>
              <a:spLocks/>
            </p:cNvSpPr>
            <p:nvPr/>
          </p:nvSpPr>
          <p:spPr bwMode="auto">
            <a:xfrm>
              <a:off x="7940675" y="6294437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0" name="Freeform 185"/>
            <p:cNvSpPr>
              <a:spLocks/>
            </p:cNvSpPr>
            <p:nvPr/>
          </p:nvSpPr>
          <p:spPr bwMode="auto">
            <a:xfrm>
              <a:off x="7877175" y="5870575"/>
              <a:ext cx="152400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1" name="Freeform 186"/>
            <p:cNvSpPr>
              <a:spLocks/>
            </p:cNvSpPr>
            <p:nvPr/>
          </p:nvSpPr>
          <p:spPr bwMode="auto">
            <a:xfrm>
              <a:off x="7091362" y="574198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2" name="Freeform 187"/>
            <p:cNvSpPr>
              <a:spLocks/>
            </p:cNvSpPr>
            <p:nvPr/>
          </p:nvSpPr>
          <p:spPr bwMode="auto">
            <a:xfrm>
              <a:off x="5426075" y="670718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3" name="Freeform 188"/>
            <p:cNvSpPr>
              <a:spLocks/>
            </p:cNvSpPr>
            <p:nvPr/>
          </p:nvSpPr>
          <p:spPr bwMode="auto">
            <a:xfrm>
              <a:off x="7253287" y="558482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4" name="Freeform 189"/>
            <p:cNvSpPr>
              <a:spLocks/>
            </p:cNvSpPr>
            <p:nvPr/>
          </p:nvSpPr>
          <p:spPr bwMode="auto">
            <a:xfrm>
              <a:off x="8218487" y="563721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5" name="Freeform 190"/>
            <p:cNvSpPr>
              <a:spLocks/>
            </p:cNvSpPr>
            <p:nvPr/>
          </p:nvSpPr>
          <p:spPr bwMode="auto">
            <a:xfrm>
              <a:off x="5192712" y="6899275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6" name="Freeform 191"/>
            <p:cNvSpPr>
              <a:spLocks/>
            </p:cNvSpPr>
            <p:nvPr/>
          </p:nvSpPr>
          <p:spPr bwMode="auto">
            <a:xfrm>
              <a:off x="5330825" y="4662487"/>
              <a:ext cx="153988" cy="152400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7" name="Freeform 192"/>
            <p:cNvSpPr>
              <a:spLocks/>
            </p:cNvSpPr>
            <p:nvPr/>
          </p:nvSpPr>
          <p:spPr bwMode="auto">
            <a:xfrm>
              <a:off x="5894387" y="530701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8" name="Freeform 193"/>
            <p:cNvSpPr>
              <a:spLocks/>
            </p:cNvSpPr>
            <p:nvPr/>
          </p:nvSpPr>
          <p:spPr bwMode="auto">
            <a:xfrm>
              <a:off x="6783387" y="5795962"/>
              <a:ext cx="153988" cy="152400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9" name="Freeform 194"/>
            <p:cNvSpPr>
              <a:spLocks/>
            </p:cNvSpPr>
            <p:nvPr/>
          </p:nvSpPr>
          <p:spPr bwMode="auto">
            <a:xfrm>
              <a:off x="6964362" y="5997575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0" name="Freeform 195"/>
            <p:cNvSpPr>
              <a:spLocks/>
            </p:cNvSpPr>
            <p:nvPr/>
          </p:nvSpPr>
          <p:spPr bwMode="auto">
            <a:xfrm>
              <a:off x="6604000" y="525462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1" name="Freeform 196"/>
            <p:cNvSpPr>
              <a:spLocks/>
            </p:cNvSpPr>
            <p:nvPr/>
          </p:nvSpPr>
          <p:spPr bwMode="auto">
            <a:xfrm>
              <a:off x="7475537" y="5700712"/>
              <a:ext cx="152400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2" name="Freeform 197"/>
            <p:cNvSpPr>
              <a:spLocks/>
            </p:cNvSpPr>
            <p:nvPr/>
          </p:nvSpPr>
          <p:spPr bwMode="auto">
            <a:xfrm>
              <a:off x="7666037" y="552926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3" name="Freeform 198"/>
            <p:cNvSpPr>
              <a:spLocks/>
            </p:cNvSpPr>
            <p:nvPr/>
          </p:nvSpPr>
          <p:spPr bwMode="auto">
            <a:xfrm>
              <a:off x="7602537" y="6126162"/>
              <a:ext cx="153988" cy="152400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4" name="Freeform 199"/>
            <p:cNvSpPr>
              <a:spLocks/>
            </p:cNvSpPr>
            <p:nvPr/>
          </p:nvSpPr>
          <p:spPr bwMode="auto">
            <a:xfrm>
              <a:off x="5511800" y="590073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5" name="Freeform 200"/>
            <p:cNvSpPr>
              <a:spLocks/>
            </p:cNvSpPr>
            <p:nvPr/>
          </p:nvSpPr>
          <p:spPr bwMode="auto">
            <a:xfrm>
              <a:off x="3311525" y="7378700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6" name="Freeform 201"/>
            <p:cNvSpPr>
              <a:spLocks/>
            </p:cNvSpPr>
            <p:nvPr/>
          </p:nvSpPr>
          <p:spPr bwMode="auto">
            <a:xfrm>
              <a:off x="3079750" y="8377237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7" name="Freeform 202"/>
            <p:cNvSpPr>
              <a:spLocks/>
            </p:cNvSpPr>
            <p:nvPr/>
          </p:nvSpPr>
          <p:spPr bwMode="auto">
            <a:xfrm>
              <a:off x="8829675" y="7326312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8" name="Freeform 203"/>
            <p:cNvSpPr>
              <a:spLocks/>
            </p:cNvSpPr>
            <p:nvPr/>
          </p:nvSpPr>
          <p:spPr bwMode="auto">
            <a:xfrm>
              <a:off x="8243887" y="8228012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9" name="Freeform 204"/>
            <p:cNvSpPr>
              <a:spLocks/>
            </p:cNvSpPr>
            <p:nvPr/>
          </p:nvSpPr>
          <p:spPr bwMode="auto">
            <a:xfrm>
              <a:off x="8094662" y="8451850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0" name="Freeform 205"/>
            <p:cNvSpPr>
              <a:spLocks/>
            </p:cNvSpPr>
            <p:nvPr/>
          </p:nvSpPr>
          <p:spPr bwMode="auto">
            <a:xfrm>
              <a:off x="9115425" y="6951662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1" name="Freeform 206"/>
            <p:cNvSpPr>
              <a:spLocks/>
            </p:cNvSpPr>
            <p:nvPr/>
          </p:nvSpPr>
          <p:spPr bwMode="auto">
            <a:xfrm>
              <a:off x="8785225" y="7837487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2" name="Freeform 207"/>
            <p:cNvSpPr>
              <a:spLocks/>
            </p:cNvSpPr>
            <p:nvPr/>
          </p:nvSpPr>
          <p:spPr bwMode="auto">
            <a:xfrm>
              <a:off x="9280525" y="6891337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3" name="Freeform 208"/>
            <p:cNvSpPr>
              <a:spLocks/>
            </p:cNvSpPr>
            <p:nvPr/>
          </p:nvSpPr>
          <p:spPr bwMode="auto">
            <a:xfrm>
              <a:off x="4108450" y="8640762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4" name="Freeform 209"/>
            <p:cNvSpPr>
              <a:spLocks/>
            </p:cNvSpPr>
            <p:nvPr/>
          </p:nvSpPr>
          <p:spPr bwMode="auto">
            <a:xfrm>
              <a:off x="5657850" y="6688137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5" name="Freeform 210"/>
            <p:cNvSpPr>
              <a:spLocks/>
            </p:cNvSpPr>
            <p:nvPr/>
          </p:nvSpPr>
          <p:spPr bwMode="auto">
            <a:xfrm>
              <a:off x="5756275" y="629443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6" name="Freeform 211"/>
            <p:cNvSpPr>
              <a:spLocks/>
            </p:cNvSpPr>
            <p:nvPr/>
          </p:nvSpPr>
          <p:spPr bwMode="auto">
            <a:xfrm>
              <a:off x="6051550" y="60610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7" name="Freeform 212"/>
            <p:cNvSpPr>
              <a:spLocks/>
            </p:cNvSpPr>
            <p:nvPr/>
          </p:nvSpPr>
          <p:spPr bwMode="auto">
            <a:xfrm>
              <a:off x="6307137" y="775811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8" name="Freeform 213"/>
            <p:cNvSpPr>
              <a:spLocks/>
            </p:cNvSpPr>
            <p:nvPr/>
          </p:nvSpPr>
          <p:spPr bwMode="auto">
            <a:xfrm>
              <a:off x="3335337" y="86518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9" name="Freeform 214"/>
            <p:cNvSpPr>
              <a:spLocks/>
            </p:cNvSpPr>
            <p:nvPr/>
          </p:nvSpPr>
          <p:spPr bwMode="auto">
            <a:xfrm>
              <a:off x="5151437" y="4778375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0" name="Freeform 215"/>
            <p:cNvSpPr>
              <a:spLocks/>
            </p:cNvSpPr>
            <p:nvPr/>
          </p:nvSpPr>
          <p:spPr bwMode="auto">
            <a:xfrm>
              <a:off x="974725" y="6267450"/>
              <a:ext cx="247650" cy="252413"/>
            </a:xfrm>
            <a:custGeom>
              <a:avLst/>
              <a:gdLst>
                <a:gd name="T0" fmla="*/ 11 w 66"/>
                <a:gd name="T1" fmla="*/ 12 h 67"/>
                <a:gd name="T2" fmla="*/ 54 w 66"/>
                <a:gd name="T3" fmla="*/ 12 h 67"/>
                <a:gd name="T4" fmla="*/ 54 w 66"/>
                <a:gd name="T5" fmla="*/ 55 h 67"/>
                <a:gd name="T6" fmla="*/ 11 w 66"/>
                <a:gd name="T7" fmla="*/ 55 h 67"/>
                <a:gd name="T8" fmla="*/ 11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1" y="12"/>
                  </a:moveTo>
                  <a:cubicBezTo>
                    <a:pt x="23" y="0"/>
                    <a:pt x="42" y="0"/>
                    <a:pt x="54" y="12"/>
                  </a:cubicBezTo>
                  <a:cubicBezTo>
                    <a:pt x="66" y="24"/>
                    <a:pt x="66" y="43"/>
                    <a:pt x="54" y="55"/>
                  </a:cubicBezTo>
                  <a:cubicBezTo>
                    <a:pt x="42" y="67"/>
                    <a:pt x="23" y="67"/>
                    <a:pt x="11" y="55"/>
                  </a:cubicBezTo>
                  <a:cubicBezTo>
                    <a:pt x="0" y="43"/>
                    <a:pt x="0" y="24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1" name="Freeform 216"/>
            <p:cNvSpPr>
              <a:spLocks/>
            </p:cNvSpPr>
            <p:nvPr/>
          </p:nvSpPr>
          <p:spPr bwMode="auto">
            <a:xfrm>
              <a:off x="1019175" y="6316662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2" name="Freeform 217"/>
            <p:cNvSpPr>
              <a:spLocks/>
            </p:cNvSpPr>
            <p:nvPr/>
          </p:nvSpPr>
          <p:spPr bwMode="auto">
            <a:xfrm>
              <a:off x="4321175" y="7018337"/>
              <a:ext cx="698500" cy="436563"/>
            </a:xfrm>
            <a:custGeom>
              <a:avLst/>
              <a:gdLst>
                <a:gd name="T0" fmla="*/ 0 w 440"/>
                <a:gd name="T1" fmla="*/ 275 h 275"/>
                <a:gd name="T2" fmla="*/ 275 w 440"/>
                <a:gd name="T3" fmla="*/ 0 h 275"/>
                <a:gd name="T4" fmla="*/ 440 w 440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275">
                  <a:moveTo>
                    <a:pt x="0" y="275"/>
                  </a:moveTo>
                  <a:lnTo>
                    <a:pt x="275" y="0"/>
                  </a:lnTo>
                  <a:lnTo>
                    <a:pt x="44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3" name="Freeform 218"/>
            <p:cNvSpPr>
              <a:spLocks/>
            </p:cNvSpPr>
            <p:nvPr/>
          </p:nvSpPr>
          <p:spPr bwMode="auto">
            <a:xfrm>
              <a:off x="4978400" y="6943725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4" name="Freeform 219"/>
            <p:cNvSpPr>
              <a:spLocks/>
            </p:cNvSpPr>
            <p:nvPr/>
          </p:nvSpPr>
          <p:spPr bwMode="auto">
            <a:xfrm>
              <a:off x="4235450" y="7386637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5" name="Freeform 220"/>
            <p:cNvSpPr>
              <a:spLocks/>
            </p:cNvSpPr>
            <p:nvPr/>
          </p:nvSpPr>
          <p:spPr bwMode="auto">
            <a:xfrm>
              <a:off x="4433887" y="7097712"/>
              <a:ext cx="247650" cy="247650"/>
            </a:xfrm>
            <a:custGeom>
              <a:avLst/>
              <a:gdLst>
                <a:gd name="T0" fmla="*/ 11 w 66"/>
                <a:gd name="T1" fmla="*/ 11 h 66"/>
                <a:gd name="T2" fmla="*/ 54 w 66"/>
                <a:gd name="T3" fmla="*/ 11 h 66"/>
                <a:gd name="T4" fmla="*/ 54 w 66"/>
                <a:gd name="T5" fmla="*/ 54 h 66"/>
                <a:gd name="T6" fmla="*/ 11 w 66"/>
                <a:gd name="T7" fmla="*/ 54 h 66"/>
                <a:gd name="T8" fmla="*/ 11 w 66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11" y="11"/>
                  </a:moveTo>
                  <a:cubicBezTo>
                    <a:pt x="23" y="0"/>
                    <a:pt x="42" y="0"/>
                    <a:pt x="54" y="11"/>
                  </a:cubicBezTo>
                  <a:cubicBezTo>
                    <a:pt x="66" y="23"/>
                    <a:pt x="66" y="42"/>
                    <a:pt x="54" y="54"/>
                  </a:cubicBezTo>
                  <a:cubicBezTo>
                    <a:pt x="42" y="66"/>
                    <a:pt x="23" y="66"/>
                    <a:pt x="11" y="54"/>
                  </a:cubicBezTo>
                  <a:cubicBezTo>
                    <a:pt x="0" y="42"/>
                    <a:pt x="0" y="23"/>
                    <a:pt x="11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6" name="Freeform 221"/>
            <p:cNvSpPr>
              <a:spLocks/>
            </p:cNvSpPr>
            <p:nvPr/>
          </p:nvSpPr>
          <p:spPr bwMode="auto">
            <a:xfrm>
              <a:off x="4479925" y="7142162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7" name="Freeform 222"/>
            <p:cNvSpPr>
              <a:spLocks/>
            </p:cNvSpPr>
            <p:nvPr/>
          </p:nvSpPr>
          <p:spPr bwMode="auto">
            <a:xfrm>
              <a:off x="2719387" y="2825750"/>
              <a:ext cx="828675" cy="219075"/>
            </a:xfrm>
            <a:custGeom>
              <a:avLst/>
              <a:gdLst>
                <a:gd name="T0" fmla="*/ 522 w 522"/>
                <a:gd name="T1" fmla="*/ 135 h 138"/>
                <a:gd name="T2" fmla="*/ 135 w 522"/>
                <a:gd name="T3" fmla="*/ 138 h 138"/>
                <a:gd name="T4" fmla="*/ 0 w 522"/>
                <a:gd name="T5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2" h="138">
                  <a:moveTo>
                    <a:pt x="522" y="135"/>
                  </a:moveTo>
                  <a:lnTo>
                    <a:pt x="135" y="138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8" name="Oval 223"/>
            <p:cNvSpPr>
              <a:spLocks noChangeArrowheads="1"/>
            </p:cNvSpPr>
            <p:nvPr/>
          </p:nvSpPr>
          <p:spPr bwMode="auto">
            <a:xfrm>
              <a:off x="2647950" y="2767012"/>
              <a:ext cx="142875" cy="1381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9" name="Oval 224"/>
            <p:cNvSpPr>
              <a:spLocks noChangeArrowheads="1"/>
            </p:cNvSpPr>
            <p:nvPr/>
          </p:nvSpPr>
          <p:spPr bwMode="auto">
            <a:xfrm>
              <a:off x="3489325" y="2976562"/>
              <a:ext cx="141288" cy="1381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0" name="Freeform 225"/>
            <p:cNvSpPr>
              <a:spLocks/>
            </p:cNvSpPr>
            <p:nvPr/>
          </p:nvSpPr>
          <p:spPr bwMode="auto">
            <a:xfrm>
              <a:off x="3101975" y="2932112"/>
              <a:ext cx="225425" cy="228600"/>
            </a:xfrm>
            <a:custGeom>
              <a:avLst/>
              <a:gdLst>
                <a:gd name="T0" fmla="*/ 30 w 60"/>
                <a:gd name="T1" fmla="*/ 61 h 61"/>
                <a:gd name="T2" fmla="*/ 0 w 60"/>
                <a:gd name="T3" fmla="*/ 30 h 61"/>
                <a:gd name="T4" fmla="*/ 30 w 60"/>
                <a:gd name="T5" fmla="*/ 0 h 61"/>
                <a:gd name="T6" fmla="*/ 60 w 60"/>
                <a:gd name="T7" fmla="*/ 30 h 61"/>
                <a:gd name="T8" fmla="*/ 30 w 6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61">
                  <a:moveTo>
                    <a:pt x="30" y="61"/>
                  </a:moveTo>
                  <a:cubicBezTo>
                    <a:pt x="13" y="61"/>
                    <a:pt x="0" y="47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7"/>
                    <a:pt x="47" y="61"/>
                    <a:pt x="30" y="6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1" name="Oval 226"/>
            <p:cNvSpPr>
              <a:spLocks noChangeArrowheads="1"/>
            </p:cNvSpPr>
            <p:nvPr/>
          </p:nvSpPr>
          <p:spPr bwMode="auto">
            <a:xfrm>
              <a:off x="3143250" y="2976562"/>
              <a:ext cx="142875" cy="1381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2" name="Freeform 227"/>
            <p:cNvSpPr>
              <a:spLocks/>
            </p:cNvSpPr>
            <p:nvPr/>
          </p:nvSpPr>
          <p:spPr bwMode="auto">
            <a:xfrm>
              <a:off x="8135937" y="525462"/>
              <a:ext cx="3497263" cy="3978275"/>
            </a:xfrm>
            <a:custGeom>
              <a:avLst/>
              <a:gdLst>
                <a:gd name="T0" fmla="*/ 0 w 2203"/>
                <a:gd name="T1" fmla="*/ 2504 h 2506"/>
                <a:gd name="T2" fmla="*/ 163 w 2203"/>
                <a:gd name="T3" fmla="*/ 2506 h 2506"/>
                <a:gd name="T4" fmla="*/ 399 w 2203"/>
                <a:gd name="T5" fmla="*/ 2270 h 2506"/>
                <a:gd name="T6" fmla="*/ 399 w 2203"/>
                <a:gd name="T7" fmla="*/ 1804 h 2506"/>
                <a:gd name="T8" fmla="*/ 2203 w 2203"/>
                <a:gd name="T9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3" h="2506">
                  <a:moveTo>
                    <a:pt x="0" y="2504"/>
                  </a:moveTo>
                  <a:lnTo>
                    <a:pt x="163" y="2506"/>
                  </a:lnTo>
                  <a:lnTo>
                    <a:pt x="399" y="2270"/>
                  </a:lnTo>
                  <a:lnTo>
                    <a:pt x="399" y="1804"/>
                  </a:lnTo>
                  <a:lnTo>
                    <a:pt x="220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3" name="Freeform 228"/>
            <p:cNvSpPr>
              <a:spLocks/>
            </p:cNvSpPr>
            <p:nvPr/>
          </p:nvSpPr>
          <p:spPr bwMode="auto">
            <a:xfrm>
              <a:off x="8023225" y="4429125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8 w 41"/>
                <a:gd name="T3" fmla="*/ 34 h 41"/>
                <a:gd name="T4" fmla="*/ 8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4" name="Freeform 229"/>
            <p:cNvSpPr>
              <a:spLocks/>
            </p:cNvSpPr>
            <p:nvPr/>
          </p:nvSpPr>
          <p:spPr bwMode="auto">
            <a:xfrm>
              <a:off x="7404100" y="252412"/>
              <a:ext cx="4278313" cy="4368800"/>
            </a:xfrm>
            <a:custGeom>
              <a:avLst/>
              <a:gdLst>
                <a:gd name="T0" fmla="*/ 0 w 2695"/>
                <a:gd name="T1" fmla="*/ 2747 h 2752"/>
                <a:gd name="T2" fmla="*/ 163 w 2695"/>
                <a:gd name="T3" fmla="*/ 2752 h 2752"/>
                <a:gd name="T4" fmla="*/ 439 w 2695"/>
                <a:gd name="T5" fmla="*/ 2475 h 2752"/>
                <a:gd name="T6" fmla="*/ 584 w 2695"/>
                <a:gd name="T7" fmla="*/ 2477 h 2752"/>
                <a:gd name="T8" fmla="*/ 785 w 2695"/>
                <a:gd name="T9" fmla="*/ 2276 h 2752"/>
                <a:gd name="T10" fmla="*/ 785 w 2695"/>
                <a:gd name="T11" fmla="*/ 1910 h 2752"/>
                <a:gd name="T12" fmla="*/ 2695 w 2695"/>
                <a:gd name="T13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5" h="2752">
                  <a:moveTo>
                    <a:pt x="0" y="2747"/>
                  </a:moveTo>
                  <a:lnTo>
                    <a:pt x="163" y="2752"/>
                  </a:lnTo>
                  <a:lnTo>
                    <a:pt x="439" y="2475"/>
                  </a:lnTo>
                  <a:lnTo>
                    <a:pt x="584" y="2477"/>
                  </a:lnTo>
                  <a:lnTo>
                    <a:pt x="785" y="2276"/>
                  </a:lnTo>
                  <a:lnTo>
                    <a:pt x="785" y="1910"/>
                  </a:lnTo>
                  <a:lnTo>
                    <a:pt x="26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5" name="Freeform 230"/>
            <p:cNvSpPr>
              <a:spLocks/>
            </p:cNvSpPr>
            <p:nvPr/>
          </p:nvSpPr>
          <p:spPr bwMode="auto">
            <a:xfrm>
              <a:off x="7291387" y="4549775"/>
              <a:ext cx="153988" cy="153988"/>
            </a:xfrm>
            <a:custGeom>
              <a:avLst/>
              <a:gdLst>
                <a:gd name="T0" fmla="*/ 34 w 41"/>
                <a:gd name="T1" fmla="*/ 33 h 41"/>
                <a:gd name="T2" fmla="*/ 8 w 41"/>
                <a:gd name="T3" fmla="*/ 33 h 41"/>
                <a:gd name="T4" fmla="*/ 8 w 41"/>
                <a:gd name="T5" fmla="*/ 7 h 41"/>
                <a:gd name="T6" fmla="*/ 34 w 41"/>
                <a:gd name="T7" fmla="*/ 7 h 41"/>
                <a:gd name="T8" fmla="*/ 34 w 41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3"/>
                  </a:move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6" name="Freeform 231"/>
            <p:cNvSpPr>
              <a:spLocks/>
            </p:cNvSpPr>
            <p:nvPr/>
          </p:nvSpPr>
          <p:spPr bwMode="auto">
            <a:xfrm>
              <a:off x="7740650" y="4297362"/>
              <a:ext cx="252413" cy="252413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7" name="Freeform 232"/>
            <p:cNvSpPr>
              <a:spLocks/>
            </p:cNvSpPr>
            <p:nvPr/>
          </p:nvSpPr>
          <p:spPr bwMode="auto">
            <a:xfrm>
              <a:off x="7789862" y="4346575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8" name="Freeform 233"/>
            <p:cNvSpPr>
              <a:spLocks/>
            </p:cNvSpPr>
            <p:nvPr/>
          </p:nvSpPr>
          <p:spPr bwMode="auto">
            <a:xfrm>
              <a:off x="8851900" y="7075487"/>
              <a:ext cx="252413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9" name="Freeform 234"/>
            <p:cNvSpPr>
              <a:spLocks/>
            </p:cNvSpPr>
            <p:nvPr/>
          </p:nvSpPr>
          <p:spPr bwMode="auto">
            <a:xfrm>
              <a:off x="8901112" y="7123112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0" name="Freeform 235"/>
            <p:cNvSpPr>
              <a:spLocks/>
            </p:cNvSpPr>
            <p:nvPr/>
          </p:nvSpPr>
          <p:spPr bwMode="auto">
            <a:xfrm>
              <a:off x="9010650" y="5626100"/>
              <a:ext cx="2679700" cy="2717800"/>
            </a:xfrm>
            <a:custGeom>
              <a:avLst/>
              <a:gdLst>
                <a:gd name="T0" fmla="*/ 1688 w 1688"/>
                <a:gd name="T1" fmla="*/ 0 h 1712"/>
                <a:gd name="T2" fmla="*/ 758 w 1688"/>
                <a:gd name="T3" fmla="*/ 929 h 1712"/>
                <a:gd name="T4" fmla="*/ 560 w 1688"/>
                <a:gd name="T5" fmla="*/ 927 h 1712"/>
                <a:gd name="T6" fmla="*/ 101 w 1688"/>
                <a:gd name="T7" fmla="*/ 1386 h 1712"/>
                <a:gd name="T8" fmla="*/ 104 w 1688"/>
                <a:gd name="T9" fmla="*/ 1490 h 1712"/>
                <a:gd name="T10" fmla="*/ 2 w 1688"/>
                <a:gd name="T11" fmla="*/ 1594 h 1712"/>
                <a:gd name="T12" fmla="*/ 0 w 1688"/>
                <a:gd name="T13" fmla="*/ 1662 h 1712"/>
                <a:gd name="T14" fmla="*/ 49 w 1688"/>
                <a:gd name="T15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8" h="1712">
                  <a:moveTo>
                    <a:pt x="1688" y="0"/>
                  </a:moveTo>
                  <a:lnTo>
                    <a:pt x="758" y="929"/>
                  </a:lnTo>
                  <a:lnTo>
                    <a:pt x="560" y="927"/>
                  </a:lnTo>
                  <a:lnTo>
                    <a:pt x="101" y="1386"/>
                  </a:lnTo>
                  <a:lnTo>
                    <a:pt x="104" y="1490"/>
                  </a:lnTo>
                  <a:lnTo>
                    <a:pt x="2" y="1594"/>
                  </a:lnTo>
                  <a:lnTo>
                    <a:pt x="0" y="1662"/>
                  </a:lnTo>
                  <a:lnTo>
                    <a:pt x="49" y="171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1" name="Freeform 236"/>
            <p:cNvSpPr>
              <a:spLocks/>
            </p:cNvSpPr>
            <p:nvPr/>
          </p:nvSpPr>
          <p:spPr bwMode="auto">
            <a:xfrm>
              <a:off x="9299575" y="5678487"/>
              <a:ext cx="2443163" cy="2503488"/>
            </a:xfrm>
            <a:custGeom>
              <a:avLst/>
              <a:gdLst>
                <a:gd name="T0" fmla="*/ 47 w 1539"/>
                <a:gd name="T1" fmla="*/ 1577 h 1577"/>
                <a:gd name="T2" fmla="*/ 0 w 1539"/>
                <a:gd name="T3" fmla="*/ 1530 h 1577"/>
                <a:gd name="T4" fmla="*/ 4 w 1539"/>
                <a:gd name="T5" fmla="*/ 1348 h 1577"/>
                <a:gd name="T6" fmla="*/ 217 w 1539"/>
                <a:gd name="T7" fmla="*/ 1135 h 1577"/>
                <a:gd name="T8" fmla="*/ 463 w 1539"/>
                <a:gd name="T9" fmla="*/ 1142 h 1577"/>
                <a:gd name="T10" fmla="*/ 508 w 1539"/>
                <a:gd name="T11" fmla="*/ 1097 h 1577"/>
                <a:gd name="T12" fmla="*/ 508 w 1539"/>
                <a:gd name="T13" fmla="*/ 1031 h 1577"/>
                <a:gd name="T14" fmla="*/ 1539 w 1539"/>
                <a:gd name="T15" fmla="*/ 0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9" h="1577">
                  <a:moveTo>
                    <a:pt x="47" y="1577"/>
                  </a:moveTo>
                  <a:lnTo>
                    <a:pt x="0" y="1530"/>
                  </a:lnTo>
                  <a:lnTo>
                    <a:pt x="4" y="1348"/>
                  </a:lnTo>
                  <a:lnTo>
                    <a:pt x="217" y="1135"/>
                  </a:lnTo>
                  <a:lnTo>
                    <a:pt x="463" y="1142"/>
                  </a:lnTo>
                  <a:lnTo>
                    <a:pt x="508" y="1097"/>
                  </a:lnTo>
                  <a:lnTo>
                    <a:pt x="508" y="1031"/>
                  </a:lnTo>
                  <a:lnTo>
                    <a:pt x="153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2" name="Freeform 237"/>
            <p:cNvSpPr>
              <a:spLocks/>
            </p:cNvSpPr>
            <p:nvPr/>
          </p:nvSpPr>
          <p:spPr bwMode="auto">
            <a:xfrm>
              <a:off x="9536112" y="5730875"/>
              <a:ext cx="2259013" cy="2390775"/>
            </a:xfrm>
            <a:custGeom>
              <a:avLst/>
              <a:gdLst>
                <a:gd name="T0" fmla="*/ 0 w 1423"/>
                <a:gd name="T1" fmla="*/ 1506 h 1506"/>
                <a:gd name="T2" fmla="*/ 399 w 1423"/>
                <a:gd name="T3" fmla="*/ 1104 h 1506"/>
                <a:gd name="T4" fmla="*/ 397 w 1423"/>
                <a:gd name="T5" fmla="*/ 1026 h 1506"/>
                <a:gd name="T6" fmla="*/ 1423 w 1423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3" h="1506">
                  <a:moveTo>
                    <a:pt x="0" y="1506"/>
                  </a:moveTo>
                  <a:lnTo>
                    <a:pt x="399" y="1104"/>
                  </a:lnTo>
                  <a:lnTo>
                    <a:pt x="397" y="1026"/>
                  </a:lnTo>
                  <a:lnTo>
                    <a:pt x="142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3" name="Freeform 238"/>
            <p:cNvSpPr>
              <a:spLocks/>
            </p:cNvSpPr>
            <p:nvPr/>
          </p:nvSpPr>
          <p:spPr bwMode="auto">
            <a:xfrm>
              <a:off x="9085262" y="5765800"/>
              <a:ext cx="2743200" cy="2795588"/>
            </a:xfrm>
            <a:custGeom>
              <a:avLst/>
              <a:gdLst>
                <a:gd name="T0" fmla="*/ 0 w 1728"/>
                <a:gd name="T1" fmla="*/ 1761 h 1761"/>
                <a:gd name="T2" fmla="*/ 127 w 1728"/>
                <a:gd name="T3" fmla="*/ 1761 h 1761"/>
                <a:gd name="T4" fmla="*/ 745 w 1728"/>
                <a:gd name="T5" fmla="*/ 1142 h 1761"/>
                <a:gd name="T6" fmla="*/ 742 w 1728"/>
                <a:gd name="T7" fmla="*/ 985 h 1761"/>
                <a:gd name="T8" fmla="*/ 1728 w 1728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8" h="1761">
                  <a:moveTo>
                    <a:pt x="0" y="1761"/>
                  </a:moveTo>
                  <a:lnTo>
                    <a:pt x="127" y="1761"/>
                  </a:lnTo>
                  <a:lnTo>
                    <a:pt x="745" y="1142"/>
                  </a:lnTo>
                  <a:lnTo>
                    <a:pt x="742" y="985"/>
                  </a:lnTo>
                  <a:lnTo>
                    <a:pt x="172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4" name="Freeform 239"/>
            <p:cNvSpPr>
              <a:spLocks/>
            </p:cNvSpPr>
            <p:nvPr/>
          </p:nvSpPr>
          <p:spPr bwMode="auto">
            <a:xfrm>
              <a:off x="8513762" y="5795962"/>
              <a:ext cx="3344863" cy="3662363"/>
            </a:xfrm>
            <a:custGeom>
              <a:avLst/>
              <a:gdLst>
                <a:gd name="T0" fmla="*/ 0 w 2107"/>
                <a:gd name="T1" fmla="*/ 2307 h 2307"/>
                <a:gd name="T2" fmla="*/ 156 w 2107"/>
                <a:gd name="T3" fmla="*/ 2151 h 2307"/>
                <a:gd name="T4" fmla="*/ 161 w 2107"/>
                <a:gd name="T5" fmla="*/ 1959 h 2307"/>
                <a:gd name="T6" fmla="*/ 279 w 2107"/>
                <a:gd name="T7" fmla="*/ 1841 h 2307"/>
                <a:gd name="T8" fmla="*/ 445 w 2107"/>
                <a:gd name="T9" fmla="*/ 1851 h 2307"/>
                <a:gd name="T10" fmla="*/ 1147 w 2107"/>
                <a:gd name="T11" fmla="*/ 1146 h 2307"/>
                <a:gd name="T12" fmla="*/ 1145 w 2107"/>
                <a:gd name="T13" fmla="*/ 964 h 2307"/>
                <a:gd name="T14" fmla="*/ 2107 w 2107"/>
                <a:gd name="T15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7" h="2307">
                  <a:moveTo>
                    <a:pt x="0" y="2307"/>
                  </a:moveTo>
                  <a:lnTo>
                    <a:pt x="156" y="2151"/>
                  </a:lnTo>
                  <a:lnTo>
                    <a:pt x="161" y="1959"/>
                  </a:lnTo>
                  <a:lnTo>
                    <a:pt x="279" y="1841"/>
                  </a:lnTo>
                  <a:lnTo>
                    <a:pt x="445" y="1851"/>
                  </a:lnTo>
                  <a:lnTo>
                    <a:pt x="1147" y="1146"/>
                  </a:lnTo>
                  <a:lnTo>
                    <a:pt x="1145" y="964"/>
                  </a:lnTo>
                  <a:lnTo>
                    <a:pt x="210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5" name="Freeform 240"/>
            <p:cNvSpPr>
              <a:spLocks/>
            </p:cNvSpPr>
            <p:nvPr/>
          </p:nvSpPr>
          <p:spPr bwMode="auto">
            <a:xfrm>
              <a:off x="8378825" y="5837237"/>
              <a:ext cx="3524250" cy="3865563"/>
            </a:xfrm>
            <a:custGeom>
              <a:avLst/>
              <a:gdLst>
                <a:gd name="T0" fmla="*/ 2220 w 2220"/>
                <a:gd name="T1" fmla="*/ 0 h 2435"/>
                <a:gd name="T2" fmla="*/ 1256 w 2220"/>
                <a:gd name="T3" fmla="*/ 964 h 2435"/>
                <a:gd name="T4" fmla="*/ 1261 w 2220"/>
                <a:gd name="T5" fmla="*/ 1149 h 2435"/>
                <a:gd name="T6" fmla="*/ 556 w 2220"/>
                <a:gd name="T7" fmla="*/ 1851 h 2435"/>
                <a:gd name="T8" fmla="*/ 398 w 2220"/>
                <a:gd name="T9" fmla="*/ 1848 h 2435"/>
                <a:gd name="T10" fmla="*/ 279 w 2220"/>
                <a:gd name="T11" fmla="*/ 1969 h 2435"/>
                <a:gd name="T12" fmla="*/ 275 w 2220"/>
                <a:gd name="T13" fmla="*/ 2158 h 2435"/>
                <a:gd name="T14" fmla="*/ 0 w 2220"/>
                <a:gd name="T15" fmla="*/ 2435 h 2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0" h="2435">
                  <a:moveTo>
                    <a:pt x="2220" y="0"/>
                  </a:moveTo>
                  <a:lnTo>
                    <a:pt x="1256" y="964"/>
                  </a:lnTo>
                  <a:lnTo>
                    <a:pt x="1261" y="1149"/>
                  </a:lnTo>
                  <a:lnTo>
                    <a:pt x="556" y="1851"/>
                  </a:lnTo>
                  <a:lnTo>
                    <a:pt x="398" y="1848"/>
                  </a:lnTo>
                  <a:lnTo>
                    <a:pt x="279" y="1969"/>
                  </a:lnTo>
                  <a:lnTo>
                    <a:pt x="275" y="2158"/>
                  </a:lnTo>
                  <a:lnTo>
                    <a:pt x="0" y="243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" name="Freeform 242"/>
            <p:cNvSpPr>
              <a:spLocks/>
            </p:cNvSpPr>
            <p:nvPr/>
          </p:nvSpPr>
          <p:spPr bwMode="auto">
            <a:xfrm>
              <a:off x="7764463" y="5892800"/>
              <a:ext cx="4192588" cy="4506913"/>
            </a:xfrm>
            <a:custGeom>
              <a:avLst/>
              <a:gdLst>
                <a:gd name="T0" fmla="*/ 0 w 2641"/>
                <a:gd name="T1" fmla="*/ 2839 h 2839"/>
                <a:gd name="T2" fmla="*/ 690 w 2641"/>
                <a:gd name="T3" fmla="*/ 2149 h 2839"/>
                <a:gd name="T4" fmla="*/ 692 w 2641"/>
                <a:gd name="T5" fmla="*/ 1960 h 2839"/>
                <a:gd name="T6" fmla="*/ 811 w 2641"/>
                <a:gd name="T7" fmla="*/ 1842 h 2839"/>
                <a:gd name="T8" fmla="*/ 976 w 2641"/>
                <a:gd name="T9" fmla="*/ 1849 h 2839"/>
                <a:gd name="T10" fmla="*/ 1681 w 2641"/>
                <a:gd name="T11" fmla="*/ 1147 h 2839"/>
                <a:gd name="T12" fmla="*/ 1676 w 2641"/>
                <a:gd name="T13" fmla="*/ 962 h 2839"/>
                <a:gd name="T14" fmla="*/ 2641 w 2641"/>
                <a:gd name="T15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1" h="2839">
                  <a:moveTo>
                    <a:pt x="0" y="2839"/>
                  </a:moveTo>
                  <a:lnTo>
                    <a:pt x="690" y="2149"/>
                  </a:lnTo>
                  <a:lnTo>
                    <a:pt x="692" y="1960"/>
                  </a:lnTo>
                  <a:lnTo>
                    <a:pt x="811" y="1842"/>
                  </a:lnTo>
                  <a:lnTo>
                    <a:pt x="976" y="1849"/>
                  </a:lnTo>
                  <a:lnTo>
                    <a:pt x="1681" y="1147"/>
                  </a:lnTo>
                  <a:lnTo>
                    <a:pt x="1676" y="962"/>
                  </a:lnTo>
                  <a:lnTo>
                    <a:pt x="264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" name="Freeform 243"/>
            <p:cNvSpPr>
              <a:spLocks/>
            </p:cNvSpPr>
            <p:nvPr/>
          </p:nvSpPr>
          <p:spPr bwMode="auto">
            <a:xfrm>
              <a:off x="9039225" y="5945187"/>
              <a:ext cx="2970213" cy="3119438"/>
            </a:xfrm>
            <a:custGeom>
              <a:avLst/>
              <a:gdLst>
                <a:gd name="T0" fmla="*/ 1871 w 1871"/>
                <a:gd name="T1" fmla="*/ 0 h 1965"/>
                <a:gd name="T2" fmla="*/ 906 w 1871"/>
                <a:gd name="T3" fmla="*/ 962 h 1965"/>
                <a:gd name="T4" fmla="*/ 904 w 1871"/>
                <a:gd name="T5" fmla="*/ 1140 h 1965"/>
                <a:gd name="T6" fmla="*/ 81 w 1871"/>
                <a:gd name="T7" fmla="*/ 1962 h 1965"/>
                <a:gd name="T8" fmla="*/ 0 w 1871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1" h="1965">
                  <a:moveTo>
                    <a:pt x="1871" y="0"/>
                  </a:moveTo>
                  <a:lnTo>
                    <a:pt x="906" y="962"/>
                  </a:lnTo>
                  <a:lnTo>
                    <a:pt x="904" y="1140"/>
                  </a:lnTo>
                  <a:lnTo>
                    <a:pt x="81" y="1962"/>
                  </a:lnTo>
                  <a:lnTo>
                    <a:pt x="0" y="196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" name="Freeform 244"/>
            <p:cNvSpPr>
              <a:spLocks/>
            </p:cNvSpPr>
            <p:nvPr/>
          </p:nvSpPr>
          <p:spPr bwMode="auto">
            <a:xfrm>
              <a:off x="9010650" y="8482012"/>
              <a:ext cx="152400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" name="Freeform 245"/>
            <p:cNvSpPr>
              <a:spLocks/>
            </p:cNvSpPr>
            <p:nvPr/>
          </p:nvSpPr>
          <p:spPr bwMode="auto">
            <a:xfrm>
              <a:off x="9294813" y="8107362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" name="Freeform 246"/>
            <p:cNvSpPr>
              <a:spLocks/>
            </p:cNvSpPr>
            <p:nvPr/>
          </p:nvSpPr>
          <p:spPr bwMode="auto">
            <a:xfrm>
              <a:off x="8964613" y="8993187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" name="Freeform 247"/>
            <p:cNvSpPr>
              <a:spLocks/>
            </p:cNvSpPr>
            <p:nvPr/>
          </p:nvSpPr>
          <p:spPr bwMode="auto">
            <a:xfrm>
              <a:off x="9459913" y="8047037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" name="Freeform 248"/>
            <p:cNvSpPr>
              <a:spLocks/>
            </p:cNvSpPr>
            <p:nvPr/>
          </p:nvSpPr>
          <p:spPr bwMode="auto">
            <a:xfrm>
              <a:off x="9032875" y="8231187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" name="Freeform 249"/>
            <p:cNvSpPr>
              <a:spLocks/>
            </p:cNvSpPr>
            <p:nvPr/>
          </p:nvSpPr>
          <p:spPr bwMode="auto">
            <a:xfrm>
              <a:off x="9080500" y="8280400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" name="Freeform 250"/>
            <p:cNvSpPr>
              <a:spLocks/>
            </p:cNvSpPr>
            <p:nvPr/>
          </p:nvSpPr>
          <p:spPr bwMode="auto">
            <a:xfrm>
              <a:off x="8856663" y="4583112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" name="Freeform 251"/>
            <p:cNvSpPr>
              <a:spLocks/>
            </p:cNvSpPr>
            <p:nvPr/>
          </p:nvSpPr>
          <p:spPr bwMode="auto">
            <a:xfrm>
              <a:off x="8904288" y="4632325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3" name="Freeform 252"/>
            <p:cNvSpPr>
              <a:spLocks/>
            </p:cNvSpPr>
            <p:nvPr/>
          </p:nvSpPr>
          <p:spPr bwMode="auto">
            <a:xfrm>
              <a:off x="9217025" y="3967162"/>
              <a:ext cx="250825" cy="252413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4" name="Freeform 253"/>
            <p:cNvSpPr>
              <a:spLocks/>
            </p:cNvSpPr>
            <p:nvPr/>
          </p:nvSpPr>
          <p:spPr bwMode="auto">
            <a:xfrm>
              <a:off x="9264650" y="4016375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5" name="Freeform 254"/>
            <p:cNvSpPr>
              <a:spLocks/>
            </p:cNvSpPr>
            <p:nvPr/>
          </p:nvSpPr>
          <p:spPr bwMode="auto">
            <a:xfrm>
              <a:off x="7456488" y="5878512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6" name="Freeform 255"/>
            <p:cNvSpPr>
              <a:spLocks/>
            </p:cNvSpPr>
            <p:nvPr/>
          </p:nvSpPr>
          <p:spPr bwMode="auto">
            <a:xfrm>
              <a:off x="7504113" y="5926137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7" name="Freeform 256"/>
            <p:cNvSpPr>
              <a:spLocks/>
            </p:cNvSpPr>
            <p:nvPr/>
          </p:nvSpPr>
          <p:spPr bwMode="auto">
            <a:xfrm>
              <a:off x="4783137" y="6002337"/>
              <a:ext cx="252413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8" name="Freeform 257"/>
            <p:cNvSpPr>
              <a:spLocks/>
            </p:cNvSpPr>
            <p:nvPr/>
          </p:nvSpPr>
          <p:spPr bwMode="auto">
            <a:xfrm>
              <a:off x="4832350" y="604996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9" name="Freeform 258"/>
            <p:cNvSpPr>
              <a:spLocks/>
            </p:cNvSpPr>
            <p:nvPr/>
          </p:nvSpPr>
          <p:spPr bwMode="auto">
            <a:xfrm>
              <a:off x="3360737" y="8275637"/>
              <a:ext cx="252413" cy="247650"/>
            </a:xfrm>
            <a:custGeom>
              <a:avLst/>
              <a:gdLst>
                <a:gd name="T0" fmla="*/ 12 w 67"/>
                <a:gd name="T1" fmla="*/ 11 h 66"/>
                <a:gd name="T2" fmla="*/ 55 w 67"/>
                <a:gd name="T3" fmla="*/ 11 h 66"/>
                <a:gd name="T4" fmla="*/ 55 w 67"/>
                <a:gd name="T5" fmla="*/ 54 h 66"/>
                <a:gd name="T6" fmla="*/ 12 w 67"/>
                <a:gd name="T7" fmla="*/ 54 h 66"/>
                <a:gd name="T8" fmla="*/ 12 w 67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12" y="11"/>
                  </a:moveTo>
                  <a:cubicBezTo>
                    <a:pt x="24" y="0"/>
                    <a:pt x="43" y="0"/>
                    <a:pt x="55" y="11"/>
                  </a:cubicBezTo>
                  <a:cubicBezTo>
                    <a:pt x="66" y="23"/>
                    <a:pt x="67" y="42"/>
                    <a:pt x="55" y="54"/>
                  </a:cubicBezTo>
                  <a:cubicBezTo>
                    <a:pt x="43" y="66"/>
                    <a:pt x="24" y="66"/>
                    <a:pt x="12" y="54"/>
                  </a:cubicBezTo>
                  <a:cubicBezTo>
                    <a:pt x="0" y="42"/>
                    <a:pt x="0" y="23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0" name="Freeform 259"/>
            <p:cNvSpPr>
              <a:spLocks/>
            </p:cNvSpPr>
            <p:nvPr/>
          </p:nvSpPr>
          <p:spPr bwMode="auto">
            <a:xfrm>
              <a:off x="3409950" y="8321675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1" name="Freeform 260"/>
            <p:cNvSpPr>
              <a:spLocks/>
            </p:cNvSpPr>
            <p:nvPr/>
          </p:nvSpPr>
          <p:spPr bwMode="auto">
            <a:xfrm>
              <a:off x="5992813" y="5026025"/>
              <a:ext cx="250825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2" name="Freeform 261"/>
            <p:cNvSpPr>
              <a:spLocks/>
            </p:cNvSpPr>
            <p:nvPr/>
          </p:nvSpPr>
          <p:spPr bwMode="auto">
            <a:xfrm>
              <a:off x="6040438" y="507523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3" name="Freeform 262"/>
            <p:cNvSpPr>
              <a:spLocks/>
            </p:cNvSpPr>
            <p:nvPr/>
          </p:nvSpPr>
          <p:spPr bwMode="auto">
            <a:xfrm>
              <a:off x="7981950" y="112712"/>
              <a:ext cx="3719513" cy="4000500"/>
            </a:xfrm>
            <a:custGeom>
              <a:avLst/>
              <a:gdLst>
                <a:gd name="T0" fmla="*/ 0 w 2343"/>
                <a:gd name="T1" fmla="*/ 2431 h 2520"/>
                <a:gd name="T2" fmla="*/ 87 w 2343"/>
                <a:gd name="T3" fmla="*/ 2516 h 2520"/>
                <a:gd name="T4" fmla="*/ 198 w 2343"/>
                <a:gd name="T5" fmla="*/ 2520 h 2520"/>
                <a:gd name="T6" fmla="*/ 373 w 2343"/>
                <a:gd name="T7" fmla="*/ 2343 h 2520"/>
                <a:gd name="T8" fmla="*/ 373 w 2343"/>
                <a:gd name="T9" fmla="*/ 1970 h 2520"/>
                <a:gd name="T10" fmla="*/ 2343 w 2343"/>
                <a:gd name="T11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3" h="2520">
                  <a:moveTo>
                    <a:pt x="0" y="2431"/>
                  </a:moveTo>
                  <a:lnTo>
                    <a:pt x="87" y="2516"/>
                  </a:lnTo>
                  <a:lnTo>
                    <a:pt x="198" y="2520"/>
                  </a:lnTo>
                  <a:lnTo>
                    <a:pt x="373" y="2343"/>
                  </a:lnTo>
                  <a:lnTo>
                    <a:pt x="373" y="1970"/>
                  </a:lnTo>
                  <a:lnTo>
                    <a:pt x="234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4" name="Freeform 263"/>
            <p:cNvSpPr>
              <a:spLocks/>
            </p:cNvSpPr>
            <p:nvPr/>
          </p:nvSpPr>
          <p:spPr bwMode="auto">
            <a:xfrm>
              <a:off x="8194675" y="-165100"/>
              <a:ext cx="3649663" cy="4129088"/>
            </a:xfrm>
            <a:custGeom>
              <a:avLst/>
              <a:gdLst>
                <a:gd name="T0" fmla="*/ 0 w 2299"/>
                <a:gd name="T1" fmla="*/ 2598 h 2601"/>
                <a:gd name="T2" fmla="*/ 78 w 2299"/>
                <a:gd name="T3" fmla="*/ 2601 h 2601"/>
                <a:gd name="T4" fmla="*/ 201 w 2299"/>
                <a:gd name="T5" fmla="*/ 2478 h 2601"/>
                <a:gd name="T6" fmla="*/ 201 w 2299"/>
                <a:gd name="T7" fmla="*/ 2097 h 2601"/>
                <a:gd name="T8" fmla="*/ 2299 w 2299"/>
                <a:gd name="T9" fmla="*/ 0 h 2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2601">
                  <a:moveTo>
                    <a:pt x="0" y="2598"/>
                  </a:moveTo>
                  <a:lnTo>
                    <a:pt x="78" y="2601"/>
                  </a:lnTo>
                  <a:lnTo>
                    <a:pt x="201" y="2478"/>
                  </a:lnTo>
                  <a:lnTo>
                    <a:pt x="201" y="2097"/>
                  </a:lnTo>
                  <a:lnTo>
                    <a:pt x="229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5" name="Freeform 264"/>
            <p:cNvSpPr>
              <a:spLocks/>
            </p:cNvSpPr>
            <p:nvPr/>
          </p:nvSpPr>
          <p:spPr bwMode="auto">
            <a:xfrm>
              <a:off x="8105775" y="3900487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8 w 41"/>
                <a:gd name="T3" fmla="*/ 34 h 41"/>
                <a:gd name="T4" fmla="*/ 34 w 41"/>
                <a:gd name="T5" fmla="*/ 34 h 41"/>
                <a:gd name="T6" fmla="*/ 34 w 41"/>
                <a:gd name="T7" fmla="*/ 8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0" y="15"/>
                    <a:pt x="0" y="27"/>
                    <a:pt x="8" y="34"/>
                  </a:cubicBezTo>
                  <a:cubicBezTo>
                    <a:pt x="15" y="41"/>
                    <a:pt x="27" y="41"/>
                    <a:pt x="34" y="34"/>
                  </a:cubicBezTo>
                  <a:cubicBezTo>
                    <a:pt x="41" y="27"/>
                    <a:pt x="41" y="15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537" name="文本框 536"/>
          <p:cNvSpPr txBox="1"/>
          <p:nvPr/>
        </p:nvSpPr>
        <p:spPr>
          <a:xfrm>
            <a:off x="3227580" y="2152734"/>
            <a:ext cx="5602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Online Voting system Using Face Recognition</a:t>
            </a:r>
            <a:endParaRPr lang="zh-CN" altLang="en-US" sz="32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15306" y="-3855953"/>
            <a:ext cx="11510963" cy="11653838"/>
            <a:chOff x="5915306" y="-3855953"/>
            <a:chExt cx="11510963" cy="11653838"/>
          </a:xfrm>
        </p:grpSpPr>
        <p:sp>
          <p:nvSpPr>
            <p:cNvPr id="306" name="Freeform 41"/>
            <p:cNvSpPr>
              <a:spLocks/>
            </p:cNvSpPr>
            <p:nvPr/>
          </p:nvSpPr>
          <p:spPr bwMode="auto">
            <a:xfrm rot="5400000" flipH="1" flipV="1">
              <a:off x="10765913" y="3279861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4" name="Freeform 129"/>
            <p:cNvSpPr>
              <a:spLocks/>
            </p:cNvSpPr>
            <p:nvPr/>
          </p:nvSpPr>
          <p:spPr bwMode="auto">
            <a:xfrm rot="5400000" flipH="1" flipV="1">
              <a:off x="10911963" y="3284623"/>
              <a:ext cx="2582863" cy="2716213"/>
            </a:xfrm>
            <a:custGeom>
              <a:avLst/>
              <a:gdLst>
                <a:gd name="T0" fmla="*/ 1627 w 1627"/>
                <a:gd name="T1" fmla="*/ 0 h 1711"/>
                <a:gd name="T2" fmla="*/ 1539 w 1627"/>
                <a:gd name="T3" fmla="*/ 0 h 1711"/>
                <a:gd name="T4" fmla="*/ 1289 w 1627"/>
                <a:gd name="T5" fmla="*/ 250 h 1711"/>
                <a:gd name="T6" fmla="*/ 1286 w 1627"/>
                <a:gd name="T7" fmla="*/ 425 h 1711"/>
                <a:gd name="T8" fmla="*/ 0 w 1627"/>
                <a:gd name="T9" fmla="*/ 1711 h 1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1711">
                  <a:moveTo>
                    <a:pt x="1627" y="0"/>
                  </a:moveTo>
                  <a:lnTo>
                    <a:pt x="1539" y="0"/>
                  </a:lnTo>
                  <a:lnTo>
                    <a:pt x="1289" y="250"/>
                  </a:lnTo>
                  <a:lnTo>
                    <a:pt x="1286" y="425"/>
                  </a:lnTo>
                  <a:lnTo>
                    <a:pt x="0" y="1711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5" name="Freeform 130"/>
            <p:cNvSpPr>
              <a:spLocks/>
            </p:cNvSpPr>
            <p:nvPr/>
          </p:nvSpPr>
          <p:spPr bwMode="auto">
            <a:xfrm rot="5400000" flipH="1" flipV="1">
              <a:off x="11011975" y="3575136"/>
              <a:ext cx="2060575" cy="2911475"/>
            </a:xfrm>
            <a:custGeom>
              <a:avLst/>
              <a:gdLst>
                <a:gd name="T0" fmla="*/ 1224 w 1298"/>
                <a:gd name="T1" fmla="*/ 0 h 1834"/>
                <a:gd name="T2" fmla="*/ 1224 w 1298"/>
                <a:gd name="T3" fmla="*/ 293 h 1834"/>
                <a:gd name="T4" fmla="*/ 1298 w 1298"/>
                <a:gd name="T5" fmla="*/ 364 h 1834"/>
                <a:gd name="T6" fmla="*/ 1298 w 1298"/>
                <a:gd name="T7" fmla="*/ 536 h 1834"/>
                <a:gd name="T8" fmla="*/ 0 w 1298"/>
                <a:gd name="T9" fmla="*/ 1834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8" h="1834">
                  <a:moveTo>
                    <a:pt x="1224" y="0"/>
                  </a:moveTo>
                  <a:lnTo>
                    <a:pt x="1224" y="293"/>
                  </a:lnTo>
                  <a:lnTo>
                    <a:pt x="1298" y="364"/>
                  </a:lnTo>
                  <a:lnTo>
                    <a:pt x="1298" y="536"/>
                  </a:lnTo>
                  <a:lnTo>
                    <a:pt x="0" y="183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27" name="Freeform 162"/>
            <p:cNvSpPr>
              <a:spLocks/>
            </p:cNvSpPr>
            <p:nvPr/>
          </p:nvSpPr>
          <p:spPr bwMode="auto">
            <a:xfrm rot="5400000" flipH="1" flipV="1">
              <a:off x="11285819" y="4017255"/>
              <a:ext cx="2349500" cy="2668588"/>
            </a:xfrm>
            <a:custGeom>
              <a:avLst/>
              <a:gdLst>
                <a:gd name="T0" fmla="*/ 0 w 1480"/>
                <a:gd name="T1" fmla="*/ 1681 h 1681"/>
                <a:gd name="T2" fmla="*/ 1480 w 1480"/>
                <a:gd name="T3" fmla="*/ 201 h 1681"/>
                <a:gd name="T4" fmla="*/ 1477 w 1480"/>
                <a:gd name="T5" fmla="*/ 85 h 1681"/>
                <a:gd name="T6" fmla="*/ 1392 w 1480"/>
                <a:gd name="T7" fmla="*/ 0 h 1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80" h="1681">
                  <a:moveTo>
                    <a:pt x="0" y="1681"/>
                  </a:moveTo>
                  <a:lnTo>
                    <a:pt x="1480" y="201"/>
                  </a:lnTo>
                  <a:lnTo>
                    <a:pt x="1477" y="85"/>
                  </a:lnTo>
                  <a:lnTo>
                    <a:pt x="139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29" name="Freeform 164"/>
            <p:cNvSpPr>
              <a:spLocks/>
            </p:cNvSpPr>
            <p:nvPr/>
          </p:nvSpPr>
          <p:spPr bwMode="auto">
            <a:xfrm rot="5400000" flipH="1" flipV="1">
              <a:off x="11410438" y="4268874"/>
              <a:ext cx="2000250" cy="2124075"/>
            </a:xfrm>
            <a:custGeom>
              <a:avLst/>
              <a:gdLst>
                <a:gd name="T0" fmla="*/ 0 w 1260"/>
                <a:gd name="T1" fmla="*/ 1338 h 1338"/>
                <a:gd name="T2" fmla="*/ 1260 w 1260"/>
                <a:gd name="T3" fmla="*/ 75 h 1338"/>
                <a:gd name="T4" fmla="*/ 1260 w 1260"/>
                <a:gd name="T5" fmla="*/ 0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0" h="1338">
                  <a:moveTo>
                    <a:pt x="0" y="1338"/>
                  </a:moveTo>
                  <a:lnTo>
                    <a:pt x="1260" y="75"/>
                  </a:lnTo>
                  <a:lnTo>
                    <a:pt x="126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5" name="Freeform 170"/>
            <p:cNvSpPr>
              <a:spLocks/>
            </p:cNvSpPr>
            <p:nvPr/>
          </p:nvSpPr>
          <p:spPr bwMode="auto">
            <a:xfrm rot="5400000" flipH="1" flipV="1">
              <a:off x="11253275" y="4237123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6" name="Freeform 171"/>
            <p:cNvSpPr>
              <a:spLocks/>
            </p:cNvSpPr>
            <p:nvPr/>
          </p:nvSpPr>
          <p:spPr bwMode="auto">
            <a:xfrm rot="5400000" flipH="1" flipV="1">
              <a:off x="12845538" y="3951373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9" name="Freeform 174"/>
            <p:cNvSpPr>
              <a:spLocks/>
            </p:cNvSpPr>
            <p:nvPr/>
          </p:nvSpPr>
          <p:spPr bwMode="auto">
            <a:xfrm rot="5400000" flipH="1" flipV="1">
              <a:off x="11794613" y="4146636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2" name="Freeform 177"/>
            <p:cNvSpPr>
              <a:spLocks/>
            </p:cNvSpPr>
            <p:nvPr/>
          </p:nvSpPr>
          <p:spPr bwMode="auto">
            <a:xfrm rot="5400000" flipH="1" flipV="1">
              <a:off x="11051663" y="4248236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8" name="Freeform 123"/>
            <p:cNvSpPr>
              <a:spLocks/>
            </p:cNvSpPr>
            <p:nvPr/>
          </p:nvSpPr>
          <p:spPr bwMode="auto">
            <a:xfrm rot="5400000" flipH="1" flipV="1">
              <a:off x="11890656" y="3849773"/>
              <a:ext cx="3990975" cy="3441700"/>
            </a:xfrm>
            <a:custGeom>
              <a:avLst/>
              <a:gdLst>
                <a:gd name="T0" fmla="*/ 0 w 2514"/>
                <a:gd name="T1" fmla="*/ 2168 h 2168"/>
                <a:gd name="T2" fmla="*/ 1684 w 2514"/>
                <a:gd name="T3" fmla="*/ 484 h 2168"/>
                <a:gd name="T4" fmla="*/ 1788 w 2514"/>
                <a:gd name="T5" fmla="*/ 487 h 2168"/>
                <a:gd name="T6" fmla="*/ 1871 w 2514"/>
                <a:gd name="T7" fmla="*/ 404 h 2168"/>
                <a:gd name="T8" fmla="*/ 2088 w 2514"/>
                <a:gd name="T9" fmla="*/ 399 h 2168"/>
                <a:gd name="T10" fmla="*/ 2204 w 2514"/>
                <a:gd name="T11" fmla="*/ 286 h 2168"/>
                <a:gd name="T12" fmla="*/ 2206 w 2514"/>
                <a:gd name="T13" fmla="*/ 189 h 2168"/>
                <a:gd name="T14" fmla="*/ 2393 w 2514"/>
                <a:gd name="T15" fmla="*/ 2 h 2168"/>
                <a:gd name="T16" fmla="*/ 2514 w 2514"/>
                <a:gd name="T17" fmla="*/ 0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14" h="2168">
                  <a:moveTo>
                    <a:pt x="0" y="2168"/>
                  </a:moveTo>
                  <a:lnTo>
                    <a:pt x="1684" y="484"/>
                  </a:lnTo>
                  <a:lnTo>
                    <a:pt x="1788" y="487"/>
                  </a:lnTo>
                  <a:lnTo>
                    <a:pt x="1871" y="404"/>
                  </a:lnTo>
                  <a:lnTo>
                    <a:pt x="2088" y="399"/>
                  </a:lnTo>
                  <a:lnTo>
                    <a:pt x="2204" y="286"/>
                  </a:lnTo>
                  <a:lnTo>
                    <a:pt x="2206" y="189"/>
                  </a:lnTo>
                  <a:lnTo>
                    <a:pt x="2393" y="2"/>
                  </a:lnTo>
                  <a:lnTo>
                    <a:pt x="251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9" name="Freeform 124"/>
            <p:cNvSpPr>
              <a:spLocks/>
            </p:cNvSpPr>
            <p:nvPr/>
          </p:nvSpPr>
          <p:spPr bwMode="auto">
            <a:xfrm rot="5400000" flipH="1" flipV="1">
              <a:off x="10606368" y="2670259"/>
              <a:ext cx="5160963" cy="4913313"/>
            </a:xfrm>
            <a:custGeom>
              <a:avLst/>
              <a:gdLst>
                <a:gd name="T0" fmla="*/ 0 w 3251"/>
                <a:gd name="T1" fmla="*/ 3095 h 3095"/>
                <a:gd name="T2" fmla="*/ 1737 w 3251"/>
                <a:gd name="T3" fmla="*/ 1355 h 3095"/>
                <a:gd name="T4" fmla="*/ 1844 w 3251"/>
                <a:gd name="T5" fmla="*/ 1357 h 3095"/>
                <a:gd name="T6" fmla="*/ 2449 w 3251"/>
                <a:gd name="T7" fmla="*/ 750 h 3095"/>
                <a:gd name="T8" fmla="*/ 2735 w 3251"/>
                <a:gd name="T9" fmla="*/ 748 h 3095"/>
                <a:gd name="T10" fmla="*/ 3248 w 3251"/>
                <a:gd name="T11" fmla="*/ 232 h 3095"/>
                <a:gd name="T12" fmla="*/ 3251 w 3251"/>
                <a:gd name="T13" fmla="*/ 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1" h="3095">
                  <a:moveTo>
                    <a:pt x="0" y="3095"/>
                  </a:moveTo>
                  <a:lnTo>
                    <a:pt x="1737" y="1355"/>
                  </a:lnTo>
                  <a:lnTo>
                    <a:pt x="1844" y="1357"/>
                  </a:lnTo>
                  <a:lnTo>
                    <a:pt x="2449" y="750"/>
                  </a:lnTo>
                  <a:lnTo>
                    <a:pt x="2735" y="748"/>
                  </a:lnTo>
                  <a:lnTo>
                    <a:pt x="3248" y="232"/>
                  </a:lnTo>
                  <a:lnTo>
                    <a:pt x="325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0" name="Freeform 125"/>
            <p:cNvSpPr>
              <a:spLocks/>
            </p:cNvSpPr>
            <p:nvPr/>
          </p:nvSpPr>
          <p:spPr bwMode="auto">
            <a:xfrm rot="5400000" flipH="1" flipV="1">
              <a:off x="10888150" y="3039353"/>
              <a:ext cx="4987925" cy="4506913"/>
            </a:xfrm>
            <a:custGeom>
              <a:avLst/>
              <a:gdLst>
                <a:gd name="T0" fmla="*/ 0 w 3142"/>
                <a:gd name="T1" fmla="*/ 2839 h 2839"/>
                <a:gd name="T2" fmla="*/ 1771 w 3142"/>
                <a:gd name="T3" fmla="*/ 1066 h 2839"/>
                <a:gd name="T4" fmla="*/ 1870 w 3142"/>
                <a:gd name="T5" fmla="*/ 1062 h 2839"/>
                <a:gd name="T6" fmla="*/ 2478 w 3142"/>
                <a:gd name="T7" fmla="*/ 456 h 2839"/>
                <a:gd name="T8" fmla="*/ 2769 w 3142"/>
                <a:gd name="T9" fmla="*/ 459 h 2839"/>
                <a:gd name="T10" fmla="*/ 3137 w 3142"/>
                <a:gd name="T11" fmla="*/ 90 h 2839"/>
                <a:gd name="T12" fmla="*/ 3142 w 3142"/>
                <a:gd name="T13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42" h="2839">
                  <a:moveTo>
                    <a:pt x="0" y="2839"/>
                  </a:moveTo>
                  <a:lnTo>
                    <a:pt x="1771" y="1066"/>
                  </a:lnTo>
                  <a:lnTo>
                    <a:pt x="1870" y="1062"/>
                  </a:lnTo>
                  <a:lnTo>
                    <a:pt x="2478" y="456"/>
                  </a:lnTo>
                  <a:lnTo>
                    <a:pt x="2769" y="459"/>
                  </a:lnTo>
                  <a:lnTo>
                    <a:pt x="3137" y="90"/>
                  </a:lnTo>
                  <a:lnTo>
                    <a:pt x="314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1" name="Freeform 126"/>
            <p:cNvSpPr>
              <a:spLocks/>
            </p:cNvSpPr>
            <p:nvPr/>
          </p:nvSpPr>
          <p:spPr bwMode="auto">
            <a:xfrm rot="5400000" flipH="1" flipV="1">
              <a:off x="11933518" y="3810085"/>
              <a:ext cx="3975100" cy="3422650"/>
            </a:xfrm>
            <a:custGeom>
              <a:avLst/>
              <a:gdLst>
                <a:gd name="T0" fmla="*/ 0 w 2504"/>
                <a:gd name="T1" fmla="*/ 2156 h 2156"/>
                <a:gd name="T2" fmla="*/ 1664 w 2504"/>
                <a:gd name="T3" fmla="*/ 494 h 2156"/>
                <a:gd name="T4" fmla="*/ 1768 w 2504"/>
                <a:gd name="T5" fmla="*/ 494 h 2156"/>
                <a:gd name="T6" fmla="*/ 1851 w 2504"/>
                <a:gd name="T7" fmla="*/ 414 h 2156"/>
                <a:gd name="T8" fmla="*/ 2076 w 2504"/>
                <a:gd name="T9" fmla="*/ 416 h 2156"/>
                <a:gd name="T10" fmla="*/ 2201 w 2504"/>
                <a:gd name="T11" fmla="*/ 291 h 2156"/>
                <a:gd name="T12" fmla="*/ 2196 w 2504"/>
                <a:gd name="T13" fmla="*/ 189 h 2156"/>
                <a:gd name="T14" fmla="*/ 2383 w 2504"/>
                <a:gd name="T15" fmla="*/ 0 h 2156"/>
                <a:gd name="T16" fmla="*/ 2504 w 2504"/>
                <a:gd name="T17" fmla="*/ 0 h 2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4" h="2156">
                  <a:moveTo>
                    <a:pt x="0" y="2156"/>
                  </a:moveTo>
                  <a:lnTo>
                    <a:pt x="1664" y="494"/>
                  </a:lnTo>
                  <a:lnTo>
                    <a:pt x="1768" y="494"/>
                  </a:lnTo>
                  <a:lnTo>
                    <a:pt x="1851" y="414"/>
                  </a:lnTo>
                  <a:lnTo>
                    <a:pt x="2076" y="416"/>
                  </a:lnTo>
                  <a:lnTo>
                    <a:pt x="2201" y="291"/>
                  </a:lnTo>
                  <a:lnTo>
                    <a:pt x="2196" y="189"/>
                  </a:lnTo>
                  <a:lnTo>
                    <a:pt x="2383" y="0"/>
                  </a:lnTo>
                  <a:lnTo>
                    <a:pt x="250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2" name="Freeform 127"/>
            <p:cNvSpPr>
              <a:spLocks/>
            </p:cNvSpPr>
            <p:nvPr/>
          </p:nvSpPr>
          <p:spPr bwMode="auto">
            <a:xfrm rot="5400000" flipH="1" flipV="1">
              <a:off x="10923869" y="3183023"/>
              <a:ext cx="4860925" cy="4368800"/>
            </a:xfrm>
            <a:custGeom>
              <a:avLst/>
              <a:gdLst>
                <a:gd name="T0" fmla="*/ 0 w 3062"/>
                <a:gd name="T1" fmla="*/ 2752 h 2752"/>
                <a:gd name="T2" fmla="*/ 1806 w 3062"/>
                <a:gd name="T3" fmla="*/ 946 h 2752"/>
                <a:gd name="T4" fmla="*/ 1891 w 3062"/>
                <a:gd name="T5" fmla="*/ 943 h 2752"/>
                <a:gd name="T6" fmla="*/ 2537 w 3062"/>
                <a:gd name="T7" fmla="*/ 298 h 2752"/>
                <a:gd name="T8" fmla="*/ 2844 w 3062"/>
                <a:gd name="T9" fmla="*/ 296 h 2752"/>
                <a:gd name="T10" fmla="*/ 3059 w 3062"/>
                <a:gd name="T11" fmla="*/ 80 h 2752"/>
                <a:gd name="T12" fmla="*/ 3062 w 3062"/>
                <a:gd name="T13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2" h="2752">
                  <a:moveTo>
                    <a:pt x="0" y="2752"/>
                  </a:moveTo>
                  <a:lnTo>
                    <a:pt x="1806" y="946"/>
                  </a:lnTo>
                  <a:lnTo>
                    <a:pt x="1891" y="943"/>
                  </a:lnTo>
                  <a:lnTo>
                    <a:pt x="2537" y="298"/>
                  </a:lnTo>
                  <a:lnTo>
                    <a:pt x="2844" y="296"/>
                  </a:lnTo>
                  <a:lnTo>
                    <a:pt x="3059" y="80"/>
                  </a:lnTo>
                  <a:lnTo>
                    <a:pt x="306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93" name="Freeform 128"/>
            <p:cNvSpPr>
              <a:spLocks/>
            </p:cNvSpPr>
            <p:nvPr/>
          </p:nvSpPr>
          <p:spPr bwMode="auto">
            <a:xfrm rot="5400000" flipH="1" flipV="1">
              <a:off x="12667737" y="5053891"/>
              <a:ext cx="2649538" cy="2755900"/>
            </a:xfrm>
            <a:custGeom>
              <a:avLst/>
              <a:gdLst>
                <a:gd name="T0" fmla="*/ 0 w 1669"/>
                <a:gd name="T1" fmla="*/ 1736 h 1736"/>
                <a:gd name="T2" fmla="*/ 1669 w 1669"/>
                <a:gd name="T3" fmla="*/ 69 h 1736"/>
                <a:gd name="T4" fmla="*/ 1667 w 1669"/>
                <a:gd name="T5" fmla="*/ 0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69" h="1736">
                  <a:moveTo>
                    <a:pt x="0" y="1736"/>
                  </a:moveTo>
                  <a:lnTo>
                    <a:pt x="1669" y="69"/>
                  </a:lnTo>
                  <a:lnTo>
                    <a:pt x="166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8" name="Freeform 43"/>
            <p:cNvSpPr>
              <a:spLocks/>
            </p:cNvSpPr>
            <p:nvPr/>
          </p:nvSpPr>
          <p:spPr bwMode="auto">
            <a:xfrm rot="5400000" flipH="1" flipV="1">
              <a:off x="12512956" y="5019759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10" name="Freeform 45"/>
            <p:cNvSpPr>
              <a:spLocks/>
            </p:cNvSpPr>
            <p:nvPr/>
          </p:nvSpPr>
          <p:spPr bwMode="auto">
            <a:xfrm rot="5400000" flipH="1" flipV="1">
              <a:off x="11643006" y="166537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12" name="Freeform 47"/>
            <p:cNvSpPr>
              <a:spLocks/>
            </p:cNvSpPr>
            <p:nvPr/>
          </p:nvSpPr>
          <p:spPr bwMode="auto">
            <a:xfrm rot="5400000" flipH="1" flipV="1">
              <a:off x="11101668" y="28655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13" name="Freeform 48"/>
            <p:cNvSpPr>
              <a:spLocks/>
            </p:cNvSpPr>
            <p:nvPr/>
          </p:nvSpPr>
          <p:spPr bwMode="auto">
            <a:xfrm rot="5400000" flipH="1" flipV="1">
              <a:off x="9953906" y="403309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14" name="Freeform 49"/>
            <p:cNvSpPr>
              <a:spLocks/>
            </p:cNvSpPr>
            <p:nvPr/>
          </p:nvSpPr>
          <p:spPr bwMode="auto">
            <a:xfrm rot="5400000" flipH="1" flipV="1">
              <a:off x="10974668" y="27385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17" name="Freeform 52"/>
            <p:cNvSpPr>
              <a:spLocks/>
            </p:cNvSpPr>
            <p:nvPr/>
          </p:nvSpPr>
          <p:spPr bwMode="auto">
            <a:xfrm rot="5400000" flipH="1" flipV="1">
              <a:off x="10760356" y="269724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2" name="Freeform 57"/>
            <p:cNvSpPr>
              <a:spLocks/>
            </p:cNvSpPr>
            <p:nvPr/>
          </p:nvSpPr>
          <p:spPr bwMode="auto">
            <a:xfrm rot="5400000" flipH="1" flipV="1">
              <a:off x="14212375" y="1035928"/>
              <a:ext cx="1222375" cy="2189163"/>
            </a:xfrm>
            <a:custGeom>
              <a:avLst/>
              <a:gdLst>
                <a:gd name="T0" fmla="*/ 768 w 770"/>
                <a:gd name="T1" fmla="*/ 0 h 1379"/>
                <a:gd name="T2" fmla="*/ 770 w 770"/>
                <a:gd name="T3" fmla="*/ 104 h 1379"/>
                <a:gd name="T4" fmla="*/ 503 w 770"/>
                <a:gd name="T5" fmla="*/ 369 h 1379"/>
                <a:gd name="T6" fmla="*/ 508 w 770"/>
                <a:gd name="T7" fmla="*/ 499 h 1379"/>
                <a:gd name="T8" fmla="*/ 385 w 770"/>
                <a:gd name="T9" fmla="*/ 620 h 1379"/>
                <a:gd name="T10" fmla="*/ 380 w 770"/>
                <a:gd name="T11" fmla="*/ 826 h 1379"/>
                <a:gd name="T12" fmla="*/ 191 w 770"/>
                <a:gd name="T13" fmla="*/ 1015 h 1379"/>
                <a:gd name="T14" fmla="*/ 182 w 770"/>
                <a:gd name="T15" fmla="*/ 1268 h 1379"/>
                <a:gd name="T16" fmla="*/ 73 w 770"/>
                <a:gd name="T17" fmla="*/ 1379 h 1379"/>
                <a:gd name="T18" fmla="*/ 0 w 770"/>
                <a:gd name="T19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0" h="1379">
                  <a:moveTo>
                    <a:pt x="768" y="0"/>
                  </a:moveTo>
                  <a:lnTo>
                    <a:pt x="770" y="104"/>
                  </a:lnTo>
                  <a:lnTo>
                    <a:pt x="503" y="369"/>
                  </a:lnTo>
                  <a:lnTo>
                    <a:pt x="508" y="499"/>
                  </a:lnTo>
                  <a:lnTo>
                    <a:pt x="385" y="620"/>
                  </a:lnTo>
                  <a:lnTo>
                    <a:pt x="380" y="826"/>
                  </a:lnTo>
                  <a:lnTo>
                    <a:pt x="191" y="1015"/>
                  </a:lnTo>
                  <a:lnTo>
                    <a:pt x="182" y="1268"/>
                  </a:lnTo>
                  <a:lnTo>
                    <a:pt x="73" y="1379"/>
                  </a:lnTo>
                  <a:lnTo>
                    <a:pt x="0" y="137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3" name="Freeform 58"/>
            <p:cNvSpPr>
              <a:spLocks/>
            </p:cNvSpPr>
            <p:nvPr/>
          </p:nvSpPr>
          <p:spPr bwMode="auto">
            <a:xfrm rot="5400000" flipH="1" flipV="1">
              <a:off x="10124562" y="-3759910"/>
              <a:ext cx="6742113" cy="7194550"/>
            </a:xfrm>
            <a:custGeom>
              <a:avLst/>
              <a:gdLst>
                <a:gd name="T0" fmla="*/ 0 w 4247"/>
                <a:gd name="T1" fmla="*/ 4532 h 4532"/>
                <a:gd name="T2" fmla="*/ 755 w 4247"/>
                <a:gd name="T3" fmla="*/ 3775 h 4532"/>
                <a:gd name="T4" fmla="*/ 757 w 4247"/>
                <a:gd name="T5" fmla="*/ 3503 h 4532"/>
                <a:gd name="T6" fmla="*/ 1053 w 4247"/>
                <a:gd name="T7" fmla="*/ 3208 h 4532"/>
                <a:gd name="T8" fmla="*/ 1055 w 4247"/>
                <a:gd name="T9" fmla="*/ 2979 h 4532"/>
                <a:gd name="T10" fmla="*/ 1329 w 4247"/>
                <a:gd name="T11" fmla="*/ 2704 h 4532"/>
                <a:gd name="T12" fmla="*/ 1327 w 4247"/>
                <a:gd name="T13" fmla="*/ 2640 h 4532"/>
                <a:gd name="T14" fmla="*/ 1502 w 4247"/>
                <a:gd name="T15" fmla="*/ 2465 h 4532"/>
                <a:gd name="T16" fmla="*/ 1511 w 4247"/>
                <a:gd name="T17" fmla="*/ 1948 h 4532"/>
                <a:gd name="T18" fmla="*/ 1814 w 4247"/>
                <a:gd name="T19" fmla="*/ 1645 h 4532"/>
                <a:gd name="T20" fmla="*/ 1814 w 4247"/>
                <a:gd name="T21" fmla="*/ 1539 h 4532"/>
                <a:gd name="T22" fmla="*/ 2391 w 4247"/>
                <a:gd name="T23" fmla="*/ 962 h 4532"/>
                <a:gd name="T24" fmla="*/ 2563 w 4247"/>
                <a:gd name="T25" fmla="*/ 964 h 4532"/>
                <a:gd name="T26" fmla="*/ 3530 w 4247"/>
                <a:gd name="T27" fmla="*/ 0 h 4532"/>
                <a:gd name="T28" fmla="*/ 4247 w 4247"/>
                <a:gd name="T29" fmla="*/ 0 h 4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47" h="4532">
                  <a:moveTo>
                    <a:pt x="0" y="4532"/>
                  </a:moveTo>
                  <a:lnTo>
                    <a:pt x="755" y="3775"/>
                  </a:lnTo>
                  <a:lnTo>
                    <a:pt x="757" y="3503"/>
                  </a:lnTo>
                  <a:lnTo>
                    <a:pt x="1053" y="3208"/>
                  </a:lnTo>
                  <a:lnTo>
                    <a:pt x="1055" y="2979"/>
                  </a:lnTo>
                  <a:lnTo>
                    <a:pt x="1329" y="2704"/>
                  </a:lnTo>
                  <a:lnTo>
                    <a:pt x="1327" y="2640"/>
                  </a:lnTo>
                  <a:lnTo>
                    <a:pt x="1502" y="2465"/>
                  </a:lnTo>
                  <a:lnTo>
                    <a:pt x="1511" y="1948"/>
                  </a:lnTo>
                  <a:lnTo>
                    <a:pt x="1814" y="1645"/>
                  </a:lnTo>
                  <a:lnTo>
                    <a:pt x="1814" y="1539"/>
                  </a:lnTo>
                  <a:lnTo>
                    <a:pt x="2391" y="962"/>
                  </a:lnTo>
                  <a:lnTo>
                    <a:pt x="2563" y="964"/>
                  </a:lnTo>
                  <a:lnTo>
                    <a:pt x="3530" y="0"/>
                  </a:lnTo>
                  <a:lnTo>
                    <a:pt x="424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4" name="Freeform 59"/>
            <p:cNvSpPr>
              <a:spLocks/>
            </p:cNvSpPr>
            <p:nvPr/>
          </p:nvSpPr>
          <p:spPr bwMode="auto">
            <a:xfrm rot="5400000" flipH="1" flipV="1">
              <a:off x="10118212" y="-3844047"/>
              <a:ext cx="6835775" cy="7186613"/>
            </a:xfrm>
            <a:custGeom>
              <a:avLst/>
              <a:gdLst>
                <a:gd name="T0" fmla="*/ 0 w 4306"/>
                <a:gd name="T1" fmla="*/ 4527 h 4527"/>
                <a:gd name="T2" fmla="*/ 774 w 4306"/>
                <a:gd name="T3" fmla="*/ 3754 h 4527"/>
                <a:gd name="T4" fmla="*/ 776 w 4306"/>
                <a:gd name="T5" fmla="*/ 3485 h 4527"/>
                <a:gd name="T6" fmla="*/ 1072 w 4306"/>
                <a:gd name="T7" fmla="*/ 3189 h 4527"/>
                <a:gd name="T8" fmla="*/ 1079 w 4306"/>
                <a:gd name="T9" fmla="*/ 2967 h 4527"/>
                <a:gd name="T10" fmla="*/ 1355 w 4306"/>
                <a:gd name="T11" fmla="*/ 2693 h 4527"/>
                <a:gd name="T12" fmla="*/ 1353 w 4306"/>
                <a:gd name="T13" fmla="*/ 2629 h 4527"/>
                <a:gd name="T14" fmla="*/ 1525 w 4306"/>
                <a:gd name="T15" fmla="*/ 2454 h 4527"/>
                <a:gd name="T16" fmla="*/ 1535 w 4306"/>
                <a:gd name="T17" fmla="*/ 1936 h 4527"/>
                <a:gd name="T18" fmla="*/ 1838 w 4306"/>
                <a:gd name="T19" fmla="*/ 1634 h 4527"/>
                <a:gd name="T20" fmla="*/ 1838 w 4306"/>
                <a:gd name="T21" fmla="*/ 1527 h 4527"/>
                <a:gd name="T22" fmla="*/ 2400 w 4306"/>
                <a:gd name="T23" fmla="*/ 965 h 4527"/>
                <a:gd name="T24" fmla="*/ 2575 w 4306"/>
                <a:gd name="T25" fmla="*/ 965 h 4527"/>
                <a:gd name="T26" fmla="*/ 3538 w 4306"/>
                <a:gd name="T27" fmla="*/ 0 h 4527"/>
                <a:gd name="T28" fmla="*/ 4306 w 4306"/>
                <a:gd name="T29" fmla="*/ 0 h 4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06" h="4527">
                  <a:moveTo>
                    <a:pt x="0" y="4527"/>
                  </a:moveTo>
                  <a:lnTo>
                    <a:pt x="774" y="3754"/>
                  </a:lnTo>
                  <a:lnTo>
                    <a:pt x="776" y="3485"/>
                  </a:lnTo>
                  <a:lnTo>
                    <a:pt x="1072" y="3189"/>
                  </a:lnTo>
                  <a:lnTo>
                    <a:pt x="1079" y="2967"/>
                  </a:lnTo>
                  <a:lnTo>
                    <a:pt x="1355" y="2693"/>
                  </a:lnTo>
                  <a:lnTo>
                    <a:pt x="1353" y="2629"/>
                  </a:lnTo>
                  <a:lnTo>
                    <a:pt x="1525" y="2454"/>
                  </a:lnTo>
                  <a:lnTo>
                    <a:pt x="1535" y="1936"/>
                  </a:lnTo>
                  <a:lnTo>
                    <a:pt x="1838" y="1634"/>
                  </a:lnTo>
                  <a:lnTo>
                    <a:pt x="1838" y="1527"/>
                  </a:lnTo>
                  <a:lnTo>
                    <a:pt x="2400" y="965"/>
                  </a:lnTo>
                  <a:lnTo>
                    <a:pt x="2575" y="965"/>
                  </a:lnTo>
                  <a:lnTo>
                    <a:pt x="3538" y="0"/>
                  </a:lnTo>
                  <a:lnTo>
                    <a:pt x="430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5" name="Freeform 60"/>
            <p:cNvSpPr>
              <a:spLocks/>
            </p:cNvSpPr>
            <p:nvPr/>
          </p:nvSpPr>
          <p:spPr bwMode="auto">
            <a:xfrm rot="5400000" flipH="1" flipV="1">
              <a:off x="10119006" y="-3949616"/>
              <a:ext cx="6951663" cy="7183438"/>
            </a:xfrm>
            <a:custGeom>
              <a:avLst/>
              <a:gdLst>
                <a:gd name="T0" fmla="*/ 0 w 4379"/>
                <a:gd name="T1" fmla="*/ 4525 h 4525"/>
                <a:gd name="T2" fmla="*/ 790 w 4379"/>
                <a:gd name="T3" fmla="*/ 3735 h 4525"/>
                <a:gd name="T4" fmla="*/ 795 w 4379"/>
                <a:gd name="T5" fmla="*/ 3466 h 4525"/>
                <a:gd name="T6" fmla="*/ 1090 w 4379"/>
                <a:gd name="T7" fmla="*/ 3168 h 4525"/>
                <a:gd name="T8" fmla="*/ 1093 w 4379"/>
                <a:gd name="T9" fmla="*/ 2939 h 4525"/>
                <a:gd name="T10" fmla="*/ 1367 w 4379"/>
                <a:gd name="T11" fmla="*/ 2664 h 4525"/>
                <a:gd name="T12" fmla="*/ 1372 w 4379"/>
                <a:gd name="T13" fmla="*/ 2608 h 4525"/>
                <a:gd name="T14" fmla="*/ 1546 w 4379"/>
                <a:gd name="T15" fmla="*/ 2433 h 4525"/>
                <a:gd name="T16" fmla="*/ 1546 w 4379"/>
                <a:gd name="T17" fmla="*/ 1908 h 4525"/>
                <a:gd name="T18" fmla="*/ 1851 w 4379"/>
                <a:gd name="T19" fmla="*/ 1605 h 4525"/>
                <a:gd name="T20" fmla="*/ 1851 w 4379"/>
                <a:gd name="T21" fmla="*/ 1499 h 4525"/>
                <a:gd name="T22" fmla="*/ 2398 w 4379"/>
                <a:gd name="T23" fmla="*/ 950 h 4525"/>
                <a:gd name="T24" fmla="*/ 2580 w 4379"/>
                <a:gd name="T25" fmla="*/ 957 h 4525"/>
                <a:gd name="T26" fmla="*/ 3540 w 4379"/>
                <a:gd name="T27" fmla="*/ 0 h 4525"/>
                <a:gd name="T28" fmla="*/ 4379 w 4379"/>
                <a:gd name="T29" fmla="*/ 0 h 4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79" h="4525">
                  <a:moveTo>
                    <a:pt x="0" y="4525"/>
                  </a:moveTo>
                  <a:lnTo>
                    <a:pt x="790" y="3735"/>
                  </a:lnTo>
                  <a:lnTo>
                    <a:pt x="795" y="3466"/>
                  </a:lnTo>
                  <a:lnTo>
                    <a:pt x="1090" y="3168"/>
                  </a:lnTo>
                  <a:lnTo>
                    <a:pt x="1093" y="2939"/>
                  </a:lnTo>
                  <a:lnTo>
                    <a:pt x="1367" y="2664"/>
                  </a:lnTo>
                  <a:lnTo>
                    <a:pt x="1372" y="2608"/>
                  </a:lnTo>
                  <a:lnTo>
                    <a:pt x="1546" y="2433"/>
                  </a:lnTo>
                  <a:lnTo>
                    <a:pt x="1546" y="1908"/>
                  </a:lnTo>
                  <a:lnTo>
                    <a:pt x="1851" y="1605"/>
                  </a:lnTo>
                  <a:lnTo>
                    <a:pt x="1851" y="1499"/>
                  </a:lnTo>
                  <a:lnTo>
                    <a:pt x="2398" y="950"/>
                  </a:lnTo>
                  <a:lnTo>
                    <a:pt x="2580" y="957"/>
                  </a:lnTo>
                  <a:lnTo>
                    <a:pt x="3540" y="0"/>
                  </a:lnTo>
                  <a:lnTo>
                    <a:pt x="437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6" name="Freeform 61"/>
            <p:cNvSpPr>
              <a:spLocks/>
            </p:cNvSpPr>
            <p:nvPr/>
          </p:nvSpPr>
          <p:spPr bwMode="auto">
            <a:xfrm rot="5400000" flipH="1" flipV="1">
              <a:off x="10207112" y="-3963110"/>
              <a:ext cx="6869113" cy="7188200"/>
            </a:xfrm>
            <a:custGeom>
              <a:avLst/>
              <a:gdLst>
                <a:gd name="T0" fmla="*/ 0 w 4327"/>
                <a:gd name="T1" fmla="*/ 4528 h 4528"/>
                <a:gd name="T2" fmla="*/ 809 w 4327"/>
                <a:gd name="T3" fmla="*/ 3721 h 4528"/>
                <a:gd name="T4" fmla="*/ 811 w 4327"/>
                <a:gd name="T5" fmla="*/ 3452 h 4528"/>
                <a:gd name="T6" fmla="*/ 1107 w 4327"/>
                <a:gd name="T7" fmla="*/ 3156 h 4528"/>
                <a:gd name="T8" fmla="*/ 1109 w 4327"/>
                <a:gd name="T9" fmla="*/ 2927 h 4528"/>
                <a:gd name="T10" fmla="*/ 1383 w 4327"/>
                <a:gd name="T11" fmla="*/ 2653 h 4528"/>
                <a:gd name="T12" fmla="*/ 1381 w 4327"/>
                <a:gd name="T13" fmla="*/ 2589 h 4528"/>
                <a:gd name="T14" fmla="*/ 1556 w 4327"/>
                <a:gd name="T15" fmla="*/ 2414 h 4528"/>
                <a:gd name="T16" fmla="*/ 1566 w 4327"/>
                <a:gd name="T17" fmla="*/ 1896 h 4528"/>
                <a:gd name="T18" fmla="*/ 1868 w 4327"/>
                <a:gd name="T19" fmla="*/ 1594 h 4528"/>
                <a:gd name="T20" fmla="*/ 1868 w 4327"/>
                <a:gd name="T21" fmla="*/ 1487 h 4528"/>
                <a:gd name="T22" fmla="*/ 2402 w 4327"/>
                <a:gd name="T23" fmla="*/ 953 h 4528"/>
                <a:gd name="T24" fmla="*/ 2585 w 4327"/>
                <a:gd name="T25" fmla="*/ 955 h 4528"/>
                <a:gd name="T26" fmla="*/ 3540 w 4327"/>
                <a:gd name="T27" fmla="*/ 0 h 4528"/>
                <a:gd name="T28" fmla="*/ 4327 w 4327"/>
                <a:gd name="T29" fmla="*/ 0 h 4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27" h="4528">
                  <a:moveTo>
                    <a:pt x="0" y="4528"/>
                  </a:moveTo>
                  <a:lnTo>
                    <a:pt x="809" y="3721"/>
                  </a:lnTo>
                  <a:lnTo>
                    <a:pt x="811" y="3452"/>
                  </a:lnTo>
                  <a:lnTo>
                    <a:pt x="1107" y="3156"/>
                  </a:lnTo>
                  <a:lnTo>
                    <a:pt x="1109" y="2927"/>
                  </a:lnTo>
                  <a:lnTo>
                    <a:pt x="1383" y="2653"/>
                  </a:lnTo>
                  <a:lnTo>
                    <a:pt x="1381" y="2589"/>
                  </a:lnTo>
                  <a:lnTo>
                    <a:pt x="1556" y="2414"/>
                  </a:lnTo>
                  <a:lnTo>
                    <a:pt x="1566" y="1896"/>
                  </a:lnTo>
                  <a:lnTo>
                    <a:pt x="1868" y="1594"/>
                  </a:lnTo>
                  <a:lnTo>
                    <a:pt x="1868" y="1487"/>
                  </a:lnTo>
                  <a:lnTo>
                    <a:pt x="2402" y="953"/>
                  </a:lnTo>
                  <a:lnTo>
                    <a:pt x="2585" y="955"/>
                  </a:lnTo>
                  <a:lnTo>
                    <a:pt x="3540" y="0"/>
                  </a:lnTo>
                  <a:lnTo>
                    <a:pt x="432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7" name="Freeform 62"/>
            <p:cNvSpPr>
              <a:spLocks/>
            </p:cNvSpPr>
            <p:nvPr/>
          </p:nvSpPr>
          <p:spPr bwMode="auto">
            <a:xfrm rot="5400000" flipH="1" flipV="1">
              <a:off x="10306331" y="-3957553"/>
              <a:ext cx="6778625" cy="7175500"/>
            </a:xfrm>
            <a:custGeom>
              <a:avLst/>
              <a:gdLst>
                <a:gd name="T0" fmla="*/ 0 w 4270"/>
                <a:gd name="T1" fmla="*/ 4520 h 4520"/>
                <a:gd name="T2" fmla="*/ 822 w 4270"/>
                <a:gd name="T3" fmla="*/ 3695 h 4520"/>
                <a:gd name="T4" fmla="*/ 825 w 4270"/>
                <a:gd name="T5" fmla="*/ 3426 h 4520"/>
                <a:gd name="T6" fmla="*/ 1123 w 4270"/>
                <a:gd name="T7" fmla="*/ 3130 h 4520"/>
                <a:gd name="T8" fmla="*/ 1130 w 4270"/>
                <a:gd name="T9" fmla="*/ 2906 h 4520"/>
                <a:gd name="T10" fmla="*/ 1406 w 4270"/>
                <a:gd name="T11" fmla="*/ 2631 h 4520"/>
                <a:gd name="T12" fmla="*/ 1404 w 4270"/>
                <a:gd name="T13" fmla="*/ 2568 h 4520"/>
                <a:gd name="T14" fmla="*/ 1579 w 4270"/>
                <a:gd name="T15" fmla="*/ 2393 h 4520"/>
                <a:gd name="T16" fmla="*/ 1579 w 4270"/>
                <a:gd name="T17" fmla="*/ 1870 h 4520"/>
                <a:gd name="T18" fmla="*/ 1882 w 4270"/>
                <a:gd name="T19" fmla="*/ 1565 h 4520"/>
                <a:gd name="T20" fmla="*/ 1891 w 4270"/>
                <a:gd name="T21" fmla="*/ 1466 h 4520"/>
                <a:gd name="T22" fmla="*/ 2409 w 4270"/>
                <a:gd name="T23" fmla="*/ 946 h 4520"/>
                <a:gd name="T24" fmla="*/ 2593 w 4270"/>
                <a:gd name="T25" fmla="*/ 950 h 4520"/>
                <a:gd name="T26" fmla="*/ 3544 w 4270"/>
                <a:gd name="T27" fmla="*/ 0 h 4520"/>
                <a:gd name="T28" fmla="*/ 4270 w 4270"/>
                <a:gd name="T29" fmla="*/ 0 h 4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0" h="4520">
                  <a:moveTo>
                    <a:pt x="0" y="4520"/>
                  </a:moveTo>
                  <a:lnTo>
                    <a:pt x="822" y="3695"/>
                  </a:lnTo>
                  <a:lnTo>
                    <a:pt x="825" y="3426"/>
                  </a:lnTo>
                  <a:lnTo>
                    <a:pt x="1123" y="3130"/>
                  </a:lnTo>
                  <a:lnTo>
                    <a:pt x="1130" y="2906"/>
                  </a:lnTo>
                  <a:lnTo>
                    <a:pt x="1406" y="2631"/>
                  </a:lnTo>
                  <a:lnTo>
                    <a:pt x="1404" y="2568"/>
                  </a:lnTo>
                  <a:lnTo>
                    <a:pt x="1579" y="2393"/>
                  </a:lnTo>
                  <a:lnTo>
                    <a:pt x="1579" y="1870"/>
                  </a:lnTo>
                  <a:lnTo>
                    <a:pt x="1882" y="1565"/>
                  </a:lnTo>
                  <a:lnTo>
                    <a:pt x="1891" y="1466"/>
                  </a:lnTo>
                  <a:lnTo>
                    <a:pt x="2409" y="946"/>
                  </a:lnTo>
                  <a:lnTo>
                    <a:pt x="2593" y="950"/>
                  </a:lnTo>
                  <a:lnTo>
                    <a:pt x="3544" y="0"/>
                  </a:lnTo>
                  <a:lnTo>
                    <a:pt x="427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8" name="Freeform 63"/>
            <p:cNvSpPr>
              <a:spLocks/>
            </p:cNvSpPr>
            <p:nvPr/>
          </p:nvSpPr>
          <p:spPr bwMode="auto">
            <a:xfrm rot="5400000" flipH="1" flipV="1">
              <a:off x="10526200" y="-3951997"/>
              <a:ext cx="6550025" cy="7177088"/>
            </a:xfrm>
            <a:custGeom>
              <a:avLst/>
              <a:gdLst>
                <a:gd name="T0" fmla="*/ 0 w 4126"/>
                <a:gd name="T1" fmla="*/ 4521 h 4521"/>
                <a:gd name="T2" fmla="*/ 856 w 4126"/>
                <a:gd name="T3" fmla="*/ 3662 h 4521"/>
                <a:gd name="T4" fmla="*/ 859 w 4126"/>
                <a:gd name="T5" fmla="*/ 3393 h 4521"/>
                <a:gd name="T6" fmla="*/ 1154 w 4126"/>
                <a:gd name="T7" fmla="*/ 3097 h 4521"/>
                <a:gd name="T8" fmla="*/ 1156 w 4126"/>
                <a:gd name="T9" fmla="*/ 2866 h 4521"/>
                <a:gd name="T10" fmla="*/ 1431 w 4126"/>
                <a:gd name="T11" fmla="*/ 2591 h 4521"/>
                <a:gd name="T12" fmla="*/ 1428 w 4126"/>
                <a:gd name="T13" fmla="*/ 2528 h 4521"/>
                <a:gd name="T14" fmla="*/ 1603 w 4126"/>
                <a:gd name="T15" fmla="*/ 2353 h 4521"/>
                <a:gd name="T16" fmla="*/ 1613 w 4126"/>
                <a:gd name="T17" fmla="*/ 1837 h 4521"/>
                <a:gd name="T18" fmla="*/ 1915 w 4126"/>
                <a:gd name="T19" fmla="*/ 1532 h 4521"/>
                <a:gd name="T20" fmla="*/ 1915 w 4126"/>
                <a:gd name="T21" fmla="*/ 1426 h 4521"/>
                <a:gd name="T22" fmla="*/ 2405 w 4126"/>
                <a:gd name="T23" fmla="*/ 936 h 4521"/>
                <a:gd name="T24" fmla="*/ 2601 w 4126"/>
                <a:gd name="T25" fmla="*/ 941 h 4521"/>
                <a:gd name="T26" fmla="*/ 3544 w 4126"/>
                <a:gd name="T27" fmla="*/ 0 h 4521"/>
                <a:gd name="T28" fmla="*/ 4126 w 4126"/>
                <a:gd name="T29" fmla="*/ 0 h 4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26" h="4521">
                  <a:moveTo>
                    <a:pt x="0" y="4521"/>
                  </a:moveTo>
                  <a:lnTo>
                    <a:pt x="856" y="3662"/>
                  </a:lnTo>
                  <a:lnTo>
                    <a:pt x="859" y="3393"/>
                  </a:lnTo>
                  <a:lnTo>
                    <a:pt x="1154" y="3097"/>
                  </a:lnTo>
                  <a:lnTo>
                    <a:pt x="1156" y="2866"/>
                  </a:lnTo>
                  <a:lnTo>
                    <a:pt x="1431" y="2591"/>
                  </a:lnTo>
                  <a:lnTo>
                    <a:pt x="1428" y="2528"/>
                  </a:lnTo>
                  <a:lnTo>
                    <a:pt x="1603" y="2353"/>
                  </a:lnTo>
                  <a:lnTo>
                    <a:pt x="1613" y="1837"/>
                  </a:lnTo>
                  <a:lnTo>
                    <a:pt x="1915" y="1532"/>
                  </a:lnTo>
                  <a:lnTo>
                    <a:pt x="1915" y="1426"/>
                  </a:lnTo>
                  <a:lnTo>
                    <a:pt x="2405" y="936"/>
                  </a:lnTo>
                  <a:lnTo>
                    <a:pt x="2601" y="941"/>
                  </a:lnTo>
                  <a:lnTo>
                    <a:pt x="3544" y="0"/>
                  </a:lnTo>
                  <a:lnTo>
                    <a:pt x="412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9" name="Freeform 64"/>
            <p:cNvSpPr>
              <a:spLocks/>
            </p:cNvSpPr>
            <p:nvPr/>
          </p:nvSpPr>
          <p:spPr bwMode="auto">
            <a:xfrm rot="5400000" flipH="1" flipV="1">
              <a:off x="10631769" y="-3921041"/>
              <a:ext cx="6421438" cy="7167563"/>
            </a:xfrm>
            <a:custGeom>
              <a:avLst/>
              <a:gdLst>
                <a:gd name="T0" fmla="*/ 0 w 4045"/>
                <a:gd name="T1" fmla="*/ 4515 h 4515"/>
                <a:gd name="T2" fmla="*/ 875 w 4045"/>
                <a:gd name="T3" fmla="*/ 3643 h 4515"/>
                <a:gd name="T4" fmla="*/ 879 w 4045"/>
                <a:gd name="T5" fmla="*/ 3373 h 4515"/>
                <a:gd name="T6" fmla="*/ 1175 w 4045"/>
                <a:gd name="T7" fmla="*/ 3078 h 4515"/>
                <a:gd name="T8" fmla="*/ 1177 w 4045"/>
                <a:gd name="T9" fmla="*/ 2848 h 4515"/>
                <a:gd name="T10" fmla="*/ 1452 w 4045"/>
                <a:gd name="T11" fmla="*/ 2572 h 4515"/>
                <a:gd name="T12" fmla="*/ 1456 w 4045"/>
                <a:gd name="T13" fmla="*/ 2515 h 4515"/>
                <a:gd name="T14" fmla="*/ 1631 w 4045"/>
                <a:gd name="T15" fmla="*/ 2340 h 4515"/>
                <a:gd name="T16" fmla="*/ 1631 w 4045"/>
                <a:gd name="T17" fmla="*/ 1818 h 4515"/>
                <a:gd name="T18" fmla="*/ 1936 w 4045"/>
                <a:gd name="T19" fmla="*/ 1513 h 4515"/>
                <a:gd name="T20" fmla="*/ 1943 w 4045"/>
                <a:gd name="T21" fmla="*/ 1413 h 4515"/>
                <a:gd name="T22" fmla="*/ 2416 w 4045"/>
                <a:gd name="T23" fmla="*/ 938 h 4515"/>
                <a:gd name="T24" fmla="*/ 2615 w 4045"/>
                <a:gd name="T25" fmla="*/ 940 h 4515"/>
                <a:gd name="T26" fmla="*/ 3553 w 4045"/>
                <a:gd name="T27" fmla="*/ 0 h 4515"/>
                <a:gd name="T28" fmla="*/ 4045 w 4045"/>
                <a:gd name="T29" fmla="*/ 0 h 4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45" h="4515">
                  <a:moveTo>
                    <a:pt x="0" y="4515"/>
                  </a:moveTo>
                  <a:lnTo>
                    <a:pt x="875" y="3643"/>
                  </a:lnTo>
                  <a:lnTo>
                    <a:pt x="879" y="3373"/>
                  </a:lnTo>
                  <a:lnTo>
                    <a:pt x="1175" y="3078"/>
                  </a:lnTo>
                  <a:lnTo>
                    <a:pt x="1177" y="2848"/>
                  </a:lnTo>
                  <a:lnTo>
                    <a:pt x="1452" y="2572"/>
                  </a:lnTo>
                  <a:lnTo>
                    <a:pt x="1456" y="2515"/>
                  </a:lnTo>
                  <a:lnTo>
                    <a:pt x="1631" y="2340"/>
                  </a:lnTo>
                  <a:lnTo>
                    <a:pt x="1631" y="1818"/>
                  </a:lnTo>
                  <a:lnTo>
                    <a:pt x="1936" y="1513"/>
                  </a:lnTo>
                  <a:lnTo>
                    <a:pt x="1943" y="1413"/>
                  </a:lnTo>
                  <a:lnTo>
                    <a:pt x="2416" y="938"/>
                  </a:lnTo>
                  <a:lnTo>
                    <a:pt x="2615" y="940"/>
                  </a:lnTo>
                  <a:lnTo>
                    <a:pt x="3553" y="0"/>
                  </a:lnTo>
                  <a:lnTo>
                    <a:pt x="404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0" name="Freeform 65"/>
            <p:cNvSpPr>
              <a:spLocks/>
            </p:cNvSpPr>
            <p:nvPr/>
          </p:nvSpPr>
          <p:spPr bwMode="auto">
            <a:xfrm rot="5400000" flipH="1" flipV="1">
              <a:off x="10687331" y="-3738478"/>
              <a:ext cx="4635500" cy="5375275"/>
            </a:xfrm>
            <a:custGeom>
              <a:avLst/>
              <a:gdLst>
                <a:gd name="T0" fmla="*/ 2 w 2920"/>
                <a:gd name="T1" fmla="*/ 3386 h 3386"/>
                <a:gd name="T2" fmla="*/ 0 w 2920"/>
                <a:gd name="T3" fmla="*/ 3270 h 3386"/>
                <a:gd name="T4" fmla="*/ 213 w 2920"/>
                <a:gd name="T5" fmla="*/ 3057 h 3386"/>
                <a:gd name="T6" fmla="*/ 215 w 2920"/>
                <a:gd name="T7" fmla="*/ 2828 h 3386"/>
                <a:gd name="T8" fmla="*/ 489 w 2920"/>
                <a:gd name="T9" fmla="*/ 2551 h 3386"/>
                <a:gd name="T10" fmla="*/ 487 w 2920"/>
                <a:gd name="T11" fmla="*/ 2488 h 3386"/>
                <a:gd name="T12" fmla="*/ 662 w 2920"/>
                <a:gd name="T13" fmla="*/ 2313 h 3386"/>
                <a:gd name="T14" fmla="*/ 671 w 2920"/>
                <a:gd name="T15" fmla="*/ 1797 h 3386"/>
                <a:gd name="T16" fmla="*/ 974 w 2920"/>
                <a:gd name="T17" fmla="*/ 1492 h 3386"/>
                <a:gd name="T18" fmla="*/ 974 w 2920"/>
                <a:gd name="T19" fmla="*/ 1386 h 3386"/>
                <a:gd name="T20" fmla="*/ 1435 w 2920"/>
                <a:gd name="T21" fmla="*/ 925 h 3386"/>
                <a:gd name="T22" fmla="*/ 1641 w 2920"/>
                <a:gd name="T23" fmla="*/ 934 h 3386"/>
                <a:gd name="T24" fmla="*/ 2575 w 2920"/>
                <a:gd name="T25" fmla="*/ 0 h 3386"/>
                <a:gd name="T26" fmla="*/ 2920 w 2920"/>
                <a:gd name="T27" fmla="*/ 0 h 3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0" h="3386">
                  <a:moveTo>
                    <a:pt x="2" y="3386"/>
                  </a:moveTo>
                  <a:lnTo>
                    <a:pt x="0" y="3270"/>
                  </a:lnTo>
                  <a:lnTo>
                    <a:pt x="213" y="3057"/>
                  </a:lnTo>
                  <a:lnTo>
                    <a:pt x="215" y="2828"/>
                  </a:lnTo>
                  <a:lnTo>
                    <a:pt x="489" y="2551"/>
                  </a:lnTo>
                  <a:lnTo>
                    <a:pt x="487" y="2488"/>
                  </a:lnTo>
                  <a:lnTo>
                    <a:pt x="662" y="2313"/>
                  </a:lnTo>
                  <a:lnTo>
                    <a:pt x="671" y="1797"/>
                  </a:lnTo>
                  <a:lnTo>
                    <a:pt x="974" y="1492"/>
                  </a:lnTo>
                  <a:lnTo>
                    <a:pt x="974" y="1386"/>
                  </a:lnTo>
                  <a:lnTo>
                    <a:pt x="1435" y="925"/>
                  </a:lnTo>
                  <a:lnTo>
                    <a:pt x="1641" y="934"/>
                  </a:lnTo>
                  <a:lnTo>
                    <a:pt x="2575" y="0"/>
                  </a:lnTo>
                  <a:lnTo>
                    <a:pt x="292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1" name="Freeform 66"/>
            <p:cNvSpPr>
              <a:spLocks/>
            </p:cNvSpPr>
            <p:nvPr/>
          </p:nvSpPr>
          <p:spPr bwMode="auto">
            <a:xfrm rot="5400000" flipH="1" flipV="1">
              <a:off x="13213838" y="-175335"/>
              <a:ext cx="2209800" cy="4075113"/>
            </a:xfrm>
            <a:custGeom>
              <a:avLst/>
              <a:gdLst>
                <a:gd name="T0" fmla="*/ 0 w 1392"/>
                <a:gd name="T1" fmla="*/ 2567 h 2567"/>
                <a:gd name="T2" fmla="*/ 369 w 1392"/>
                <a:gd name="T3" fmla="*/ 2201 h 2567"/>
                <a:gd name="T4" fmla="*/ 371 w 1392"/>
                <a:gd name="T5" fmla="*/ 1929 h 2567"/>
                <a:gd name="T6" fmla="*/ 697 w 1392"/>
                <a:gd name="T7" fmla="*/ 1603 h 2567"/>
                <a:gd name="T8" fmla="*/ 693 w 1392"/>
                <a:gd name="T9" fmla="*/ 1300 h 2567"/>
                <a:gd name="T10" fmla="*/ 894 w 1392"/>
                <a:gd name="T11" fmla="*/ 1099 h 2567"/>
                <a:gd name="T12" fmla="*/ 962 w 1392"/>
                <a:gd name="T13" fmla="*/ 1099 h 2567"/>
                <a:gd name="T14" fmla="*/ 1040 w 1392"/>
                <a:gd name="T15" fmla="*/ 1021 h 2567"/>
                <a:gd name="T16" fmla="*/ 1035 w 1392"/>
                <a:gd name="T17" fmla="*/ 931 h 2567"/>
                <a:gd name="T18" fmla="*/ 1199 w 1392"/>
                <a:gd name="T19" fmla="*/ 768 h 2567"/>
                <a:gd name="T20" fmla="*/ 1201 w 1392"/>
                <a:gd name="T21" fmla="*/ 378 h 2567"/>
                <a:gd name="T22" fmla="*/ 1262 w 1392"/>
                <a:gd name="T23" fmla="*/ 317 h 2567"/>
                <a:gd name="T24" fmla="*/ 1262 w 1392"/>
                <a:gd name="T25" fmla="*/ 128 h 2567"/>
                <a:gd name="T26" fmla="*/ 1392 w 1392"/>
                <a:gd name="T27" fmla="*/ 0 h 2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2" h="2567">
                  <a:moveTo>
                    <a:pt x="0" y="2567"/>
                  </a:moveTo>
                  <a:lnTo>
                    <a:pt x="369" y="2201"/>
                  </a:lnTo>
                  <a:lnTo>
                    <a:pt x="371" y="1929"/>
                  </a:lnTo>
                  <a:lnTo>
                    <a:pt x="697" y="1603"/>
                  </a:lnTo>
                  <a:lnTo>
                    <a:pt x="693" y="1300"/>
                  </a:lnTo>
                  <a:lnTo>
                    <a:pt x="894" y="1099"/>
                  </a:lnTo>
                  <a:lnTo>
                    <a:pt x="962" y="1099"/>
                  </a:lnTo>
                  <a:lnTo>
                    <a:pt x="1040" y="1021"/>
                  </a:lnTo>
                  <a:lnTo>
                    <a:pt x="1035" y="931"/>
                  </a:lnTo>
                  <a:lnTo>
                    <a:pt x="1199" y="768"/>
                  </a:lnTo>
                  <a:lnTo>
                    <a:pt x="1201" y="378"/>
                  </a:lnTo>
                  <a:lnTo>
                    <a:pt x="1262" y="317"/>
                  </a:lnTo>
                  <a:lnTo>
                    <a:pt x="1262" y="128"/>
                  </a:lnTo>
                  <a:lnTo>
                    <a:pt x="139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2" name="Freeform 67"/>
            <p:cNvSpPr>
              <a:spLocks/>
            </p:cNvSpPr>
            <p:nvPr/>
          </p:nvSpPr>
          <p:spPr bwMode="auto">
            <a:xfrm rot="5400000" flipH="1" flipV="1">
              <a:off x="13020162" y="-473785"/>
              <a:ext cx="2382838" cy="4371975"/>
            </a:xfrm>
            <a:custGeom>
              <a:avLst/>
              <a:gdLst>
                <a:gd name="T0" fmla="*/ 0 w 1501"/>
                <a:gd name="T1" fmla="*/ 2754 h 2754"/>
                <a:gd name="T2" fmla="*/ 371 w 1501"/>
                <a:gd name="T3" fmla="*/ 2383 h 2754"/>
                <a:gd name="T4" fmla="*/ 374 w 1501"/>
                <a:gd name="T5" fmla="*/ 2114 h 2754"/>
                <a:gd name="T6" fmla="*/ 702 w 1501"/>
                <a:gd name="T7" fmla="*/ 1787 h 2754"/>
                <a:gd name="T8" fmla="*/ 697 w 1501"/>
                <a:gd name="T9" fmla="*/ 1485 h 2754"/>
                <a:gd name="T10" fmla="*/ 896 w 1501"/>
                <a:gd name="T11" fmla="*/ 1284 h 2754"/>
                <a:gd name="T12" fmla="*/ 958 w 1501"/>
                <a:gd name="T13" fmla="*/ 1277 h 2754"/>
                <a:gd name="T14" fmla="*/ 1038 w 1501"/>
                <a:gd name="T15" fmla="*/ 1199 h 2754"/>
                <a:gd name="T16" fmla="*/ 1038 w 1501"/>
                <a:gd name="T17" fmla="*/ 1116 h 2754"/>
                <a:gd name="T18" fmla="*/ 1203 w 1501"/>
                <a:gd name="T19" fmla="*/ 953 h 2754"/>
                <a:gd name="T20" fmla="*/ 1206 w 1501"/>
                <a:gd name="T21" fmla="*/ 563 h 2754"/>
                <a:gd name="T22" fmla="*/ 1265 w 1501"/>
                <a:gd name="T23" fmla="*/ 501 h 2754"/>
                <a:gd name="T24" fmla="*/ 1267 w 1501"/>
                <a:gd name="T25" fmla="*/ 312 h 2754"/>
                <a:gd name="T26" fmla="*/ 1501 w 1501"/>
                <a:gd name="T27" fmla="*/ 78 h 2754"/>
                <a:gd name="T28" fmla="*/ 1501 w 1501"/>
                <a:gd name="T29" fmla="*/ 0 h 2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01" h="2754">
                  <a:moveTo>
                    <a:pt x="0" y="2754"/>
                  </a:moveTo>
                  <a:lnTo>
                    <a:pt x="371" y="2383"/>
                  </a:lnTo>
                  <a:lnTo>
                    <a:pt x="374" y="2114"/>
                  </a:lnTo>
                  <a:lnTo>
                    <a:pt x="702" y="1787"/>
                  </a:lnTo>
                  <a:lnTo>
                    <a:pt x="697" y="1485"/>
                  </a:lnTo>
                  <a:lnTo>
                    <a:pt x="896" y="1284"/>
                  </a:lnTo>
                  <a:lnTo>
                    <a:pt x="958" y="1277"/>
                  </a:lnTo>
                  <a:lnTo>
                    <a:pt x="1038" y="1199"/>
                  </a:lnTo>
                  <a:lnTo>
                    <a:pt x="1038" y="1116"/>
                  </a:lnTo>
                  <a:lnTo>
                    <a:pt x="1203" y="953"/>
                  </a:lnTo>
                  <a:lnTo>
                    <a:pt x="1206" y="563"/>
                  </a:lnTo>
                  <a:lnTo>
                    <a:pt x="1265" y="501"/>
                  </a:lnTo>
                  <a:lnTo>
                    <a:pt x="1267" y="312"/>
                  </a:lnTo>
                  <a:lnTo>
                    <a:pt x="1501" y="78"/>
                  </a:lnTo>
                  <a:lnTo>
                    <a:pt x="150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3" name="Freeform 68"/>
            <p:cNvSpPr>
              <a:spLocks/>
            </p:cNvSpPr>
            <p:nvPr/>
          </p:nvSpPr>
          <p:spPr bwMode="auto">
            <a:xfrm rot="5400000" flipH="1" flipV="1">
              <a:off x="10569856" y="-3071728"/>
              <a:ext cx="2679700" cy="2717800"/>
            </a:xfrm>
            <a:custGeom>
              <a:avLst/>
              <a:gdLst>
                <a:gd name="T0" fmla="*/ 1688 w 1688"/>
                <a:gd name="T1" fmla="*/ 0 h 1712"/>
                <a:gd name="T2" fmla="*/ 759 w 1688"/>
                <a:gd name="T3" fmla="*/ 929 h 1712"/>
                <a:gd name="T4" fmla="*/ 560 w 1688"/>
                <a:gd name="T5" fmla="*/ 927 h 1712"/>
                <a:gd name="T6" fmla="*/ 102 w 1688"/>
                <a:gd name="T7" fmla="*/ 1385 h 1712"/>
                <a:gd name="T8" fmla="*/ 104 w 1688"/>
                <a:gd name="T9" fmla="*/ 1489 h 1712"/>
                <a:gd name="T10" fmla="*/ 2 w 1688"/>
                <a:gd name="T11" fmla="*/ 1593 h 1712"/>
                <a:gd name="T12" fmla="*/ 0 w 1688"/>
                <a:gd name="T13" fmla="*/ 1662 h 1712"/>
                <a:gd name="T14" fmla="*/ 50 w 1688"/>
                <a:gd name="T15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8" h="1712">
                  <a:moveTo>
                    <a:pt x="1688" y="0"/>
                  </a:moveTo>
                  <a:lnTo>
                    <a:pt x="759" y="929"/>
                  </a:lnTo>
                  <a:lnTo>
                    <a:pt x="560" y="927"/>
                  </a:lnTo>
                  <a:lnTo>
                    <a:pt x="102" y="1385"/>
                  </a:lnTo>
                  <a:lnTo>
                    <a:pt x="104" y="1489"/>
                  </a:lnTo>
                  <a:lnTo>
                    <a:pt x="2" y="1593"/>
                  </a:lnTo>
                  <a:lnTo>
                    <a:pt x="0" y="1662"/>
                  </a:lnTo>
                  <a:lnTo>
                    <a:pt x="50" y="171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4" name="Freeform 69"/>
            <p:cNvSpPr>
              <a:spLocks/>
            </p:cNvSpPr>
            <p:nvPr/>
          </p:nvSpPr>
          <p:spPr bwMode="auto">
            <a:xfrm rot="5400000" flipH="1" flipV="1">
              <a:off x="10633356" y="-3135229"/>
              <a:ext cx="2443163" cy="2503488"/>
            </a:xfrm>
            <a:custGeom>
              <a:avLst/>
              <a:gdLst>
                <a:gd name="T0" fmla="*/ 47 w 1539"/>
                <a:gd name="T1" fmla="*/ 1577 h 1577"/>
                <a:gd name="T2" fmla="*/ 0 w 1539"/>
                <a:gd name="T3" fmla="*/ 1530 h 1577"/>
                <a:gd name="T4" fmla="*/ 5 w 1539"/>
                <a:gd name="T5" fmla="*/ 1348 h 1577"/>
                <a:gd name="T6" fmla="*/ 218 w 1539"/>
                <a:gd name="T7" fmla="*/ 1135 h 1577"/>
                <a:gd name="T8" fmla="*/ 464 w 1539"/>
                <a:gd name="T9" fmla="*/ 1142 h 1577"/>
                <a:gd name="T10" fmla="*/ 508 w 1539"/>
                <a:gd name="T11" fmla="*/ 1097 h 1577"/>
                <a:gd name="T12" fmla="*/ 508 w 1539"/>
                <a:gd name="T13" fmla="*/ 1031 h 1577"/>
                <a:gd name="T14" fmla="*/ 1539 w 1539"/>
                <a:gd name="T15" fmla="*/ 0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9" h="1577">
                  <a:moveTo>
                    <a:pt x="47" y="1577"/>
                  </a:moveTo>
                  <a:lnTo>
                    <a:pt x="0" y="1530"/>
                  </a:lnTo>
                  <a:lnTo>
                    <a:pt x="5" y="1348"/>
                  </a:lnTo>
                  <a:lnTo>
                    <a:pt x="218" y="1135"/>
                  </a:lnTo>
                  <a:lnTo>
                    <a:pt x="464" y="1142"/>
                  </a:lnTo>
                  <a:lnTo>
                    <a:pt x="508" y="1097"/>
                  </a:lnTo>
                  <a:lnTo>
                    <a:pt x="508" y="1031"/>
                  </a:lnTo>
                  <a:lnTo>
                    <a:pt x="153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5" name="Freeform 70"/>
            <p:cNvSpPr>
              <a:spLocks/>
            </p:cNvSpPr>
            <p:nvPr/>
          </p:nvSpPr>
          <p:spPr bwMode="auto">
            <a:xfrm rot="5400000" flipH="1" flipV="1">
              <a:off x="10721462" y="-3223334"/>
              <a:ext cx="2259013" cy="2390775"/>
            </a:xfrm>
            <a:custGeom>
              <a:avLst/>
              <a:gdLst>
                <a:gd name="T0" fmla="*/ 0 w 1423"/>
                <a:gd name="T1" fmla="*/ 1506 h 1506"/>
                <a:gd name="T2" fmla="*/ 400 w 1423"/>
                <a:gd name="T3" fmla="*/ 1104 h 1506"/>
                <a:gd name="T4" fmla="*/ 397 w 1423"/>
                <a:gd name="T5" fmla="*/ 1026 h 1506"/>
                <a:gd name="T6" fmla="*/ 1423 w 1423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3" h="1506">
                  <a:moveTo>
                    <a:pt x="0" y="1506"/>
                  </a:moveTo>
                  <a:lnTo>
                    <a:pt x="400" y="1104"/>
                  </a:lnTo>
                  <a:lnTo>
                    <a:pt x="397" y="1026"/>
                  </a:lnTo>
                  <a:lnTo>
                    <a:pt x="142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6" name="Freeform 71"/>
            <p:cNvSpPr>
              <a:spLocks/>
            </p:cNvSpPr>
            <p:nvPr/>
          </p:nvSpPr>
          <p:spPr bwMode="auto">
            <a:xfrm rot="5400000" flipH="1" flipV="1">
              <a:off x="10715112" y="-3218572"/>
              <a:ext cx="2744788" cy="2797175"/>
            </a:xfrm>
            <a:custGeom>
              <a:avLst/>
              <a:gdLst>
                <a:gd name="T0" fmla="*/ 0 w 1729"/>
                <a:gd name="T1" fmla="*/ 1762 h 1762"/>
                <a:gd name="T2" fmla="*/ 128 w 1729"/>
                <a:gd name="T3" fmla="*/ 1762 h 1762"/>
                <a:gd name="T4" fmla="*/ 745 w 1729"/>
                <a:gd name="T5" fmla="*/ 1142 h 1762"/>
                <a:gd name="T6" fmla="*/ 743 w 1729"/>
                <a:gd name="T7" fmla="*/ 986 h 1762"/>
                <a:gd name="T8" fmla="*/ 1729 w 1729"/>
                <a:gd name="T9" fmla="*/ 0 h 1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9" h="1762">
                  <a:moveTo>
                    <a:pt x="0" y="1762"/>
                  </a:moveTo>
                  <a:lnTo>
                    <a:pt x="128" y="1762"/>
                  </a:lnTo>
                  <a:lnTo>
                    <a:pt x="745" y="1142"/>
                  </a:lnTo>
                  <a:lnTo>
                    <a:pt x="743" y="986"/>
                  </a:lnTo>
                  <a:lnTo>
                    <a:pt x="172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7" name="Freeform 72"/>
            <p:cNvSpPr>
              <a:spLocks/>
            </p:cNvSpPr>
            <p:nvPr/>
          </p:nvSpPr>
          <p:spPr bwMode="auto">
            <a:xfrm rot="5400000" flipH="1" flipV="1">
              <a:off x="10893706" y="-3365416"/>
              <a:ext cx="3344863" cy="3662363"/>
            </a:xfrm>
            <a:custGeom>
              <a:avLst/>
              <a:gdLst>
                <a:gd name="T0" fmla="*/ 0 w 2107"/>
                <a:gd name="T1" fmla="*/ 2307 h 2307"/>
                <a:gd name="T2" fmla="*/ 157 w 2107"/>
                <a:gd name="T3" fmla="*/ 2151 h 2307"/>
                <a:gd name="T4" fmla="*/ 161 w 2107"/>
                <a:gd name="T5" fmla="*/ 1960 h 2307"/>
                <a:gd name="T6" fmla="*/ 279 w 2107"/>
                <a:gd name="T7" fmla="*/ 1842 h 2307"/>
                <a:gd name="T8" fmla="*/ 445 w 2107"/>
                <a:gd name="T9" fmla="*/ 1851 h 2307"/>
                <a:gd name="T10" fmla="*/ 1147 w 2107"/>
                <a:gd name="T11" fmla="*/ 1146 h 2307"/>
                <a:gd name="T12" fmla="*/ 1145 w 2107"/>
                <a:gd name="T13" fmla="*/ 964 h 2307"/>
                <a:gd name="T14" fmla="*/ 2107 w 2107"/>
                <a:gd name="T15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7" h="2307">
                  <a:moveTo>
                    <a:pt x="0" y="2307"/>
                  </a:moveTo>
                  <a:lnTo>
                    <a:pt x="157" y="2151"/>
                  </a:lnTo>
                  <a:lnTo>
                    <a:pt x="161" y="1960"/>
                  </a:lnTo>
                  <a:lnTo>
                    <a:pt x="279" y="1842"/>
                  </a:lnTo>
                  <a:lnTo>
                    <a:pt x="445" y="1851"/>
                  </a:lnTo>
                  <a:lnTo>
                    <a:pt x="1147" y="1146"/>
                  </a:lnTo>
                  <a:lnTo>
                    <a:pt x="1145" y="964"/>
                  </a:lnTo>
                  <a:lnTo>
                    <a:pt x="210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8" name="Freeform 73"/>
            <p:cNvSpPr>
              <a:spLocks/>
            </p:cNvSpPr>
            <p:nvPr/>
          </p:nvSpPr>
          <p:spPr bwMode="auto">
            <a:xfrm rot="5400000" flipH="1" flipV="1">
              <a:off x="10931806" y="-3438440"/>
              <a:ext cx="3524250" cy="3867150"/>
            </a:xfrm>
            <a:custGeom>
              <a:avLst/>
              <a:gdLst>
                <a:gd name="T0" fmla="*/ 2220 w 2220"/>
                <a:gd name="T1" fmla="*/ 0 h 2436"/>
                <a:gd name="T2" fmla="*/ 1255 w 2220"/>
                <a:gd name="T3" fmla="*/ 965 h 2436"/>
                <a:gd name="T4" fmla="*/ 1260 w 2220"/>
                <a:gd name="T5" fmla="*/ 1149 h 2436"/>
                <a:gd name="T6" fmla="*/ 555 w 2220"/>
                <a:gd name="T7" fmla="*/ 1852 h 2436"/>
                <a:gd name="T8" fmla="*/ 397 w 2220"/>
                <a:gd name="T9" fmla="*/ 1849 h 2436"/>
                <a:gd name="T10" fmla="*/ 279 w 2220"/>
                <a:gd name="T11" fmla="*/ 1970 h 2436"/>
                <a:gd name="T12" fmla="*/ 274 w 2220"/>
                <a:gd name="T13" fmla="*/ 2159 h 2436"/>
                <a:gd name="T14" fmla="*/ 0 w 2220"/>
                <a:gd name="T15" fmla="*/ 2436 h 2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0" h="2436">
                  <a:moveTo>
                    <a:pt x="2220" y="0"/>
                  </a:moveTo>
                  <a:lnTo>
                    <a:pt x="1255" y="965"/>
                  </a:lnTo>
                  <a:lnTo>
                    <a:pt x="1260" y="1149"/>
                  </a:lnTo>
                  <a:lnTo>
                    <a:pt x="555" y="1852"/>
                  </a:lnTo>
                  <a:lnTo>
                    <a:pt x="397" y="1849"/>
                  </a:lnTo>
                  <a:lnTo>
                    <a:pt x="279" y="1970"/>
                  </a:lnTo>
                  <a:lnTo>
                    <a:pt x="274" y="2159"/>
                  </a:lnTo>
                  <a:lnTo>
                    <a:pt x="0" y="243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9" name="Freeform 74"/>
            <p:cNvSpPr>
              <a:spLocks/>
            </p:cNvSpPr>
            <p:nvPr/>
          </p:nvSpPr>
          <p:spPr bwMode="auto">
            <a:xfrm rot="5400000" flipH="1" flipV="1">
              <a:off x="10945300" y="-3447172"/>
              <a:ext cx="2968625" cy="3119438"/>
            </a:xfrm>
            <a:custGeom>
              <a:avLst/>
              <a:gdLst>
                <a:gd name="T0" fmla="*/ 1870 w 1870"/>
                <a:gd name="T1" fmla="*/ 0 h 1965"/>
                <a:gd name="T2" fmla="*/ 905 w 1870"/>
                <a:gd name="T3" fmla="*/ 962 h 1965"/>
                <a:gd name="T4" fmla="*/ 903 w 1870"/>
                <a:gd name="T5" fmla="*/ 1139 h 1965"/>
                <a:gd name="T6" fmla="*/ 80 w 1870"/>
                <a:gd name="T7" fmla="*/ 1962 h 1965"/>
                <a:gd name="T8" fmla="*/ 0 w 1870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0" h="1965">
                  <a:moveTo>
                    <a:pt x="1870" y="0"/>
                  </a:moveTo>
                  <a:lnTo>
                    <a:pt x="905" y="962"/>
                  </a:lnTo>
                  <a:lnTo>
                    <a:pt x="903" y="1139"/>
                  </a:lnTo>
                  <a:lnTo>
                    <a:pt x="80" y="1962"/>
                  </a:lnTo>
                  <a:lnTo>
                    <a:pt x="0" y="196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0" name="Freeform 75"/>
            <p:cNvSpPr>
              <a:spLocks/>
            </p:cNvSpPr>
            <p:nvPr/>
          </p:nvSpPr>
          <p:spPr bwMode="auto">
            <a:xfrm rot="5400000" flipH="1" flipV="1">
              <a:off x="9085543" y="-2916153"/>
              <a:ext cx="3948113" cy="2773363"/>
            </a:xfrm>
            <a:custGeom>
              <a:avLst/>
              <a:gdLst>
                <a:gd name="T0" fmla="*/ 4 w 2487"/>
                <a:gd name="T1" fmla="*/ 1747 h 1747"/>
                <a:gd name="T2" fmla="*/ 0 w 2487"/>
                <a:gd name="T3" fmla="*/ 1657 h 1747"/>
                <a:gd name="T4" fmla="*/ 1655 w 2487"/>
                <a:gd name="T5" fmla="*/ 0 h 1747"/>
                <a:gd name="T6" fmla="*/ 2487 w 2487"/>
                <a:gd name="T7" fmla="*/ 0 h 1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87" h="1747">
                  <a:moveTo>
                    <a:pt x="4" y="1747"/>
                  </a:moveTo>
                  <a:lnTo>
                    <a:pt x="0" y="1657"/>
                  </a:lnTo>
                  <a:lnTo>
                    <a:pt x="1655" y="0"/>
                  </a:lnTo>
                  <a:lnTo>
                    <a:pt x="248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1" name="Freeform 76"/>
            <p:cNvSpPr>
              <a:spLocks/>
            </p:cNvSpPr>
            <p:nvPr/>
          </p:nvSpPr>
          <p:spPr bwMode="auto">
            <a:xfrm rot="5400000" flipH="1" flipV="1">
              <a:off x="8906156" y="-2722478"/>
              <a:ext cx="3606800" cy="2165350"/>
            </a:xfrm>
            <a:custGeom>
              <a:avLst/>
              <a:gdLst>
                <a:gd name="T0" fmla="*/ 0 w 2272"/>
                <a:gd name="T1" fmla="*/ 1364 h 1364"/>
                <a:gd name="T2" fmla="*/ 64 w 2272"/>
                <a:gd name="T3" fmla="*/ 1301 h 1364"/>
                <a:gd name="T4" fmla="*/ 147 w 2272"/>
                <a:gd name="T5" fmla="*/ 1298 h 1364"/>
                <a:gd name="T6" fmla="*/ 1445 w 2272"/>
                <a:gd name="T7" fmla="*/ 0 h 1364"/>
                <a:gd name="T8" fmla="*/ 2272 w 2272"/>
                <a:gd name="T9" fmla="*/ 0 h 1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2" h="1364">
                  <a:moveTo>
                    <a:pt x="0" y="1364"/>
                  </a:moveTo>
                  <a:lnTo>
                    <a:pt x="64" y="1301"/>
                  </a:lnTo>
                  <a:lnTo>
                    <a:pt x="147" y="1298"/>
                  </a:lnTo>
                  <a:lnTo>
                    <a:pt x="1445" y="0"/>
                  </a:lnTo>
                  <a:lnTo>
                    <a:pt x="227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2" name="Freeform 77"/>
            <p:cNvSpPr>
              <a:spLocks/>
            </p:cNvSpPr>
            <p:nvPr/>
          </p:nvSpPr>
          <p:spPr bwMode="auto">
            <a:xfrm rot="5400000" flipH="1" flipV="1">
              <a:off x="9380025" y="-3375735"/>
              <a:ext cx="4500563" cy="4635500"/>
            </a:xfrm>
            <a:custGeom>
              <a:avLst/>
              <a:gdLst>
                <a:gd name="T0" fmla="*/ 0 w 2835"/>
                <a:gd name="T1" fmla="*/ 2920 h 2920"/>
                <a:gd name="T2" fmla="*/ 2 w 2835"/>
                <a:gd name="T3" fmla="*/ 2849 h 2920"/>
                <a:gd name="T4" fmla="*/ 177 w 2835"/>
                <a:gd name="T5" fmla="*/ 2674 h 2920"/>
                <a:gd name="T6" fmla="*/ 175 w 2835"/>
                <a:gd name="T7" fmla="*/ 2276 h 2920"/>
                <a:gd name="T8" fmla="*/ 234 w 2835"/>
                <a:gd name="T9" fmla="*/ 2215 h 2920"/>
                <a:gd name="T10" fmla="*/ 234 w 2835"/>
                <a:gd name="T11" fmla="*/ 2016 h 2920"/>
                <a:gd name="T12" fmla="*/ 423 w 2835"/>
                <a:gd name="T13" fmla="*/ 1827 h 2920"/>
                <a:gd name="T14" fmla="*/ 487 w 2835"/>
                <a:gd name="T15" fmla="*/ 1830 h 2920"/>
                <a:gd name="T16" fmla="*/ 589 w 2835"/>
                <a:gd name="T17" fmla="*/ 1728 h 2920"/>
                <a:gd name="T18" fmla="*/ 586 w 2835"/>
                <a:gd name="T19" fmla="*/ 1652 h 2920"/>
                <a:gd name="T20" fmla="*/ 518 w 2835"/>
                <a:gd name="T21" fmla="*/ 1586 h 2920"/>
                <a:gd name="T22" fmla="*/ 667 w 2835"/>
                <a:gd name="T23" fmla="*/ 1435 h 2920"/>
                <a:gd name="T24" fmla="*/ 771 w 2835"/>
                <a:gd name="T25" fmla="*/ 1437 h 2920"/>
                <a:gd name="T26" fmla="*/ 2206 w 2835"/>
                <a:gd name="T27" fmla="*/ 0 h 2920"/>
                <a:gd name="T28" fmla="*/ 2835 w 2835"/>
                <a:gd name="T29" fmla="*/ 0 h 2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35" h="2920">
                  <a:moveTo>
                    <a:pt x="0" y="2920"/>
                  </a:moveTo>
                  <a:lnTo>
                    <a:pt x="2" y="2849"/>
                  </a:lnTo>
                  <a:lnTo>
                    <a:pt x="177" y="2674"/>
                  </a:lnTo>
                  <a:lnTo>
                    <a:pt x="175" y="2276"/>
                  </a:lnTo>
                  <a:lnTo>
                    <a:pt x="234" y="2215"/>
                  </a:lnTo>
                  <a:lnTo>
                    <a:pt x="234" y="2016"/>
                  </a:lnTo>
                  <a:lnTo>
                    <a:pt x="423" y="1827"/>
                  </a:lnTo>
                  <a:lnTo>
                    <a:pt x="487" y="1830"/>
                  </a:lnTo>
                  <a:lnTo>
                    <a:pt x="589" y="1728"/>
                  </a:lnTo>
                  <a:lnTo>
                    <a:pt x="586" y="1652"/>
                  </a:lnTo>
                  <a:lnTo>
                    <a:pt x="518" y="1586"/>
                  </a:lnTo>
                  <a:lnTo>
                    <a:pt x="667" y="1435"/>
                  </a:lnTo>
                  <a:lnTo>
                    <a:pt x="771" y="1437"/>
                  </a:lnTo>
                  <a:lnTo>
                    <a:pt x="2206" y="0"/>
                  </a:lnTo>
                  <a:lnTo>
                    <a:pt x="283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3" name="Freeform 78"/>
            <p:cNvSpPr>
              <a:spLocks/>
            </p:cNvSpPr>
            <p:nvPr/>
          </p:nvSpPr>
          <p:spPr bwMode="auto">
            <a:xfrm rot="5400000" flipH="1" flipV="1">
              <a:off x="13035244" y="1935247"/>
              <a:ext cx="2079625" cy="3251200"/>
            </a:xfrm>
            <a:custGeom>
              <a:avLst/>
              <a:gdLst>
                <a:gd name="T0" fmla="*/ 0 w 1310"/>
                <a:gd name="T1" fmla="*/ 2048 h 2048"/>
                <a:gd name="T2" fmla="*/ 892 w 1310"/>
                <a:gd name="T3" fmla="*/ 1156 h 2048"/>
                <a:gd name="T4" fmla="*/ 889 w 1310"/>
                <a:gd name="T5" fmla="*/ 915 h 2048"/>
                <a:gd name="T6" fmla="*/ 1305 w 1310"/>
                <a:gd name="T7" fmla="*/ 501 h 2048"/>
                <a:gd name="T8" fmla="*/ 1310 w 1310"/>
                <a:gd name="T9" fmla="*/ 59 h 2048"/>
                <a:gd name="T10" fmla="*/ 1251 w 1310"/>
                <a:gd name="T11" fmla="*/ 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10" h="2048">
                  <a:moveTo>
                    <a:pt x="0" y="2048"/>
                  </a:moveTo>
                  <a:lnTo>
                    <a:pt x="892" y="1156"/>
                  </a:lnTo>
                  <a:lnTo>
                    <a:pt x="889" y="915"/>
                  </a:lnTo>
                  <a:lnTo>
                    <a:pt x="1305" y="501"/>
                  </a:lnTo>
                  <a:lnTo>
                    <a:pt x="1310" y="59"/>
                  </a:lnTo>
                  <a:lnTo>
                    <a:pt x="125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4" name="Freeform 79"/>
            <p:cNvSpPr>
              <a:spLocks/>
            </p:cNvSpPr>
            <p:nvPr/>
          </p:nvSpPr>
          <p:spPr bwMode="auto">
            <a:xfrm rot="5400000" flipH="1" flipV="1">
              <a:off x="12897925" y="1693153"/>
              <a:ext cx="2197100" cy="3513138"/>
            </a:xfrm>
            <a:custGeom>
              <a:avLst/>
              <a:gdLst>
                <a:gd name="T0" fmla="*/ 0 w 1384"/>
                <a:gd name="T1" fmla="*/ 2213 h 2213"/>
                <a:gd name="T2" fmla="*/ 892 w 1384"/>
                <a:gd name="T3" fmla="*/ 1321 h 2213"/>
                <a:gd name="T4" fmla="*/ 889 w 1384"/>
                <a:gd name="T5" fmla="*/ 1083 h 2213"/>
                <a:gd name="T6" fmla="*/ 1306 w 1384"/>
                <a:gd name="T7" fmla="*/ 667 h 2213"/>
                <a:gd name="T8" fmla="*/ 1301 w 1384"/>
                <a:gd name="T9" fmla="*/ 83 h 2213"/>
                <a:gd name="T10" fmla="*/ 1384 w 1384"/>
                <a:gd name="T11" fmla="*/ 0 h 2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4" h="2213">
                  <a:moveTo>
                    <a:pt x="0" y="2213"/>
                  </a:moveTo>
                  <a:lnTo>
                    <a:pt x="892" y="1321"/>
                  </a:lnTo>
                  <a:lnTo>
                    <a:pt x="889" y="1083"/>
                  </a:lnTo>
                  <a:lnTo>
                    <a:pt x="1306" y="667"/>
                  </a:lnTo>
                  <a:lnTo>
                    <a:pt x="1301" y="83"/>
                  </a:lnTo>
                  <a:lnTo>
                    <a:pt x="138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5" name="Freeform 80"/>
            <p:cNvSpPr>
              <a:spLocks/>
            </p:cNvSpPr>
            <p:nvPr/>
          </p:nvSpPr>
          <p:spPr bwMode="auto">
            <a:xfrm rot="5400000" flipH="1" flipV="1">
              <a:off x="13066200" y="1755065"/>
              <a:ext cx="2355850" cy="3122613"/>
            </a:xfrm>
            <a:custGeom>
              <a:avLst/>
              <a:gdLst>
                <a:gd name="T0" fmla="*/ 0 w 1484"/>
                <a:gd name="T1" fmla="*/ 1967 h 1967"/>
                <a:gd name="T2" fmla="*/ 891 w 1484"/>
                <a:gd name="T3" fmla="*/ 1076 h 1967"/>
                <a:gd name="T4" fmla="*/ 884 w 1484"/>
                <a:gd name="T5" fmla="*/ 830 h 1967"/>
                <a:gd name="T6" fmla="*/ 1392 w 1484"/>
                <a:gd name="T7" fmla="*/ 321 h 1967"/>
                <a:gd name="T8" fmla="*/ 1394 w 1484"/>
                <a:gd name="T9" fmla="*/ 90 h 1967"/>
                <a:gd name="T10" fmla="*/ 1484 w 1484"/>
                <a:gd name="T11" fmla="*/ 0 h 1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4" h="1967">
                  <a:moveTo>
                    <a:pt x="0" y="1967"/>
                  </a:moveTo>
                  <a:lnTo>
                    <a:pt x="891" y="1076"/>
                  </a:lnTo>
                  <a:lnTo>
                    <a:pt x="884" y="830"/>
                  </a:lnTo>
                  <a:lnTo>
                    <a:pt x="1392" y="321"/>
                  </a:lnTo>
                  <a:lnTo>
                    <a:pt x="1394" y="90"/>
                  </a:lnTo>
                  <a:lnTo>
                    <a:pt x="148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6" name="Freeform 81"/>
            <p:cNvSpPr>
              <a:spLocks/>
            </p:cNvSpPr>
            <p:nvPr/>
          </p:nvSpPr>
          <p:spPr bwMode="auto">
            <a:xfrm rot="5400000" flipH="1" flipV="1">
              <a:off x="12335156" y="852572"/>
              <a:ext cx="2630488" cy="4481513"/>
            </a:xfrm>
            <a:custGeom>
              <a:avLst/>
              <a:gdLst>
                <a:gd name="T0" fmla="*/ 1657 w 1657"/>
                <a:gd name="T1" fmla="*/ 0 h 2823"/>
                <a:gd name="T2" fmla="*/ 1567 w 1657"/>
                <a:gd name="T3" fmla="*/ 90 h 2823"/>
                <a:gd name="T4" fmla="*/ 1565 w 1657"/>
                <a:gd name="T5" fmla="*/ 159 h 2823"/>
                <a:gd name="T6" fmla="*/ 1418 w 1657"/>
                <a:gd name="T7" fmla="*/ 308 h 2823"/>
                <a:gd name="T8" fmla="*/ 1421 w 1657"/>
                <a:gd name="T9" fmla="*/ 414 h 2823"/>
                <a:gd name="T10" fmla="*/ 1489 w 1657"/>
                <a:gd name="T11" fmla="*/ 480 h 2823"/>
                <a:gd name="T12" fmla="*/ 1489 w 1657"/>
                <a:gd name="T13" fmla="*/ 695 h 2823"/>
                <a:gd name="T14" fmla="*/ 1575 w 1657"/>
                <a:gd name="T15" fmla="*/ 781 h 2823"/>
                <a:gd name="T16" fmla="*/ 1572 w 1657"/>
                <a:gd name="T17" fmla="*/ 967 h 2823"/>
                <a:gd name="T18" fmla="*/ 903 w 1657"/>
                <a:gd name="T19" fmla="*/ 1636 h 2823"/>
                <a:gd name="T20" fmla="*/ 905 w 1657"/>
                <a:gd name="T21" fmla="*/ 2131 h 2823"/>
                <a:gd name="T22" fmla="*/ 624 w 1657"/>
                <a:gd name="T23" fmla="*/ 2410 h 2823"/>
                <a:gd name="T24" fmla="*/ 404 w 1657"/>
                <a:gd name="T25" fmla="*/ 2417 h 2823"/>
                <a:gd name="T26" fmla="*/ 0 w 1657"/>
                <a:gd name="T27" fmla="*/ 2823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57" h="2823">
                  <a:moveTo>
                    <a:pt x="1657" y="0"/>
                  </a:moveTo>
                  <a:lnTo>
                    <a:pt x="1567" y="90"/>
                  </a:lnTo>
                  <a:lnTo>
                    <a:pt x="1565" y="159"/>
                  </a:lnTo>
                  <a:lnTo>
                    <a:pt x="1418" y="308"/>
                  </a:lnTo>
                  <a:lnTo>
                    <a:pt x="1421" y="414"/>
                  </a:lnTo>
                  <a:lnTo>
                    <a:pt x="1489" y="480"/>
                  </a:lnTo>
                  <a:lnTo>
                    <a:pt x="1489" y="695"/>
                  </a:lnTo>
                  <a:lnTo>
                    <a:pt x="1575" y="781"/>
                  </a:lnTo>
                  <a:lnTo>
                    <a:pt x="1572" y="967"/>
                  </a:lnTo>
                  <a:lnTo>
                    <a:pt x="903" y="1636"/>
                  </a:lnTo>
                  <a:lnTo>
                    <a:pt x="905" y="2131"/>
                  </a:lnTo>
                  <a:lnTo>
                    <a:pt x="624" y="2410"/>
                  </a:lnTo>
                  <a:lnTo>
                    <a:pt x="404" y="2417"/>
                  </a:lnTo>
                  <a:lnTo>
                    <a:pt x="0" y="282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7" name="Freeform 82"/>
            <p:cNvSpPr>
              <a:spLocks/>
            </p:cNvSpPr>
            <p:nvPr/>
          </p:nvSpPr>
          <p:spPr bwMode="auto">
            <a:xfrm rot="5400000" flipH="1" flipV="1">
              <a:off x="12528038" y="940678"/>
              <a:ext cx="2597150" cy="4233863"/>
            </a:xfrm>
            <a:custGeom>
              <a:avLst/>
              <a:gdLst>
                <a:gd name="T0" fmla="*/ 1636 w 1636"/>
                <a:gd name="T1" fmla="*/ 3 h 2667"/>
                <a:gd name="T2" fmla="*/ 1542 w 1636"/>
                <a:gd name="T3" fmla="*/ 0 h 2667"/>
                <a:gd name="T4" fmla="*/ 1414 w 1636"/>
                <a:gd name="T5" fmla="*/ 128 h 2667"/>
                <a:gd name="T6" fmla="*/ 1419 w 1636"/>
                <a:gd name="T7" fmla="*/ 213 h 2667"/>
                <a:gd name="T8" fmla="*/ 1490 w 1636"/>
                <a:gd name="T9" fmla="*/ 287 h 2667"/>
                <a:gd name="T10" fmla="*/ 1487 w 1636"/>
                <a:gd name="T11" fmla="*/ 497 h 2667"/>
                <a:gd name="T12" fmla="*/ 1570 w 1636"/>
                <a:gd name="T13" fmla="*/ 580 h 2667"/>
                <a:gd name="T14" fmla="*/ 1572 w 1636"/>
                <a:gd name="T15" fmla="*/ 811 h 2667"/>
                <a:gd name="T16" fmla="*/ 903 w 1636"/>
                <a:gd name="T17" fmla="*/ 1481 h 2667"/>
                <a:gd name="T18" fmla="*/ 906 w 1636"/>
                <a:gd name="T19" fmla="*/ 1975 h 2667"/>
                <a:gd name="T20" fmla="*/ 612 w 1636"/>
                <a:gd name="T21" fmla="*/ 2268 h 2667"/>
                <a:gd name="T22" fmla="*/ 390 w 1636"/>
                <a:gd name="T23" fmla="*/ 2277 h 2667"/>
                <a:gd name="T24" fmla="*/ 0 w 1636"/>
                <a:gd name="T25" fmla="*/ 2667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36" h="2667">
                  <a:moveTo>
                    <a:pt x="1636" y="3"/>
                  </a:moveTo>
                  <a:lnTo>
                    <a:pt x="1542" y="0"/>
                  </a:lnTo>
                  <a:lnTo>
                    <a:pt x="1414" y="128"/>
                  </a:lnTo>
                  <a:lnTo>
                    <a:pt x="1419" y="213"/>
                  </a:lnTo>
                  <a:lnTo>
                    <a:pt x="1490" y="287"/>
                  </a:lnTo>
                  <a:lnTo>
                    <a:pt x="1487" y="497"/>
                  </a:lnTo>
                  <a:lnTo>
                    <a:pt x="1570" y="580"/>
                  </a:lnTo>
                  <a:lnTo>
                    <a:pt x="1572" y="811"/>
                  </a:lnTo>
                  <a:lnTo>
                    <a:pt x="903" y="1481"/>
                  </a:lnTo>
                  <a:lnTo>
                    <a:pt x="906" y="1975"/>
                  </a:lnTo>
                  <a:lnTo>
                    <a:pt x="612" y="2268"/>
                  </a:lnTo>
                  <a:lnTo>
                    <a:pt x="390" y="2277"/>
                  </a:lnTo>
                  <a:lnTo>
                    <a:pt x="0" y="266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8" name="Freeform 83"/>
            <p:cNvSpPr>
              <a:spLocks/>
            </p:cNvSpPr>
            <p:nvPr/>
          </p:nvSpPr>
          <p:spPr bwMode="auto">
            <a:xfrm rot="5400000" flipH="1" flipV="1">
              <a:off x="12751875" y="743828"/>
              <a:ext cx="2703513" cy="4102100"/>
            </a:xfrm>
            <a:custGeom>
              <a:avLst/>
              <a:gdLst>
                <a:gd name="T0" fmla="*/ 0 w 1703"/>
                <a:gd name="T1" fmla="*/ 2584 h 2584"/>
                <a:gd name="T2" fmla="*/ 811 w 1703"/>
                <a:gd name="T3" fmla="*/ 1775 h 2584"/>
                <a:gd name="T4" fmla="*/ 821 w 1703"/>
                <a:gd name="T5" fmla="*/ 1283 h 2584"/>
                <a:gd name="T6" fmla="*/ 1393 w 1703"/>
                <a:gd name="T7" fmla="*/ 711 h 2584"/>
                <a:gd name="T8" fmla="*/ 1558 w 1703"/>
                <a:gd name="T9" fmla="*/ 707 h 2584"/>
                <a:gd name="T10" fmla="*/ 1698 w 1703"/>
                <a:gd name="T11" fmla="*/ 567 h 2584"/>
                <a:gd name="T12" fmla="*/ 1703 w 1703"/>
                <a:gd name="T13" fmla="*/ 494 h 2584"/>
                <a:gd name="T14" fmla="*/ 1464 w 1703"/>
                <a:gd name="T15" fmla="*/ 255 h 2584"/>
                <a:gd name="T16" fmla="*/ 1459 w 1703"/>
                <a:gd name="T17" fmla="*/ 0 h 2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3" h="2584">
                  <a:moveTo>
                    <a:pt x="0" y="2584"/>
                  </a:moveTo>
                  <a:lnTo>
                    <a:pt x="811" y="1775"/>
                  </a:lnTo>
                  <a:lnTo>
                    <a:pt x="821" y="1283"/>
                  </a:lnTo>
                  <a:lnTo>
                    <a:pt x="1393" y="711"/>
                  </a:lnTo>
                  <a:lnTo>
                    <a:pt x="1558" y="707"/>
                  </a:lnTo>
                  <a:lnTo>
                    <a:pt x="1698" y="567"/>
                  </a:lnTo>
                  <a:lnTo>
                    <a:pt x="1703" y="494"/>
                  </a:lnTo>
                  <a:lnTo>
                    <a:pt x="1464" y="255"/>
                  </a:lnTo>
                  <a:lnTo>
                    <a:pt x="145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9" name="Freeform 84"/>
            <p:cNvSpPr>
              <a:spLocks/>
            </p:cNvSpPr>
            <p:nvPr/>
          </p:nvSpPr>
          <p:spPr bwMode="auto">
            <a:xfrm rot="5400000" flipH="1" flipV="1">
              <a:off x="12722506" y="604922"/>
              <a:ext cx="2735263" cy="4233863"/>
            </a:xfrm>
            <a:custGeom>
              <a:avLst/>
              <a:gdLst>
                <a:gd name="T0" fmla="*/ 0 w 1723"/>
                <a:gd name="T1" fmla="*/ 2667 h 2667"/>
                <a:gd name="T2" fmla="*/ 827 w 1723"/>
                <a:gd name="T3" fmla="*/ 1839 h 2667"/>
                <a:gd name="T4" fmla="*/ 832 w 1723"/>
                <a:gd name="T5" fmla="*/ 1341 h 2667"/>
                <a:gd name="T6" fmla="*/ 1362 w 1723"/>
                <a:gd name="T7" fmla="*/ 809 h 2667"/>
                <a:gd name="T8" fmla="*/ 1530 w 1723"/>
                <a:gd name="T9" fmla="*/ 804 h 2667"/>
                <a:gd name="T10" fmla="*/ 1721 w 1723"/>
                <a:gd name="T11" fmla="*/ 612 h 2667"/>
                <a:gd name="T12" fmla="*/ 1723 w 1723"/>
                <a:gd name="T13" fmla="*/ 548 h 2667"/>
                <a:gd name="T14" fmla="*/ 1485 w 1723"/>
                <a:gd name="T15" fmla="*/ 307 h 2667"/>
                <a:gd name="T16" fmla="*/ 1487 w 1723"/>
                <a:gd name="T17" fmla="*/ 71 h 2667"/>
                <a:gd name="T18" fmla="*/ 1558 w 1723"/>
                <a:gd name="T19" fmla="*/ 0 h 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3" h="2667">
                  <a:moveTo>
                    <a:pt x="0" y="2667"/>
                  </a:moveTo>
                  <a:lnTo>
                    <a:pt x="827" y="1839"/>
                  </a:lnTo>
                  <a:lnTo>
                    <a:pt x="832" y="1341"/>
                  </a:lnTo>
                  <a:lnTo>
                    <a:pt x="1362" y="809"/>
                  </a:lnTo>
                  <a:lnTo>
                    <a:pt x="1530" y="804"/>
                  </a:lnTo>
                  <a:lnTo>
                    <a:pt x="1721" y="612"/>
                  </a:lnTo>
                  <a:lnTo>
                    <a:pt x="1723" y="548"/>
                  </a:lnTo>
                  <a:lnTo>
                    <a:pt x="1485" y="307"/>
                  </a:lnTo>
                  <a:lnTo>
                    <a:pt x="1487" y="71"/>
                  </a:lnTo>
                  <a:lnTo>
                    <a:pt x="155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0" name="Freeform 85"/>
            <p:cNvSpPr>
              <a:spLocks/>
            </p:cNvSpPr>
            <p:nvPr/>
          </p:nvSpPr>
          <p:spPr bwMode="auto">
            <a:xfrm rot="5400000" flipH="1" flipV="1">
              <a:off x="14288575" y="2063040"/>
              <a:ext cx="1579563" cy="2368550"/>
            </a:xfrm>
            <a:custGeom>
              <a:avLst/>
              <a:gdLst>
                <a:gd name="T0" fmla="*/ 0 w 995"/>
                <a:gd name="T1" fmla="*/ 1492 h 1492"/>
                <a:gd name="T2" fmla="*/ 839 w 995"/>
                <a:gd name="T3" fmla="*/ 651 h 1492"/>
                <a:gd name="T4" fmla="*/ 835 w 995"/>
                <a:gd name="T5" fmla="*/ 161 h 1492"/>
                <a:gd name="T6" fmla="*/ 995 w 995"/>
                <a:gd name="T7" fmla="*/ 0 h 1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5" h="1492">
                  <a:moveTo>
                    <a:pt x="0" y="1492"/>
                  </a:moveTo>
                  <a:lnTo>
                    <a:pt x="839" y="651"/>
                  </a:lnTo>
                  <a:lnTo>
                    <a:pt x="835" y="161"/>
                  </a:lnTo>
                  <a:lnTo>
                    <a:pt x="9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1" name="Freeform 86"/>
            <p:cNvSpPr>
              <a:spLocks/>
            </p:cNvSpPr>
            <p:nvPr/>
          </p:nvSpPr>
          <p:spPr bwMode="auto">
            <a:xfrm rot="5400000" flipH="1" flipV="1">
              <a:off x="13736918" y="1451060"/>
              <a:ext cx="2247900" cy="2863850"/>
            </a:xfrm>
            <a:custGeom>
              <a:avLst/>
              <a:gdLst>
                <a:gd name="T0" fmla="*/ 1220 w 1416"/>
                <a:gd name="T1" fmla="*/ 315 h 1804"/>
                <a:gd name="T2" fmla="*/ 1222 w 1416"/>
                <a:gd name="T3" fmla="*/ 194 h 1804"/>
                <a:gd name="T4" fmla="*/ 1416 w 1416"/>
                <a:gd name="T5" fmla="*/ 0 h 1804"/>
                <a:gd name="T6" fmla="*/ 1336 w 1416"/>
                <a:gd name="T7" fmla="*/ 0 h 1804"/>
                <a:gd name="T8" fmla="*/ 1102 w 1416"/>
                <a:gd name="T9" fmla="*/ 234 h 1804"/>
                <a:gd name="T10" fmla="*/ 1102 w 1416"/>
                <a:gd name="T11" fmla="*/ 383 h 1804"/>
                <a:gd name="T12" fmla="*/ 1052 w 1416"/>
                <a:gd name="T13" fmla="*/ 431 h 1804"/>
                <a:gd name="T14" fmla="*/ 960 w 1416"/>
                <a:gd name="T15" fmla="*/ 459 h 1804"/>
                <a:gd name="T16" fmla="*/ 863 w 1416"/>
                <a:gd name="T17" fmla="*/ 554 h 1804"/>
                <a:gd name="T18" fmla="*/ 860 w 1416"/>
                <a:gd name="T19" fmla="*/ 944 h 1804"/>
                <a:gd name="T20" fmla="*/ 0 w 1416"/>
                <a:gd name="T21" fmla="*/ 1804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6" h="1804">
                  <a:moveTo>
                    <a:pt x="1220" y="315"/>
                  </a:moveTo>
                  <a:lnTo>
                    <a:pt x="1222" y="194"/>
                  </a:lnTo>
                  <a:lnTo>
                    <a:pt x="1416" y="0"/>
                  </a:lnTo>
                  <a:lnTo>
                    <a:pt x="1336" y="0"/>
                  </a:lnTo>
                  <a:lnTo>
                    <a:pt x="1102" y="234"/>
                  </a:lnTo>
                  <a:lnTo>
                    <a:pt x="1102" y="383"/>
                  </a:lnTo>
                  <a:lnTo>
                    <a:pt x="1052" y="431"/>
                  </a:lnTo>
                  <a:lnTo>
                    <a:pt x="960" y="459"/>
                  </a:lnTo>
                  <a:lnTo>
                    <a:pt x="863" y="554"/>
                  </a:lnTo>
                  <a:lnTo>
                    <a:pt x="860" y="944"/>
                  </a:lnTo>
                  <a:lnTo>
                    <a:pt x="0" y="1804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2" name="Freeform 87"/>
            <p:cNvSpPr>
              <a:spLocks/>
            </p:cNvSpPr>
            <p:nvPr/>
          </p:nvSpPr>
          <p:spPr bwMode="auto">
            <a:xfrm rot="5400000" flipH="1" flipV="1">
              <a:off x="14743393" y="1054185"/>
              <a:ext cx="1857375" cy="2644775"/>
            </a:xfrm>
            <a:custGeom>
              <a:avLst/>
              <a:gdLst>
                <a:gd name="T0" fmla="*/ 0 w 1170"/>
                <a:gd name="T1" fmla="*/ 1666 h 1666"/>
                <a:gd name="T2" fmla="*/ 723 w 1170"/>
                <a:gd name="T3" fmla="*/ 941 h 1666"/>
                <a:gd name="T4" fmla="*/ 728 w 1170"/>
                <a:gd name="T5" fmla="*/ 671 h 1666"/>
                <a:gd name="T6" fmla="*/ 1024 w 1170"/>
                <a:gd name="T7" fmla="*/ 375 h 1666"/>
                <a:gd name="T8" fmla="*/ 1024 w 1170"/>
                <a:gd name="T9" fmla="*/ 146 h 1666"/>
                <a:gd name="T10" fmla="*/ 1170 w 1170"/>
                <a:gd name="T11" fmla="*/ 0 h 1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70" h="1666">
                  <a:moveTo>
                    <a:pt x="0" y="1666"/>
                  </a:moveTo>
                  <a:lnTo>
                    <a:pt x="723" y="941"/>
                  </a:lnTo>
                  <a:lnTo>
                    <a:pt x="728" y="671"/>
                  </a:lnTo>
                  <a:lnTo>
                    <a:pt x="1024" y="375"/>
                  </a:lnTo>
                  <a:lnTo>
                    <a:pt x="1024" y="146"/>
                  </a:lnTo>
                  <a:lnTo>
                    <a:pt x="117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3" name="Freeform 88"/>
            <p:cNvSpPr>
              <a:spLocks/>
            </p:cNvSpPr>
            <p:nvPr/>
          </p:nvSpPr>
          <p:spPr bwMode="auto">
            <a:xfrm rot="5400000" flipH="1" flipV="1">
              <a:off x="14722756" y="2203534"/>
              <a:ext cx="1397000" cy="1978025"/>
            </a:xfrm>
            <a:custGeom>
              <a:avLst/>
              <a:gdLst>
                <a:gd name="T0" fmla="*/ 0 w 880"/>
                <a:gd name="T1" fmla="*/ 1246 h 1246"/>
                <a:gd name="T2" fmla="*/ 686 w 880"/>
                <a:gd name="T3" fmla="*/ 560 h 1246"/>
                <a:gd name="T4" fmla="*/ 681 w 880"/>
                <a:gd name="T5" fmla="*/ 498 h 1246"/>
                <a:gd name="T6" fmla="*/ 880 w 880"/>
                <a:gd name="T7" fmla="*/ 300 h 1246"/>
                <a:gd name="T8" fmla="*/ 877 w 880"/>
                <a:gd name="T9" fmla="*/ 0 h 1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0" h="1246">
                  <a:moveTo>
                    <a:pt x="0" y="1246"/>
                  </a:moveTo>
                  <a:lnTo>
                    <a:pt x="686" y="560"/>
                  </a:lnTo>
                  <a:lnTo>
                    <a:pt x="681" y="498"/>
                  </a:lnTo>
                  <a:lnTo>
                    <a:pt x="880" y="300"/>
                  </a:lnTo>
                  <a:lnTo>
                    <a:pt x="87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4" name="Freeform 89"/>
            <p:cNvSpPr>
              <a:spLocks/>
            </p:cNvSpPr>
            <p:nvPr/>
          </p:nvSpPr>
          <p:spPr bwMode="auto">
            <a:xfrm rot="5400000" flipH="1" flipV="1">
              <a:off x="12896338" y="35803"/>
              <a:ext cx="2886075" cy="4478338"/>
            </a:xfrm>
            <a:custGeom>
              <a:avLst/>
              <a:gdLst>
                <a:gd name="T0" fmla="*/ 0 w 1818"/>
                <a:gd name="T1" fmla="*/ 2821 h 2821"/>
                <a:gd name="T2" fmla="*/ 735 w 1818"/>
                <a:gd name="T3" fmla="*/ 2086 h 2821"/>
                <a:gd name="T4" fmla="*/ 740 w 1818"/>
                <a:gd name="T5" fmla="*/ 2001 h 2821"/>
                <a:gd name="T6" fmla="*/ 943 w 1818"/>
                <a:gd name="T7" fmla="*/ 1797 h 2821"/>
                <a:gd name="T8" fmla="*/ 948 w 1818"/>
                <a:gd name="T9" fmla="*/ 1634 h 2821"/>
                <a:gd name="T10" fmla="*/ 1078 w 1818"/>
                <a:gd name="T11" fmla="*/ 1502 h 2821"/>
                <a:gd name="T12" fmla="*/ 1080 w 1818"/>
                <a:gd name="T13" fmla="*/ 1379 h 2821"/>
                <a:gd name="T14" fmla="*/ 1286 w 1818"/>
                <a:gd name="T15" fmla="*/ 1173 h 2821"/>
                <a:gd name="T16" fmla="*/ 1284 w 1818"/>
                <a:gd name="T17" fmla="*/ 908 h 2821"/>
                <a:gd name="T18" fmla="*/ 1593 w 1818"/>
                <a:gd name="T19" fmla="*/ 599 h 2821"/>
                <a:gd name="T20" fmla="*/ 1596 w 1818"/>
                <a:gd name="T21" fmla="*/ 450 h 2821"/>
                <a:gd name="T22" fmla="*/ 1655 w 1818"/>
                <a:gd name="T23" fmla="*/ 390 h 2821"/>
                <a:gd name="T24" fmla="*/ 1650 w 1818"/>
                <a:gd name="T25" fmla="*/ 166 h 2821"/>
                <a:gd name="T26" fmla="*/ 1818 w 1818"/>
                <a:gd name="T27" fmla="*/ 0 h 2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18" h="2821">
                  <a:moveTo>
                    <a:pt x="0" y="2821"/>
                  </a:moveTo>
                  <a:lnTo>
                    <a:pt x="735" y="2086"/>
                  </a:lnTo>
                  <a:lnTo>
                    <a:pt x="740" y="2001"/>
                  </a:lnTo>
                  <a:lnTo>
                    <a:pt x="943" y="1797"/>
                  </a:lnTo>
                  <a:lnTo>
                    <a:pt x="948" y="1634"/>
                  </a:lnTo>
                  <a:lnTo>
                    <a:pt x="1078" y="1502"/>
                  </a:lnTo>
                  <a:lnTo>
                    <a:pt x="1080" y="1379"/>
                  </a:lnTo>
                  <a:lnTo>
                    <a:pt x="1286" y="1173"/>
                  </a:lnTo>
                  <a:lnTo>
                    <a:pt x="1284" y="908"/>
                  </a:lnTo>
                  <a:lnTo>
                    <a:pt x="1593" y="599"/>
                  </a:lnTo>
                  <a:lnTo>
                    <a:pt x="1596" y="450"/>
                  </a:lnTo>
                  <a:lnTo>
                    <a:pt x="1655" y="390"/>
                  </a:lnTo>
                  <a:lnTo>
                    <a:pt x="1650" y="166"/>
                  </a:lnTo>
                  <a:lnTo>
                    <a:pt x="181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5" name="Freeform 90"/>
            <p:cNvSpPr>
              <a:spLocks/>
            </p:cNvSpPr>
            <p:nvPr/>
          </p:nvSpPr>
          <p:spPr bwMode="auto">
            <a:xfrm rot="5400000" flipH="1" flipV="1">
              <a:off x="12874112" y="99303"/>
              <a:ext cx="2855913" cy="4470400"/>
            </a:xfrm>
            <a:custGeom>
              <a:avLst/>
              <a:gdLst>
                <a:gd name="T0" fmla="*/ 0 w 1799"/>
                <a:gd name="T1" fmla="*/ 2816 h 2816"/>
                <a:gd name="T2" fmla="*/ 728 w 1799"/>
                <a:gd name="T3" fmla="*/ 2090 h 2816"/>
                <a:gd name="T4" fmla="*/ 730 w 1799"/>
                <a:gd name="T5" fmla="*/ 2005 h 2816"/>
                <a:gd name="T6" fmla="*/ 933 w 1799"/>
                <a:gd name="T7" fmla="*/ 1802 h 2816"/>
                <a:gd name="T8" fmla="*/ 931 w 1799"/>
                <a:gd name="T9" fmla="*/ 1631 h 2816"/>
                <a:gd name="T10" fmla="*/ 1064 w 1799"/>
                <a:gd name="T11" fmla="*/ 1499 h 2816"/>
                <a:gd name="T12" fmla="*/ 1066 w 1799"/>
                <a:gd name="T13" fmla="*/ 1376 h 2816"/>
                <a:gd name="T14" fmla="*/ 1269 w 1799"/>
                <a:gd name="T15" fmla="*/ 1173 h 2816"/>
                <a:gd name="T16" fmla="*/ 1267 w 1799"/>
                <a:gd name="T17" fmla="*/ 908 h 2816"/>
                <a:gd name="T18" fmla="*/ 1579 w 1799"/>
                <a:gd name="T19" fmla="*/ 596 h 2816"/>
                <a:gd name="T20" fmla="*/ 1581 w 1799"/>
                <a:gd name="T21" fmla="*/ 447 h 2816"/>
                <a:gd name="T22" fmla="*/ 1638 w 1799"/>
                <a:gd name="T23" fmla="*/ 388 h 2816"/>
                <a:gd name="T24" fmla="*/ 1636 w 1799"/>
                <a:gd name="T25" fmla="*/ 166 h 2816"/>
                <a:gd name="T26" fmla="*/ 1799 w 1799"/>
                <a:gd name="T27" fmla="*/ 0 h 2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99" h="2816">
                  <a:moveTo>
                    <a:pt x="0" y="2816"/>
                  </a:moveTo>
                  <a:lnTo>
                    <a:pt x="728" y="2090"/>
                  </a:lnTo>
                  <a:lnTo>
                    <a:pt x="730" y="2005"/>
                  </a:lnTo>
                  <a:lnTo>
                    <a:pt x="933" y="1802"/>
                  </a:lnTo>
                  <a:lnTo>
                    <a:pt x="931" y="1631"/>
                  </a:lnTo>
                  <a:lnTo>
                    <a:pt x="1064" y="1499"/>
                  </a:lnTo>
                  <a:lnTo>
                    <a:pt x="1066" y="1376"/>
                  </a:lnTo>
                  <a:lnTo>
                    <a:pt x="1269" y="1173"/>
                  </a:lnTo>
                  <a:lnTo>
                    <a:pt x="1267" y="908"/>
                  </a:lnTo>
                  <a:lnTo>
                    <a:pt x="1579" y="596"/>
                  </a:lnTo>
                  <a:lnTo>
                    <a:pt x="1581" y="447"/>
                  </a:lnTo>
                  <a:lnTo>
                    <a:pt x="1638" y="388"/>
                  </a:lnTo>
                  <a:lnTo>
                    <a:pt x="1636" y="166"/>
                  </a:lnTo>
                  <a:lnTo>
                    <a:pt x="179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5" name="Freeform 110"/>
            <p:cNvSpPr>
              <a:spLocks/>
            </p:cNvSpPr>
            <p:nvPr/>
          </p:nvSpPr>
          <p:spPr bwMode="auto">
            <a:xfrm rot="5400000" flipH="1" flipV="1">
              <a:off x="13646431" y="2851234"/>
              <a:ext cx="935038" cy="1249363"/>
            </a:xfrm>
            <a:custGeom>
              <a:avLst/>
              <a:gdLst>
                <a:gd name="T0" fmla="*/ 0 w 589"/>
                <a:gd name="T1" fmla="*/ 787 h 787"/>
                <a:gd name="T2" fmla="*/ 2 w 589"/>
                <a:gd name="T3" fmla="*/ 693 h 787"/>
                <a:gd name="T4" fmla="*/ 419 w 589"/>
                <a:gd name="T5" fmla="*/ 277 h 787"/>
                <a:gd name="T6" fmla="*/ 419 w 589"/>
                <a:gd name="T7" fmla="*/ 170 h 787"/>
                <a:gd name="T8" fmla="*/ 589 w 589"/>
                <a:gd name="T9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787">
                  <a:moveTo>
                    <a:pt x="0" y="787"/>
                  </a:moveTo>
                  <a:lnTo>
                    <a:pt x="2" y="693"/>
                  </a:lnTo>
                  <a:lnTo>
                    <a:pt x="419" y="277"/>
                  </a:lnTo>
                  <a:lnTo>
                    <a:pt x="419" y="170"/>
                  </a:lnTo>
                  <a:lnTo>
                    <a:pt x="58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6" name="Freeform 111"/>
            <p:cNvSpPr>
              <a:spLocks/>
            </p:cNvSpPr>
            <p:nvPr/>
          </p:nvSpPr>
          <p:spPr bwMode="auto">
            <a:xfrm rot="5400000" flipH="1" flipV="1">
              <a:off x="12920943" y="2398797"/>
              <a:ext cx="2274888" cy="2706688"/>
            </a:xfrm>
            <a:custGeom>
              <a:avLst/>
              <a:gdLst>
                <a:gd name="T0" fmla="*/ 0 w 1433"/>
                <a:gd name="T1" fmla="*/ 1705 h 1705"/>
                <a:gd name="T2" fmla="*/ 965 w 1433"/>
                <a:gd name="T3" fmla="*/ 742 h 1705"/>
                <a:gd name="T4" fmla="*/ 963 w 1433"/>
                <a:gd name="T5" fmla="*/ 610 h 1705"/>
                <a:gd name="T6" fmla="*/ 1145 w 1433"/>
                <a:gd name="T7" fmla="*/ 428 h 1705"/>
                <a:gd name="T8" fmla="*/ 1327 w 1433"/>
                <a:gd name="T9" fmla="*/ 433 h 1705"/>
                <a:gd name="T10" fmla="*/ 1433 w 1433"/>
                <a:gd name="T11" fmla="*/ 326 h 1705"/>
                <a:gd name="T12" fmla="*/ 1433 w 1433"/>
                <a:gd name="T13" fmla="*/ 147 h 1705"/>
                <a:gd name="T14" fmla="*/ 1286 w 1433"/>
                <a:gd name="T15" fmla="*/ 0 h 1705"/>
                <a:gd name="T16" fmla="*/ 1161 w 1433"/>
                <a:gd name="T17" fmla="*/ 7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3" h="1705">
                  <a:moveTo>
                    <a:pt x="0" y="1705"/>
                  </a:moveTo>
                  <a:lnTo>
                    <a:pt x="965" y="742"/>
                  </a:lnTo>
                  <a:lnTo>
                    <a:pt x="963" y="610"/>
                  </a:lnTo>
                  <a:lnTo>
                    <a:pt x="1145" y="428"/>
                  </a:lnTo>
                  <a:lnTo>
                    <a:pt x="1327" y="433"/>
                  </a:lnTo>
                  <a:lnTo>
                    <a:pt x="1433" y="326"/>
                  </a:lnTo>
                  <a:lnTo>
                    <a:pt x="1433" y="147"/>
                  </a:lnTo>
                  <a:lnTo>
                    <a:pt x="1286" y="0"/>
                  </a:lnTo>
                  <a:lnTo>
                    <a:pt x="1161" y="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7" name="Freeform 112"/>
            <p:cNvSpPr>
              <a:spLocks/>
            </p:cNvSpPr>
            <p:nvPr/>
          </p:nvSpPr>
          <p:spPr bwMode="auto">
            <a:xfrm rot="5400000" flipH="1" flipV="1">
              <a:off x="12928087" y="2894890"/>
              <a:ext cx="2401888" cy="2517775"/>
            </a:xfrm>
            <a:custGeom>
              <a:avLst/>
              <a:gdLst>
                <a:gd name="T0" fmla="*/ 0 w 1513"/>
                <a:gd name="T1" fmla="*/ 1586 h 1586"/>
                <a:gd name="T2" fmla="*/ 939 w 1513"/>
                <a:gd name="T3" fmla="*/ 648 h 1586"/>
                <a:gd name="T4" fmla="*/ 1057 w 1513"/>
                <a:gd name="T5" fmla="*/ 653 h 1586"/>
                <a:gd name="T6" fmla="*/ 1513 w 1513"/>
                <a:gd name="T7" fmla="*/ 194 h 1586"/>
                <a:gd name="T8" fmla="*/ 1513 w 1513"/>
                <a:gd name="T9" fmla="*/ 0 h 1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3" h="1586">
                  <a:moveTo>
                    <a:pt x="0" y="1586"/>
                  </a:moveTo>
                  <a:lnTo>
                    <a:pt x="939" y="648"/>
                  </a:lnTo>
                  <a:lnTo>
                    <a:pt x="1057" y="653"/>
                  </a:lnTo>
                  <a:lnTo>
                    <a:pt x="1513" y="194"/>
                  </a:lnTo>
                  <a:lnTo>
                    <a:pt x="151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8" name="Freeform 113"/>
            <p:cNvSpPr>
              <a:spLocks/>
            </p:cNvSpPr>
            <p:nvPr/>
          </p:nvSpPr>
          <p:spPr bwMode="auto">
            <a:xfrm rot="5400000" flipH="1" flipV="1">
              <a:off x="11389006" y="1482810"/>
              <a:ext cx="3787775" cy="4241800"/>
            </a:xfrm>
            <a:custGeom>
              <a:avLst/>
              <a:gdLst>
                <a:gd name="T0" fmla="*/ 0 w 2386"/>
                <a:gd name="T1" fmla="*/ 2672 h 2672"/>
                <a:gd name="T2" fmla="*/ 989 w 2386"/>
                <a:gd name="T3" fmla="*/ 1684 h 2672"/>
                <a:gd name="T4" fmla="*/ 1133 w 2386"/>
                <a:gd name="T5" fmla="*/ 1688 h 2672"/>
                <a:gd name="T6" fmla="*/ 1556 w 2386"/>
                <a:gd name="T7" fmla="*/ 1265 h 2672"/>
                <a:gd name="T8" fmla="*/ 1563 w 2386"/>
                <a:gd name="T9" fmla="*/ 1173 h 2672"/>
                <a:gd name="T10" fmla="*/ 1405 w 2386"/>
                <a:gd name="T11" fmla="*/ 1017 h 2672"/>
                <a:gd name="T12" fmla="*/ 1407 w 2386"/>
                <a:gd name="T13" fmla="*/ 960 h 2672"/>
                <a:gd name="T14" fmla="*/ 1494 w 2386"/>
                <a:gd name="T15" fmla="*/ 873 h 2672"/>
                <a:gd name="T16" fmla="*/ 1596 w 2386"/>
                <a:gd name="T17" fmla="*/ 877 h 2672"/>
                <a:gd name="T18" fmla="*/ 1979 w 2386"/>
                <a:gd name="T19" fmla="*/ 494 h 2672"/>
                <a:gd name="T20" fmla="*/ 1977 w 2386"/>
                <a:gd name="T21" fmla="*/ 374 h 2672"/>
                <a:gd name="T22" fmla="*/ 2062 w 2386"/>
                <a:gd name="T23" fmla="*/ 291 h 2672"/>
                <a:gd name="T24" fmla="*/ 2067 w 2386"/>
                <a:gd name="T25" fmla="*/ 100 h 2672"/>
                <a:gd name="T26" fmla="*/ 2164 w 2386"/>
                <a:gd name="T27" fmla="*/ 0 h 2672"/>
                <a:gd name="T28" fmla="*/ 2386 w 2386"/>
                <a:gd name="T29" fmla="*/ 0 h 2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6" h="2672">
                  <a:moveTo>
                    <a:pt x="0" y="2672"/>
                  </a:moveTo>
                  <a:lnTo>
                    <a:pt x="989" y="1684"/>
                  </a:lnTo>
                  <a:lnTo>
                    <a:pt x="1133" y="1688"/>
                  </a:lnTo>
                  <a:lnTo>
                    <a:pt x="1556" y="1265"/>
                  </a:lnTo>
                  <a:lnTo>
                    <a:pt x="1563" y="1173"/>
                  </a:lnTo>
                  <a:lnTo>
                    <a:pt x="1405" y="1017"/>
                  </a:lnTo>
                  <a:lnTo>
                    <a:pt x="1407" y="960"/>
                  </a:lnTo>
                  <a:lnTo>
                    <a:pt x="1494" y="873"/>
                  </a:lnTo>
                  <a:lnTo>
                    <a:pt x="1596" y="877"/>
                  </a:lnTo>
                  <a:lnTo>
                    <a:pt x="1979" y="494"/>
                  </a:lnTo>
                  <a:lnTo>
                    <a:pt x="1977" y="374"/>
                  </a:lnTo>
                  <a:lnTo>
                    <a:pt x="2062" y="291"/>
                  </a:lnTo>
                  <a:lnTo>
                    <a:pt x="2067" y="100"/>
                  </a:lnTo>
                  <a:lnTo>
                    <a:pt x="2164" y="0"/>
                  </a:lnTo>
                  <a:lnTo>
                    <a:pt x="2386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9" name="Freeform 114"/>
            <p:cNvSpPr>
              <a:spLocks/>
            </p:cNvSpPr>
            <p:nvPr/>
          </p:nvSpPr>
          <p:spPr bwMode="auto">
            <a:xfrm rot="5400000" flipH="1" flipV="1">
              <a:off x="12992381" y="3232234"/>
              <a:ext cx="2589213" cy="2481263"/>
            </a:xfrm>
            <a:custGeom>
              <a:avLst/>
              <a:gdLst>
                <a:gd name="T0" fmla="*/ 0 w 1631"/>
                <a:gd name="T1" fmla="*/ 1563 h 1563"/>
                <a:gd name="T2" fmla="*/ 1111 w 1631"/>
                <a:gd name="T3" fmla="*/ 452 h 1563"/>
                <a:gd name="T4" fmla="*/ 1279 w 1631"/>
                <a:gd name="T5" fmla="*/ 456 h 1563"/>
                <a:gd name="T6" fmla="*/ 1631 w 1631"/>
                <a:gd name="T7" fmla="*/ 107 h 1563"/>
                <a:gd name="T8" fmla="*/ 1629 w 1631"/>
                <a:gd name="T9" fmla="*/ 0 h 1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31" h="1563">
                  <a:moveTo>
                    <a:pt x="0" y="1563"/>
                  </a:moveTo>
                  <a:lnTo>
                    <a:pt x="1111" y="452"/>
                  </a:lnTo>
                  <a:lnTo>
                    <a:pt x="1279" y="456"/>
                  </a:lnTo>
                  <a:lnTo>
                    <a:pt x="1631" y="107"/>
                  </a:lnTo>
                  <a:lnTo>
                    <a:pt x="162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0" name="Freeform 115"/>
            <p:cNvSpPr>
              <a:spLocks/>
            </p:cNvSpPr>
            <p:nvPr/>
          </p:nvSpPr>
          <p:spPr bwMode="auto">
            <a:xfrm rot="5400000" flipH="1" flipV="1">
              <a:off x="6469343" y="-4281403"/>
              <a:ext cx="5276850" cy="6127750"/>
            </a:xfrm>
            <a:custGeom>
              <a:avLst/>
              <a:gdLst>
                <a:gd name="T0" fmla="*/ 0 w 3324"/>
                <a:gd name="T1" fmla="*/ 3860 h 3860"/>
                <a:gd name="T2" fmla="*/ 0 w 3324"/>
                <a:gd name="T3" fmla="*/ 3678 h 3860"/>
                <a:gd name="T4" fmla="*/ 45 w 3324"/>
                <a:gd name="T5" fmla="*/ 3633 h 3860"/>
                <a:gd name="T6" fmla="*/ 42 w 3324"/>
                <a:gd name="T7" fmla="*/ 3343 h 3860"/>
                <a:gd name="T8" fmla="*/ 156 w 3324"/>
                <a:gd name="T9" fmla="*/ 3229 h 3860"/>
                <a:gd name="T10" fmla="*/ 461 w 3324"/>
                <a:gd name="T11" fmla="*/ 3229 h 3860"/>
                <a:gd name="T12" fmla="*/ 782 w 3324"/>
                <a:gd name="T13" fmla="*/ 2910 h 3860"/>
                <a:gd name="T14" fmla="*/ 882 w 3324"/>
                <a:gd name="T15" fmla="*/ 2915 h 3860"/>
                <a:gd name="T16" fmla="*/ 1132 w 3324"/>
                <a:gd name="T17" fmla="*/ 2664 h 3860"/>
                <a:gd name="T18" fmla="*/ 1135 w 3324"/>
                <a:gd name="T19" fmla="*/ 2189 h 3860"/>
                <a:gd name="T20" fmla="*/ 3324 w 3324"/>
                <a:gd name="T21" fmla="*/ 0 h 3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24" h="3860">
                  <a:moveTo>
                    <a:pt x="0" y="3860"/>
                  </a:moveTo>
                  <a:lnTo>
                    <a:pt x="0" y="3678"/>
                  </a:lnTo>
                  <a:lnTo>
                    <a:pt x="45" y="3633"/>
                  </a:lnTo>
                  <a:lnTo>
                    <a:pt x="42" y="3343"/>
                  </a:lnTo>
                  <a:lnTo>
                    <a:pt x="156" y="3229"/>
                  </a:lnTo>
                  <a:lnTo>
                    <a:pt x="461" y="3229"/>
                  </a:lnTo>
                  <a:lnTo>
                    <a:pt x="782" y="2910"/>
                  </a:lnTo>
                  <a:lnTo>
                    <a:pt x="882" y="2915"/>
                  </a:lnTo>
                  <a:lnTo>
                    <a:pt x="1132" y="2664"/>
                  </a:lnTo>
                  <a:lnTo>
                    <a:pt x="1135" y="2189"/>
                  </a:lnTo>
                  <a:lnTo>
                    <a:pt x="332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1" name="Freeform 116"/>
            <p:cNvSpPr>
              <a:spLocks/>
            </p:cNvSpPr>
            <p:nvPr/>
          </p:nvSpPr>
          <p:spPr bwMode="auto">
            <a:xfrm rot="5400000" flipH="1" flipV="1">
              <a:off x="7229756" y="-3349540"/>
              <a:ext cx="4413250" cy="4864100"/>
            </a:xfrm>
            <a:custGeom>
              <a:avLst/>
              <a:gdLst>
                <a:gd name="T0" fmla="*/ 2 w 2780"/>
                <a:gd name="T1" fmla="*/ 3064 h 3064"/>
                <a:gd name="T2" fmla="*/ 0 w 2780"/>
                <a:gd name="T3" fmla="*/ 2775 h 3064"/>
                <a:gd name="T4" fmla="*/ 113 w 2780"/>
                <a:gd name="T5" fmla="*/ 2662 h 3064"/>
                <a:gd name="T6" fmla="*/ 418 w 2780"/>
                <a:gd name="T7" fmla="*/ 2664 h 3064"/>
                <a:gd name="T8" fmla="*/ 740 w 2780"/>
                <a:gd name="T9" fmla="*/ 2345 h 3064"/>
                <a:gd name="T10" fmla="*/ 841 w 2780"/>
                <a:gd name="T11" fmla="*/ 2350 h 3064"/>
                <a:gd name="T12" fmla="*/ 1094 w 2780"/>
                <a:gd name="T13" fmla="*/ 2099 h 3064"/>
                <a:gd name="T14" fmla="*/ 1094 w 2780"/>
                <a:gd name="T15" fmla="*/ 1685 h 3064"/>
                <a:gd name="T16" fmla="*/ 2780 w 2780"/>
                <a:gd name="T17" fmla="*/ 0 h 3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3064">
                  <a:moveTo>
                    <a:pt x="2" y="3064"/>
                  </a:moveTo>
                  <a:lnTo>
                    <a:pt x="0" y="2775"/>
                  </a:lnTo>
                  <a:lnTo>
                    <a:pt x="113" y="2662"/>
                  </a:lnTo>
                  <a:lnTo>
                    <a:pt x="418" y="2664"/>
                  </a:lnTo>
                  <a:lnTo>
                    <a:pt x="740" y="2345"/>
                  </a:lnTo>
                  <a:lnTo>
                    <a:pt x="841" y="2350"/>
                  </a:lnTo>
                  <a:lnTo>
                    <a:pt x="1094" y="2099"/>
                  </a:lnTo>
                  <a:lnTo>
                    <a:pt x="1094" y="1685"/>
                  </a:lnTo>
                  <a:lnTo>
                    <a:pt x="278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2" name="Freeform 117"/>
            <p:cNvSpPr>
              <a:spLocks/>
            </p:cNvSpPr>
            <p:nvPr/>
          </p:nvSpPr>
          <p:spPr bwMode="auto">
            <a:xfrm rot="5400000" flipH="1" flipV="1">
              <a:off x="7317863" y="-3280485"/>
              <a:ext cx="4292600" cy="4538663"/>
            </a:xfrm>
            <a:custGeom>
              <a:avLst/>
              <a:gdLst>
                <a:gd name="T0" fmla="*/ 0 w 2704"/>
                <a:gd name="T1" fmla="*/ 2859 h 2859"/>
                <a:gd name="T2" fmla="*/ 0 w 2704"/>
                <a:gd name="T3" fmla="*/ 2733 h 2859"/>
                <a:gd name="T4" fmla="*/ 92 w 2704"/>
                <a:gd name="T5" fmla="*/ 2639 h 2859"/>
                <a:gd name="T6" fmla="*/ 309 w 2704"/>
                <a:gd name="T7" fmla="*/ 2636 h 2859"/>
                <a:gd name="T8" fmla="*/ 683 w 2704"/>
                <a:gd name="T9" fmla="*/ 2265 h 2859"/>
                <a:gd name="T10" fmla="*/ 785 w 2704"/>
                <a:gd name="T11" fmla="*/ 2270 h 2859"/>
                <a:gd name="T12" fmla="*/ 1035 w 2704"/>
                <a:gd name="T13" fmla="*/ 2019 h 2859"/>
                <a:gd name="T14" fmla="*/ 1035 w 2704"/>
                <a:gd name="T15" fmla="*/ 1670 h 2859"/>
                <a:gd name="T16" fmla="*/ 2704 w 2704"/>
                <a:gd name="T17" fmla="*/ 0 h 28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4" h="2859">
                  <a:moveTo>
                    <a:pt x="0" y="2859"/>
                  </a:moveTo>
                  <a:lnTo>
                    <a:pt x="0" y="2733"/>
                  </a:lnTo>
                  <a:lnTo>
                    <a:pt x="92" y="2639"/>
                  </a:lnTo>
                  <a:lnTo>
                    <a:pt x="309" y="2636"/>
                  </a:lnTo>
                  <a:lnTo>
                    <a:pt x="683" y="2265"/>
                  </a:lnTo>
                  <a:lnTo>
                    <a:pt x="785" y="2270"/>
                  </a:lnTo>
                  <a:lnTo>
                    <a:pt x="1035" y="2019"/>
                  </a:lnTo>
                  <a:lnTo>
                    <a:pt x="1035" y="1670"/>
                  </a:lnTo>
                  <a:lnTo>
                    <a:pt x="2704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3" name="Freeform 118"/>
            <p:cNvSpPr>
              <a:spLocks/>
            </p:cNvSpPr>
            <p:nvPr/>
          </p:nvSpPr>
          <p:spPr bwMode="auto">
            <a:xfrm rot="5400000" flipH="1" flipV="1">
              <a:off x="7686956" y="-3135228"/>
              <a:ext cx="4781550" cy="4549775"/>
            </a:xfrm>
            <a:custGeom>
              <a:avLst/>
              <a:gdLst>
                <a:gd name="T0" fmla="*/ 0 w 3012"/>
                <a:gd name="T1" fmla="*/ 2866 h 2866"/>
                <a:gd name="T2" fmla="*/ 137 w 3012"/>
                <a:gd name="T3" fmla="*/ 2861 h 2866"/>
                <a:gd name="T4" fmla="*/ 253 w 3012"/>
                <a:gd name="T5" fmla="*/ 2745 h 2866"/>
                <a:gd name="T6" fmla="*/ 256 w 3012"/>
                <a:gd name="T7" fmla="*/ 2584 h 2866"/>
                <a:gd name="T8" fmla="*/ 502 w 3012"/>
                <a:gd name="T9" fmla="*/ 2336 h 2866"/>
                <a:gd name="T10" fmla="*/ 620 w 3012"/>
                <a:gd name="T11" fmla="*/ 2341 h 2866"/>
                <a:gd name="T12" fmla="*/ 799 w 3012"/>
                <a:gd name="T13" fmla="*/ 2161 h 2866"/>
                <a:gd name="T14" fmla="*/ 856 w 3012"/>
                <a:gd name="T15" fmla="*/ 2156 h 2866"/>
                <a:gd name="T16" fmla="*/ 3012 w 3012"/>
                <a:gd name="T17" fmla="*/ 0 h 2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12" h="2866">
                  <a:moveTo>
                    <a:pt x="0" y="2866"/>
                  </a:moveTo>
                  <a:lnTo>
                    <a:pt x="137" y="2861"/>
                  </a:lnTo>
                  <a:lnTo>
                    <a:pt x="253" y="2745"/>
                  </a:lnTo>
                  <a:lnTo>
                    <a:pt x="256" y="2584"/>
                  </a:lnTo>
                  <a:lnTo>
                    <a:pt x="502" y="2336"/>
                  </a:lnTo>
                  <a:lnTo>
                    <a:pt x="620" y="2341"/>
                  </a:lnTo>
                  <a:lnTo>
                    <a:pt x="799" y="2161"/>
                  </a:lnTo>
                  <a:lnTo>
                    <a:pt x="856" y="2156"/>
                  </a:lnTo>
                  <a:lnTo>
                    <a:pt x="3012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4" name="Freeform 119"/>
            <p:cNvSpPr>
              <a:spLocks/>
            </p:cNvSpPr>
            <p:nvPr/>
          </p:nvSpPr>
          <p:spPr bwMode="auto">
            <a:xfrm rot="5400000" flipH="1" flipV="1">
              <a:off x="10615100" y="-335672"/>
              <a:ext cx="1411288" cy="1050925"/>
            </a:xfrm>
            <a:custGeom>
              <a:avLst/>
              <a:gdLst>
                <a:gd name="T0" fmla="*/ 889 w 889"/>
                <a:gd name="T1" fmla="*/ 0 h 662"/>
                <a:gd name="T2" fmla="*/ 527 w 889"/>
                <a:gd name="T3" fmla="*/ 361 h 662"/>
                <a:gd name="T4" fmla="*/ 423 w 889"/>
                <a:gd name="T5" fmla="*/ 359 h 662"/>
                <a:gd name="T6" fmla="*/ 236 w 889"/>
                <a:gd name="T7" fmla="*/ 546 h 662"/>
                <a:gd name="T8" fmla="*/ 111 w 889"/>
                <a:gd name="T9" fmla="*/ 550 h 662"/>
                <a:gd name="T10" fmla="*/ 0 w 889"/>
                <a:gd name="T11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9" h="662">
                  <a:moveTo>
                    <a:pt x="889" y="0"/>
                  </a:moveTo>
                  <a:lnTo>
                    <a:pt x="527" y="361"/>
                  </a:lnTo>
                  <a:lnTo>
                    <a:pt x="423" y="359"/>
                  </a:lnTo>
                  <a:lnTo>
                    <a:pt x="236" y="546"/>
                  </a:lnTo>
                  <a:lnTo>
                    <a:pt x="111" y="550"/>
                  </a:lnTo>
                  <a:lnTo>
                    <a:pt x="0" y="66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5" name="Freeform 120"/>
            <p:cNvSpPr>
              <a:spLocks/>
            </p:cNvSpPr>
            <p:nvPr/>
          </p:nvSpPr>
          <p:spPr bwMode="auto">
            <a:xfrm rot="5400000" flipH="1" flipV="1">
              <a:off x="11500925" y="2063041"/>
              <a:ext cx="2682875" cy="3163888"/>
            </a:xfrm>
            <a:custGeom>
              <a:avLst/>
              <a:gdLst>
                <a:gd name="T0" fmla="*/ 1688 w 1690"/>
                <a:gd name="T1" fmla="*/ 0 h 1993"/>
                <a:gd name="T2" fmla="*/ 1690 w 1690"/>
                <a:gd name="T3" fmla="*/ 198 h 1993"/>
                <a:gd name="T4" fmla="*/ 1603 w 1690"/>
                <a:gd name="T5" fmla="*/ 286 h 1993"/>
                <a:gd name="T6" fmla="*/ 1596 w 1690"/>
                <a:gd name="T7" fmla="*/ 414 h 1993"/>
                <a:gd name="T8" fmla="*/ 1241 w 1690"/>
                <a:gd name="T9" fmla="*/ 766 h 1993"/>
                <a:gd name="T10" fmla="*/ 1149 w 1690"/>
                <a:gd name="T11" fmla="*/ 768 h 1993"/>
                <a:gd name="T12" fmla="*/ 825 w 1690"/>
                <a:gd name="T13" fmla="*/ 1090 h 1993"/>
                <a:gd name="T14" fmla="*/ 707 w 1690"/>
                <a:gd name="T15" fmla="*/ 1087 h 1993"/>
                <a:gd name="T16" fmla="*/ 286 w 1690"/>
                <a:gd name="T17" fmla="*/ 1508 h 1993"/>
                <a:gd name="T18" fmla="*/ 222 w 1690"/>
                <a:gd name="T19" fmla="*/ 1506 h 1993"/>
                <a:gd name="T20" fmla="*/ 68 w 1690"/>
                <a:gd name="T21" fmla="*/ 1659 h 1993"/>
                <a:gd name="T22" fmla="*/ 73 w 1690"/>
                <a:gd name="T23" fmla="*/ 1856 h 1993"/>
                <a:gd name="T24" fmla="*/ 0 w 1690"/>
                <a:gd name="T25" fmla="*/ 1927 h 1993"/>
                <a:gd name="T26" fmla="*/ 0 w 1690"/>
                <a:gd name="T27" fmla="*/ 1993 h 19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0" h="1993">
                  <a:moveTo>
                    <a:pt x="1688" y="0"/>
                  </a:moveTo>
                  <a:lnTo>
                    <a:pt x="1690" y="198"/>
                  </a:lnTo>
                  <a:lnTo>
                    <a:pt x="1603" y="286"/>
                  </a:lnTo>
                  <a:lnTo>
                    <a:pt x="1596" y="414"/>
                  </a:lnTo>
                  <a:lnTo>
                    <a:pt x="1241" y="766"/>
                  </a:lnTo>
                  <a:lnTo>
                    <a:pt x="1149" y="768"/>
                  </a:lnTo>
                  <a:lnTo>
                    <a:pt x="825" y="1090"/>
                  </a:lnTo>
                  <a:lnTo>
                    <a:pt x="707" y="1087"/>
                  </a:lnTo>
                  <a:lnTo>
                    <a:pt x="286" y="1508"/>
                  </a:lnTo>
                  <a:lnTo>
                    <a:pt x="222" y="1506"/>
                  </a:lnTo>
                  <a:lnTo>
                    <a:pt x="68" y="1659"/>
                  </a:lnTo>
                  <a:lnTo>
                    <a:pt x="73" y="1856"/>
                  </a:lnTo>
                  <a:lnTo>
                    <a:pt x="0" y="1927"/>
                  </a:lnTo>
                  <a:lnTo>
                    <a:pt x="0" y="199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6" name="Freeform 121"/>
            <p:cNvSpPr>
              <a:spLocks/>
            </p:cNvSpPr>
            <p:nvPr/>
          </p:nvSpPr>
          <p:spPr bwMode="auto">
            <a:xfrm rot="5400000" flipH="1" flipV="1">
              <a:off x="11392975" y="2163054"/>
              <a:ext cx="2957513" cy="3321050"/>
            </a:xfrm>
            <a:custGeom>
              <a:avLst/>
              <a:gdLst>
                <a:gd name="T0" fmla="*/ 1859 w 1863"/>
                <a:gd name="T1" fmla="*/ 0 h 2092"/>
                <a:gd name="T2" fmla="*/ 1863 w 1863"/>
                <a:gd name="T3" fmla="*/ 203 h 2092"/>
                <a:gd name="T4" fmla="*/ 1776 w 1863"/>
                <a:gd name="T5" fmla="*/ 291 h 2092"/>
                <a:gd name="T6" fmla="*/ 1769 w 1863"/>
                <a:gd name="T7" fmla="*/ 416 h 2092"/>
                <a:gd name="T8" fmla="*/ 1414 w 1863"/>
                <a:gd name="T9" fmla="*/ 771 h 2092"/>
                <a:gd name="T10" fmla="*/ 1315 w 1863"/>
                <a:gd name="T11" fmla="*/ 764 h 2092"/>
                <a:gd name="T12" fmla="*/ 991 w 1863"/>
                <a:gd name="T13" fmla="*/ 1088 h 2092"/>
                <a:gd name="T14" fmla="*/ 873 w 1863"/>
                <a:gd name="T15" fmla="*/ 1085 h 2092"/>
                <a:gd name="T16" fmla="*/ 452 w 1863"/>
                <a:gd name="T17" fmla="*/ 1506 h 2092"/>
                <a:gd name="T18" fmla="*/ 388 w 1863"/>
                <a:gd name="T19" fmla="*/ 1504 h 2092"/>
                <a:gd name="T20" fmla="*/ 234 w 1863"/>
                <a:gd name="T21" fmla="*/ 1657 h 2092"/>
                <a:gd name="T22" fmla="*/ 239 w 1863"/>
                <a:gd name="T23" fmla="*/ 1854 h 2092"/>
                <a:gd name="T24" fmla="*/ 0 w 1863"/>
                <a:gd name="T25" fmla="*/ 2092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63" h="2092">
                  <a:moveTo>
                    <a:pt x="1859" y="0"/>
                  </a:moveTo>
                  <a:lnTo>
                    <a:pt x="1863" y="203"/>
                  </a:lnTo>
                  <a:lnTo>
                    <a:pt x="1776" y="291"/>
                  </a:lnTo>
                  <a:lnTo>
                    <a:pt x="1769" y="416"/>
                  </a:lnTo>
                  <a:lnTo>
                    <a:pt x="1414" y="771"/>
                  </a:lnTo>
                  <a:lnTo>
                    <a:pt x="1315" y="764"/>
                  </a:lnTo>
                  <a:lnTo>
                    <a:pt x="991" y="1088"/>
                  </a:lnTo>
                  <a:lnTo>
                    <a:pt x="873" y="1085"/>
                  </a:lnTo>
                  <a:lnTo>
                    <a:pt x="452" y="1506"/>
                  </a:lnTo>
                  <a:lnTo>
                    <a:pt x="388" y="1504"/>
                  </a:lnTo>
                  <a:lnTo>
                    <a:pt x="234" y="1657"/>
                  </a:lnTo>
                  <a:lnTo>
                    <a:pt x="239" y="1854"/>
                  </a:lnTo>
                  <a:lnTo>
                    <a:pt x="0" y="209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7" name="Freeform 122"/>
            <p:cNvSpPr>
              <a:spLocks/>
            </p:cNvSpPr>
            <p:nvPr/>
          </p:nvSpPr>
          <p:spPr bwMode="auto">
            <a:xfrm rot="5400000" flipH="1" flipV="1">
              <a:off x="11219144" y="2754398"/>
              <a:ext cx="4429125" cy="3917950"/>
            </a:xfrm>
            <a:custGeom>
              <a:avLst/>
              <a:gdLst>
                <a:gd name="T0" fmla="*/ 0 w 2790"/>
                <a:gd name="T1" fmla="*/ 2468 h 2468"/>
                <a:gd name="T2" fmla="*/ 1301 w 2790"/>
                <a:gd name="T3" fmla="*/ 1167 h 2468"/>
                <a:gd name="T4" fmla="*/ 1395 w 2790"/>
                <a:gd name="T5" fmla="*/ 1167 h 2468"/>
                <a:gd name="T6" fmla="*/ 1615 w 2790"/>
                <a:gd name="T7" fmla="*/ 945 h 2468"/>
                <a:gd name="T8" fmla="*/ 1759 w 2790"/>
                <a:gd name="T9" fmla="*/ 950 h 2468"/>
                <a:gd name="T10" fmla="*/ 1894 w 2790"/>
                <a:gd name="T11" fmla="*/ 813 h 2468"/>
                <a:gd name="T12" fmla="*/ 2003 w 2790"/>
                <a:gd name="T13" fmla="*/ 813 h 2468"/>
                <a:gd name="T14" fmla="*/ 2329 w 2790"/>
                <a:gd name="T15" fmla="*/ 487 h 2468"/>
                <a:gd name="T16" fmla="*/ 2448 w 2790"/>
                <a:gd name="T17" fmla="*/ 489 h 2468"/>
                <a:gd name="T18" fmla="*/ 2686 w 2790"/>
                <a:gd name="T19" fmla="*/ 248 h 2468"/>
                <a:gd name="T20" fmla="*/ 2684 w 2790"/>
                <a:gd name="T21" fmla="*/ 106 h 2468"/>
                <a:gd name="T22" fmla="*/ 2790 w 2790"/>
                <a:gd name="T23" fmla="*/ 0 h 2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90" h="2468">
                  <a:moveTo>
                    <a:pt x="0" y="2468"/>
                  </a:moveTo>
                  <a:lnTo>
                    <a:pt x="1301" y="1167"/>
                  </a:lnTo>
                  <a:lnTo>
                    <a:pt x="1395" y="1167"/>
                  </a:lnTo>
                  <a:lnTo>
                    <a:pt x="1615" y="945"/>
                  </a:lnTo>
                  <a:lnTo>
                    <a:pt x="1759" y="950"/>
                  </a:lnTo>
                  <a:lnTo>
                    <a:pt x="1894" y="813"/>
                  </a:lnTo>
                  <a:lnTo>
                    <a:pt x="2003" y="813"/>
                  </a:lnTo>
                  <a:lnTo>
                    <a:pt x="2329" y="487"/>
                  </a:lnTo>
                  <a:lnTo>
                    <a:pt x="2448" y="489"/>
                  </a:lnTo>
                  <a:lnTo>
                    <a:pt x="2686" y="248"/>
                  </a:lnTo>
                  <a:lnTo>
                    <a:pt x="2684" y="106"/>
                  </a:lnTo>
                  <a:lnTo>
                    <a:pt x="279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6" name="Freeform 141"/>
            <p:cNvSpPr>
              <a:spLocks/>
            </p:cNvSpPr>
            <p:nvPr/>
          </p:nvSpPr>
          <p:spPr bwMode="auto">
            <a:xfrm rot="5400000" flipH="1" flipV="1">
              <a:off x="11021500" y="1616954"/>
              <a:ext cx="247650" cy="252413"/>
            </a:xfrm>
            <a:custGeom>
              <a:avLst/>
              <a:gdLst>
                <a:gd name="T0" fmla="*/ 12 w 66"/>
                <a:gd name="T1" fmla="*/ 12 h 67"/>
                <a:gd name="T2" fmla="*/ 54 w 66"/>
                <a:gd name="T3" fmla="*/ 12 h 67"/>
                <a:gd name="T4" fmla="*/ 54 w 66"/>
                <a:gd name="T5" fmla="*/ 55 h 67"/>
                <a:gd name="T6" fmla="*/ 12 w 66"/>
                <a:gd name="T7" fmla="*/ 55 h 67"/>
                <a:gd name="T8" fmla="*/ 12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2" y="12"/>
                  </a:moveTo>
                  <a:cubicBezTo>
                    <a:pt x="23" y="0"/>
                    <a:pt x="43" y="0"/>
                    <a:pt x="54" y="12"/>
                  </a:cubicBezTo>
                  <a:cubicBezTo>
                    <a:pt x="66" y="24"/>
                    <a:pt x="66" y="43"/>
                    <a:pt x="54" y="55"/>
                  </a:cubicBezTo>
                  <a:cubicBezTo>
                    <a:pt x="43" y="67"/>
                    <a:pt x="23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7" name="Freeform 142"/>
            <p:cNvSpPr>
              <a:spLocks/>
            </p:cNvSpPr>
            <p:nvPr/>
          </p:nvSpPr>
          <p:spPr bwMode="auto">
            <a:xfrm rot="5400000" flipH="1" flipV="1">
              <a:off x="11068331" y="166537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8" name="Freeform 143"/>
            <p:cNvSpPr>
              <a:spLocks/>
            </p:cNvSpPr>
            <p:nvPr/>
          </p:nvSpPr>
          <p:spPr bwMode="auto">
            <a:xfrm rot="5400000" flipH="1" flipV="1">
              <a:off x="14280637" y="2351966"/>
              <a:ext cx="249238" cy="247650"/>
            </a:xfrm>
            <a:custGeom>
              <a:avLst/>
              <a:gdLst>
                <a:gd name="T0" fmla="*/ 11 w 66"/>
                <a:gd name="T1" fmla="*/ 12 h 66"/>
                <a:gd name="T2" fmla="*/ 54 w 66"/>
                <a:gd name="T3" fmla="*/ 12 h 66"/>
                <a:gd name="T4" fmla="*/ 54 w 66"/>
                <a:gd name="T5" fmla="*/ 54 h 66"/>
                <a:gd name="T6" fmla="*/ 11 w 66"/>
                <a:gd name="T7" fmla="*/ 54 h 66"/>
                <a:gd name="T8" fmla="*/ 11 w 6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11" y="12"/>
                  </a:moveTo>
                  <a:cubicBezTo>
                    <a:pt x="23" y="0"/>
                    <a:pt x="42" y="0"/>
                    <a:pt x="54" y="12"/>
                  </a:cubicBezTo>
                  <a:cubicBezTo>
                    <a:pt x="66" y="23"/>
                    <a:pt x="66" y="43"/>
                    <a:pt x="54" y="54"/>
                  </a:cubicBezTo>
                  <a:cubicBezTo>
                    <a:pt x="42" y="66"/>
                    <a:pt x="23" y="66"/>
                    <a:pt x="11" y="54"/>
                  </a:cubicBezTo>
                  <a:cubicBezTo>
                    <a:pt x="0" y="43"/>
                    <a:pt x="0" y="23"/>
                    <a:pt x="11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9" name="Freeform 144"/>
            <p:cNvSpPr>
              <a:spLocks/>
            </p:cNvSpPr>
            <p:nvPr/>
          </p:nvSpPr>
          <p:spPr bwMode="auto">
            <a:xfrm rot="5400000" flipH="1" flipV="1">
              <a:off x="14330643" y="2400384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0" name="Freeform 145"/>
            <p:cNvSpPr>
              <a:spLocks/>
            </p:cNvSpPr>
            <p:nvPr/>
          </p:nvSpPr>
          <p:spPr bwMode="auto">
            <a:xfrm rot="5400000" flipH="1" flipV="1">
              <a:off x="10620656" y="2425785"/>
              <a:ext cx="247650" cy="250825"/>
            </a:xfrm>
            <a:custGeom>
              <a:avLst/>
              <a:gdLst>
                <a:gd name="T0" fmla="*/ 12 w 66"/>
                <a:gd name="T1" fmla="*/ 12 h 67"/>
                <a:gd name="T2" fmla="*/ 55 w 66"/>
                <a:gd name="T3" fmla="*/ 12 h 67"/>
                <a:gd name="T4" fmla="*/ 55 w 66"/>
                <a:gd name="T5" fmla="*/ 55 h 67"/>
                <a:gd name="T6" fmla="*/ 12 w 66"/>
                <a:gd name="T7" fmla="*/ 55 h 67"/>
                <a:gd name="T8" fmla="*/ 12 w 66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2" y="12"/>
                  </a:moveTo>
                  <a:cubicBezTo>
                    <a:pt x="23" y="0"/>
                    <a:pt x="43" y="0"/>
                    <a:pt x="55" y="12"/>
                  </a:cubicBezTo>
                  <a:cubicBezTo>
                    <a:pt x="66" y="24"/>
                    <a:pt x="66" y="43"/>
                    <a:pt x="55" y="55"/>
                  </a:cubicBezTo>
                  <a:cubicBezTo>
                    <a:pt x="43" y="67"/>
                    <a:pt x="23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1" name="Freeform 146"/>
            <p:cNvSpPr>
              <a:spLocks/>
            </p:cNvSpPr>
            <p:nvPr/>
          </p:nvSpPr>
          <p:spPr bwMode="auto">
            <a:xfrm rot="5400000" flipH="1" flipV="1">
              <a:off x="10666693" y="24718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2" name="Freeform 147"/>
            <p:cNvSpPr>
              <a:spLocks/>
            </p:cNvSpPr>
            <p:nvPr/>
          </p:nvSpPr>
          <p:spPr bwMode="auto">
            <a:xfrm rot="5400000" flipH="1" flipV="1">
              <a:off x="12220856" y="1417722"/>
              <a:ext cx="250825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3" name="Freeform 148"/>
            <p:cNvSpPr>
              <a:spLocks/>
            </p:cNvSpPr>
            <p:nvPr/>
          </p:nvSpPr>
          <p:spPr bwMode="auto">
            <a:xfrm rot="5400000" flipH="1" flipV="1">
              <a:off x="12270068" y="1465347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4" name="Freeform 149"/>
            <p:cNvSpPr>
              <a:spLocks/>
            </p:cNvSpPr>
            <p:nvPr/>
          </p:nvSpPr>
          <p:spPr bwMode="auto">
            <a:xfrm rot="5400000" flipH="1" flipV="1">
              <a:off x="14650525" y="3806115"/>
              <a:ext cx="252413" cy="247650"/>
            </a:xfrm>
            <a:custGeom>
              <a:avLst/>
              <a:gdLst>
                <a:gd name="T0" fmla="*/ 12 w 67"/>
                <a:gd name="T1" fmla="*/ 12 h 66"/>
                <a:gd name="T2" fmla="*/ 55 w 67"/>
                <a:gd name="T3" fmla="*/ 12 h 66"/>
                <a:gd name="T4" fmla="*/ 55 w 67"/>
                <a:gd name="T5" fmla="*/ 54 h 66"/>
                <a:gd name="T6" fmla="*/ 12 w 67"/>
                <a:gd name="T7" fmla="*/ 54 h 66"/>
                <a:gd name="T8" fmla="*/ 12 w 67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3"/>
                    <a:pt x="67" y="43"/>
                    <a:pt x="55" y="54"/>
                  </a:cubicBezTo>
                  <a:cubicBezTo>
                    <a:pt x="43" y="66"/>
                    <a:pt x="24" y="66"/>
                    <a:pt x="12" y="54"/>
                  </a:cubicBezTo>
                  <a:cubicBezTo>
                    <a:pt x="0" y="43"/>
                    <a:pt x="0" y="23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5" name="Freeform 150"/>
            <p:cNvSpPr>
              <a:spLocks/>
            </p:cNvSpPr>
            <p:nvPr/>
          </p:nvSpPr>
          <p:spPr bwMode="auto">
            <a:xfrm rot="5400000" flipH="1" flipV="1">
              <a:off x="14702118" y="385294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7" name="Freeform 172"/>
            <p:cNvSpPr>
              <a:spLocks/>
            </p:cNvSpPr>
            <p:nvPr/>
          </p:nvSpPr>
          <p:spPr bwMode="auto">
            <a:xfrm rot="5400000" flipH="1" flipV="1">
              <a:off x="13890906" y="109069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8" name="Freeform 173"/>
            <p:cNvSpPr>
              <a:spLocks/>
            </p:cNvSpPr>
            <p:nvPr/>
          </p:nvSpPr>
          <p:spPr bwMode="auto">
            <a:xfrm rot="5400000" flipH="1" flipV="1">
              <a:off x="14251268" y="137644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0" name="Freeform 175"/>
            <p:cNvSpPr>
              <a:spLocks/>
            </p:cNvSpPr>
            <p:nvPr/>
          </p:nvSpPr>
          <p:spPr bwMode="auto">
            <a:xfrm rot="5400000" flipH="1" flipV="1">
              <a:off x="9120468" y="-1007978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1" name="Freeform 176"/>
            <p:cNvSpPr>
              <a:spLocks/>
            </p:cNvSpPr>
            <p:nvPr/>
          </p:nvSpPr>
          <p:spPr bwMode="auto">
            <a:xfrm rot="5400000" flipH="1" flipV="1">
              <a:off x="12182756" y="-1112753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3" name="Freeform 178"/>
            <p:cNvSpPr>
              <a:spLocks/>
            </p:cNvSpPr>
            <p:nvPr/>
          </p:nvSpPr>
          <p:spPr bwMode="auto">
            <a:xfrm rot="5400000" flipH="1" flipV="1">
              <a:off x="13425768" y="29417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4" name="Freeform 179"/>
            <p:cNvSpPr>
              <a:spLocks/>
            </p:cNvSpPr>
            <p:nvPr/>
          </p:nvSpPr>
          <p:spPr bwMode="auto">
            <a:xfrm rot="5400000" flipH="1" flipV="1">
              <a:off x="13808356" y="23448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5" name="Freeform 180"/>
            <p:cNvSpPr>
              <a:spLocks/>
            </p:cNvSpPr>
            <p:nvPr/>
          </p:nvSpPr>
          <p:spPr bwMode="auto">
            <a:xfrm rot="5400000" flipH="1" flipV="1">
              <a:off x="12652656" y="3016334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6" name="Freeform 181"/>
            <p:cNvSpPr>
              <a:spLocks/>
            </p:cNvSpPr>
            <p:nvPr/>
          </p:nvSpPr>
          <p:spPr bwMode="auto">
            <a:xfrm rot="5400000" flipH="1" flipV="1">
              <a:off x="12607412" y="2059866"/>
              <a:ext cx="153988" cy="152400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7" name="Freeform 182"/>
            <p:cNvSpPr>
              <a:spLocks/>
            </p:cNvSpPr>
            <p:nvPr/>
          </p:nvSpPr>
          <p:spPr bwMode="auto">
            <a:xfrm rot="5400000" flipH="1" flipV="1">
              <a:off x="11981143" y="175109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8" name="Freeform 183"/>
            <p:cNvSpPr>
              <a:spLocks/>
            </p:cNvSpPr>
            <p:nvPr/>
          </p:nvSpPr>
          <p:spPr bwMode="auto">
            <a:xfrm rot="5400000" flipH="1" flipV="1">
              <a:off x="13640081" y="1432009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9" name="Freeform 184"/>
            <p:cNvSpPr>
              <a:spLocks/>
            </p:cNvSpPr>
            <p:nvPr/>
          </p:nvSpPr>
          <p:spPr bwMode="auto">
            <a:xfrm rot="5400000" flipH="1" flipV="1">
              <a:off x="12374843" y="362034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0" name="Freeform 185"/>
            <p:cNvSpPr>
              <a:spLocks/>
            </p:cNvSpPr>
            <p:nvPr/>
          </p:nvSpPr>
          <p:spPr bwMode="auto">
            <a:xfrm rot="5400000" flipH="1" flipV="1">
              <a:off x="11951775" y="426328"/>
              <a:ext cx="152400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1" name="Freeform 186"/>
            <p:cNvSpPr>
              <a:spLocks/>
            </p:cNvSpPr>
            <p:nvPr/>
          </p:nvSpPr>
          <p:spPr bwMode="auto">
            <a:xfrm rot="5400000" flipH="1" flipV="1">
              <a:off x="11822393" y="1211347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2" name="Freeform 187"/>
            <p:cNvSpPr>
              <a:spLocks/>
            </p:cNvSpPr>
            <p:nvPr/>
          </p:nvSpPr>
          <p:spPr bwMode="auto">
            <a:xfrm rot="5400000" flipH="1" flipV="1">
              <a:off x="12787593" y="2876634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3" name="Freeform 188"/>
            <p:cNvSpPr>
              <a:spLocks/>
            </p:cNvSpPr>
            <p:nvPr/>
          </p:nvSpPr>
          <p:spPr bwMode="auto">
            <a:xfrm rot="5400000" flipH="1" flipV="1">
              <a:off x="11665231" y="10494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4"/>
                    <a:pt x="41" y="26"/>
                    <a:pt x="33" y="33"/>
                  </a:cubicBezTo>
                  <a:cubicBezTo>
                    <a:pt x="26" y="41"/>
                    <a:pt x="14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4" name="Freeform 189"/>
            <p:cNvSpPr>
              <a:spLocks/>
            </p:cNvSpPr>
            <p:nvPr/>
          </p:nvSpPr>
          <p:spPr bwMode="auto">
            <a:xfrm rot="5400000" flipH="1" flipV="1">
              <a:off x="11717618" y="842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5" name="Freeform 190"/>
            <p:cNvSpPr>
              <a:spLocks/>
            </p:cNvSpPr>
            <p:nvPr/>
          </p:nvSpPr>
          <p:spPr bwMode="auto">
            <a:xfrm rot="5400000" flipH="1" flipV="1">
              <a:off x="12979681" y="3109997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7" name="Freeform 192"/>
            <p:cNvSpPr>
              <a:spLocks/>
            </p:cNvSpPr>
            <p:nvPr/>
          </p:nvSpPr>
          <p:spPr bwMode="auto">
            <a:xfrm rot="5400000" flipH="1" flipV="1">
              <a:off x="11387418" y="240832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8" name="Freeform 193"/>
            <p:cNvSpPr>
              <a:spLocks/>
            </p:cNvSpPr>
            <p:nvPr/>
          </p:nvSpPr>
          <p:spPr bwMode="auto">
            <a:xfrm rot="5400000" flipH="1" flipV="1">
              <a:off x="11875574" y="1520116"/>
              <a:ext cx="153988" cy="152400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9" name="Freeform 194"/>
            <p:cNvSpPr>
              <a:spLocks/>
            </p:cNvSpPr>
            <p:nvPr/>
          </p:nvSpPr>
          <p:spPr bwMode="auto">
            <a:xfrm rot="5400000" flipH="1" flipV="1">
              <a:off x="12077981" y="1338347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6"/>
                    <a:pt x="0" y="15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0" name="Freeform 195"/>
            <p:cNvSpPr>
              <a:spLocks/>
            </p:cNvSpPr>
            <p:nvPr/>
          </p:nvSpPr>
          <p:spPr bwMode="auto">
            <a:xfrm rot="5400000" flipH="1" flipV="1">
              <a:off x="11335031" y="1698709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1" name="Freeform 196"/>
            <p:cNvSpPr>
              <a:spLocks/>
            </p:cNvSpPr>
            <p:nvPr/>
          </p:nvSpPr>
          <p:spPr bwMode="auto">
            <a:xfrm rot="5400000" flipH="1" flipV="1">
              <a:off x="11781912" y="827966"/>
              <a:ext cx="152400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7 w 41"/>
                <a:gd name="T7" fmla="*/ 33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1"/>
                    <a:pt x="15" y="41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2" name="Freeform 197"/>
            <p:cNvSpPr>
              <a:spLocks/>
            </p:cNvSpPr>
            <p:nvPr/>
          </p:nvSpPr>
          <p:spPr bwMode="auto">
            <a:xfrm rot="5400000" flipH="1" flipV="1">
              <a:off x="11609668" y="63667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3" name="Freeform 198"/>
            <p:cNvSpPr>
              <a:spLocks/>
            </p:cNvSpPr>
            <p:nvPr/>
          </p:nvSpPr>
          <p:spPr bwMode="auto">
            <a:xfrm rot="5400000" flipH="1" flipV="1">
              <a:off x="12205774" y="700966"/>
              <a:ext cx="153988" cy="152400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4" name="Freeform 199"/>
            <p:cNvSpPr>
              <a:spLocks/>
            </p:cNvSpPr>
            <p:nvPr/>
          </p:nvSpPr>
          <p:spPr bwMode="auto">
            <a:xfrm rot="5400000" flipH="1" flipV="1">
              <a:off x="11981143" y="2790909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5" name="Freeform 200"/>
            <p:cNvSpPr>
              <a:spLocks/>
            </p:cNvSpPr>
            <p:nvPr/>
          </p:nvSpPr>
          <p:spPr bwMode="auto">
            <a:xfrm rot="5400000" flipH="1" flipV="1">
              <a:off x="13459106" y="4991184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6" name="Freeform 201"/>
            <p:cNvSpPr>
              <a:spLocks/>
            </p:cNvSpPr>
            <p:nvPr/>
          </p:nvSpPr>
          <p:spPr bwMode="auto">
            <a:xfrm rot="5400000" flipH="1" flipV="1">
              <a:off x="14456056" y="5224547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7" name="Freeform 202"/>
            <p:cNvSpPr>
              <a:spLocks/>
            </p:cNvSpPr>
            <p:nvPr/>
          </p:nvSpPr>
          <p:spPr bwMode="auto">
            <a:xfrm rot="5400000" flipH="1" flipV="1">
              <a:off x="13405131" y="-525379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8" name="Freeform 203"/>
            <p:cNvSpPr>
              <a:spLocks/>
            </p:cNvSpPr>
            <p:nvPr/>
          </p:nvSpPr>
          <p:spPr bwMode="auto">
            <a:xfrm rot="5400000" flipH="1" flipV="1">
              <a:off x="14306037" y="61203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9" name="Freeform 204"/>
            <p:cNvSpPr>
              <a:spLocks/>
            </p:cNvSpPr>
            <p:nvPr/>
          </p:nvSpPr>
          <p:spPr bwMode="auto">
            <a:xfrm rot="5400000" flipH="1" flipV="1">
              <a:off x="14530669" y="209634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0" name="Freeform 205"/>
            <p:cNvSpPr>
              <a:spLocks/>
            </p:cNvSpPr>
            <p:nvPr/>
          </p:nvSpPr>
          <p:spPr bwMode="auto">
            <a:xfrm rot="5400000" flipH="1" flipV="1">
              <a:off x="13029687" y="-810335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1" name="Freeform 206"/>
            <p:cNvSpPr>
              <a:spLocks/>
            </p:cNvSpPr>
            <p:nvPr/>
          </p:nvSpPr>
          <p:spPr bwMode="auto">
            <a:xfrm rot="5400000" flipH="1" flipV="1">
              <a:off x="13915512" y="-480135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2" name="Freeform 207"/>
            <p:cNvSpPr>
              <a:spLocks/>
            </p:cNvSpPr>
            <p:nvPr/>
          </p:nvSpPr>
          <p:spPr bwMode="auto">
            <a:xfrm rot="5400000" flipH="1" flipV="1">
              <a:off x="12969362" y="-975435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3" name="Freeform 208"/>
            <p:cNvSpPr>
              <a:spLocks/>
            </p:cNvSpPr>
            <p:nvPr/>
          </p:nvSpPr>
          <p:spPr bwMode="auto">
            <a:xfrm rot="5400000" flipH="1" flipV="1">
              <a:off x="14721168" y="4194259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4" name="Freeform 209"/>
            <p:cNvSpPr>
              <a:spLocks/>
            </p:cNvSpPr>
            <p:nvPr/>
          </p:nvSpPr>
          <p:spPr bwMode="auto">
            <a:xfrm rot="5400000" flipH="1" flipV="1">
              <a:off x="12768543" y="2644859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5" name="Freeform 210"/>
            <p:cNvSpPr>
              <a:spLocks/>
            </p:cNvSpPr>
            <p:nvPr/>
          </p:nvSpPr>
          <p:spPr bwMode="auto">
            <a:xfrm rot="5400000" flipH="1" flipV="1">
              <a:off x="12374843" y="2546434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6" name="Freeform 211"/>
            <p:cNvSpPr>
              <a:spLocks/>
            </p:cNvSpPr>
            <p:nvPr/>
          </p:nvSpPr>
          <p:spPr bwMode="auto">
            <a:xfrm rot="5400000" flipH="1" flipV="1">
              <a:off x="12141481" y="2251159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7" name="Freeform 212"/>
            <p:cNvSpPr>
              <a:spLocks/>
            </p:cNvSpPr>
            <p:nvPr/>
          </p:nvSpPr>
          <p:spPr bwMode="auto">
            <a:xfrm rot="5400000" flipH="1" flipV="1">
              <a:off x="13838518" y="1995572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8" name="Freeform 213"/>
            <p:cNvSpPr>
              <a:spLocks/>
            </p:cNvSpPr>
            <p:nvPr/>
          </p:nvSpPr>
          <p:spPr bwMode="auto">
            <a:xfrm rot="5400000" flipH="1" flipV="1">
              <a:off x="14732281" y="4967372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5"/>
                    <a:pt x="41" y="26"/>
                    <a:pt x="34" y="34"/>
                  </a:cubicBezTo>
                  <a:cubicBezTo>
                    <a:pt x="26" y="41"/>
                    <a:pt x="15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2" name="Freeform 217"/>
            <p:cNvSpPr>
              <a:spLocks/>
            </p:cNvSpPr>
            <p:nvPr/>
          </p:nvSpPr>
          <p:spPr bwMode="auto">
            <a:xfrm rot="5400000" flipH="1" flipV="1">
              <a:off x="12967775" y="3567991"/>
              <a:ext cx="698500" cy="436563"/>
            </a:xfrm>
            <a:custGeom>
              <a:avLst/>
              <a:gdLst>
                <a:gd name="T0" fmla="*/ 0 w 440"/>
                <a:gd name="T1" fmla="*/ 275 h 275"/>
                <a:gd name="T2" fmla="*/ 275 w 440"/>
                <a:gd name="T3" fmla="*/ 0 h 275"/>
                <a:gd name="T4" fmla="*/ 440 w 440"/>
                <a:gd name="T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0" h="275">
                  <a:moveTo>
                    <a:pt x="0" y="275"/>
                  </a:moveTo>
                  <a:lnTo>
                    <a:pt x="275" y="0"/>
                  </a:lnTo>
                  <a:lnTo>
                    <a:pt x="44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3" name="Freeform 218"/>
            <p:cNvSpPr>
              <a:spLocks/>
            </p:cNvSpPr>
            <p:nvPr/>
          </p:nvSpPr>
          <p:spPr bwMode="auto">
            <a:xfrm rot="5400000" flipH="1" flipV="1">
              <a:off x="13024131" y="3324309"/>
              <a:ext cx="153988" cy="153988"/>
            </a:xfrm>
            <a:custGeom>
              <a:avLst/>
              <a:gdLst>
                <a:gd name="T0" fmla="*/ 8 w 41"/>
                <a:gd name="T1" fmla="*/ 7 h 41"/>
                <a:gd name="T2" fmla="*/ 34 w 41"/>
                <a:gd name="T3" fmla="*/ 7 h 41"/>
                <a:gd name="T4" fmla="*/ 34 w 41"/>
                <a:gd name="T5" fmla="*/ 33 h 41"/>
                <a:gd name="T6" fmla="*/ 8 w 41"/>
                <a:gd name="T7" fmla="*/ 33 h 41"/>
                <a:gd name="T8" fmla="*/ 8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4" name="Freeform 219"/>
            <p:cNvSpPr>
              <a:spLocks/>
            </p:cNvSpPr>
            <p:nvPr/>
          </p:nvSpPr>
          <p:spPr bwMode="auto">
            <a:xfrm rot="5400000" flipH="1" flipV="1">
              <a:off x="13467043" y="4067259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5" name="Freeform 220"/>
            <p:cNvSpPr>
              <a:spLocks/>
            </p:cNvSpPr>
            <p:nvPr/>
          </p:nvSpPr>
          <p:spPr bwMode="auto">
            <a:xfrm rot="5400000" flipH="1" flipV="1">
              <a:off x="13178118" y="3775160"/>
              <a:ext cx="247650" cy="247650"/>
            </a:xfrm>
            <a:custGeom>
              <a:avLst/>
              <a:gdLst>
                <a:gd name="T0" fmla="*/ 11 w 66"/>
                <a:gd name="T1" fmla="*/ 11 h 66"/>
                <a:gd name="T2" fmla="*/ 54 w 66"/>
                <a:gd name="T3" fmla="*/ 11 h 66"/>
                <a:gd name="T4" fmla="*/ 54 w 66"/>
                <a:gd name="T5" fmla="*/ 54 h 66"/>
                <a:gd name="T6" fmla="*/ 11 w 66"/>
                <a:gd name="T7" fmla="*/ 54 h 66"/>
                <a:gd name="T8" fmla="*/ 11 w 66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11" y="11"/>
                  </a:moveTo>
                  <a:cubicBezTo>
                    <a:pt x="23" y="0"/>
                    <a:pt x="42" y="0"/>
                    <a:pt x="54" y="11"/>
                  </a:cubicBezTo>
                  <a:cubicBezTo>
                    <a:pt x="66" y="23"/>
                    <a:pt x="66" y="42"/>
                    <a:pt x="54" y="54"/>
                  </a:cubicBezTo>
                  <a:cubicBezTo>
                    <a:pt x="42" y="66"/>
                    <a:pt x="23" y="66"/>
                    <a:pt x="11" y="54"/>
                  </a:cubicBezTo>
                  <a:cubicBezTo>
                    <a:pt x="0" y="42"/>
                    <a:pt x="0" y="23"/>
                    <a:pt x="11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6" name="Freeform 221"/>
            <p:cNvSpPr>
              <a:spLocks/>
            </p:cNvSpPr>
            <p:nvPr/>
          </p:nvSpPr>
          <p:spPr bwMode="auto">
            <a:xfrm rot="5400000" flipH="1" flipV="1">
              <a:off x="13222568" y="3822784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34 w 41"/>
                <a:gd name="T3" fmla="*/ 8 h 41"/>
                <a:gd name="T4" fmla="*/ 34 w 41"/>
                <a:gd name="T5" fmla="*/ 34 h 41"/>
                <a:gd name="T6" fmla="*/ 8 w 41"/>
                <a:gd name="T7" fmla="*/ 34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2" name="Freeform 227"/>
            <p:cNvSpPr>
              <a:spLocks/>
            </p:cNvSpPr>
            <p:nvPr/>
          </p:nvSpPr>
          <p:spPr bwMode="auto">
            <a:xfrm rot="5400000" flipH="1" flipV="1">
              <a:off x="6846374" y="-3417009"/>
              <a:ext cx="3497263" cy="3978275"/>
            </a:xfrm>
            <a:custGeom>
              <a:avLst/>
              <a:gdLst>
                <a:gd name="T0" fmla="*/ 0 w 2203"/>
                <a:gd name="T1" fmla="*/ 2504 h 2506"/>
                <a:gd name="T2" fmla="*/ 163 w 2203"/>
                <a:gd name="T3" fmla="*/ 2506 h 2506"/>
                <a:gd name="T4" fmla="*/ 399 w 2203"/>
                <a:gd name="T5" fmla="*/ 2270 h 2506"/>
                <a:gd name="T6" fmla="*/ 399 w 2203"/>
                <a:gd name="T7" fmla="*/ 1804 h 2506"/>
                <a:gd name="T8" fmla="*/ 2203 w 2203"/>
                <a:gd name="T9" fmla="*/ 0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3" h="2506">
                  <a:moveTo>
                    <a:pt x="0" y="2504"/>
                  </a:moveTo>
                  <a:lnTo>
                    <a:pt x="163" y="2506"/>
                  </a:lnTo>
                  <a:lnTo>
                    <a:pt x="399" y="2270"/>
                  </a:lnTo>
                  <a:lnTo>
                    <a:pt x="399" y="1804"/>
                  </a:lnTo>
                  <a:lnTo>
                    <a:pt x="220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3" name="Freeform 228"/>
            <p:cNvSpPr>
              <a:spLocks/>
            </p:cNvSpPr>
            <p:nvPr/>
          </p:nvSpPr>
          <p:spPr bwMode="auto">
            <a:xfrm rot="5400000" flipH="1" flipV="1">
              <a:off x="10509531" y="279484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8 w 41"/>
                <a:gd name="T3" fmla="*/ 34 h 41"/>
                <a:gd name="T4" fmla="*/ 8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8" y="34"/>
                  </a:cubicBezTo>
                  <a:cubicBezTo>
                    <a:pt x="0" y="27"/>
                    <a:pt x="0" y="15"/>
                    <a:pt x="8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4" name="Freeform 229"/>
            <p:cNvSpPr>
              <a:spLocks/>
            </p:cNvSpPr>
            <p:nvPr/>
          </p:nvSpPr>
          <p:spPr bwMode="auto">
            <a:xfrm rot="5400000" flipH="1" flipV="1">
              <a:off x="6378062" y="-3270960"/>
              <a:ext cx="4278313" cy="4368800"/>
            </a:xfrm>
            <a:custGeom>
              <a:avLst/>
              <a:gdLst>
                <a:gd name="T0" fmla="*/ 0 w 2695"/>
                <a:gd name="T1" fmla="*/ 2747 h 2752"/>
                <a:gd name="T2" fmla="*/ 163 w 2695"/>
                <a:gd name="T3" fmla="*/ 2752 h 2752"/>
                <a:gd name="T4" fmla="*/ 439 w 2695"/>
                <a:gd name="T5" fmla="*/ 2475 h 2752"/>
                <a:gd name="T6" fmla="*/ 584 w 2695"/>
                <a:gd name="T7" fmla="*/ 2477 h 2752"/>
                <a:gd name="T8" fmla="*/ 785 w 2695"/>
                <a:gd name="T9" fmla="*/ 2276 h 2752"/>
                <a:gd name="T10" fmla="*/ 785 w 2695"/>
                <a:gd name="T11" fmla="*/ 1910 h 2752"/>
                <a:gd name="T12" fmla="*/ 2695 w 2695"/>
                <a:gd name="T13" fmla="*/ 0 h 2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5" h="2752">
                  <a:moveTo>
                    <a:pt x="0" y="2747"/>
                  </a:moveTo>
                  <a:lnTo>
                    <a:pt x="163" y="2752"/>
                  </a:lnTo>
                  <a:lnTo>
                    <a:pt x="439" y="2475"/>
                  </a:lnTo>
                  <a:lnTo>
                    <a:pt x="584" y="2477"/>
                  </a:lnTo>
                  <a:lnTo>
                    <a:pt x="785" y="2276"/>
                  </a:lnTo>
                  <a:lnTo>
                    <a:pt x="785" y="1910"/>
                  </a:lnTo>
                  <a:lnTo>
                    <a:pt x="2695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5" name="Freeform 230"/>
            <p:cNvSpPr>
              <a:spLocks/>
            </p:cNvSpPr>
            <p:nvPr/>
          </p:nvSpPr>
          <p:spPr bwMode="auto">
            <a:xfrm rot="5400000" flipH="1" flipV="1">
              <a:off x="10630181" y="1011322"/>
              <a:ext cx="153988" cy="153988"/>
            </a:xfrm>
            <a:custGeom>
              <a:avLst/>
              <a:gdLst>
                <a:gd name="T0" fmla="*/ 34 w 41"/>
                <a:gd name="T1" fmla="*/ 33 h 41"/>
                <a:gd name="T2" fmla="*/ 8 w 41"/>
                <a:gd name="T3" fmla="*/ 33 h 41"/>
                <a:gd name="T4" fmla="*/ 8 w 41"/>
                <a:gd name="T5" fmla="*/ 7 h 41"/>
                <a:gd name="T6" fmla="*/ 34 w 41"/>
                <a:gd name="T7" fmla="*/ 7 h 41"/>
                <a:gd name="T8" fmla="*/ 34 w 41"/>
                <a:gd name="T9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3"/>
                  </a:moveTo>
                  <a:cubicBezTo>
                    <a:pt x="27" y="41"/>
                    <a:pt x="15" y="41"/>
                    <a:pt x="8" y="33"/>
                  </a:cubicBezTo>
                  <a:cubicBezTo>
                    <a:pt x="0" y="26"/>
                    <a:pt x="0" y="14"/>
                    <a:pt x="8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6" name="Freeform 231"/>
            <p:cNvSpPr>
              <a:spLocks/>
            </p:cNvSpPr>
            <p:nvPr/>
          </p:nvSpPr>
          <p:spPr bwMode="auto">
            <a:xfrm rot="5400000" flipH="1" flipV="1">
              <a:off x="10377768" y="463634"/>
              <a:ext cx="252413" cy="252413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7" name="Freeform 232"/>
            <p:cNvSpPr>
              <a:spLocks/>
            </p:cNvSpPr>
            <p:nvPr/>
          </p:nvSpPr>
          <p:spPr bwMode="auto">
            <a:xfrm rot="5400000" flipH="1" flipV="1">
              <a:off x="10426981" y="512847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8" name="Freeform 233"/>
            <p:cNvSpPr>
              <a:spLocks/>
            </p:cNvSpPr>
            <p:nvPr/>
          </p:nvSpPr>
          <p:spPr bwMode="auto">
            <a:xfrm rot="5400000" flipH="1" flipV="1">
              <a:off x="13155099" y="-646822"/>
              <a:ext cx="252413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9" name="Freeform 234"/>
            <p:cNvSpPr>
              <a:spLocks/>
            </p:cNvSpPr>
            <p:nvPr/>
          </p:nvSpPr>
          <p:spPr bwMode="auto">
            <a:xfrm rot="5400000" flipH="1" flipV="1">
              <a:off x="13203518" y="-598403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0" name="Freeform 235"/>
            <p:cNvSpPr>
              <a:spLocks/>
            </p:cNvSpPr>
            <p:nvPr/>
          </p:nvSpPr>
          <p:spPr bwMode="auto">
            <a:xfrm rot="5400000" flipH="1" flipV="1">
              <a:off x="11725556" y="-3252703"/>
              <a:ext cx="2679700" cy="2717800"/>
            </a:xfrm>
            <a:custGeom>
              <a:avLst/>
              <a:gdLst>
                <a:gd name="T0" fmla="*/ 1688 w 1688"/>
                <a:gd name="T1" fmla="*/ 0 h 1712"/>
                <a:gd name="T2" fmla="*/ 758 w 1688"/>
                <a:gd name="T3" fmla="*/ 929 h 1712"/>
                <a:gd name="T4" fmla="*/ 560 w 1688"/>
                <a:gd name="T5" fmla="*/ 927 h 1712"/>
                <a:gd name="T6" fmla="*/ 101 w 1688"/>
                <a:gd name="T7" fmla="*/ 1386 h 1712"/>
                <a:gd name="T8" fmla="*/ 104 w 1688"/>
                <a:gd name="T9" fmla="*/ 1490 h 1712"/>
                <a:gd name="T10" fmla="*/ 2 w 1688"/>
                <a:gd name="T11" fmla="*/ 1594 h 1712"/>
                <a:gd name="T12" fmla="*/ 0 w 1688"/>
                <a:gd name="T13" fmla="*/ 1662 h 1712"/>
                <a:gd name="T14" fmla="*/ 49 w 1688"/>
                <a:gd name="T15" fmla="*/ 1712 h 1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88" h="1712">
                  <a:moveTo>
                    <a:pt x="1688" y="0"/>
                  </a:moveTo>
                  <a:lnTo>
                    <a:pt x="758" y="929"/>
                  </a:lnTo>
                  <a:lnTo>
                    <a:pt x="560" y="927"/>
                  </a:lnTo>
                  <a:lnTo>
                    <a:pt x="101" y="1386"/>
                  </a:lnTo>
                  <a:lnTo>
                    <a:pt x="104" y="1490"/>
                  </a:lnTo>
                  <a:lnTo>
                    <a:pt x="2" y="1594"/>
                  </a:lnTo>
                  <a:lnTo>
                    <a:pt x="0" y="1662"/>
                  </a:lnTo>
                  <a:lnTo>
                    <a:pt x="49" y="1712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1" name="Freeform 236"/>
            <p:cNvSpPr>
              <a:spLocks/>
            </p:cNvSpPr>
            <p:nvPr/>
          </p:nvSpPr>
          <p:spPr bwMode="auto">
            <a:xfrm rot="5400000" flipH="1" flipV="1">
              <a:off x="11789056" y="-3316204"/>
              <a:ext cx="2443163" cy="2503488"/>
            </a:xfrm>
            <a:custGeom>
              <a:avLst/>
              <a:gdLst>
                <a:gd name="T0" fmla="*/ 47 w 1539"/>
                <a:gd name="T1" fmla="*/ 1577 h 1577"/>
                <a:gd name="T2" fmla="*/ 0 w 1539"/>
                <a:gd name="T3" fmla="*/ 1530 h 1577"/>
                <a:gd name="T4" fmla="*/ 4 w 1539"/>
                <a:gd name="T5" fmla="*/ 1348 h 1577"/>
                <a:gd name="T6" fmla="*/ 217 w 1539"/>
                <a:gd name="T7" fmla="*/ 1135 h 1577"/>
                <a:gd name="T8" fmla="*/ 463 w 1539"/>
                <a:gd name="T9" fmla="*/ 1142 h 1577"/>
                <a:gd name="T10" fmla="*/ 508 w 1539"/>
                <a:gd name="T11" fmla="*/ 1097 h 1577"/>
                <a:gd name="T12" fmla="*/ 508 w 1539"/>
                <a:gd name="T13" fmla="*/ 1031 h 1577"/>
                <a:gd name="T14" fmla="*/ 1539 w 1539"/>
                <a:gd name="T15" fmla="*/ 0 h 1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9" h="1577">
                  <a:moveTo>
                    <a:pt x="47" y="1577"/>
                  </a:moveTo>
                  <a:lnTo>
                    <a:pt x="0" y="1530"/>
                  </a:lnTo>
                  <a:lnTo>
                    <a:pt x="4" y="1348"/>
                  </a:lnTo>
                  <a:lnTo>
                    <a:pt x="217" y="1135"/>
                  </a:lnTo>
                  <a:lnTo>
                    <a:pt x="463" y="1142"/>
                  </a:lnTo>
                  <a:lnTo>
                    <a:pt x="508" y="1097"/>
                  </a:lnTo>
                  <a:lnTo>
                    <a:pt x="508" y="1031"/>
                  </a:lnTo>
                  <a:lnTo>
                    <a:pt x="153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2" name="Freeform 237"/>
            <p:cNvSpPr>
              <a:spLocks/>
            </p:cNvSpPr>
            <p:nvPr/>
          </p:nvSpPr>
          <p:spPr bwMode="auto">
            <a:xfrm rot="5400000" flipH="1" flipV="1">
              <a:off x="11877162" y="-3404309"/>
              <a:ext cx="2259013" cy="2390775"/>
            </a:xfrm>
            <a:custGeom>
              <a:avLst/>
              <a:gdLst>
                <a:gd name="T0" fmla="*/ 0 w 1423"/>
                <a:gd name="T1" fmla="*/ 1506 h 1506"/>
                <a:gd name="T2" fmla="*/ 399 w 1423"/>
                <a:gd name="T3" fmla="*/ 1104 h 1506"/>
                <a:gd name="T4" fmla="*/ 397 w 1423"/>
                <a:gd name="T5" fmla="*/ 1026 h 1506"/>
                <a:gd name="T6" fmla="*/ 1423 w 1423"/>
                <a:gd name="T7" fmla="*/ 0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3" h="1506">
                  <a:moveTo>
                    <a:pt x="0" y="1506"/>
                  </a:moveTo>
                  <a:lnTo>
                    <a:pt x="399" y="1104"/>
                  </a:lnTo>
                  <a:lnTo>
                    <a:pt x="397" y="1026"/>
                  </a:lnTo>
                  <a:lnTo>
                    <a:pt x="142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3" name="Freeform 238"/>
            <p:cNvSpPr>
              <a:spLocks/>
            </p:cNvSpPr>
            <p:nvPr/>
          </p:nvSpPr>
          <p:spPr bwMode="auto">
            <a:xfrm rot="5400000" flipH="1" flipV="1">
              <a:off x="11872400" y="-3397959"/>
              <a:ext cx="2743200" cy="2795588"/>
            </a:xfrm>
            <a:custGeom>
              <a:avLst/>
              <a:gdLst>
                <a:gd name="T0" fmla="*/ 0 w 1728"/>
                <a:gd name="T1" fmla="*/ 1761 h 1761"/>
                <a:gd name="T2" fmla="*/ 127 w 1728"/>
                <a:gd name="T3" fmla="*/ 1761 h 1761"/>
                <a:gd name="T4" fmla="*/ 745 w 1728"/>
                <a:gd name="T5" fmla="*/ 1142 h 1761"/>
                <a:gd name="T6" fmla="*/ 742 w 1728"/>
                <a:gd name="T7" fmla="*/ 985 h 1761"/>
                <a:gd name="T8" fmla="*/ 1728 w 1728"/>
                <a:gd name="T9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8" h="1761">
                  <a:moveTo>
                    <a:pt x="0" y="1761"/>
                  </a:moveTo>
                  <a:lnTo>
                    <a:pt x="127" y="1761"/>
                  </a:lnTo>
                  <a:lnTo>
                    <a:pt x="745" y="1142"/>
                  </a:lnTo>
                  <a:lnTo>
                    <a:pt x="742" y="985"/>
                  </a:lnTo>
                  <a:lnTo>
                    <a:pt x="172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4" name="Freeform 239"/>
            <p:cNvSpPr>
              <a:spLocks/>
            </p:cNvSpPr>
            <p:nvPr/>
          </p:nvSpPr>
          <p:spPr bwMode="auto">
            <a:xfrm rot="5400000" flipH="1" flipV="1">
              <a:off x="12035118" y="-3560678"/>
              <a:ext cx="3344863" cy="3662363"/>
            </a:xfrm>
            <a:custGeom>
              <a:avLst/>
              <a:gdLst>
                <a:gd name="T0" fmla="*/ 0 w 2107"/>
                <a:gd name="T1" fmla="*/ 2307 h 2307"/>
                <a:gd name="T2" fmla="*/ 156 w 2107"/>
                <a:gd name="T3" fmla="*/ 2151 h 2307"/>
                <a:gd name="T4" fmla="*/ 161 w 2107"/>
                <a:gd name="T5" fmla="*/ 1959 h 2307"/>
                <a:gd name="T6" fmla="*/ 279 w 2107"/>
                <a:gd name="T7" fmla="*/ 1841 h 2307"/>
                <a:gd name="T8" fmla="*/ 445 w 2107"/>
                <a:gd name="T9" fmla="*/ 1851 h 2307"/>
                <a:gd name="T10" fmla="*/ 1147 w 2107"/>
                <a:gd name="T11" fmla="*/ 1146 h 2307"/>
                <a:gd name="T12" fmla="*/ 1145 w 2107"/>
                <a:gd name="T13" fmla="*/ 964 h 2307"/>
                <a:gd name="T14" fmla="*/ 2107 w 2107"/>
                <a:gd name="T15" fmla="*/ 0 h 2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07" h="2307">
                  <a:moveTo>
                    <a:pt x="0" y="2307"/>
                  </a:moveTo>
                  <a:lnTo>
                    <a:pt x="156" y="2151"/>
                  </a:lnTo>
                  <a:lnTo>
                    <a:pt x="161" y="1959"/>
                  </a:lnTo>
                  <a:lnTo>
                    <a:pt x="279" y="1841"/>
                  </a:lnTo>
                  <a:lnTo>
                    <a:pt x="445" y="1851"/>
                  </a:lnTo>
                  <a:lnTo>
                    <a:pt x="1147" y="1146"/>
                  </a:lnTo>
                  <a:lnTo>
                    <a:pt x="1145" y="964"/>
                  </a:lnTo>
                  <a:lnTo>
                    <a:pt x="210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5" name="Freeform 240"/>
            <p:cNvSpPr>
              <a:spLocks/>
            </p:cNvSpPr>
            <p:nvPr/>
          </p:nvSpPr>
          <p:spPr bwMode="auto">
            <a:xfrm rot="5400000" flipH="1" flipV="1">
              <a:off x="12088300" y="-3617035"/>
              <a:ext cx="3524250" cy="3865563"/>
            </a:xfrm>
            <a:custGeom>
              <a:avLst/>
              <a:gdLst>
                <a:gd name="T0" fmla="*/ 2220 w 2220"/>
                <a:gd name="T1" fmla="*/ 0 h 2435"/>
                <a:gd name="T2" fmla="*/ 1256 w 2220"/>
                <a:gd name="T3" fmla="*/ 964 h 2435"/>
                <a:gd name="T4" fmla="*/ 1261 w 2220"/>
                <a:gd name="T5" fmla="*/ 1149 h 2435"/>
                <a:gd name="T6" fmla="*/ 556 w 2220"/>
                <a:gd name="T7" fmla="*/ 1851 h 2435"/>
                <a:gd name="T8" fmla="*/ 398 w 2220"/>
                <a:gd name="T9" fmla="*/ 1848 h 2435"/>
                <a:gd name="T10" fmla="*/ 279 w 2220"/>
                <a:gd name="T11" fmla="*/ 1969 h 2435"/>
                <a:gd name="T12" fmla="*/ 275 w 2220"/>
                <a:gd name="T13" fmla="*/ 2158 h 2435"/>
                <a:gd name="T14" fmla="*/ 0 w 2220"/>
                <a:gd name="T15" fmla="*/ 2435 h 2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0" h="2435">
                  <a:moveTo>
                    <a:pt x="2220" y="0"/>
                  </a:moveTo>
                  <a:lnTo>
                    <a:pt x="1256" y="964"/>
                  </a:lnTo>
                  <a:lnTo>
                    <a:pt x="1261" y="1149"/>
                  </a:lnTo>
                  <a:lnTo>
                    <a:pt x="556" y="1851"/>
                  </a:lnTo>
                  <a:lnTo>
                    <a:pt x="398" y="1848"/>
                  </a:lnTo>
                  <a:lnTo>
                    <a:pt x="279" y="1969"/>
                  </a:lnTo>
                  <a:lnTo>
                    <a:pt x="275" y="2158"/>
                  </a:lnTo>
                  <a:lnTo>
                    <a:pt x="0" y="243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6" name="Freeform 242"/>
            <p:cNvSpPr>
              <a:spLocks/>
            </p:cNvSpPr>
            <p:nvPr/>
          </p:nvSpPr>
          <p:spPr bwMode="auto">
            <a:xfrm rot="5400000" flipH="1" flipV="1">
              <a:off x="12130369" y="-3657517"/>
              <a:ext cx="4192588" cy="4506913"/>
            </a:xfrm>
            <a:custGeom>
              <a:avLst/>
              <a:gdLst>
                <a:gd name="T0" fmla="*/ 0 w 2641"/>
                <a:gd name="T1" fmla="*/ 2839 h 2839"/>
                <a:gd name="T2" fmla="*/ 690 w 2641"/>
                <a:gd name="T3" fmla="*/ 2149 h 2839"/>
                <a:gd name="T4" fmla="*/ 692 w 2641"/>
                <a:gd name="T5" fmla="*/ 1960 h 2839"/>
                <a:gd name="T6" fmla="*/ 811 w 2641"/>
                <a:gd name="T7" fmla="*/ 1842 h 2839"/>
                <a:gd name="T8" fmla="*/ 976 w 2641"/>
                <a:gd name="T9" fmla="*/ 1849 h 2839"/>
                <a:gd name="T10" fmla="*/ 1681 w 2641"/>
                <a:gd name="T11" fmla="*/ 1147 h 2839"/>
                <a:gd name="T12" fmla="*/ 1676 w 2641"/>
                <a:gd name="T13" fmla="*/ 962 h 2839"/>
                <a:gd name="T14" fmla="*/ 2641 w 2641"/>
                <a:gd name="T15" fmla="*/ 0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1" h="2839">
                  <a:moveTo>
                    <a:pt x="0" y="2839"/>
                  </a:moveTo>
                  <a:lnTo>
                    <a:pt x="690" y="2149"/>
                  </a:lnTo>
                  <a:lnTo>
                    <a:pt x="692" y="1960"/>
                  </a:lnTo>
                  <a:lnTo>
                    <a:pt x="811" y="1842"/>
                  </a:lnTo>
                  <a:lnTo>
                    <a:pt x="976" y="1849"/>
                  </a:lnTo>
                  <a:lnTo>
                    <a:pt x="1681" y="1147"/>
                  </a:lnTo>
                  <a:lnTo>
                    <a:pt x="1676" y="962"/>
                  </a:lnTo>
                  <a:lnTo>
                    <a:pt x="2641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7" name="Freeform 243"/>
            <p:cNvSpPr>
              <a:spLocks/>
            </p:cNvSpPr>
            <p:nvPr/>
          </p:nvSpPr>
          <p:spPr bwMode="auto">
            <a:xfrm rot="5400000" flipH="1" flipV="1">
              <a:off x="12100206" y="-3627354"/>
              <a:ext cx="2970213" cy="3119438"/>
            </a:xfrm>
            <a:custGeom>
              <a:avLst/>
              <a:gdLst>
                <a:gd name="T0" fmla="*/ 1871 w 1871"/>
                <a:gd name="T1" fmla="*/ 0 h 1965"/>
                <a:gd name="T2" fmla="*/ 906 w 1871"/>
                <a:gd name="T3" fmla="*/ 962 h 1965"/>
                <a:gd name="T4" fmla="*/ 904 w 1871"/>
                <a:gd name="T5" fmla="*/ 1140 h 1965"/>
                <a:gd name="T6" fmla="*/ 81 w 1871"/>
                <a:gd name="T7" fmla="*/ 1962 h 1965"/>
                <a:gd name="T8" fmla="*/ 0 w 1871"/>
                <a:gd name="T9" fmla="*/ 1965 h 19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1" h="1965">
                  <a:moveTo>
                    <a:pt x="1871" y="0"/>
                  </a:moveTo>
                  <a:lnTo>
                    <a:pt x="906" y="962"/>
                  </a:lnTo>
                  <a:lnTo>
                    <a:pt x="904" y="1140"/>
                  </a:lnTo>
                  <a:lnTo>
                    <a:pt x="81" y="1962"/>
                  </a:lnTo>
                  <a:lnTo>
                    <a:pt x="0" y="196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8" name="Freeform 244"/>
            <p:cNvSpPr>
              <a:spLocks/>
            </p:cNvSpPr>
            <p:nvPr/>
          </p:nvSpPr>
          <p:spPr bwMode="auto">
            <a:xfrm rot="5400000" flipH="1" flipV="1">
              <a:off x="14561625" y="-705560"/>
              <a:ext cx="152400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9" name="Freeform 245"/>
            <p:cNvSpPr>
              <a:spLocks/>
            </p:cNvSpPr>
            <p:nvPr/>
          </p:nvSpPr>
          <p:spPr bwMode="auto">
            <a:xfrm rot="5400000" flipH="1" flipV="1">
              <a:off x="14185387" y="-989723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0" name="Freeform 246"/>
            <p:cNvSpPr>
              <a:spLocks/>
            </p:cNvSpPr>
            <p:nvPr/>
          </p:nvSpPr>
          <p:spPr bwMode="auto">
            <a:xfrm rot="5400000" flipH="1" flipV="1">
              <a:off x="15071212" y="-659523"/>
              <a:ext cx="153988" cy="149225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1" name="Freeform 247"/>
            <p:cNvSpPr>
              <a:spLocks/>
            </p:cNvSpPr>
            <p:nvPr/>
          </p:nvSpPr>
          <p:spPr bwMode="auto">
            <a:xfrm rot="5400000" flipH="1" flipV="1">
              <a:off x="14125856" y="-1155617"/>
              <a:ext cx="153988" cy="150813"/>
            </a:xfrm>
            <a:custGeom>
              <a:avLst/>
              <a:gdLst>
                <a:gd name="T0" fmla="*/ 7 w 41"/>
                <a:gd name="T1" fmla="*/ 7 h 40"/>
                <a:gd name="T2" fmla="*/ 34 w 41"/>
                <a:gd name="T3" fmla="*/ 7 h 40"/>
                <a:gd name="T4" fmla="*/ 34 w 41"/>
                <a:gd name="T5" fmla="*/ 33 h 40"/>
                <a:gd name="T6" fmla="*/ 7 w 41"/>
                <a:gd name="T7" fmla="*/ 33 h 40"/>
                <a:gd name="T8" fmla="*/ 7 w 41"/>
                <a:gd name="T9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7" y="7"/>
                  </a:moveTo>
                  <a:cubicBezTo>
                    <a:pt x="15" y="0"/>
                    <a:pt x="26" y="0"/>
                    <a:pt x="34" y="7"/>
                  </a:cubicBezTo>
                  <a:cubicBezTo>
                    <a:pt x="41" y="14"/>
                    <a:pt x="41" y="26"/>
                    <a:pt x="34" y="33"/>
                  </a:cubicBezTo>
                  <a:cubicBezTo>
                    <a:pt x="26" y="40"/>
                    <a:pt x="15" y="40"/>
                    <a:pt x="7" y="33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2" name="Freeform 248"/>
            <p:cNvSpPr>
              <a:spLocks/>
            </p:cNvSpPr>
            <p:nvPr/>
          </p:nvSpPr>
          <p:spPr bwMode="auto">
            <a:xfrm rot="5400000" flipH="1" flipV="1">
              <a:off x="14311593" y="-827003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3" name="Freeform 249"/>
            <p:cNvSpPr>
              <a:spLocks/>
            </p:cNvSpPr>
            <p:nvPr/>
          </p:nvSpPr>
          <p:spPr bwMode="auto">
            <a:xfrm rot="5400000" flipH="1" flipV="1">
              <a:off x="14360806" y="-777791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7 h 41"/>
                <a:gd name="T6" fmla="*/ 34 w 41"/>
                <a:gd name="T7" fmla="*/ 7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4" name="Freeform 250"/>
            <p:cNvSpPr>
              <a:spLocks/>
            </p:cNvSpPr>
            <p:nvPr/>
          </p:nvSpPr>
          <p:spPr bwMode="auto">
            <a:xfrm rot="5400000" flipH="1" flipV="1">
              <a:off x="10663518" y="-650791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5" name="Freeform 251"/>
            <p:cNvSpPr>
              <a:spLocks/>
            </p:cNvSpPr>
            <p:nvPr/>
          </p:nvSpPr>
          <p:spPr bwMode="auto">
            <a:xfrm rot="5400000" flipH="1" flipV="1">
              <a:off x="10712731" y="-601579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6" name="Freeform 252"/>
            <p:cNvSpPr>
              <a:spLocks/>
            </p:cNvSpPr>
            <p:nvPr/>
          </p:nvSpPr>
          <p:spPr bwMode="auto">
            <a:xfrm rot="5400000" flipH="1" flipV="1">
              <a:off x="10048362" y="-1011947"/>
              <a:ext cx="250825" cy="252413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7" name="Freeform 253"/>
            <p:cNvSpPr>
              <a:spLocks/>
            </p:cNvSpPr>
            <p:nvPr/>
          </p:nvSpPr>
          <p:spPr bwMode="auto">
            <a:xfrm rot="5400000" flipH="1" flipV="1">
              <a:off x="10096781" y="-961941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7" y="41"/>
                    <a:pt x="15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5" y="0"/>
                    <a:pt x="27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8" name="Freeform 254"/>
            <p:cNvSpPr>
              <a:spLocks/>
            </p:cNvSpPr>
            <p:nvPr/>
          </p:nvSpPr>
          <p:spPr bwMode="auto">
            <a:xfrm rot="5400000" flipH="1" flipV="1">
              <a:off x="11958918" y="749384"/>
              <a:ext cx="250825" cy="250825"/>
            </a:xfrm>
            <a:custGeom>
              <a:avLst/>
              <a:gdLst>
                <a:gd name="T0" fmla="*/ 55 w 67"/>
                <a:gd name="T1" fmla="*/ 55 h 67"/>
                <a:gd name="T2" fmla="*/ 12 w 67"/>
                <a:gd name="T3" fmla="*/ 55 h 67"/>
                <a:gd name="T4" fmla="*/ 12 w 67"/>
                <a:gd name="T5" fmla="*/ 12 h 67"/>
                <a:gd name="T6" fmla="*/ 55 w 67"/>
                <a:gd name="T7" fmla="*/ 12 h 67"/>
                <a:gd name="T8" fmla="*/ 55 w 67"/>
                <a:gd name="T9" fmla="*/ 5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55" y="55"/>
                  </a:move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9" name="Freeform 255"/>
            <p:cNvSpPr>
              <a:spLocks/>
            </p:cNvSpPr>
            <p:nvPr/>
          </p:nvSpPr>
          <p:spPr bwMode="auto">
            <a:xfrm rot="5400000" flipH="1" flipV="1">
              <a:off x="12006543" y="798596"/>
              <a:ext cx="153988" cy="153988"/>
            </a:xfrm>
            <a:custGeom>
              <a:avLst/>
              <a:gdLst>
                <a:gd name="T0" fmla="*/ 34 w 41"/>
                <a:gd name="T1" fmla="*/ 34 h 41"/>
                <a:gd name="T2" fmla="*/ 7 w 41"/>
                <a:gd name="T3" fmla="*/ 34 h 41"/>
                <a:gd name="T4" fmla="*/ 7 w 41"/>
                <a:gd name="T5" fmla="*/ 8 h 41"/>
                <a:gd name="T6" fmla="*/ 34 w 41"/>
                <a:gd name="T7" fmla="*/ 8 h 41"/>
                <a:gd name="T8" fmla="*/ 34 w 41"/>
                <a:gd name="T9" fmla="*/ 3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34" y="34"/>
                  </a:move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ubicBezTo>
                    <a:pt x="14" y="0"/>
                    <a:pt x="26" y="0"/>
                    <a:pt x="34" y="8"/>
                  </a:cubicBezTo>
                  <a:cubicBezTo>
                    <a:pt x="41" y="15"/>
                    <a:pt x="41" y="27"/>
                    <a:pt x="34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0" name="Freeform 256"/>
            <p:cNvSpPr>
              <a:spLocks/>
            </p:cNvSpPr>
            <p:nvPr/>
          </p:nvSpPr>
          <p:spPr bwMode="auto">
            <a:xfrm rot="5400000" flipH="1" flipV="1">
              <a:off x="12081949" y="3421941"/>
              <a:ext cx="252413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1" name="Freeform 257"/>
            <p:cNvSpPr>
              <a:spLocks/>
            </p:cNvSpPr>
            <p:nvPr/>
          </p:nvSpPr>
          <p:spPr bwMode="auto">
            <a:xfrm rot="5400000" flipH="1" flipV="1">
              <a:off x="12130368" y="3470359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6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6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2" name="Freeform 258"/>
            <p:cNvSpPr>
              <a:spLocks/>
            </p:cNvSpPr>
            <p:nvPr/>
          </p:nvSpPr>
          <p:spPr bwMode="auto">
            <a:xfrm rot="5400000" flipH="1" flipV="1">
              <a:off x="14353662" y="4845929"/>
              <a:ext cx="252413" cy="247650"/>
            </a:xfrm>
            <a:custGeom>
              <a:avLst/>
              <a:gdLst>
                <a:gd name="T0" fmla="*/ 12 w 67"/>
                <a:gd name="T1" fmla="*/ 11 h 66"/>
                <a:gd name="T2" fmla="*/ 55 w 67"/>
                <a:gd name="T3" fmla="*/ 11 h 66"/>
                <a:gd name="T4" fmla="*/ 55 w 67"/>
                <a:gd name="T5" fmla="*/ 54 h 66"/>
                <a:gd name="T6" fmla="*/ 12 w 67"/>
                <a:gd name="T7" fmla="*/ 54 h 66"/>
                <a:gd name="T8" fmla="*/ 12 w 67"/>
                <a:gd name="T9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6">
                  <a:moveTo>
                    <a:pt x="12" y="11"/>
                  </a:moveTo>
                  <a:cubicBezTo>
                    <a:pt x="24" y="0"/>
                    <a:pt x="43" y="0"/>
                    <a:pt x="55" y="11"/>
                  </a:cubicBezTo>
                  <a:cubicBezTo>
                    <a:pt x="66" y="23"/>
                    <a:pt x="67" y="42"/>
                    <a:pt x="55" y="54"/>
                  </a:cubicBezTo>
                  <a:cubicBezTo>
                    <a:pt x="43" y="66"/>
                    <a:pt x="24" y="66"/>
                    <a:pt x="12" y="54"/>
                  </a:cubicBezTo>
                  <a:cubicBezTo>
                    <a:pt x="0" y="42"/>
                    <a:pt x="0" y="23"/>
                    <a:pt x="12" y="11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3" name="Freeform 259"/>
            <p:cNvSpPr>
              <a:spLocks/>
            </p:cNvSpPr>
            <p:nvPr/>
          </p:nvSpPr>
          <p:spPr bwMode="auto">
            <a:xfrm rot="5400000" flipH="1" flipV="1">
              <a:off x="14402081" y="4892759"/>
              <a:ext cx="153988" cy="153988"/>
            </a:xfrm>
            <a:custGeom>
              <a:avLst/>
              <a:gdLst>
                <a:gd name="T0" fmla="*/ 7 w 41"/>
                <a:gd name="T1" fmla="*/ 8 h 41"/>
                <a:gd name="T2" fmla="*/ 33 w 41"/>
                <a:gd name="T3" fmla="*/ 8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8"/>
                  </a:moveTo>
                  <a:cubicBezTo>
                    <a:pt x="14" y="0"/>
                    <a:pt x="26" y="0"/>
                    <a:pt x="33" y="8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4" name="Freeform 260"/>
            <p:cNvSpPr>
              <a:spLocks/>
            </p:cNvSpPr>
            <p:nvPr/>
          </p:nvSpPr>
          <p:spPr bwMode="auto">
            <a:xfrm rot="5400000" flipH="1" flipV="1">
              <a:off x="11106431" y="2213059"/>
              <a:ext cx="250825" cy="250825"/>
            </a:xfrm>
            <a:custGeom>
              <a:avLst/>
              <a:gdLst>
                <a:gd name="T0" fmla="*/ 12 w 67"/>
                <a:gd name="T1" fmla="*/ 12 h 67"/>
                <a:gd name="T2" fmla="*/ 55 w 67"/>
                <a:gd name="T3" fmla="*/ 12 h 67"/>
                <a:gd name="T4" fmla="*/ 55 w 67"/>
                <a:gd name="T5" fmla="*/ 55 h 67"/>
                <a:gd name="T6" fmla="*/ 12 w 67"/>
                <a:gd name="T7" fmla="*/ 55 h 67"/>
                <a:gd name="T8" fmla="*/ 12 w 67"/>
                <a:gd name="T9" fmla="*/ 1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12" y="12"/>
                  </a:moveTo>
                  <a:cubicBezTo>
                    <a:pt x="24" y="0"/>
                    <a:pt x="43" y="0"/>
                    <a:pt x="55" y="12"/>
                  </a:cubicBezTo>
                  <a:cubicBezTo>
                    <a:pt x="67" y="24"/>
                    <a:pt x="67" y="43"/>
                    <a:pt x="55" y="55"/>
                  </a:cubicBezTo>
                  <a:cubicBezTo>
                    <a:pt x="43" y="67"/>
                    <a:pt x="24" y="67"/>
                    <a:pt x="12" y="55"/>
                  </a:cubicBezTo>
                  <a:cubicBezTo>
                    <a:pt x="0" y="43"/>
                    <a:pt x="0" y="24"/>
                    <a:pt x="12" y="12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5" name="Freeform 261"/>
            <p:cNvSpPr>
              <a:spLocks/>
            </p:cNvSpPr>
            <p:nvPr/>
          </p:nvSpPr>
          <p:spPr bwMode="auto">
            <a:xfrm rot="5400000" flipH="1" flipV="1">
              <a:off x="11155643" y="2262271"/>
              <a:ext cx="153988" cy="153988"/>
            </a:xfrm>
            <a:custGeom>
              <a:avLst/>
              <a:gdLst>
                <a:gd name="T0" fmla="*/ 7 w 41"/>
                <a:gd name="T1" fmla="*/ 7 h 41"/>
                <a:gd name="T2" fmla="*/ 34 w 41"/>
                <a:gd name="T3" fmla="*/ 7 h 41"/>
                <a:gd name="T4" fmla="*/ 34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5" y="0"/>
                    <a:pt x="27" y="0"/>
                    <a:pt x="34" y="7"/>
                  </a:cubicBezTo>
                  <a:cubicBezTo>
                    <a:pt x="41" y="14"/>
                    <a:pt x="41" y="26"/>
                    <a:pt x="34" y="34"/>
                  </a:cubicBezTo>
                  <a:cubicBezTo>
                    <a:pt x="27" y="41"/>
                    <a:pt x="15" y="41"/>
                    <a:pt x="7" y="34"/>
                  </a:cubicBezTo>
                  <a:cubicBezTo>
                    <a:pt x="0" y="26"/>
                    <a:pt x="0" y="14"/>
                    <a:pt x="7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6" name="Freeform 262"/>
            <p:cNvSpPr>
              <a:spLocks/>
            </p:cNvSpPr>
            <p:nvPr/>
          </p:nvSpPr>
          <p:spPr bwMode="auto">
            <a:xfrm rot="5400000" flipH="1" flipV="1">
              <a:off x="6333612" y="-3385260"/>
              <a:ext cx="3719513" cy="4000500"/>
            </a:xfrm>
            <a:custGeom>
              <a:avLst/>
              <a:gdLst>
                <a:gd name="T0" fmla="*/ 0 w 2343"/>
                <a:gd name="T1" fmla="*/ 2431 h 2520"/>
                <a:gd name="T2" fmla="*/ 87 w 2343"/>
                <a:gd name="T3" fmla="*/ 2516 h 2520"/>
                <a:gd name="T4" fmla="*/ 198 w 2343"/>
                <a:gd name="T5" fmla="*/ 2520 h 2520"/>
                <a:gd name="T6" fmla="*/ 373 w 2343"/>
                <a:gd name="T7" fmla="*/ 2343 h 2520"/>
                <a:gd name="T8" fmla="*/ 373 w 2343"/>
                <a:gd name="T9" fmla="*/ 1970 h 2520"/>
                <a:gd name="T10" fmla="*/ 2343 w 2343"/>
                <a:gd name="T11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43" h="2520">
                  <a:moveTo>
                    <a:pt x="0" y="2431"/>
                  </a:moveTo>
                  <a:lnTo>
                    <a:pt x="87" y="2516"/>
                  </a:lnTo>
                  <a:lnTo>
                    <a:pt x="198" y="2520"/>
                  </a:lnTo>
                  <a:lnTo>
                    <a:pt x="373" y="2343"/>
                  </a:lnTo>
                  <a:lnTo>
                    <a:pt x="373" y="1970"/>
                  </a:lnTo>
                  <a:lnTo>
                    <a:pt x="2343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7" name="Freeform 263"/>
            <p:cNvSpPr>
              <a:spLocks/>
            </p:cNvSpPr>
            <p:nvPr/>
          </p:nvSpPr>
          <p:spPr bwMode="auto">
            <a:xfrm rot="5400000" flipH="1" flipV="1">
              <a:off x="6155018" y="-3627354"/>
              <a:ext cx="3649663" cy="4129088"/>
            </a:xfrm>
            <a:custGeom>
              <a:avLst/>
              <a:gdLst>
                <a:gd name="T0" fmla="*/ 0 w 2299"/>
                <a:gd name="T1" fmla="*/ 2598 h 2601"/>
                <a:gd name="T2" fmla="*/ 78 w 2299"/>
                <a:gd name="T3" fmla="*/ 2601 h 2601"/>
                <a:gd name="T4" fmla="*/ 201 w 2299"/>
                <a:gd name="T5" fmla="*/ 2478 h 2601"/>
                <a:gd name="T6" fmla="*/ 201 w 2299"/>
                <a:gd name="T7" fmla="*/ 2097 h 2601"/>
                <a:gd name="T8" fmla="*/ 2299 w 2299"/>
                <a:gd name="T9" fmla="*/ 0 h 2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9" h="2601">
                  <a:moveTo>
                    <a:pt x="0" y="2598"/>
                  </a:moveTo>
                  <a:lnTo>
                    <a:pt x="78" y="2601"/>
                  </a:lnTo>
                  <a:lnTo>
                    <a:pt x="201" y="2478"/>
                  </a:lnTo>
                  <a:lnTo>
                    <a:pt x="201" y="2097"/>
                  </a:lnTo>
                  <a:lnTo>
                    <a:pt x="2299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8" name="Freeform 264"/>
            <p:cNvSpPr>
              <a:spLocks/>
            </p:cNvSpPr>
            <p:nvPr/>
          </p:nvSpPr>
          <p:spPr bwMode="auto">
            <a:xfrm rot="5400000" flipH="1" flipV="1">
              <a:off x="9980893" y="196934"/>
              <a:ext cx="153988" cy="153988"/>
            </a:xfrm>
            <a:custGeom>
              <a:avLst/>
              <a:gdLst>
                <a:gd name="T0" fmla="*/ 8 w 41"/>
                <a:gd name="T1" fmla="*/ 8 h 41"/>
                <a:gd name="T2" fmla="*/ 8 w 41"/>
                <a:gd name="T3" fmla="*/ 34 h 41"/>
                <a:gd name="T4" fmla="*/ 34 w 41"/>
                <a:gd name="T5" fmla="*/ 34 h 41"/>
                <a:gd name="T6" fmla="*/ 34 w 41"/>
                <a:gd name="T7" fmla="*/ 8 h 41"/>
                <a:gd name="T8" fmla="*/ 8 w 41"/>
                <a:gd name="T9" fmla="*/ 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8" y="8"/>
                  </a:moveTo>
                  <a:cubicBezTo>
                    <a:pt x="0" y="15"/>
                    <a:pt x="0" y="27"/>
                    <a:pt x="8" y="34"/>
                  </a:cubicBezTo>
                  <a:cubicBezTo>
                    <a:pt x="15" y="41"/>
                    <a:pt x="27" y="41"/>
                    <a:pt x="34" y="34"/>
                  </a:cubicBezTo>
                  <a:cubicBezTo>
                    <a:pt x="41" y="27"/>
                    <a:pt x="41" y="15"/>
                    <a:pt x="34" y="8"/>
                  </a:cubicBezTo>
                  <a:cubicBezTo>
                    <a:pt x="27" y="0"/>
                    <a:pt x="15" y="0"/>
                    <a:pt x="8" y="8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0" name="Freeform 135"/>
            <p:cNvSpPr>
              <a:spLocks/>
            </p:cNvSpPr>
            <p:nvPr/>
          </p:nvSpPr>
          <p:spPr bwMode="auto">
            <a:xfrm rot="5400000" flipH="1" flipV="1">
              <a:off x="10495212" y="4034717"/>
              <a:ext cx="152400" cy="153988"/>
            </a:xfrm>
            <a:custGeom>
              <a:avLst/>
              <a:gdLst>
                <a:gd name="T0" fmla="*/ 7 w 41"/>
                <a:gd name="T1" fmla="*/ 7 h 41"/>
                <a:gd name="T2" fmla="*/ 33 w 41"/>
                <a:gd name="T3" fmla="*/ 7 h 41"/>
                <a:gd name="T4" fmla="*/ 33 w 41"/>
                <a:gd name="T5" fmla="*/ 34 h 41"/>
                <a:gd name="T6" fmla="*/ 7 w 41"/>
                <a:gd name="T7" fmla="*/ 34 h 41"/>
                <a:gd name="T8" fmla="*/ 7 w 41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7" y="7"/>
                  </a:moveTo>
                  <a:cubicBezTo>
                    <a:pt x="14" y="0"/>
                    <a:pt x="26" y="0"/>
                    <a:pt x="33" y="7"/>
                  </a:cubicBezTo>
                  <a:cubicBezTo>
                    <a:pt x="41" y="15"/>
                    <a:pt x="41" y="27"/>
                    <a:pt x="33" y="34"/>
                  </a:cubicBezTo>
                  <a:cubicBezTo>
                    <a:pt x="26" y="41"/>
                    <a:pt x="14" y="41"/>
                    <a:pt x="7" y="34"/>
                  </a:cubicBezTo>
                  <a:cubicBezTo>
                    <a:pt x="0" y="27"/>
                    <a:pt x="0" y="15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20807" y="3377622"/>
            <a:ext cx="6716655" cy="4410533"/>
            <a:chOff x="5063300" y="3493836"/>
            <a:chExt cx="4603750" cy="3914776"/>
          </a:xfrm>
        </p:grpSpPr>
        <p:sp>
          <p:nvSpPr>
            <p:cNvPr id="268" name="Rectangle 5"/>
            <p:cNvSpPr>
              <a:spLocks noChangeArrowheads="1"/>
            </p:cNvSpPr>
            <p:nvPr/>
          </p:nvSpPr>
          <p:spPr bwMode="auto">
            <a:xfrm>
              <a:off x="6468238" y="4417761"/>
              <a:ext cx="60325" cy="155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9" name="Rectangle 6"/>
            <p:cNvSpPr>
              <a:spLocks noChangeArrowheads="1"/>
            </p:cNvSpPr>
            <p:nvPr/>
          </p:nvSpPr>
          <p:spPr bwMode="auto">
            <a:xfrm>
              <a:off x="6592063" y="4417761"/>
              <a:ext cx="60325" cy="155575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0" name="Freeform 7"/>
            <p:cNvSpPr>
              <a:spLocks/>
            </p:cNvSpPr>
            <p:nvPr/>
          </p:nvSpPr>
          <p:spPr bwMode="auto">
            <a:xfrm>
              <a:off x="6528563" y="4417761"/>
              <a:ext cx="0" cy="155575"/>
            </a:xfrm>
            <a:custGeom>
              <a:avLst/>
              <a:gdLst>
                <a:gd name="T0" fmla="*/ 98 h 98"/>
                <a:gd name="T1" fmla="*/ 0 h 98"/>
                <a:gd name="T2" fmla="*/ 98 h 9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98">
                  <a:moveTo>
                    <a:pt x="0" y="98"/>
                  </a:moveTo>
                  <a:lnTo>
                    <a:pt x="0" y="0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1" name="Rectangle 8"/>
            <p:cNvSpPr>
              <a:spLocks noChangeArrowheads="1"/>
            </p:cNvSpPr>
            <p:nvPr/>
          </p:nvSpPr>
          <p:spPr bwMode="auto">
            <a:xfrm>
              <a:off x="6468238" y="4417761"/>
              <a:ext cx="60325" cy="155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2" name="Rectangle 9"/>
            <p:cNvSpPr>
              <a:spLocks noChangeArrowheads="1"/>
            </p:cNvSpPr>
            <p:nvPr/>
          </p:nvSpPr>
          <p:spPr bwMode="auto">
            <a:xfrm>
              <a:off x="6712713" y="4417761"/>
              <a:ext cx="60325" cy="15557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97" name="Freeform 34"/>
            <p:cNvSpPr>
              <a:spLocks/>
            </p:cNvSpPr>
            <p:nvPr/>
          </p:nvSpPr>
          <p:spPr bwMode="auto">
            <a:xfrm>
              <a:off x="6734938" y="4493961"/>
              <a:ext cx="2643188" cy="2914650"/>
            </a:xfrm>
            <a:custGeom>
              <a:avLst/>
              <a:gdLst>
                <a:gd name="T0" fmla="*/ 1665 w 1665"/>
                <a:gd name="T1" fmla="*/ 1836 h 1836"/>
                <a:gd name="T2" fmla="*/ 10 w 1665"/>
                <a:gd name="T3" fmla="*/ 180 h 1836"/>
                <a:gd name="T4" fmla="*/ 10 w 1665"/>
                <a:gd name="T5" fmla="*/ 0 h 1836"/>
                <a:gd name="T6" fmla="*/ 0 w 1665"/>
                <a:gd name="T7" fmla="*/ 0 h 1836"/>
                <a:gd name="T8" fmla="*/ 0 w 1665"/>
                <a:gd name="T9" fmla="*/ 185 h 1836"/>
                <a:gd name="T10" fmla="*/ 1653 w 1665"/>
                <a:gd name="T11" fmla="*/ 1836 h 1836"/>
                <a:gd name="T12" fmla="*/ 1665 w 1665"/>
                <a:gd name="T13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5" h="1836">
                  <a:moveTo>
                    <a:pt x="1665" y="1836"/>
                  </a:moveTo>
                  <a:lnTo>
                    <a:pt x="10" y="180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185"/>
                  </a:lnTo>
                  <a:lnTo>
                    <a:pt x="1653" y="1836"/>
                  </a:lnTo>
                  <a:lnTo>
                    <a:pt x="1665" y="18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98" name="Freeform 35"/>
            <p:cNvSpPr>
              <a:spLocks/>
            </p:cNvSpPr>
            <p:nvPr/>
          </p:nvSpPr>
          <p:spPr bwMode="auto">
            <a:xfrm>
              <a:off x="6607938" y="4493961"/>
              <a:ext cx="2649538" cy="2914650"/>
            </a:xfrm>
            <a:custGeom>
              <a:avLst/>
              <a:gdLst>
                <a:gd name="T0" fmla="*/ 1669 w 1669"/>
                <a:gd name="T1" fmla="*/ 1836 h 1836"/>
                <a:gd name="T2" fmla="*/ 19 w 1669"/>
                <a:gd name="T3" fmla="*/ 185 h 1836"/>
                <a:gd name="T4" fmla="*/ 19 w 1669"/>
                <a:gd name="T5" fmla="*/ 0 h 1836"/>
                <a:gd name="T6" fmla="*/ 0 w 1669"/>
                <a:gd name="T7" fmla="*/ 0 h 1836"/>
                <a:gd name="T8" fmla="*/ 0 w 1669"/>
                <a:gd name="T9" fmla="*/ 192 h 1836"/>
                <a:gd name="T10" fmla="*/ 1643 w 1669"/>
                <a:gd name="T11" fmla="*/ 1836 h 1836"/>
                <a:gd name="T12" fmla="*/ 1669 w 1669"/>
                <a:gd name="T13" fmla="*/ 1836 h 1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9" h="1836">
                  <a:moveTo>
                    <a:pt x="1669" y="1836"/>
                  </a:moveTo>
                  <a:lnTo>
                    <a:pt x="19" y="18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92"/>
                  </a:lnTo>
                  <a:lnTo>
                    <a:pt x="1643" y="1836"/>
                  </a:lnTo>
                  <a:lnTo>
                    <a:pt x="1669" y="18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99" name="Freeform 36"/>
            <p:cNvSpPr>
              <a:spLocks/>
            </p:cNvSpPr>
            <p:nvPr/>
          </p:nvSpPr>
          <p:spPr bwMode="auto">
            <a:xfrm>
              <a:off x="6490463" y="4493961"/>
              <a:ext cx="1128713" cy="1819275"/>
            </a:xfrm>
            <a:custGeom>
              <a:avLst/>
              <a:gdLst>
                <a:gd name="T0" fmla="*/ 711 w 711"/>
                <a:gd name="T1" fmla="*/ 1146 h 1146"/>
                <a:gd name="T2" fmla="*/ 701 w 711"/>
                <a:gd name="T3" fmla="*/ 1146 h 1146"/>
                <a:gd name="T4" fmla="*/ 701 w 711"/>
                <a:gd name="T5" fmla="*/ 898 h 1146"/>
                <a:gd name="T6" fmla="*/ 0 w 711"/>
                <a:gd name="T7" fmla="*/ 196 h 1146"/>
                <a:gd name="T8" fmla="*/ 0 w 711"/>
                <a:gd name="T9" fmla="*/ 0 h 1146"/>
                <a:gd name="T10" fmla="*/ 10 w 711"/>
                <a:gd name="T11" fmla="*/ 0 h 1146"/>
                <a:gd name="T12" fmla="*/ 10 w 711"/>
                <a:gd name="T13" fmla="*/ 194 h 1146"/>
                <a:gd name="T14" fmla="*/ 711 w 711"/>
                <a:gd name="T15" fmla="*/ 893 h 1146"/>
                <a:gd name="T16" fmla="*/ 711 w 711"/>
                <a:gd name="T17" fmla="*/ 1146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11" h="1146">
                  <a:moveTo>
                    <a:pt x="711" y="1146"/>
                  </a:moveTo>
                  <a:lnTo>
                    <a:pt x="701" y="1146"/>
                  </a:lnTo>
                  <a:lnTo>
                    <a:pt x="701" y="898"/>
                  </a:lnTo>
                  <a:lnTo>
                    <a:pt x="0" y="19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0" y="194"/>
                  </a:lnTo>
                  <a:lnTo>
                    <a:pt x="711" y="893"/>
                  </a:lnTo>
                  <a:lnTo>
                    <a:pt x="711" y="1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0" name="Freeform 37"/>
            <p:cNvSpPr>
              <a:spLocks noEditPoints="1"/>
            </p:cNvSpPr>
            <p:nvPr/>
          </p:nvSpPr>
          <p:spPr bwMode="auto">
            <a:xfrm>
              <a:off x="7547738" y="6291011"/>
              <a:ext cx="127000" cy="112713"/>
            </a:xfrm>
            <a:custGeom>
              <a:avLst/>
              <a:gdLst>
                <a:gd name="T0" fmla="*/ 17 w 34"/>
                <a:gd name="T1" fmla="*/ 6 h 30"/>
                <a:gd name="T2" fmla="*/ 23 w 34"/>
                <a:gd name="T3" fmla="*/ 9 h 30"/>
                <a:gd name="T4" fmla="*/ 23 w 34"/>
                <a:gd name="T5" fmla="*/ 21 h 30"/>
                <a:gd name="T6" fmla="*/ 17 w 34"/>
                <a:gd name="T7" fmla="*/ 23 h 30"/>
                <a:gd name="T8" fmla="*/ 11 w 34"/>
                <a:gd name="T9" fmla="*/ 21 h 30"/>
                <a:gd name="T10" fmla="*/ 11 w 34"/>
                <a:gd name="T11" fmla="*/ 9 h 30"/>
                <a:gd name="T12" fmla="*/ 17 w 34"/>
                <a:gd name="T13" fmla="*/ 6 h 30"/>
                <a:gd name="T14" fmla="*/ 17 w 34"/>
                <a:gd name="T15" fmla="*/ 0 h 30"/>
                <a:gd name="T16" fmla="*/ 6 w 34"/>
                <a:gd name="T17" fmla="*/ 4 h 30"/>
                <a:gd name="T18" fmla="*/ 6 w 34"/>
                <a:gd name="T19" fmla="*/ 26 h 30"/>
                <a:gd name="T20" fmla="*/ 17 w 34"/>
                <a:gd name="T21" fmla="*/ 30 h 30"/>
                <a:gd name="T22" fmla="*/ 28 w 34"/>
                <a:gd name="T23" fmla="*/ 26 h 30"/>
                <a:gd name="T24" fmla="*/ 28 w 34"/>
                <a:gd name="T25" fmla="*/ 4 h 30"/>
                <a:gd name="T26" fmla="*/ 17 w 34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0">
                  <a:moveTo>
                    <a:pt x="17" y="6"/>
                  </a:moveTo>
                  <a:cubicBezTo>
                    <a:pt x="19" y="6"/>
                    <a:pt x="21" y="7"/>
                    <a:pt x="23" y="9"/>
                  </a:cubicBezTo>
                  <a:cubicBezTo>
                    <a:pt x="26" y="12"/>
                    <a:pt x="26" y="18"/>
                    <a:pt x="23" y="21"/>
                  </a:cubicBezTo>
                  <a:cubicBezTo>
                    <a:pt x="21" y="23"/>
                    <a:pt x="19" y="23"/>
                    <a:pt x="17" y="23"/>
                  </a:cubicBezTo>
                  <a:cubicBezTo>
                    <a:pt x="15" y="23"/>
                    <a:pt x="13" y="23"/>
                    <a:pt x="11" y="21"/>
                  </a:cubicBezTo>
                  <a:cubicBezTo>
                    <a:pt x="8" y="18"/>
                    <a:pt x="8" y="12"/>
                    <a:pt x="11" y="9"/>
                  </a:cubicBezTo>
                  <a:cubicBezTo>
                    <a:pt x="13" y="7"/>
                    <a:pt x="15" y="6"/>
                    <a:pt x="17" y="6"/>
                  </a:cubicBezTo>
                  <a:close/>
                  <a:moveTo>
                    <a:pt x="17" y="0"/>
                  </a:moveTo>
                  <a:cubicBezTo>
                    <a:pt x="13" y="0"/>
                    <a:pt x="9" y="1"/>
                    <a:pt x="6" y="4"/>
                  </a:cubicBezTo>
                  <a:cubicBezTo>
                    <a:pt x="0" y="10"/>
                    <a:pt x="0" y="20"/>
                    <a:pt x="6" y="26"/>
                  </a:cubicBezTo>
                  <a:cubicBezTo>
                    <a:pt x="9" y="29"/>
                    <a:pt x="13" y="30"/>
                    <a:pt x="17" y="30"/>
                  </a:cubicBezTo>
                  <a:cubicBezTo>
                    <a:pt x="21" y="30"/>
                    <a:pt x="25" y="29"/>
                    <a:pt x="28" y="26"/>
                  </a:cubicBezTo>
                  <a:cubicBezTo>
                    <a:pt x="34" y="20"/>
                    <a:pt x="34" y="10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1" name="Freeform 38"/>
            <p:cNvSpPr>
              <a:spLocks noEditPoints="1"/>
            </p:cNvSpPr>
            <p:nvPr/>
          </p:nvSpPr>
          <p:spPr bwMode="auto">
            <a:xfrm>
              <a:off x="5723700" y="4406649"/>
              <a:ext cx="128588" cy="112713"/>
            </a:xfrm>
            <a:custGeom>
              <a:avLst/>
              <a:gdLst>
                <a:gd name="T0" fmla="*/ 17 w 34"/>
                <a:gd name="T1" fmla="*/ 6 h 30"/>
                <a:gd name="T2" fmla="*/ 23 w 34"/>
                <a:gd name="T3" fmla="*/ 9 h 30"/>
                <a:gd name="T4" fmla="*/ 23 w 34"/>
                <a:gd name="T5" fmla="*/ 21 h 30"/>
                <a:gd name="T6" fmla="*/ 17 w 34"/>
                <a:gd name="T7" fmla="*/ 23 h 30"/>
                <a:gd name="T8" fmla="*/ 11 w 34"/>
                <a:gd name="T9" fmla="*/ 21 h 30"/>
                <a:gd name="T10" fmla="*/ 11 w 34"/>
                <a:gd name="T11" fmla="*/ 9 h 30"/>
                <a:gd name="T12" fmla="*/ 17 w 34"/>
                <a:gd name="T13" fmla="*/ 6 h 30"/>
                <a:gd name="T14" fmla="*/ 17 w 34"/>
                <a:gd name="T15" fmla="*/ 0 h 30"/>
                <a:gd name="T16" fmla="*/ 6 w 34"/>
                <a:gd name="T17" fmla="*/ 4 h 30"/>
                <a:gd name="T18" fmla="*/ 6 w 34"/>
                <a:gd name="T19" fmla="*/ 26 h 30"/>
                <a:gd name="T20" fmla="*/ 17 w 34"/>
                <a:gd name="T21" fmla="*/ 30 h 30"/>
                <a:gd name="T22" fmla="*/ 28 w 34"/>
                <a:gd name="T23" fmla="*/ 26 h 30"/>
                <a:gd name="T24" fmla="*/ 28 w 34"/>
                <a:gd name="T25" fmla="*/ 4 h 30"/>
                <a:gd name="T26" fmla="*/ 17 w 34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0">
                  <a:moveTo>
                    <a:pt x="17" y="6"/>
                  </a:moveTo>
                  <a:cubicBezTo>
                    <a:pt x="19" y="6"/>
                    <a:pt x="21" y="7"/>
                    <a:pt x="23" y="9"/>
                  </a:cubicBezTo>
                  <a:cubicBezTo>
                    <a:pt x="26" y="12"/>
                    <a:pt x="26" y="18"/>
                    <a:pt x="23" y="21"/>
                  </a:cubicBezTo>
                  <a:cubicBezTo>
                    <a:pt x="21" y="23"/>
                    <a:pt x="19" y="23"/>
                    <a:pt x="17" y="23"/>
                  </a:cubicBezTo>
                  <a:cubicBezTo>
                    <a:pt x="15" y="23"/>
                    <a:pt x="13" y="23"/>
                    <a:pt x="11" y="21"/>
                  </a:cubicBezTo>
                  <a:cubicBezTo>
                    <a:pt x="8" y="18"/>
                    <a:pt x="8" y="12"/>
                    <a:pt x="11" y="9"/>
                  </a:cubicBezTo>
                  <a:cubicBezTo>
                    <a:pt x="13" y="7"/>
                    <a:pt x="15" y="6"/>
                    <a:pt x="17" y="6"/>
                  </a:cubicBezTo>
                  <a:close/>
                  <a:moveTo>
                    <a:pt x="17" y="0"/>
                  </a:moveTo>
                  <a:cubicBezTo>
                    <a:pt x="13" y="0"/>
                    <a:pt x="9" y="1"/>
                    <a:pt x="6" y="4"/>
                  </a:cubicBezTo>
                  <a:cubicBezTo>
                    <a:pt x="0" y="10"/>
                    <a:pt x="0" y="20"/>
                    <a:pt x="6" y="26"/>
                  </a:cubicBezTo>
                  <a:cubicBezTo>
                    <a:pt x="9" y="29"/>
                    <a:pt x="13" y="30"/>
                    <a:pt x="17" y="30"/>
                  </a:cubicBezTo>
                  <a:cubicBezTo>
                    <a:pt x="21" y="30"/>
                    <a:pt x="25" y="29"/>
                    <a:pt x="28" y="26"/>
                  </a:cubicBezTo>
                  <a:cubicBezTo>
                    <a:pt x="34" y="20"/>
                    <a:pt x="34" y="10"/>
                    <a:pt x="28" y="4"/>
                  </a:cubicBezTo>
                  <a:cubicBezTo>
                    <a:pt x="25" y="1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2" name="Freeform 39"/>
            <p:cNvSpPr>
              <a:spLocks noEditPoints="1"/>
            </p:cNvSpPr>
            <p:nvPr/>
          </p:nvSpPr>
          <p:spPr bwMode="auto">
            <a:xfrm>
              <a:off x="6434900" y="3560511"/>
              <a:ext cx="127000" cy="117475"/>
            </a:xfrm>
            <a:custGeom>
              <a:avLst/>
              <a:gdLst>
                <a:gd name="T0" fmla="*/ 17 w 34"/>
                <a:gd name="T1" fmla="*/ 7 h 31"/>
                <a:gd name="T2" fmla="*/ 23 w 34"/>
                <a:gd name="T3" fmla="*/ 9 h 31"/>
                <a:gd name="T4" fmla="*/ 23 w 34"/>
                <a:gd name="T5" fmla="*/ 21 h 31"/>
                <a:gd name="T6" fmla="*/ 17 w 34"/>
                <a:gd name="T7" fmla="*/ 24 h 31"/>
                <a:gd name="T8" fmla="*/ 11 w 34"/>
                <a:gd name="T9" fmla="*/ 21 h 31"/>
                <a:gd name="T10" fmla="*/ 11 w 34"/>
                <a:gd name="T11" fmla="*/ 9 h 31"/>
                <a:gd name="T12" fmla="*/ 17 w 34"/>
                <a:gd name="T13" fmla="*/ 7 h 31"/>
                <a:gd name="T14" fmla="*/ 17 w 34"/>
                <a:gd name="T15" fmla="*/ 0 h 31"/>
                <a:gd name="T16" fmla="*/ 6 w 34"/>
                <a:gd name="T17" fmla="*/ 5 h 31"/>
                <a:gd name="T18" fmla="*/ 6 w 34"/>
                <a:gd name="T19" fmla="*/ 26 h 31"/>
                <a:gd name="T20" fmla="*/ 17 w 34"/>
                <a:gd name="T21" fmla="*/ 31 h 31"/>
                <a:gd name="T22" fmla="*/ 28 w 34"/>
                <a:gd name="T23" fmla="*/ 26 h 31"/>
                <a:gd name="T24" fmla="*/ 28 w 34"/>
                <a:gd name="T25" fmla="*/ 5 h 31"/>
                <a:gd name="T26" fmla="*/ 17 w 34"/>
                <a:gd name="T2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31">
                  <a:moveTo>
                    <a:pt x="17" y="7"/>
                  </a:moveTo>
                  <a:cubicBezTo>
                    <a:pt x="19" y="7"/>
                    <a:pt x="22" y="8"/>
                    <a:pt x="23" y="9"/>
                  </a:cubicBezTo>
                  <a:cubicBezTo>
                    <a:pt x="27" y="13"/>
                    <a:pt x="27" y="18"/>
                    <a:pt x="23" y="21"/>
                  </a:cubicBezTo>
                  <a:cubicBezTo>
                    <a:pt x="22" y="23"/>
                    <a:pt x="19" y="24"/>
                    <a:pt x="17" y="24"/>
                  </a:cubicBezTo>
                  <a:cubicBezTo>
                    <a:pt x="15" y="24"/>
                    <a:pt x="13" y="23"/>
                    <a:pt x="11" y="21"/>
                  </a:cubicBezTo>
                  <a:cubicBezTo>
                    <a:pt x="8" y="18"/>
                    <a:pt x="8" y="13"/>
                    <a:pt x="11" y="9"/>
                  </a:cubicBezTo>
                  <a:cubicBezTo>
                    <a:pt x="13" y="8"/>
                    <a:pt x="15" y="7"/>
                    <a:pt x="17" y="7"/>
                  </a:cubicBezTo>
                  <a:close/>
                  <a:moveTo>
                    <a:pt x="17" y="0"/>
                  </a:moveTo>
                  <a:cubicBezTo>
                    <a:pt x="13" y="0"/>
                    <a:pt x="9" y="2"/>
                    <a:pt x="6" y="5"/>
                  </a:cubicBezTo>
                  <a:cubicBezTo>
                    <a:pt x="0" y="11"/>
                    <a:pt x="0" y="20"/>
                    <a:pt x="6" y="26"/>
                  </a:cubicBezTo>
                  <a:cubicBezTo>
                    <a:pt x="9" y="29"/>
                    <a:pt x="13" y="31"/>
                    <a:pt x="17" y="31"/>
                  </a:cubicBezTo>
                  <a:cubicBezTo>
                    <a:pt x="21" y="31"/>
                    <a:pt x="25" y="29"/>
                    <a:pt x="28" y="26"/>
                  </a:cubicBezTo>
                  <a:cubicBezTo>
                    <a:pt x="34" y="20"/>
                    <a:pt x="34" y="11"/>
                    <a:pt x="28" y="5"/>
                  </a:cubicBezTo>
                  <a:cubicBezTo>
                    <a:pt x="25" y="2"/>
                    <a:pt x="21" y="0"/>
                    <a:pt x="17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3" name="Freeform 40"/>
            <p:cNvSpPr>
              <a:spLocks/>
            </p:cNvSpPr>
            <p:nvPr/>
          </p:nvSpPr>
          <p:spPr bwMode="auto">
            <a:xfrm>
              <a:off x="6531738" y="3609724"/>
              <a:ext cx="2992438" cy="3798888"/>
            </a:xfrm>
            <a:custGeom>
              <a:avLst/>
              <a:gdLst>
                <a:gd name="T0" fmla="*/ 85 w 796"/>
                <a:gd name="T1" fmla="*/ 34 h 1010"/>
                <a:gd name="T2" fmla="*/ 85 w 796"/>
                <a:gd name="T3" fmla="*/ 304 h 1010"/>
                <a:gd name="T4" fmla="*/ 85 w 796"/>
                <a:gd name="T5" fmla="*/ 306 h 1010"/>
                <a:gd name="T6" fmla="*/ 790 w 796"/>
                <a:gd name="T7" fmla="*/ 1010 h 1010"/>
                <a:gd name="T8" fmla="*/ 796 w 796"/>
                <a:gd name="T9" fmla="*/ 1010 h 1010"/>
                <a:gd name="T10" fmla="*/ 89 w 796"/>
                <a:gd name="T11" fmla="*/ 304 h 1010"/>
                <a:gd name="T12" fmla="*/ 89 w 796"/>
                <a:gd name="T13" fmla="*/ 33 h 1010"/>
                <a:gd name="T14" fmla="*/ 88 w 796"/>
                <a:gd name="T15" fmla="*/ 32 h 1010"/>
                <a:gd name="T16" fmla="*/ 57 w 796"/>
                <a:gd name="T17" fmla="*/ 1 h 1010"/>
                <a:gd name="T18" fmla="*/ 56 w 796"/>
                <a:gd name="T19" fmla="*/ 0 h 1010"/>
                <a:gd name="T20" fmla="*/ 0 w 796"/>
                <a:gd name="T21" fmla="*/ 0 h 1010"/>
                <a:gd name="T22" fmla="*/ 0 w 796"/>
                <a:gd name="T23" fmla="*/ 4 h 1010"/>
                <a:gd name="T24" fmla="*/ 55 w 796"/>
                <a:gd name="T25" fmla="*/ 4 h 1010"/>
                <a:gd name="T26" fmla="*/ 85 w 796"/>
                <a:gd name="T27" fmla="*/ 34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6" h="1010">
                  <a:moveTo>
                    <a:pt x="85" y="34"/>
                  </a:moveTo>
                  <a:cubicBezTo>
                    <a:pt x="85" y="304"/>
                    <a:pt x="85" y="304"/>
                    <a:pt x="85" y="304"/>
                  </a:cubicBezTo>
                  <a:cubicBezTo>
                    <a:pt x="85" y="305"/>
                    <a:pt x="85" y="305"/>
                    <a:pt x="85" y="306"/>
                  </a:cubicBezTo>
                  <a:cubicBezTo>
                    <a:pt x="790" y="1010"/>
                    <a:pt x="790" y="1010"/>
                    <a:pt x="790" y="1010"/>
                  </a:cubicBezTo>
                  <a:cubicBezTo>
                    <a:pt x="796" y="1010"/>
                    <a:pt x="796" y="1010"/>
                    <a:pt x="796" y="1010"/>
                  </a:cubicBezTo>
                  <a:cubicBezTo>
                    <a:pt x="89" y="304"/>
                    <a:pt x="89" y="304"/>
                    <a:pt x="89" y="304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9" y="33"/>
                    <a:pt x="89" y="32"/>
                    <a:pt x="88" y="32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1"/>
                    <a:pt x="57" y="0"/>
                    <a:pt x="5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55" y="4"/>
                    <a:pt x="55" y="4"/>
                    <a:pt x="55" y="4"/>
                  </a:cubicBezTo>
                  <a:lnTo>
                    <a:pt x="85" y="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4" name="Freeform 41"/>
            <p:cNvSpPr>
              <a:spLocks/>
            </p:cNvSpPr>
            <p:nvPr/>
          </p:nvSpPr>
          <p:spPr bwMode="auto">
            <a:xfrm>
              <a:off x="5063300" y="3493836"/>
              <a:ext cx="4603750" cy="3914775"/>
            </a:xfrm>
            <a:custGeom>
              <a:avLst/>
              <a:gdLst>
                <a:gd name="T0" fmla="*/ 60 w 1225"/>
                <a:gd name="T1" fmla="*/ 260 h 1041"/>
                <a:gd name="T2" fmla="*/ 63 w 1225"/>
                <a:gd name="T3" fmla="*/ 261 h 1041"/>
                <a:gd name="T4" fmla="*/ 181 w 1225"/>
                <a:gd name="T5" fmla="*/ 261 h 1041"/>
                <a:gd name="T6" fmla="*/ 181 w 1225"/>
                <a:gd name="T7" fmla="*/ 255 h 1041"/>
                <a:gd name="T8" fmla="*/ 64 w 1225"/>
                <a:gd name="T9" fmla="*/ 255 h 1041"/>
                <a:gd name="T10" fmla="*/ 6 w 1225"/>
                <a:gd name="T11" fmla="*/ 197 h 1041"/>
                <a:gd name="T12" fmla="*/ 6 w 1225"/>
                <a:gd name="T13" fmla="*/ 70 h 1041"/>
                <a:gd name="T14" fmla="*/ 46 w 1225"/>
                <a:gd name="T15" fmla="*/ 31 h 1041"/>
                <a:gd name="T16" fmla="*/ 344 w 1225"/>
                <a:gd name="T17" fmla="*/ 31 h 1041"/>
                <a:gd name="T18" fmla="*/ 346 w 1225"/>
                <a:gd name="T19" fmla="*/ 30 h 1041"/>
                <a:gd name="T20" fmla="*/ 369 w 1225"/>
                <a:gd name="T21" fmla="*/ 7 h 1041"/>
                <a:gd name="T22" fmla="*/ 446 w 1225"/>
                <a:gd name="T23" fmla="*/ 7 h 1041"/>
                <a:gd name="T24" fmla="*/ 504 w 1225"/>
                <a:gd name="T25" fmla="*/ 65 h 1041"/>
                <a:gd name="T26" fmla="*/ 504 w 1225"/>
                <a:gd name="T27" fmla="*/ 328 h 1041"/>
                <a:gd name="T28" fmla="*/ 505 w 1225"/>
                <a:gd name="T29" fmla="*/ 331 h 1041"/>
                <a:gd name="T30" fmla="*/ 1215 w 1225"/>
                <a:gd name="T31" fmla="*/ 1041 h 1041"/>
                <a:gd name="T32" fmla="*/ 1225 w 1225"/>
                <a:gd name="T33" fmla="*/ 1041 h 1041"/>
                <a:gd name="T34" fmla="*/ 511 w 1225"/>
                <a:gd name="T35" fmla="*/ 327 h 1041"/>
                <a:gd name="T36" fmla="*/ 511 w 1225"/>
                <a:gd name="T37" fmla="*/ 64 h 1041"/>
                <a:gd name="T38" fmla="*/ 510 w 1225"/>
                <a:gd name="T39" fmla="*/ 61 h 1041"/>
                <a:gd name="T40" fmla="*/ 449 w 1225"/>
                <a:gd name="T41" fmla="*/ 1 h 1041"/>
                <a:gd name="T42" fmla="*/ 447 w 1225"/>
                <a:gd name="T43" fmla="*/ 0 h 1041"/>
                <a:gd name="T44" fmla="*/ 368 w 1225"/>
                <a:gd name="T45" fmla="*/ 0 h 1041"/>
                <a:gd name="T46" fmla="*/ 366 w 1225"/>
                <a:gd name="T47" fmla="*/ 1 h 1041"/>
                <a:gd name="T48" fmla="*/ 342 w 1225"/>
                <a:gd name="T49" fmla="*/ 24 h 1041"/>
                <a:gd name="T50" fmla="*/ 44 w 1225"/>
                <a:gd name="T51" fmla="*/ 24 h 1041"/>
                <a:gd name="T52" fmla="*/ 42 w 1225"/>
                <a:gd name="T53" fmla="*/ 25 h 1041"/>
                <a:gd name="T54" fmla="*/ 1 w 1225"/>
                <a:gd name="T55" fmla="*/ 67 h 1041"/>
                <a:gd name="T56" fmla="*/ 0 w 1225"/>
                <a:gd name="T57" fmla="*/ 69 h 1041"/>
                <a:gd name="T58" fmla="*/ 0 w 1225"/>
                <a:gd name="T59" fmla="*/ 198 h 1041"/>
                <a:gd name="T60" fmla="*/ 1 w 1225"/>
                <a:gd name="T61" fmla="*/ 201 h 1041"/>
                <a:gd name="T62" fmla="*/ 60 w 1225"/>
                <a:gd name="T63" fmla="*/ 260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5" h="1041">
                  <a:moveTo>
                    <a:pt x="60" y="260"/>
                  </a:moveTo>
                  <a:cubicBezTo>
                    <a:pt x="61" y="261"/>
                    <a:pt x="62" y="261"/>
                    <a:pt x="63" y="261"/>
                  </a:cubicBezTo>
                  <a:cubicBezTo>
                    <a:pt x="181" y="261"/>
                    <a:pt x="181" y="261"/>
                    <a:pt x="181" y="261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64" y="255"/>
                    <a:pt x="64" y="255"/>
                    <a:pt x="64" y="255"/>
                  </a:cubicBezTo>
                  <a:cubicBezTo>
                    <a:pt x="6" y="197"/>
                    <a:pt x="6" y="197"/>
                    <a:pt x="6" y="197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344" y="31"/>
                    <a:pt x="344" y="31"/>
                    <a:pt x="344" y="31"/>
                  </a:cubicBezTo>
                  <a:cubicBezTo>
                    <a:pt x="345" y="31"/>
                    <a:pt x="346" y="31"/>
                    <a:pt x="346" y="30"/>
                  </a:cubicBezTo>
                  <a:cubicBezTo>
                    <a:pt x="369" y="7"/>
                    <a:pt x="369" y="7"/>
                    <a:pt x="369" y="7"/>
                  </a:cubicBezTo>
                  <a:cubicBezTo>
                    <a:pt x="446" y="7"/>
                    <a:pt x="446" y="7"/>
                    <a:pt x="446" y="7"/>
                  </a:cubicBezTo>
                  <a:cubicBezTo>
                    <a:pt x="504" y="65"/>
                    <a:pt x="504" y="65"/>
                    <a:pt x="504" y="65"/>
                  </a:cubicBezTo>
                  <a:cubicBezTo>
                    <a:pt x="504" y="328"/>
                    <a:pt x="504" y="328"/>
                    <a:pt x="504" y="328"/>
                  </a:cubicBezTo>
                  <a:cubicBezTo>
                    <a:pt x="504" y="329"/>
                    <a:pt x="504" y="330"/>
                    <a:pt x="505" y="331"/>
                  </a:cubicBezTo>
                  <a:cubicBezTo>
                    <a:pt x="1215" y="1041"/>
                    <a:pt x="1215" y="1041"/>
                    <a:pt x="1215" y="1041"/>
                  </a:cubicBezTo>
                  <a:cubicBezTo>
                    <a:pt x="1225" y="1041"/>
                    <a:pt x="1225" y="1041"/>
                    <a:pt x="1225" y="1041"/>
                  </a:cubicBezTo>
                  <a:cubicBezTo>
                    <a:pt x="511" y="327"/>
                    <a:pt x="511" y="327"/>
                    <a:pt x="511" y="327"/>
                  </a:cubicBezTo>
                  <a:cubicBezTo>
                    <a:pt x="511" y="64"/>
                    <a:pt x="511" y="64"/>
                    <a:pt x="511" y="64"/>
                  </a:cubicBezTo>
                  <a:cubicBezTo>
                    <a:pt x="511" y="63"/>
                    <a:pt x="510" y="62"/>
                    <a:pt x="510" y="61"/>
                  </a:cubicBezTo>
                  <a:cubicBezTo>
                    <a:pt x="449" y="1"/>
                    <a:pt x="449" y="1"/>
                    <a:pt x="449" y="1"/>
                  </a:cubicBezTo>
                  <a:cubicBezTo>
                    <a:pt x="449" y="0"/>
                    <a:pt x="448" y="0"/>
                    <a:pt x="447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0"/>
                    <a:pt x="366" y="0"/>
                    <a:pt x="366" y="1"/>
                  </a:cubicBezTo>
                  <a:cubicBezTo>
                    <a:pt x="342" y="24"/>
                    <a:pt x="342" y="24"/>
                    <a:pt x="342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3" y="25"/>
                    <a:pt x="42" y="25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0" y="200"/>
                    <a:pt x="1" y="201"/>
                  </a:cubicBezTo>
                  <a:lnTo>
                    <a:pt x="60" y="2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539" name="矩形 538"/>
          <p:cNvSpPr/>
          <p:nvPr/>
        </p:nvSpPr>
        <p:spPr>
          <a:xfrm>
            <a:off x="5173946" y="3652643"/>
            <a:ext cx="2371286" cy="65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540" name="文本框 539"/>
          <p:cNvSpPr txBox="1"/>
          <p:nvPr/>
        </p:nvSpPr>
        <p:spPr>
          <a:xfrm>
            <a:off x="5235745" y="3808864"/>
            <a:ext cx="2475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Advisor: Dr. Kashif </a:t>
            </a:r>
            <a:r>
              <a:rPr lang="en-US" altLang="zh-CN" sz="1400" b="1" dirty="0" err="1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Ishaq</a:t>
            </a:r>
            <a:endParaRPr lang="zh-CN" altLang="en-US" sz="14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2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32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37" grpId="0"/>
      <p:bldP spid="539" grpId="0" animBg="1"/>
      <p:bldP spid="5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6277" y="2017029"/>
            <a:ext cx="4343400" cy="434340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-22274" y="304560"/>
            <a:ext cx="3395006" cy="652790"/>
            <a:chOff x="-22274" y="304560"/>
            <a:chExt cx="3395006" cy="652790"/>
          </a:xfrm>
        </p:grpSpPr>
        <p:grpSp>
          <p:nvGrpSpPr>
            <p:cNvPr id="5" name="组合 4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1" name="任意多边形 10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4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15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13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1006539" y="304560"/>
              <a:ext cx="2250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Beneficial's</a:t>
              </a:r>
              <a:endParaRPr lang="zh-CN" altLang="en-US" sz="2600" b="1" dirty="0">
                <a:latin typeface="+mj-lt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8" name="任意多边形 7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9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416050" y="1931562"/>
            <a:ext cx="3355407" cy="1311929"/>
            <a:chOff x="1416050" y="1943100"/>
            <a:chExt cx="3355407" cy="1311929"/>
          </a:xfrm>
        </p:grpSpPr>
        <p:sp>
          <p:nvSpPr>
            <p:cNvPr id="22" name="圆角矩形 21"/>
            <p:cNvSpPr/>
            <p:nvPr/>
          </p:nvSpPr>
          <p:spPr>
            <a:xfrm flipH="1">
              <a:off x="1416050" y="1943100"/>
              <a:ext cx="3132137" cy="1153385"/>
            </a:xfrm>
            <a:prstGeom prst="roundRect">
              <a:avLst>
                <a:gd name="adj" fmla="val 11429"/>
              </a:avLst>
            </a:prstGeom>
            <a:noFill/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 flipH="1">
              <a:off x="4389401" y="2937940"/>
              <a:ext cx="382056" cy="317089"/>
            </a:xfrm>
            <a:prstGeom prst="roundRect">
              <a:avLst>
                <a:gd name="adj" fmla="val 26390"/>
              </a:avLst>
            </a:prstGeom>
            <a:noFill/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813043" y="2188876"/>
              <a:ext cx="29584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+mj-lt"/>
                  <a:ea typeface="方正正黑简体" panose="02000000000000000000" pitchFamily="2" charset="-122"/>
                </a:rPr>
                <a:t>Voters</a:t>
              </a:r>
              <a:endParaRPr lang="zh-CN" altLang="en-US" sz="2000" dirty="0">
                <a:latin typeface="+mj-lt"/>
                <a:ea typeface="方正正黑简体" panose="02000000000000000000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13045" y="2553620"/>
              <a:ext cx="27171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+mj-lt"/>
                  <a:ea typeface="方正正黑简体" panose="02000000000000000000" pitchFamily="2" charset="-122"/>
                </a:rPr>
                <a:t>Political Parties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 flipH="1">
              <a:off x="1666825" y="2316974"/>
              <a:ext cx="108000" cy="108000"/>
            </a:xfrm>
            <a:prstGeom prst="roundRect">
              <a:avLst>
                <a:gd name="adj" fmla="val 263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 flipH="1">
              <a:off x="1666825" y="2690848"/>
              <a:ext cx="108000" cy="108000"/>
            </a:xfrm>
            <a:prstGeom prst="roundRect">
              <a:avLst>
                <a:gd name="adj" fmla="val 263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16050" y="3509365"/>
            <a:ext cx="3355407" cy="1317196"/>
            <a:chOff x="1416050" y="3509365"/>
            <a:chExt cx="3355407" cy="1317196"/>
          </a:xfrm>
        </p:grpSpPr>
        <p:sp>
          <p:nvSpPr>
            <p:cNvPr id="24" name="圆角矩形 23"/>
            <p:cNvSpPr/>
            <p:nvPr/>
          </p:nvSpPr>
          <p:spPr>
            <a:xfrm flipH="1">
              <a:off x="1416050" y="3673176"/>
              <a:ext cx="3132137" cy="1153385"/>
            </a:xfrm>
            <a:prstGeom prst="roundRect">
              <a:avLst>
                <a:gd name="adj" fmla="val 11429"/>
              </a:avLst>
            </a:prstGeom>
            <a:noFill/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 flipH="1">
              <a:off x="4389401" y="3509365"/>
              <a:ext cx="382056" cy="317089"/>
            </a:xfrm>
            <a:prstGeom prst="roundRect">
              <a:avLst>
                <a:gd name="adj" fmla="val 26390"/>
              </a:avLst>
            </a:prstGeom>
            <a:noFill/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811340" y="3930469"/>
              <a:ext cx="2838178" cy="400110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altLang="zh-CN" sz="2000" dirty="0">
                  <a:latin typeface="+mj-lt"/>
                  <a:ea typeface="方正正黑简体" panose="02000000000000000000" pitchFamily="2" charset="-122"/>
                </a:rPr>
                <a:t>Candidates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811338" y="4295214"/>
              <a:ext cx="285614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+mj-lt"/>
                  <a:ea typeface="方正正黑简体" panose="02000000000000000000" pitchFamily="2" charset="-122"/>
                </a:rPr>
                <a:t>Election Official’s</a:t>
              </a:r>
              <a:endParaRPr lang="zh-CN" altLang="en-US" sz="2000" dirty="0">
                <a:latin typeface="+mj-lt"/>
                <a:ea typeface="方正正黑简体" panose="02000000000000000000" pitchFamily="2" charset="-122"/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 flipH="1">
              <a:off x="1666825" y="4063139"/>
              <a:ext cx="108000" cy="108000"/>
            </a:xfrm>
            <a:prstGeom prst="roundRect">
              <a:avLst>
                <a:gd name="adj" fmla="val 263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 flipH="1">
              <a:off x="1666825" y="4437013"/>
              <a:ext cx="108000" cy="108000"/>
            </a:xfrm>
            <a:prstGeom prst="roundRect">
              <a:avLst>
                <a:gd name="adj" fmla="val 263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48826" y="2937939"/>
            <a:ext cx="3578677" cy="1311929"/>
            <a:chOff x="7420543" y="1943100"/>
            <a:chExt cx="3578677" cy="1311929"/>
          </a:xfrm>
        </p:grpSpPr>
        <p:sp>
          <p:nvSpPr>
            <p:cNvPr id="16" name="圆角矩形 15"/>
            <p:cNvSpPr/>
            <p:nvPr/>
          </p:nvSpPr>
          <p:spPr>
            <a:xfrm>
              <a:off x="7643813" y="1943100"/>
              <a:ext cx="3132137" cy="1153385"/>
            </a:xfrm>
            <a:prstGeom prst="roundRect">
              <a:avLst>
                <a:gd name="adj" fmla="val 11429"/>
              </a:avLst>
            </a:prstGeom>
            <a:noFill/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420543" y="2937940"/>
              <a:ext cx="382056" cy="317089"/>
            </a:xfrm>
            <a:prstGeom prst="roundRect">
              <a:avLst>
                <a:gd name="adj" fmla="val 26390"/>
              </a:avLst>
            </a:prstGeom>
            <a:noFill/>
            <a:ln>
              <a:solidFill>
                <a:schemeClr val="tx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040807" y="2188876"/>
              <a:ext cx="295841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+mj-lt"/>
                  <a:ea typeface="方正正黑简体" panose="02000000000000000000" pitchFamily="2" charset="-122"/>
                </a:rPr>
                <a:t>Government</a:t>
              </a:r>
              <a:endParaRPr lang="zh-CN" altLang="en-US" sz="2000" dirty="0">
                <a:latin typeface="+mj-lt"/>
                <a:ea typeface="方正正黑简体" panose="02000000000000000000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040809" y="2553620"/>
              <a:ext cx="27171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+mj-lt"/>
                  <a:ea typeface="方正正黑简体" panose="02000000000000000000" pitchFamily="2" charset="-122"/>
                </a:rPr>
                <a:t>Technology Provider</a:t>
              </a:r>
              <a:endParaRPr lang="zh-CN" altLang="en-US" sz="2000" dirty="0">
                <a:latin typeface="+mj-lt"/>
              </a:endParaRPr>
            </a:p>
          </p:txBody>
        </p:sp>
        <p:sp>
          <p:nvSpPr>
            <p:cNvPr id="44" name="圆角矩形 43"/>
            <p:cNvSpPr/>
            <p:nvPr/>
          </p:nvSpPr>
          <p:spPr>
            <a:xfrm flipH="1">
              <a:off x="7894589" y="2316974"/>
              <a:ext cx="108000" cy="108000"/>
            </a:xfrm>
            <a:prstGeom prst="roundRect">
              <a:avLst>
                <a:gd name="adj" fmla="val 263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 flipH="1">
              <a:off x="7894589" y="2690848"/>
              <a:ext cx="108000" cy="108000"/>
            </a:xfrm>
            <a:prstGeom prst="roundRect">
              <a:avLst>
                <a:gd name="adj" fmla="val 2639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E4565DA-F570-42CF-9D6D-87A5C2F26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862" y="2882902"/>
            <a:ext cx="396274" cy="3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8" presetClass="entr" presetSubtype="9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1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3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弧形 2"/>
          <p:cNvSpPr/>
          <p:nvPr/>
        </p:nvSpPr>
        <p:spPr>
          <a:xfrm>
            <a:off x="3498812" y="2822657"/>
            <a:ext cx="2253095" cy="1654344"/>
          </a:xfrm>
          <a:prstGeom prst="arc">
            <a:avLst>
              <a:gd name="adj1" fmla="val 16831986"/>
              <a:gd name="adj2" fmla="val 483659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63497" y="3017618"/>
            <a:ext cx="2765673" cy="1026015"/>
            <a:chOff x="2459038" y="3042373"/>
            <a:chExt cx="2765673" cy="1026015"/>
          </a:xfrm>
        </p:grpSpPr>
        <p:sp>
          <p:nvSpPr>
            <p:cNvPr id="8" name="任意多边形 7"/>
            <p:cNvSpPr/>
            <p:nvPr/>
          </p:nvSpPr>
          <p:spPr>
            <a:xfrm>
              <a:off x="2459038" y="3042373"/>
              <a:ext cx="2692282" cy="1026015"/>
            </a:xfrm>
            <a:custGeom>
              <a:avLst/>
              <a:gdLst>
                <a:gd name="connsiteX0" fmla="*/ 440466 w 2692282"/>
                <a:gd name="connsiteY0" fmla="*/ 0 h 1026015"/>
                <a:gd name="connsiteX1" fmla="*/ 457973 w 2692282"/>
                <a:gd name="connsiteY1" fmla="*/ 299 h 1026015"/>
                <a:gd name="connsiteX2" fmla="*/ 476719 w 2692282"/>
                <a:gd name="connsiteY2" fmla="*/ 1244 h 1026015"/>
                <a:gd name="connsiteX3" fmla="*/ 494841 w 2692282"/>
                <a:gd name="connsiteY3" fmla="*/ 2178 h 1026015"/>
                <a:gd name="connsiteX4" fmla="*/ 513260 w 2692282"/>
                <a:gd name="connsiteY4" fmla="*/ 4056 h 1026015"/>
                <a:gd name="connsiteX5" fmla="*/ 531349 w 2692282"/>
                <a:gd name="connsiteY5" fmla="*/ 6866 h 1026015"/>
                <a:gd name="connsiteX6" fmla="*/ 549429 w 2692282"/>
                <a:gd name="connsiteY6" fmla="*/ 10302 h 1026015"/>
                <a:gd name="connsiteX7" fmla="*/ 566575 w 2692282"/>
                <a:gd name="connsiteY7" fmla="*/ 13409 h 1026015"/>
                <a:gd name="connsiteX8" fmla="*/ 584314 w 2692282"/>
                <a:gd name="connsiteY8" fmla="*/ 18402 h 1026015"/>
                <a:gd name="connsiteX9" fmla="*/ 601747 w 2692282"/>
                <a:gd name="connsiteY9" fmla="*/ 23078 h 1026015"/>
                <a:gd name="connsiteX10" fmla="*/ 618225 w 2692282"/>
                <a:gd name="connsiteY10" fmla="*/ 28675 h 1026015"/>
                <a:gd name="connsiteX11" fmla="*/ 634693 w 2692282"/>
                <a:gd name="connsiteY11" fmla="*/ 34898 h 1026015"/>
                <a:gd name="connsiteX12" fmla="*/ 651151 w 2692282"/>
                <a:gd name="connsiteY12" fmla="*/ 41745 h 1026015"/>
                <a:gd name="connsiteX13" fmla="*/ 667608 w 2692282"/>
                <a:gd name="connsiteY13" fmla="*/ 48594 h 1026015"/>
                <a:gd name="connsiteX14" fmla="*/ 683101 w 2692282"/>
                <a:gd name="connsiteY14" fmla="*/ 56988 h 1026015"/>
                <a:gd name="connsiteX15" fmla="*/ 698287 w 2692282"/>
                <a:gd name="connsiteY15" fmla="*/ 65065 h 1026015"/>
                <a:gd name="connsiteX16" fmla="*/ 713779 w 2692282"/>
                <a:gd name="connsiteY16" fmla="*/ 73460 h 1026015"/>
                <a:gd name="connsiteX17" fmla="*/ 728318 w 2692282"/>
                <a:gd name="connsiteY17" fmla="*/ 82777 h 1026015"/>
                <a:gd name="connsiteX18" fmla="*/ 742846 w 2692282"/>
                <a:gd name="connsiteY18" fmla="*/ 92719 h 1026015"/>
                <a:gd name="connsiteX19" fmla="*/ 757375 w 2692282"/>
                <a:gd name="connsiteY19" fmla="*/ 102662 h 1026015"/>
                <a:gd name="connsiteX20" fmla="*/ 770322 w 2692282"/>
                <a:gd name="connsiteY20" fmla="*/ 113515 h 1026015"/>
                <a:gd name="connsiteX21" fmla="*/ 784204 w 2692282"/>
                <a:gd name="connsiteY21" fmla="*/ 124697 h 1026015"/>
                <a:gd name="connsiteX22" fmla="*/ 796825 w 2692282"/>
                <a:gd name="connsiteY22" fmla="*/ 136482 h 1026015"/>
                <a:gd name="connsiteX23" fmla="*/ 810071 w 2692282"/>
                <a:gd name="connsiteY23" fmla="*/ 148279 h 1026015"/>
                <a:gd name="connsiteX24" fmla="*/ 821748 w 2692282"/>
                <a:gd name="connsiteY24" fmla="*/ 160362 h 1026015"/>
                <a:gd name="connsiteX25" fmla="*/ 833404 w 2692282"/>
                <a:gd name="connsiteY25" fmla="*/ 173694 h 1026015"/>
                <a:gd name="connsiteX26" fmla="*/ 844752 w 2692282"/>
                <a:gd name="connsiteY26" fmla="*/ 186709 h 1026015"/>
                <a:gd name="connsiteX27" fmla="*/ 855783 w 2692282"/>
                <a:gd name="connsiteY27" fmla="*/ 200032 h 1026015"/>
                <a:gd name="connsiteX28" fmla="*/ 865860 w 2692282"/>
                <a:gd name="connsiteY28" fmla="*/ 214276 h 1026015"/>
                <a:gd name="connsiteX29" fmla="*/ 875936 w 2692282"/>
                <a:gd name="connsiteY29" fmla="*/ 228520 h 1026015"/>
                <a:gd name="connsiteX30" fmla="*/ 885377 w 2692282"/>
                <a:gd name="connsiteY30" fmla="*/ 243379 h 1026015"/>
                <a:gd name="connsiteX31" fmla="*/ 894500 w 2692282"/>
                <a:gd name="connsiteY31" fmla="*/ 258546 h 1026015"/>
                <a:gd name="connsiteX32" fmla="*/ 902690 w 2692282"/>
                <a:gd name="connsiteY32" fmla="*/ 273382 h 1026015"/>
                <a:gd name="connsiteX33" fmla="*/ 910552 w 2692282"/>
                <a:gd name="connsiteY33" fmla="*/ 289153 h 1026015"/>
                <a:gd name="connsiteX34" fmla="*/ 1939807 w 2692282"/>
                <a:gd name="connsiteY34" fmla="*/ 307008 h 1026015"/>
                <a:gd name="connsiteX35" fmla="*/ 1939807 w 2692282"/>
                <a:gd name="connsiteY35" fmla="*/ 304387 h 1026015"/>
                <a:gd name="connsiteX36" fmla="*/ 2692282 w 2692282"/>
                <a:gd name="connsiteY36" fmla="*/ 304387 h 1026015"/>
                <a:gd name="connsiteX37" fmla="*/ 2692282 w 2692282"/>
                <a:gd name="connsiteY37" fmla="*/ 790164 h 1026015"/>
                <a:gd name="connsiteX38" fmla="*/ 1967475 w 2692282"/>
                <a:gd name="connsiteY38" fmla="*/ 790164 h 1026015"/>
                <a:gd name="connsiteX39" fmla="*/ 1967475 w 2692282"/>
                <a:gd name="connsiteY39" fmla="*/ 791280 h 1026015"/>
                <a:gd name="connsiteX40" fmla="*/ 891348 w 2692282"/>
                <a:gd name="connsiteY40" fmla="*/ 773226 h 1026015"/>
                <a:gd name="connsiteX41" fmla="*/ 882350 w 2692282"/>
                <a:gd name="connsiteY41" fmla="*/ 787458 h 1026015"/>
                <a:gd name="connsiteX42" fmla="*/ 873044 w 2692282"/>
                <a:gd name="connsiteY42" fmla="*/ 801371 h 1026015"/>
                <a:gd name="connsiteX43" fmla="*/ 863749 w 2692282"/>
                <a:gd name="connsiteY43" fmla="*/ 814659 h 1026015"/>
                <a:gd name="connsiteX44" fmla="*/ 853510 w 2692282"/>
                <a:gd name="connsiteY44" fmla="*/ 828244 h 1026015"/>
                <a:gd name="connsiteX45" fmla="*/ 843282 w 2692282"/>
                <a:gd name="connsiteY45" fmla="*/ 841204 h 1026015"/>
                <a:gd name="connsiteX46" fmla="*/ 832121 w 2692282"/>
                <a:gd name="connsiteY46" fmla="*/ 853834 h 1026015"/>
                <a:gd name="connsiteX47" fmla="*/ 820960 w 2692282"/>
                <a:gd name="connsiteY47" fmla="*/ 866466 h 1026015"/>
                <a:gd name="connsiteX48" fmla="*/ 809503 w 2692282"/>
                <a:gd name="connsiteY48" fmla="*/ 878154 h 1026015"/>
                <a:gd name="connsiteX49" fmla="*/ 797421 w 2692282"/>
                <a:gd name="connsiteY49" fmla="*/ 889831 h 1026015"/>
                <a:gd name="connsiteX50" fmla="*/ 785042 w 2692282"/>
                <a:gd name="connsiteY50" fmla="*/ 900565 h 1026015"/>
                <a:gd name="connsiteX51" fmla="*/ 772037 w 2692282"/>
                <a:gd name="connsiteY51" fmla="*/ 911288 h 1026015"/>
                <a:gd name="connsiteX52" fmla="*/ 759351 w 2692282"/>
                <a:gd name="connsiteY52" fmla="*/ 921704 h 1026015"/>
                <a:gd name="connsiteX53" fmla="*/ 745732 w 2692282"/>
                <a:gd name="connsiteY53" fmla="*/ 931792 h 1026015"/>
                <a:gd name="connsiteX54" fmla="*/ 731816 w 2692282"/>
                <a:gd name="connsiteY54" fmla="*/ 940935 h 1026015"/>
                <a:gd name="connsiteX55" fmla="*/ 718218 w 2692282"/>
                <a:gd name="connsiteY55" fmla="*/ 949773 h 1026015"/>
                <a:gd name="connsiteX56" fmla="*/ 703370 w 2692282"/>
                <a:gd name="connsiteY56" fmla="*/ 958588 h 1026015"/>
                <a:gd name="connsiteX57" fmla="*/ 688851 w 2692282"/>
                <a:gd name="connsiteY57" fmla="*/ 966471 h 1026015"/>
                <a:gd name="connsiteX58" fmla="*/ 674014 w 2692282"/>
                <a:gd name="connsiteY58" fmla="*/ 974661 h 1026015"/>
                <a:gd name="connsiteX59" fmla="*/ 658572 w 2692282"/>
                <a:gd name="connsiteY59" fmla="*/ 981590 h 1026015"/>
                <a:gd name="connsiteX60" fmla="*/ 643142 w 2692282"/>
                <a:gd name="connsiteY60" fmla="*/ 987894 h 1026015"/>
                <a:gd name="connsiteX61" fmla="*/ 627710 w 2692282"/>
                <a:gd name="connsiteY61" fmla="*/ 994198 h 1026015"/>
                <a:gd name="connsiteX62" fmla="*/ 611358 w 2692282"/>
                <a:gd name="connsiteY62" fmla="*/ 999548 h 1026015"/>
                <a:gd name="connsiteX63" fmla="*/ 595630 w 2692282"/>
                <a:gd name="connsiteY63" fmla="*/ 1004909 h 1026015"/>
                <a:gd name="connsiteX64" fmla="*/ 578981 w 2692282"/>
                <a:gd name="connsiteY64" fmla="*/ 1009315 h 1026015"/>
                <a:gd name="connsiteX65" fmla="*/ 562025 w 2692282"/>
                <a:gd name="connsiteY65" fmla="*/ 1013405 h 1026015"/>
                <a:gd name="connsiteX66" fmla="*/ 545079 w 2692282"/>
                <a:gd name="connsiteY66" fmla="*/ 1016868 h 1026015"/>
                <a:gd name="connsiteX67" fmla="*/ 528451 w 2692282"/>
                <a:gd name="connsiteY67" fmla="*/ 1020024 h 1026015"/>
                <a:gd name="connsiteX68" fmla="*/ 510891 w 2692282"/>
                <a:gd name="connsiteY68" fmla="*/ 1022852 h 1026015"/>
                <a:gd name="connsiteX69" fmla="*/ 493670 w 2692282"/>
                <a:gd name="connsiteY69" fmla="*/ 1024121 h 1026015"/>
                <a:gd name="connsiteX70" fmla="*/ 475823 w 2692282"/>
                <a:gd name="connsiteY70" fmla="*/ 1025381 h 1026015"/>
                <a:gd name="connsiteX71" fmla="*/ 457987 w 2692282"/>
                <a:gd name="connsiteY71" fmla="*/ 1026015 h 1026015"/>
                <a:gd name="connsiteX72" fmla="*/ 440480 w 2692282"/>
                <a:gd name="connsiteY72" fmla="*/ 1025716 h 1026015"/>
                <a:gd name="connsiteX73" fmla="*/ 422666 w 2692282"/>
                <a:gd name="connsiteY73" fmla="*/ 1025100 h 1026015"/>
                <a:gd name="connsiteX74" fmla="*/ 404862 w 2692282"/>
                <a:gd name="connsiteY74" fmla="*/ 1023857 h 1026015"/>
                <a:gd name="connsiteX75" fmla="*/ 387376 w 2692282"/>
                <a:gd name="connsiteY75" fmla="*/ 1022309 h 1026015"/>
                <a:gd name="connsiteX76" fmla="*/ 369901 w 2692282"/>
                <a:gd name="connsiteY76" fmla="*/ 1020134 h 1026015"/>
                <a:gd name="connsiteX77" fmla="*/ 353380 w 2692282"/>
                <a:gd name="connsiteY77" fmla="*/ 1017038 h 1026015"/>
                <a:gd name="connsiteX78" fmla="*/ 336551 w 2692282"/>
                <a:gd name="connsiteY78" fmla="*/ 1013624 h 1026015"/>
                <a:gd name="connsiteX79" fmla="*/ 319733 w 2692282"/>
                <a:gd name="connsiteY79" fmla="*/ 1009584 h 1026015"/>
                <a:gd name="connsiteX80" fmla="*/ 303244 w 2692282"/>
                <a:gd name="connsiteY80" fmla="*/ 1004611 h 1026015"/>
                <a:gd name="connsiteX81" fmla="*/ 287370 w 2692282"/>
                <a:gd name="connsiteY81" fmla="*/ 1000276 h 1026015"/>
                <a:gd name="connsiteX82" fmla="*/ 270584 w 2692282"/>
                <a:gd name="connsiteY82" fmla="*/ 994360 h 1026015"/>
                <a:gd name="connsiteX83" fmla="*/ 255366 w 2692282"/>
                <a:gd name="connsiteY83" fmla="*/ 988160 h 1026015"/>
                <a:gd name="connsiteX84" fmla="*/ 239841 w 2692282"/>
                <a:gd name="connsiteY84" fmla="*/ 981640 h 1026015"/>
                <a:gd name="connsiteX85" fmla="*/ 224953 w 2692282"/>
                <a:gd name="connsiteY85" fmla="*/ 974506 h 1026015"/>
                <a:gd name="connsiteX86" fmla="*/ 209757 w 2692282"/>
                <a:gd name="connsiteY86" fmla="*/ 967054 h 1026015"/>
                <a:gd name="connsiteX87" fmla="*/ 195822 w 2692282"/>
                <a:gd name="connsiteY87" fmla="*/ 958998 h 1026015"/>
                <a:gd name="connsiteX88" fmla="*/ 180955 w 2692282"/>
                <a:gd name="connsiteY88" fmla="*/ 950615 h 1026015"/>
                <a:gd name="connsiteX89" fmla="*/ 167041 w 2692282"/>
                <a:gd name="connsiteY89" fmla="*/ 941309 h 1026015"/>
                <a:gd name="connsiteX90" fmla="*/ 153128 w 2692282"/>
                <a:gd name="connsiteY90" fmla="*/ 932002 h 1026015"/>
                <a:gd name="connsiteX91" fmla="*/ 139850 w 2692282"/>
                <a:gd name="connsiteY91" fmla="*/ 922081 h 1026015"/>
                <a:gd name="connsiteX92" fmla="*/ 126880 w 2692282"/>
                <a:gd name="connsiteY92" fmla="*/ 912478 h 1026015"/>
                <a:gd name="connsiteX93" fmla="*/ 113930 w 2692282"/>
                <a:gd name="connsiteY93" fmla="*/ 901625 h 1026015"/>
                <a:gd name="connsiteX94" fmla="*/ 101617 w 2692282"/>
                <a:gd name="connsiteY94" fmla="*/ 890157 h 1026015"/>
                <a:gd name="connsiteX95" fmla="*/ 89611 w 2692282"/>
                <a:gd name="connsiteY95" fmla="*/ 879007 h 1026015"/>
                <a:gd name="connsiteX96" fmla="*/ 77934 w 2692282"/>
                <a:gd name="connsiteY96" fmla="*/ 866925 h 1026015"/>
                <a:gd name="connsiteX97" fmla="*/ 66882 w 2692282"/>
                <a:gd name="connsiteY97" fmla="*/ 854853 h 1026015"/>
                <a:gd name="connsiteX98" fmla="*/ 56137 w 2692282"/>
                <a:gd name="connsiteY98" fmla="*/ 843099 h 1026015"/>
                <a:gd name="connsiteX99" fmla="*/ 45732 w 2692282"/>
                <a:gd name="connsiteY99" fmla="*/ 829787 h 1026015"/>
                <a:gd name="connsiteX100" fmla="*/ 35635 w 2692282"/>
                <a:gd name="connsiteY100" fmla="*/ 816794 h 1026015"/>
                <a:gd name="connsiteX101" fmla="*/ 25865 w 2692282"/>
                <a:gd name="connsiteY101" fmla="*/ 802867 h 1026015"/>
                <a:gd name="connsiteX102" fmla="*/ 17028 w 2692282"/>
                <a:gd name="connsiteY102" fmla="*/ 789270 h 1026015"/>
                <a:gd name="connsiteX103" fmla="*/ 7884 w 2692282"/>
                <a:gd name="connsiteY103" fmla="*/ 775354 h 1026015"/>
                <a:gd name="connsiteX104" fmla="*/ 0 w 2692282"/>
                <a:gd name="connsiteY104" fmla="*/ 760835 h 1026015"/>
                <a:gd name="connsiteX105" fmla="*/ 410793 w 2692282"/>
                <a:gd name="connsiteY105" fmla="*/ 767842 h 1026015"/>
                <a:gd name="connsiteX106" fmla="*/ 562397 w 2692282"/>
                <a:gd name="connsiteY106" fmla="*/ 514938 h 1026015"/>
                <a:gd name="connsiteX107" fmla="*/ 419497 w 2692282"/>
                <a:gd name="connsiteY107" fmla="*/ 257635 h 1026015"/>
                <a:gd name="connsiteX108" fmla="*/ 8715 w 2692282"/>
                <a:gd name="connsiteY108" fmla="*/ 250002 h 1026015"/>
                <a:gd name="connsiteX109" fmla="*/ 17396 w 2692282"/>
                <a:gd name="connsiteY109" fmla="*/ 236078 h 1026015"/>
                <a:gd name="connsiteX110" fmla="*/ 26692 w 2692282"/>
                <a:gd name="connsiteY110" fmla="*/ 222789 h 1026015"/>
                <a:gd name="connsiteX111" fmla="*/ 36623 w 2692282"/>
                <a:gd name="connsiteY111" fmla="*/ 208886 h 1026015"/>
                <a:gd name="connsiteX112" fmla="*/ 46226 w 2692282"/>
                <a:gd name="connsiteY112" fmla="*/ 195916 h 1026015"/>
                <a:gd name="connsiteX113" fmla="*/ 56772 w 2692282"/>
                <a:gd name="connsiteY113" fmla="*/ 182649 h 1026015"/>
                <a:gd name="connsiteX114" fmla="*/ 67307 w 2692282"/>
                <a:gd name="connsiteY114" fmla="*/ 170007 h 1026015"/>
                <a:gd name="connsiteX115" fmla="*/ 79083 w 2692282"/>
                <a:gd name="connsiteY115" fmla="*/ 158012 h 1026015"/>
                <a:gd name="connsiteX116" fmla="*/ 90222 w 2692282"/>
                <a:gd name="connsiteY116" fmla="*/ 146632 h 1026015"/>
                <a:gd name="connsiteX117" fmla="*/ 102304 w 2692282"/>
                <a:gd name="connsiteY117" fmla="*/ 134955 h 1026015"/>
                <a:gd name="connsiteX118" fmla="*/ 114683 w 2692282"/>
                <a:gd name="connsiteY118" fmla="*/ 124220 h 1026015"/>
                <a:gd name="connsiteX119" fmla="*/ 127688 w 2692282"/>
                <a:gd name="connsiteY119" fmla="*/ 113497 h 1026015"/>
                <a:gd name="connsiteX120" fmla="*/ 140374 w 2692282"/>
                <a:gd name="connsiteY120" fmla="*/ 103081 h 1026015"/>
                <a:gd name="connsiteX121" fmla="*/ 154300 w 2692282"/>
                <a:gd name="connsiteY121" fmla="*/ 93311 h 1026015"/>
                <a:gd name="connsiteX122" fmla="*/ 167591 w 2692282"/>
                <a:gd name="connsiteY122" fmla="*/ 84157 h 1026015"/>
                <a:gd name="connsiteX123" fmla="*/ 181496 w 2692282"/>
                <a:gd name="connsiteY123" fmla="*/ 75638 h 1026015"/>
                <a:gd name="connsiteX124" fmla="*/ 196037 w 2692282"/>
                <a:gd name="connsiteY124" fmla="*/ 66504 h 1026015"/>
                <a:gd name="connsiteX125" fmla="*/ 210863 w 2692282"/>
                <a:gd name="connsiteY125" fmla="*/ 58940 h 1026015"/>
                <a:gd name="connsiteX126" fmla="*/ 225372 w 2692282"/>
                <a:gd name="connsiteY126" fmla="*/ 51682 h 1026015"/>
                <a:gd name="connsiteX127" fmla="*/ 240824 w 2692282"/>
                <a:gd name="connsiteY127" fmla="*/ 44127 h 1026015"/>
                <a:gd name="connsiteX128" fmla="*/ 255947 w 2692282"/>
                <a:gd name="connsiteY128" fmla="*/ 37505 h 1026015"/>
                <a:gd name="connsiteX129" fmla="*/ 271993 w 2692282"/>
                <a:gd name="connsiteY129" fmla="*/ 31837 h 1026015"/>
                <a:gd name="connsiteX130" fmla="*/ 287413 w 2692282"/>
                <a:gd name="connsiteY130" fmla="*/ 26159 h 1026015"/>
                <a:gd name="connsiteX131" fmla="*/ 303766 w 2692282"/>
                <a:gd name="connsiteY131" fmla="*/ 20809 h 1026015"/>
                <a:gd name="connsiteX132" fmla="*/ 320097 w 2692282"/>
                <a:gd name="connsiteY132" fmla="*/ 16710 h 1026015"/>
                <a:gd name="connsiteX133" fmla="*/ 336746 w 2692282"/>
                <a:gd name="connsiteY133" fmla="*/ 12303 h 1026015"/>
                <a:gd name="connsiteX134" fmla="*/ 353692 w 2692282"/>
                <a:gd name="connsiteY134" fmla="*/ 8839 h 1026015"/>
                <a:gd name="connsiteX135" fmla="*/ 370309 w 2692282"/>
                <a:gd name="connsiteY135" fmla="*/ 6308 h 1026015"/>
                <a:gd name="connsiteX136" fmla="*/ 387552 w 2692282"/>
                <a:gd name="connsiteY136" fmla="*/ 3788 h 1026015"/>
                <a:gd name="connsiteX137" fmla="*/ 404784 w 2692282"/>
                <a:gd name="connsiteY137" fmla="*/ 1893 h 1026015"/>
                <a:gd name="connsiteX138" fmla="*/ 422312 w 2692282"/>
                <a:gd name="connsiteY138" fmla="*/ 941 h 1026015"/>
                <a:gd name="connsiteX0" fmla="*/ 440466 w 2692282"/>
                <a:gd name="connsiteY0" fmla="*/ 0 h 1026015"/>
                <a:gd name="connsiteX1" fmla="*/ 457973 w 2692282"/>
                <a:gd name="connsiteY1" fmla="*/ 299 h 1026015"/>
                <a:gd name="connsiteX2" fmla="*/ 476719 w 2692282"/>
                <a:gd name="connsiteY2" fmla="*/ 1244 h 1026015"/>
                <a:gd name="connsiteX3" fmla="*/ 494841 w 2692282"/>
                <a:gd name="connsiteY3" fmla="*/ 2178 h 1026015"/>
                <a:gd name="connsiteX4" fmla="*/ 513260 w 2692282"/>
                <a:gd name="connsiteY4" fmla="*/ 4056 h 1026015"/>
                <a:gd name="connsiteX5" fmla="*/ 531349 w 2692282"/>
                <a:gd name="connsiteY5" fmla="*/ 6866 h 1026015"/>
                <a:gd name="connsiteX6" fmla="*/ 549429 w 2692282"/>
                <a:gd name="connsiteY6" fmla="*/ 10302 h 1026015"/>
                <a:gd name="connsiteX7" fmla="*/ 566575 w 2692282"/>
                <a:gd name="connsiteY7" fmla="*/ 13409 h 1026015"/>
                <a:gd name="connsiteX8" fmla="*/ 584314 w 2692282"/>
                <a:gd name="connsiteY8" fmla="*/ 18402 h 1026015"/>
                <a:gd name="connsiteX9" fmla="*/ 601747 w 2692282"/>
                <a:gd name="connsiteY9" fmla="*/ 23078 h 1026015"/>
                <a:gd name="connsiteX10" fmla="*/ 618225 w 2692282"/>
                <a:gd name="connsiteY10" fmla="*/ 28675 h 1026015"/>
                <a:gd name="connsiteX11" fmla="*/ 634693 w 2692282"/>
                <a:gd name="connsiteY11" fmla="*/ 34898 h 1026015"/>
                <a:gd name="connsiteX12" fmla="*/ 651151 w 2692282"/>
                <a:gd name="connsiteY12" fmla="*/ 41745 h 1026015"/>
                <a:gd name="connsiteX13" fmla="*/ 667608 w 2692282"/>
                <a:gd name="connsiteY13" fmla="*/ 48594 h 1026015"/>
                <a:gd name="connsiteX14" fmla="*/ 683101 w 2692282"/>
                <a:gd name="connsiteY14" fmla="*/ 56988 h 1026015"/>
                <a:gd name="connsiteX15" fmla="*/ 698287 w 2692282"/>
                <a:gd name="connsiteY15" fmla="*/ 65065 h 1026015"/>
                <a:gd name="connsiteX16" fmla="*/ 713779 w 2692282"/>
                <a:gd name="connsiteY16" fmla="*/ 73460 h 1026015"/>
                <a:gd name="connsiteX17" fmla="*/ 728318 w 2692282"/>
                <a:gd name="connsiteY17" fmla="*/ 82777 h 1026015"/>
                <a:gd name="connsiteX18" fmla="*/ 742846 w 2692282"/>
                <a:gd name="connsiteY18" fmla="*/ 92719 h 1026015"/>
                <a:gd name="connsiteX19" fmla="*/ 757375 w 2692282"/>
                <a:gd name="connsiteY19" fmla="*/ 102662 h 1026015"/>
                <a:gd name="connsiteX20" fmla="*/ 770322 w 2692282"/>
                <a:gd name="connsiteY20" fmla="*/ 113515 h 1026015"/>
                <a:gd name="connsiteX21" fmla="*/ 784204 w 2692282"/>
                <a:gd name="connsiteY21" fmla="*/ 124697 h 1026015"/>
                <a:gd name="connsiteX22" fmla="*/ 796825 w 2692282"/>
                <a:gd name="connsiteY22" fmla="*/ 136482 h 1026015"/>
                <a:gd name="connsiteX23" fmla="*/ 810071 w 2692282"/>
                <a:gd name="connsiteY23" fmla="*/ 148279 h 1026015"/>
                <a:gd name="connsiteX24" fmla="*/ 821748 w 2692282"/>
                <a:gd name="connsiteY24" fmla="*/ 160362 h 1026015"/>
                <a:gd name="connsiteX25" fmla="*/ 833404 w 2692282"/>
                <a:gd name="connsiteY25" fmla="*/ 173694 h 1026015"/>
                <a:gd name="connsiteX26" fmla="*/ 844752 w 2692282"/>
                <a:gd name="connsiteY26" fmla="*/ 186709 h 1026015"/>
                <a:gd name="connsiteX27" fmla="*/ 855783 w 2692282"/>
                <a:gd name="connsiteY27" fmla="*/ 200032 h 1026015"/>
                <a:gd name="connsiteX28" fmla="*/ 865860 w 2692282"/>
                <a:gd name="connsiteY28" fmla="*/ 214276 h 1026015"/>
                <a:gd name="connsiteX29" fmla="*/ 875936 w 2692282"/>
                <a:gd name="connsiteY29" fmla="*/ 228520 h 1026015"/>
                <a:gd name="connsiteX30" fmla="*/ 885377 w 2692282"/>
                <a:gd name="connsiteY30" fmla="*/ 243379 h 1026015"/>
                <a:gd name="connsiteX31" fmla="*/ 894500 w 2692282"/>
                <a:gd name="connsiteY31" fmla="*/ 258546 h 1026015"/>
                <a:gd name="connsiteX32" fmla="*/ 902690 w 2692282"/>
                <a:gd name="connsiteY32" fmla="*/ 273382 h 1026015"/>
                <a:gd name="connsiteX33" fmla="*/ 910552 w 2692282"/>
                <a:gd name="connsiteY33" fmla="*/ 289153 h 1026015"/>
                <a:gd name="connsiteX34" fmla="*/ 1939807 w 2692282"/>
                <a:gd name="connsiteY34" fmla="*/ 307008 h 1026015"/>
                <a:gd name="connsiteX35" fmla="*/ 1939807 w 2692282"/>
                <a:gd name="connsiteY35" fmla="*/ 304387 h 1026015"/>
                <a:gd name="connsiteX36" fmla="*/ 2692282 w 2692282"/>
                <a:gd name="connsiteY36" fmla="*/ 304387 h 1026015"/>
                <a:gd name="connsiteX37" fmla="*/ 2692282 w 2692282"/>
                <a:gd name="connsiteY37" fmla="*/ 790164 h 1026015"/>
                <a:gd name="connsiteX38" fmla="*/ 1967475 w 2692282"/>
                <a:gd name="connsiteY38" fmla="*/ 790164 h 1026015"/>
                <a:gd name="connsiteX39" fmla="*/ 891348 w 2692282"/>
                <a:gd name="connsiteY39" fmla="*/ 773226 h 1026015"/>
                <a:gd name="connsiteX40" fmla="*/ 882350 w 2692282"/>
                <a:gd name="connsiteY40" fmla="*/ 787458 h 1026015"/>
                <a:gd name="connsiteX41" fmla="*/ 873044 w 2692282"/>
                <a:gd name="connsiteY41" fmla="*/ 801371 h 1026015"/>
                <a:gd name="connsiteX42" fmla="*/ 863749 w 2692282"/>
                <a:gd name="connsiteY42" fmla="*/ 814659 h 1026015"/>
                <a:gd name="connsiteX43" fmla="*/ 853510 w 2692282"/>
                <a:gd name="connsiteY43" fmla="*/ 828244 h 1026015"/>
                <a:gd name="connsiteX44" fmla="*/ 843282 w 2692282"/>
                <a:gd name="connsiteY44" fmla="*/ 841204 h 1026015"/>
                <a:gd name="connsiteX45" fmla="*/ 832121 w 2692282"/>
                <a:gd name="connsiteY45" fmla="*/ 853834 h 1026015"/>
                <a:gd name="connsiteX46" fmla="*/ 820960 w 2692282"/>
                <a:gd name="connsiteY46" fmla="*/ 866466 h 1026015"/>
                <a:gd name="connsiteX47" fmla="*/ 809503 w 2692282"/>
                <a:gd name="connsiteY47" fmla="*/ 878154 h 1026015"/>
                <a:gd name="connsiteX48" fmla="*/ 797421 w 2692282"/>
                <a:gd name="connsiteY48" fmla="*/ 889831 h 1026015"/>
                <a:gd name="connsiteX49" fmla="*/ 785042 w 2692282"/>
                <a:gd name="connsiteY49" fmla="*/ 900565 h 1026015"/>
                <a:gd name="connsiteX50" fmla="*/ 772037 w 2692282"/>
                <a:gd name="connsiteY50" fmla="*/ 911288 h 1026015"/>
                <a:gd name="connsiteX51" fmla="*/ 759351 w 2692282"/>
                <a:gd name="connsiteY51" fmla="*/ 921704 h 1026015"/>
                <a:gd name="connsiteX52" fmla="*/ 745732 w 2692282"/>
                <a:gd name="connsiteY52" fmla="*/ 931792 h 1026015"/>
                <a:gd name="connsiteX53" fmla="*/ 731816 w 2692282"/>
                <a:gd name="connsiteY53" fmla="*/ 940935 h 1026015"/>
                <a:gd name="connsiteX54" fmla="*/ 718218 w 2692282"/>
                <a:gd name="connsiteY54" fmla="*/ 949773 h 1026015"/>
                <a:gd name="connsiteX55" fmla="*/ 703370 w 2692282"/>
                <a:gd name="connsiteY55" fmla="*/ 958588 h 1026015"/>
                <a:gd name="connsiteX56" fmla="*/ 688851 w 2692282"/>
                <a:gd name="connsiteY56" fmla="*/ 966471 h 1026015"/>
                <a:gd name="connsiteX57" fmla="*/ 674014 w 2692282"/>
                <a:gd name="connsiteY57" fmla="*/ 974661 h 1026015"/>
                <a:gd name="connsiteX58" fmla="*/ 658572 w 2692282"/>
                <a:gd name="connsiteY58" fmla="*/ 981590 h 1026015"/>
                <a:gd name="connsiteX59" fmla="*/ 643142 w 2692282"/>
                <a:gd name="connsiteY59" fmla="*/ 987894 h 1026015"/>
                <a:gd name="connsiteX60" fmla="*/ 627710 w 2692282"/>
                <a:gd name="connsiteY60" fmla="*/ 994198 h 1026015"/>
                <a:gd name="connsiteX61" fmla="*/ 611358 w 2692282"/>
                <a:gd name="connsiteY61" fmla="*/ 999548 h 1026015"/>
                <a:gd name="connsiteX62" fmla="*/ 595630 w 2692282"/>
                <a:gd name="connsiteY62" fmla="*/ 1004909 h 1026015"/>
                <a:gd name="connsiteX63" fmla="*/ 578981 w 2692282"/>
                <a:gd name="connsiteY63" fmla="*/ 1009315 h 1026015"/>
                <a:gd name="connsiteX64" fmla="*/ 562025 w 2692282"/>
                <a:gd name="connsiteY64" fmla="*/ 1013405 h 1026015"/>
                <a:gd name="connsiteX65" fmla="*/ 545079 w 2692282"/>
                <a:gd name="connsiteY65" fmla="*/ 1016868 h 1026015"/>
                <a:gd name="connsiteX66" fmla="*/ 528451 w 2692282"/>
                <a:gd name="connsiteY66" fmla="*/ 1020024 h 1026015"/>
                <a:gd name="connsiteX67" fmla="*/ 510891 w 2692282"/>
                <a:gd name="connsiteY67" fmla="*/ 1022852 h 1026015"/>
                <a:gd name="connsiteX68" fmla="*/ 493670 w 2692282"/>
                <a:gd name="connsiteY68" fmla="*/ 1024121 h 1026015"/>
                <a:gd name="connsiteX69" fmla="*/ 475823 w 2692282"/>
                <a:gd name="connsiteY69" fmla="*/ 1025381 h 1026015"/>
                <a:gd name="connsiteX70" fmla="*/ 457987 w 2692282"/>
                <a:gd name="connsiteY70" fmla="*/ 1026015 h 1026015"/>
                <a:gd name="connsiteX71" fmla="*/ 440480 w 2692282"/>
                <a:gd name="connsiteY71" fmla="*/ 1025716 h 1026015"/>
                <a:gd name="connsiteX72" fmla="*/ 422666 w 2692282"/>
                <a:gd name="connsiteY72" fmla="*/ 1025100 h 1026015"/>
                <a:gd name="connsiteX73" fmla="*/ 404862 w 2692282"/>
                <a:gd name="connsiteY73" fmla="*/ 1023857 h 1026015"/>
                <a:gd name="connsiteX74" fmla="*/ 387376 w 2692282"/>
                <a:gd name="connsiteY74" fmla="*/ 1022309 h 1026015"/>
                <a:gd name="connsiteX75" fmla="*/ 369901 w 2692282"/>
                <a:gd name="connsiteY75" fmla="*/ 1020134 h 1026015"/>
                <a:gd name="connsiteX76" fmla="*/ 353380 w 2692282"/>
                <a:gd name="connsiteY76" fmla="*/ 1017038 h 1026015"/>
                <a:gd name="connsiteX77" fmla="*/ 336551 w 2692282"/>
                <a:gd name="connsiteY77" fmla="*/ 1013624 h 1026015"/>
                <a:gd name="connsiteX78" fmla="*/ 319733 w 2692282"/>
                <a:gd name="connsiteY78" fmla="*/ 1009584 h 1026015"/>
                <a:gd name="connsiteX79" fmla="*/ 303244 w 2692282"/>
                <a:gd name="connsiteY79" fmla="*/ 1004611 h 1026015"/>
                <a:gd name="connsiteX80" fmla="*/ 287370 w 2692282"/>
                <a:gd name="connsiteY80" fmla="*/ 1000276 h 1026015"/>
                <a:gd name="connsiteX81" fmla="*/ 270584 w 2692282"/>
                <a:gd name="connsiteY81" fmla="*/ 994360 h 1026015"/>
                <a:gd name="connsiteX82" fmla="*/ 255366 w 2692282"/>
                <a:gd name="connsiteY82" fmla="*/ 988160 h 1026015"/>
                <a:gd name="connsiteX83" fmla="*/ 239841 w 2692282"/>
                <a:gd name="connsiteY83" fmla="*/ 981640 h 1026015"/>
                <a:gd name="connsiteX84" fmla="*/ 224953 w 2692282"/>
                <a:gd name="connsiteY84" fmla="*/ 974506 h 1026015"/>
                <a:gd name="connsiteX85" fmla="*/ 209757 w 2692282"/>
                <a:gd name="connsiteY85" fmla="*/ 967054 h 1026015"/>
                <a:gd name="connsiteX86" fmla="*/ 195822 w 2692282"/>
                <a:gd name="connsiteY86" fmla="*/ 958998 h 1026015"/>
                <a:gd name="connsiteX87" fmla="*/ 180955 w 2692282"/>
                <a:gd name="connsiteY87" fmla="*/ 950615 h 1026015"/>
                <a:gd name="connsiteX88" fmla="*/ 167041 w 2692282"/>
                <a:gd name="connsiteY88" fmla="*/ 941309 h 1026015"/>
                <a:gd name="connsiteX89" fmla="*/ 153128 w 2692282"/>
                <a:gd name="connsiteY89" fmla="*/ 932002 h 1026015"/>
                <a:gd name="connsiteX90" fmla="*/ 139850 w 2692282"/>
                <a:gd name="connsiteY90" fmla="*/ 922081 h 1026015"/>
                <a:gd name="connsiteX91" fmla="*/ 126880 w 2692282"/>
                <a:gd name="connsiteY91" fmla="*/ 912478 h 1026015"/>
                <a:gd name="connsiteX92" fmla="*/ 113930 w 2692282"/>
                <a:gd name="connsiteY92" fmla="*/ 901625 h 1026015"/>
                <a:gd name="connsiteX93" fmla="*/ 101617 w 2692282"/>
                <a:gd name="connsiteY93" fmla="*/ 890157 h 1026015"/>
                <a:gd name="connsiteX94" fmla="*/ 89611 w 2692282"/>
                <a:gd name="connsiteY94" fmla="*/ 879007 h 1026015"/>
                <a:gd name="connsiteX95" fmla="*/ 77934 w 2692282"/>
                <a:gd name="connsiteY95" fmla="*/ 866925 h 1026015"/>
                <a:gd name="connsiteX96" fmla="*/ 66882 w 2692282"/>
                <a:gd name="connsiteY96" fmla="*/ 854853 h 1026015"/>
                <a:gd name="connsiteX97" fmla="*/ 56137 w 2692282"/>
                <a:gd name="connsiteY97" fmla="*/ 843099 h 1026015"/>
                <a:gd name="connsiteX98" fmla="*/ 45732 w 2692282"/>
                <a:gd name="connsiteY98" fmla="*/ 829787 h 1026015"/>
                <a:gd name="connsiteX99" fmla="*/ 35635 w 2692282"/>
                <a:gd name="connsiteY99" fmla="*/ 816794 h 1026015"/>
                <a:gd name="connsiteX100" fmla="*/ 25865 w 2692282"/>
                <a:gd name="connsiteY100" fmla="*/ 802867 h 1026015"/>
                <a:gd name="connsiteX101" fmla="*/ 17028 w 2692282"/>
                <a:gd name="connsiteY101" fmla="*/ 789270 h 1026015"/>
                <a:gd name="connsiteX102" fmla="*/ 7884 w 2692282"/>
                <a:gd name="connsiteY102" fmla="*/ 775354 h 1026015"/>
                <a:gd name="connsiteX103" fmla="*/ 0 w 2692282"/>
                <a:gd name="connsiteY103" fmla="*/ 760835 h 1026015"/>
                <a:gd name="connsiteX104" fmla="*/ 410793 w 2692282"/>
                <a:gd name="connsiteY104" fmla="*/ 767842 h 1026015"/>
                <a:gd name="connsiteX105" fmla="*/ 562397 w 2692282"/>
                <a:gd name="connsiteY105" fmla="*/ 514938 h 1026015"/>
                <a:gd name="connsiteX106" fmla="*/ 419497 w 2692282"/>
                <a:gd name="connsiteY106" fmla="*/ 257635 h 1026015"/>
                <a:gd name="connsiteX107" fmla="*/ 8715 w 2692282"/>
                <a:gd name="connsiteY107" fmla="*/ 250002 h 1026015"/>
                <a:gd name="connsiteX108" fmla="*/ 17396 w 2692282"/>
                <a:gd name="connsiteY108" fmla="*/ 236078 h 1026015"/>
                <a:gd name="connsiteX109" fmla="*/ 26692 w 2692282"/>
                <a:gd name="connsiteY109" fmla="*/ 222789 h 1026015"/>
                <a:gd name="connsiteX110" fmla="*/ 36623 w 2692282"/>
                <a:gd name="connsiteY110" fmla="*/ 208886 h 1026015"/>
                <a:gd name="connsiteX111" fmla="*/ 46226 w 2692282"/>
                <a:gd name="connsiteY111" fmla="*/ 195916 h 1026015"/>
                <a:gd name="connsiteX112" fmla="*/ 56772 w 2692282"/>
                <a:gd name="connsiteY112" fmla="*/ 182649 h 1026015"/>
                <a:gd name="connsiteX113" fmla="*/ 67307 w 2692282"/>
                <a:gd name="connsiteY113" fmla="*/ 170007 h 1026015"/>
                <a:gd name="connsiteX114" fmla="*/ 79083 w 2692282"/>
                <a:gd name="connsiteY114" fmla="*/ 158012 h 1026015"/>
                <a:gd name="connsiteX115" fmla="*/ 90222 w 2692282"/>
                <a:gd name="connsiteY115" fmla="*/ 146632 h 1026015"/>
                <a:gd name="connsiteX116" fmla="*/ 102304 w 2692282"/>
                <a:gd name="connsiteY116" fmla="*/ 134955 h 1026015"/>
                <a:gd name="connsiteX117" fmla="*/ 114683 w 2692282"/>
                <a:gd name="connsiteY117" fmla="*/ 124220 h 1026015"/>
                <a:gd name="connsiteX118" fmla="*/ 127688 w 2692282"/>
                <a:gd name="connsiteY118" fmla="*/ 113497 h 1026015"/>
                <a:gd name="connsiteX119" fmla="*/ 140374 w 2692282"/>
                <a:gd name="connsiteY119" fmla="*/ 103081 h 1026015"/>
                <a:gd name="connsiteX120" fmla="*/ 154300 w 2692282"/>
                <a:gd name="connsiteY120" fmla="*/ 93311 h 1026015"/>
                <a:gd name="connsiteX121" fmla="*/ 167591 w 2692282"/>
                <a:gd name="connsiteY121" fmla="*/ 84157 h 1026015"/>
                <a:gd name="connsiteX122" fmla="*/ 181496 w 2692282"/>
                <a:gd name="connsiteY122" fmla="*/ 75638 h 1026015"/>
                <a:gd name="connsiteX123" fmla="*/ 196037 w 2692282"/>
                <a:gd name="connsiteY123" fmla="*/ 66504 h 1026015"/>
                <a:gd name="connsiteX124" fmla="*/ 210863 w 2692282"/>
                <a:gd name="connsiteY124" fmla="*/ 58940 h 1026015"/>
                <a:gd name="connsiteX125" fmla="*/ 225372 w 2692282"/>
                <a:gd name="connsiteY125" fmla="*/ 51682 h 1026015"/>
                <a:gd name="connsiteX126" fmla="*/ 240824 w 2692282"/>
                <a:gd name="connsiteY126" fmla="*/ 44127 h 1026015"/>
                <a:gd name="connsiteX127" fmla="*/ 255947 w 2692282"/>
                <a:gd name="connsiteY127" fmla="*/ 37505 h 1026015"/>
                <a:gd name="connsiteX128" fmla="*/ 271993 w 2692282"/>
                <a:gd name="connsiteY128" fmla="*/ 31837 h 1026015"/>
                <a:gd name="connsiteX129" fmla="*/ 287413 w 2692282"/>
                <a:gd name="connsiteY129" fmla="*/ 26159 h 1026015"/>
                <a:gd name="connsiteX130" fmla="*/ 303766 w 2692282"/>
                <a:gd name="connsiteY130" fmla="*/ 20809 h 1026015"/>
                <a:gd name="connsiteX131" fmla="*/ 320097 w 2692282"/>
                <a:gd name="connsiteY131" fmla="*/ 16710 h 1026015"/>
                <a:gd name="connsiteX132" fmla="*/ 336746 w 2692282"/>
                <a:gd name="connsiteY132" fmla="*/ 12303 h 1026015"/>
                <a:gd name="connsiteX133" fmla="*/ 353692 w 2692282"/>
                <a:gd name="connsiteY133" fmla="*/ 8839 h 1026015"/>
                <a:gd name="connsiteX134" fmla="*/ 370309 w 2692282"/>
                <a:gd name="connsiteY134" fmla="*/ 6308 h 1026015"/>
                <a:gd name="connsiteX135" fmla="*/ 387552 w 2692282"/>
                <a:gd name="connsiteY135" fmla="*/ 3788 h 1026015"/>
                <a:gd name="connsiteX136" fmla="*/ 404784 w 2692282"/>
                <a:gd name="connsiteY136" fmla="*/ 1893 h 1026015"/>
                <a:gd name="connsiteX137" fmla="*/ 422312 w 2692282"/>
                <a:gd name="connsiteY137" fmla="*/ 941 h 1026015"/>
                <a:gd name="connsiteX138" fmla="*/ 440466 w 2692282"/>
                <a:gd name="connsiteY138" fmla="*/ 0 h 1026015"/>
                <a:gd name="connsiteX0" fmla="*/ 440466 w 2692282"/>
                <a:gd name="connsiteY0" fmla="*/ 0 h 1026015"/>
                <a:gd name="connsiteX1" fmla="*/ 457973 w 2692282"/>
                <a:gd name="connsiteY1" fmla="*/ 299 h 1026015"/>
                <a:gd name="connsiteX2" fmla="*/ 476719 w 2692282"/>
                <a:gd name="connsiteY2" fmla="*/ 1244 h 1026015"/>
                <a:gd name="connsiteX3" fmla="*/ 494841 w 2692282"/>
                <a:gd name="connsiteY3" fmla="*/ 2178 h 1026015"/>
                <a:gd name="connsiteX4" fmla="*/ 513260 w 2692282"/>
                <a:gd name="connsiteY4" fmla="*/ 4056 h 1026015"/>
                <a:gd name="connsiteX5" fmla="*/ 531349 w 2692282"/>
                <a:gd name="connsiteY5" fmla="*/ 6866 h 1026015"/>
                <a:gd name="connsiteX6" fmla="*/ 549429 w 2692282"/>
                <a:gd name="connsiteY6" fmla="*/ 10302 h 1026015"/>
                <a:gd name="connsiteX7" fmla="*/ 566575 w 2692282"/>
                <a:gd name="connsiteY7" fmla="*/ 13409 h 1026015"/>
                <a:gd name="connsiteX8" fmla="*/ 584314 w 2692282"/>
                <a:gd name="connsiteY8" fmla="*/ 18402 h 1026015"/>
                <a:gd name="connsiteX9" fmla="*/ 601747 w 2692282"/>
                <a:gd name="connsiteY9" fmla="*/ 23078 h 1026015"/>
                <a:gd name="connsiteX10" fmla="*/ 618225 w 2692282"/>
                <a:gd name="connsiteY10" fmla="*/ 28675 h 1026015"/>
                <a:gd name="connsiteX11" fmla="*/ 634693 w 2692282"/>
                <a:gd name="connsiteY11" fmla="*/ 34898 h 1026015"/>
                <a:gd name="connsiteX12" fmla="*/ 651151 w 2692282"/>
                <a:gd name="connsiteY12" fmla="*/ 41745 h 1026015"/>
                <a:gd name="connsiteX13" fmla="*/ 667608 w 2692282"/>
                <a:gd name="connsiteY13" fmla="*/ 48594 h 1026015"/>
                <a:gd name="connsiteX14" fmla="*/ 683101 w 2692282"/>
                <a:gd name="connsiteY14" fmla="*/ 56988 h 1026015"/>
                <a:gd name="connsiteX15" fmla="*/ 698287 w 2692282"/>
                <a:gd name="connsiteY15" fmla="*/ 65065 h 1026015"/>
                <a:gd name="connsiteX16" fmla="*/ 713779 w 2692282"/>
                <a:gd name="connsiteY16" fmla="*/ 73460 h 1026015"/>
                <a:gd name="connsiteX17" fmla="*/ 728318 w 2692282"/>
                <a:gd name="connsiteY17" fmla="*/ 82777 h 1026015"/>
                <a:gd name="connsiteX18" fmla="*/ 742846 w 2692282"/>
                <a:gd name="connsiteY18" fmla="*/ 92719 h 1026015"/>
                <a:gd name="connsiteX19" fmla="*/ 757375 w 2692282"/>
                <a:gd name="connsiteY19" fmla="*/ 102662 h 1026015"/>
                <a:gd name="connsiteX20" fmla="*/ 770322 w 2692282"/>
                <a:gd name="connsiteY20" fmla="*/ 113515 h 1026015"/>
                <a:gd name="connsiteX21" fmla="*/ 784204 w 2692282"/>
                <a:gd name="connsiteY21" fmla="*/ 124697 h 1026015"/>
                <a:gd name="connsiteX22" fmla="*/ 796825 w 2692282"/>
                <a:gd name="connsiteY22" fmla="*/ 136482 h 1026015"/>
                <a:gd name="connsiteX23" fmla="*/ 810071 w 2692282"/>
                <a:gd name="connsiteY23" fmla="*/ 148279 h 1026015"/>
                <a:gd name="connsiteX24" fmla="*/ 821748 w 2692282"/>
                <a:gd name="connsiteY24" fmla="*/ 160362 h 1026015"/>
                <a:gd name="connsiteX25" fmla="*/ 833404 w 2692282"/>
                <a:gd name="connsiteY25" fmla="*/ 173694 h 1026015"/>
                <a:gd name="connsiteX26" fmla="*/ 844752 w 2692282"/>
                <a:gd name="connsiteY26" fmla="*/ 186709 h 1026015"/>
                <a:gd name="connsiteX27" fmla="*/ 855783 w 2692282"/>
                <a:gd name="connsiteY27" fmla="*/ 200032 h 1026015"/>
                <a:gd name="connsiteX28" fmla="*/ 865860 w 2692282"/>
                <a:gd name="connsiteY28" fmla="*/ 214276 h 1026015"/>
                <a:gd name="connsiteX29" fmla="*/ 875936 w 2692282"/>
                <a:gd name="connsiteY29" fmla="*/ 228520 h 1026015"/>
                <a:gd name="connsiteX30" fmla="*/ 885377 w 2692282"/>
                <a:gd name="connsiteY30" fmla="*/ 243379 h 1026015"/>
                <a:gd name="connsiteX31" fmla="*/ 894500 w 2692282"/>
                <a:gd name="connsiteY31" fmla="*/ 258546 h 1026015"/>
                <a:gd name="connsiteX32" fmla="*/ 902690 w 2692282"/>
                <a:gd name="connsiteY32" fmla="*/ 273382 h 1026015"/>
                <a:gd name="connsiteX33" fmla="*/ 910552 w 2692282"/>
                <a:gd name="connsiteY33" fmla="*/ 289153 h 1026015"/>
                <a:gd name="connsiteX34" fmla="*/ 1939807 w 2692282"/>
                <a:gd name="connsiteY34" fmla="*/ 307008 h 1026015"/>
                <a:gd name="connsiteX35" fmla="*/ 1939807 w 2692282"/>
                <a:gd name="connsiteY35" fmla="*/ 304387 h 1026015"/>
                <a:gd name="connsiteX36" fmla="*/ 2692282 w 2692282"/>
                <a:gd name="connsiteY36" fmla="*/ 304387 h 1026015"/>
                <a:gd name="connsiteX37" fmla="*/ 2692282 w 2692282"/>
                <a:gd name="connsiteY37" fmla="*/ 790164 h 1026015"/>
                <a:gd name="connsiteX38" fmla="*/ 891348 w 2692282"/>
                <a:gd name="connsiteY38" fmla="*/ 773226 h 1026015"/>
                <a:gd name="connsiteX39" fmla="*/ 882350 w 2692282"/>
                <a:gd name="connsiteY39" fmla="*/ 787458 h 1026015"/>
                <a:gd name="connsiteX40" fmla="*/ 873044 w 2692282"/>
                <a:gd name="connsiteY40" fmla="*/ 801371 h 1026015"/>
                <a:gd name="connsiteX41" fmla="*/ 863749 w 2692282"/>
                <a:gd name="connsiteY41" fmla="*/ 814659 h 1026015"/>
                <a:gd name="connsiteX42" fmla="*/ 853510 w 2692282"/>
                <a:gd name="connsiteY42" fmla="*/ 828244 h 1026015"/>
                <a:gd name="connsiteX43" fmla="*/ 843282 w 2692282"/>
                <a:gd name="connsiteY43" fmla="*/ 841204 h 1026015"/>
                <a:gd name="connsiteX44" fmla="*/ 832121 w 2692282"/>
                <a:gd name="connsiteY44" fmla="*/ 853834 h 1026015"/>
                <a:gd name="connsiteX45" fmla="*/ 820960 w 2692282"/>
                <a:gd name="connsiteY45" fmla="*/ 866466 h 1026015"/>
                <a:gd name="connsiteX46" fmla="*/ 809503 w 2692282"/>
                <a:gd name="connsiteY46" fmla="*/ 878154 h 1026015"/>
                <a:gd name="connsiteX47" fmla="*/ 797421 w 2692282"/>
                <a:gd name="connsiteY47" fmla="*/ 889831 h 1026015"/>
                <a:gd name="connsiteX48" fmla="*/ 785042 w 2692282"/>
                <a:gd name="connsiteY48" fmla="*/ 900565 h 1026015"/>
                <a:gd name="connsiteX49" fmla="*/ 772037 w 2692282"/>
                <a:gd name="connsiteY49" fmla="*/ 911288 h 1026015"/>
                <a:gd name="connsiteX50" fmla="*/ 759351 w 2692282"/>
                <a:gd name="connsiteY50" fmla="*/ 921704 h 1026015"/>
                <a:gd name="connsiteX51" fmla="*/ 745732 w 2692282"/>
                <a:gd name="connsiteY51" fmla="*/ 931792 h 1026015"/>
                <a:gd name="connsiteX52" fmla="*/ 731816 w 2692282"/>
                <a:gd name="connsiteY52" fmla="*/ 940935 h 1026015"/>
                <a:gd name="connsiteX53" fmla="*/ 718218 w 2692282"/>
                <a:gd name="connsiteY53" fmla="*/ 949773 h 1026015"/>
                <a:gd name="connsiteX54" fmla="*/ 703370 w 2692282"/>
                <a:gd name="connsiteY54" fmla="*/ 958588 h 1026015"/>
                <a:gd name="connsiteX55" fmla="*/ 688851 w 2692282"/>
                <a:gd name="connsiteY55" fmla="*/ 966471 h 1026015"/>
                <a:gd name="connsiteX56" fmla="*/ 674014 w 2692282"/>
                <a:gd name="connsiteY56" fmla="*/ 974661 h 1026015"/>
                <a:gd name="connsiteX57" fmla="*/ 658572 w 2692282"/>
                <a:gd name="connsiteY57" fmla="*/ 981590 h 1026015"/>
                <a:gd name="connsiteX58" fmla="*/ 643142 w 2692282"/>
                <a:gd name="connsiteY58" fmla="*/ 987894 h 1026015"/>
                <a:gd name="connsiteX59" fmla="*/ 627710 w 2692282"/>
                <a:gd name="connsiteY59" fmla="*/ 994198 h 1026015"/>
                <a:gd name="connsiteX60" fmla="*/ 611358 w 2692282"/>
                <a:gd name="connsiteY60" fmla="*/ 999548 h 1026015"/>
                <a:gd name="connsiteX61" fmla="*/ 595630 w 2692282"/>
                <a:gd name="connsiteY61" fmla="*/ 1004909 h 1026015"/>
                <a:gd name="connsiteX62" fmla="*/ 578981 w 2692282"/>
                <a:gd name="connsiteY62" fmla="*/ 1009315 h 1026015"/>
                <a:gd name="connsiteX63" fmla="*/ 562025 w 2692282"/>
                <a:gd name="connsiteY63" fmla="*/ 1013405 h 1026015"/>
                <a:gd name="connsiteX64" fmla="*/ 545079 w 2692282"/>
                <a:gd name="connsiteY64" fmla="*/ 1016868 h 1026015"/>
                <a:gd name="connsiteX65" fmla="*/ 528451 w 2692282"/>
                <a:gd name="connsiteY65" fmla="*/ 1020024 h 1026015"/>
                <a:gd name="connsiteX66" fmla="*/ 510891 w 2692282"/>
                <a:gd name="connsiteY66" fmla="*/ 1022852 h 1026015"/>
                <a:gd name="connsiteX67" fmla="*/ 493670 w 2692282"/>
                <a:gd name="connsiteY67" fmla="*/ 1024121 h 1026015"/>
                <a:gd name="connsiteX68" fmla="*/ 475823 w 2692282"/>
                <a:gd name="connsiteY68" fmla="*/ 1025381 h 1026015"/>
                <a:gd name="connsiteX69" fmla="*/ 457987 w 2692282"/>
                <a:gd name="connsiteY69" fmla="*/ 1026015 h 1026015"/>
                <a:gd name="connsiteX70" fmla="*/ 440480 w 2692282"/>
                <a:gd name="connsiteY70" fmla="*/ 1025716 h 1026015"/>
                <a:gd name="connsiteX71" fmla="*/ 422666 w 2692282"/>
                <a:gd name="connsiteY71" fmla="*/ 1025100 h 1026015"/>
                <a:gd name="connsiteX72" fmla="*/ 404862 w 2692282"/>
                <a:gd name="connsiteY72" fmla="*/ 1023857 h 1026015"/>
                <a:gd name="connsiteX73" fmla="*/ 387376 w 2692282"/>
                <a:gd name="connsiteY73" fmla="*/ 1022309 h 1026015"/>
                <a:gd name="connsiteX74" fmla="*/ 369901 w 2692282"/>
                <a:gd name="connsiteY74" fmla="*/ 1020134 h 1026015"/>
                <a:gd name="connsiteX75" fmla="*/ 353380 w 2692282"/>
                <a:gd name="connsiteY75" fmla="*/ 1017038 h 1026015"/>
                <a:gd name="connsiteX76" fmla="*/ 336551 w 2692282"/>
                <a:gd name="connsiteY76" fmla="*/ 1013624 h 1026015"/>
                <a:gd name="connsiteX77" fmla="*/ 319733 w 2692282"/>
                <a:gd name="connsiteY77" fmla="*/ 1009584 h 1026015"/>
                <a:gd name="connsiteX78" fmla="*/ 303244 w 2692282"/>
                <a:gd name="connsiteY78" fmla="*/ 1004611 h 1026015"/>
                <a:gd name="connsiteX79" fmla="*/ 287370 w 2692282"/>
                <a:gd name="connsiteY79" fmla="*/ 1000276 h 1026015"/>
                <a:gd name="connsiteX80" fmla="*/ 270584 w 2692282"/>
                <a:gd name="connsiteY80" fmla="*/ 994360 h 1026015"/>
                <a:gd name="connsiteX81" fmla="*/ 255366 w 2692282"/>
                <a:gd name="connsiteY81" fmla="*/ 988160 h 1026015"/>
                <a:gd name="connsiteX82" fmla="*/ 239841 w 2692282"/>
                <a:gd name="connsiteY82" fmla="*/ 981640 h 1026015"/>
                <a:gd name="connsiteX83" fmla="*/ 224953 w 2692282"/>
                <a:gd name="connsiteY83" fmla="*/ 974506 h 1026015"/>
                <a:gd name="connsiteX84" fmla="*/ 209757 w 2692282"/>
                <a:gd name="connsiteY84" fmla="*/ 967054 h 1026015"/>
                <a:gd name="connsiteX85" fmla="*/ 195822 w 2692282"/>
                <a:gd name="connsiteY85" fmla="*/ 958998 h 1026015"/>
                <a:gd name="connsiteX86" fmla="*/ 180955 w 2692282"/>
                <a:gd name="connsiteY86" fmla="*/ 950615 h 1026015"/>
                <a:gd name="connsiteX87" fmla="*/ 167041 w 2692282"/>
                <a:gd name="connsiteY87" fmla="*/ 941309 h 1026015"/>
                <a:gd name="connsiteX88" fmla="*/ 153128 w 2692282"/>
                <a:gd name="connsiteY88" fmla="*/ 932002 h 1026015"/>
                <a:gd name="connsiteX89" fmla="*/ 139850 w 2692282"/>
                <a:gd name="connsiteY89" fmla="*/ 922081 h 1026015"/>
                <a:gd name="connsiteX90" fmla="*/ 126880 w 2692282"/>
                <a:gd name="connsiteY90" fmla="*/ 912478 h 1026015"/>
                <a:gd name="connsiteX91" fmla="*/ 113930 w 2692282"/>
                <a:gd name="connsiteY91" fmla="*/ 901625 h 1026015"/>
                <a:gd name="connsiteX92" fmla="*/ 101617 w 2692282"/>
                <a:gd name="connsiteY92" fmla="*/ 890157 h 1026015"/>
                <a:gd name="connsiteX93" fmla="*/ 89611 w 2692282"/>
                <a:gd name="connsiteY93" fmla="*/ 879007 h 1026015"/>
                <a:gd name="connsiteX94" fmla="*/ 77934 w 2692282"/>
                <a:gd name="connsiteY94" fmla="*/ 866925 h 1026015"/>
                <a:gd name="connsiteX95" fmla="*/ 66882 w 2692282"/>
                <a:gd name="connsiteY95" fmla="*/ 854853 h 1026015"/>
                <a:gd name="connsiteX96" fmla="*/ 56137 w 2692282"/>
                <a:gd name="connsiteY96" fmla="*/ 843099 h 1026015"/>
                <a:gd name="connsiteX97" fmla="*/ 45732 w 2692282"/>
                <a:gd name="connsiteY97" fmla="*/ 829787 h 1026015"/>
                <a:gd name="connsiteX98" fmla="*/ 35635 w 2692282"/>
                <a:gd name="connsiteY98" fmla="*/ 816794 h 1026015"/>
                <a:gd name="connsiteX99" fmla="*/ 25865 w 2692282"/>
                <a:gd name="connsiteY99" fmla="*/ 802867 h 1026015"/>
                <a:gd name="connsiteX100" fmla="*/ 17028 w 2692282"/>
                <a:gd name="connsiteY100" fmla="*/ 789270 h 1026015"/>
                <a:gd name="connsiteX101" fmla="*/ 7884 w 2692282"/>
                <a:gd name="connsiteY101" fmla="*/ 775354 h 1026015"/>
                <a:gd name="connsiteX102" fmla="*/ 0 w 2692282"/>
                <a:gd name="connsiteY102" fmla="*/ 760835 h 1026015"/>
                <a:gd name="connsiteX103" fmla="*/ 410793 w 2692282"/>
                <a:gd name="connsiteY103" fmla="*/ 767842 h 1026015"/>
                <a:gd name="connsiteX104" fmla="*/ 562397 w 2692282"/>
                <a:gd name="connsiteY104" fmla="*/ 514938 h 1026015"/>
                <a:gd name="connsiteX105" fmla="*/ 419497 w 2692282"/>
                <a:gd name="connsiteY105" fmla="*/ 257635 h 1026015"/>
                <a:gd name="connsiteX106" fmla="*/ 8715 w 2692282"/>
                <a:gd name="connsiteY106" fmla="*/ 250002 h 1026015"/>
                <a:gd name="connsiteX107" fmla="*/ 17396 w 2692282"/>
                <a:gd name="connsiteY107" fmla="*/ 236078 h 1026015"/>
                <a:gd name="connsiteX108" fmla="*/ 26692 w 2692282"/>
                <a:gd name="connsiteY108" fmla="*/ 222789 h 1026015"/>
                <a:gd name="connsiteX109" fmla="*/ 36623 w 2692282"/>
                <a:gd name="connsiteY109" fmla="*/ 208886 h 1026015"/>
                <a:gd name="connsiteX110" fmla="*/ 46226 w 2692282"/>
                <a:gd name="connsiteY110" fmla="*/ 195916 h 1026015"/>
                <a:gd name="connsiteX111" fmla="*/ 56772 w 2692282"/>
                <a:gd name="connsiteY111" fmla="*/ 182649 h 1026015"/>
                <a:gd name="connsiteX112" fmla="*/ 67307 w 2692282"/>
                <a:gd name="connsiteY112" fmla="*/ 170007 h 1026015"/>
                <a:gd name="connsiteX113" fmla="*/ 79083 w 2692282"/>
                <a:gd name="connsiteY113" fmla="*/ 158012 h 1026015"/>
                <a:gd name="connsiteX114" fmla="*/ 90222 w 2692282"/>
                <a:gd name="connsiteY114" fmla="*/ 146632 h 1026015"/>
                <a:gd name="connsiteX115" fmla="*/ 102304 w 2692282"/>
                <a:gd name="connsiteY115" fmla="*/ 134955 h 1026015"/>
                <a:gd name="connsiteX116" fmla="*/ 114683 w 2692282"/>
                <a:gd name="connsiteY116" fmla="*/ 124220 h 1026015"/>
                <a:gd name="connsiteX117" fmla="*/ 127688 w 2692282"/>
                <a:gd name="connsiteY117" fmla="*/ 113497 h 1026015"/>
                <a:gd name="connsiteX118" fmla="*/ 140374 w 2692282"/>
                <a:gd name="connsiteY118" fmla="*/ 103081 h 1026015"/>
                <a:gd name="connsiteX119" fmla="*/ 154300 w 2692282"/>
                <a:gd name="connsiteY119" fmla="*/ 93311 h 1026015"/>
                <a:gd name="connsiteX120" fmla="*/ 167591 w 2692282"/>
                <a:gd name="connsiteY120" fmla="*/ 84157 h 1026015"/>
                <a:gd name="connsiteX121" fmla="*/ 181496 w 2692282"/>
                <a:gd name="connsiteY121" fmla="*/ 75638 h 1026015"/>
                <a:gd name="connsiteX122" fmla="*/ 196037 w 2692282"/>
                <a:gd name="connsiteY122" fmla="*/ 66504 h 1026015"/>
                <a:gd name="connsiteX123" fmla="*/ 210863 w 2692282"/>
                <a:gd name="connsiteY123" fmla="*/ 58940 h 1026015"/>
                <a:gd name="connsiteX124" fmla="*/ 225372 w 2692282"/>
                <a:gd name="connsiteY124" fmla="*/ 51682 h 1026015"/>
                <a:gd name="connsiteX125" fmla="*/ 240824 w 2692282"/>
                <a:gd name="connsiteY125" fmla="*/ 44127 h 1026015"/>
                <a:gd name="connsiteX126" fmla="*/ 255947 w 2692282"/>
                <a:gd name="connsiteY126" fmla="*/ 37505 h 1026015"/>
                <a:gd name="connsiteX127" fmla="*/ 271993 w 2692282"/>
                <a:gd name="connsiteY127" fmla="*/ 31837 h 1026015"/>
                <a:gd name="connsiteX128" fmla="*/ 287413 w 2692282"/>
                <a:gd name="connsiteY128" fmla="*/ 26159 h 1026015"/>
                <a:gd name="connsiteX129" fmla="*/ 303766 w 2692282"/>
                <a:gd name="connsiteY129" fmla="*/ 20809 h 1026015"/>
                <a:gd name="connsiteX130" fmla="*/ 320097 w 2692282"/>
                <a:gd name="connsiteY130" fmla="*/ 16710 h 1026015"/>
                <a:gd name="connsiteX131" fmla="*/ 336746 w 2692282"/>
                <a:gd name="connsiteY131" fmla="*/ 12303 h 1026015"/>
                <a:gd name="connsiteX132" fmla="*/ 353692 w 2692282"/>
                <a:gd name="connsiteY132" fmla="*/ 8839 h 1026015"/>
                <a:gd name="connsiteX133" fmla="*/ 370309 w 2692282"/>
                <a:gd name="connsiteY133" fmla="*/ 6308 h 1026015"/>
                <a:gd name="connsiteX134" fmla="*/ 387552 w 2692282"/>
                <a:gd name="connsiteY134" fmla="*/ 3788 h 1026015"/>
                <a:gd name="connsiteX135" fmla="*/ 404784 w 2692282"/>
                <a:gd name="connsiteY135" fmla="*/ 1893 h 1026015"/>
                <a:gd name="connsiteX136" fmla="*/ 422312 w 2692282"/>
                <a:gd name="connsiteY136" fmla="*/ 941 h 1026015"/>
                <a:gd name="connsiteX137" fmla="*/ 440466 w 2692282"/>
                <a:gd name="connsiteY137" fmla="*/ 0 h 1026015"/>
                <a:gd name="connsiteX0" fmla="*/ 440466 w 2692282"/>
                <a:gd name="connsiteY0" fmla="*/ 0 h 1026015"/>
                <a:gd name="connsiteX1" fmla="*/ 457973 w 2692282"/>
                <a:gd name="connsiteY1" fmla="*/ 299 h 1026015"/>
                <a:gd name="connsiteX2" fmla="*/ 476719 w 2692282"/>
                <a:gd name="connsiteY2" fmla="*/ 1244 h 1026015"/>
                <a:gd name="connsiteX3" fmla="*/ 494841 w 2692282"/>
                <a:gd name="connsiteY3" fmla="*/ 2178 h 1026015"/>
                <a:gd name="connsiteX4" fmla="*/ 513260 w 2692282"/>
                <a:gd name="connsiteY4" fmla="*/ 4056 h 1026015"/>
                <a:gd name="connsiteX5" fmla="*/ 531349 w 2692282"/>
                <a:gd name="connsiteY5" fmla="*/ 6866 h 1026015"/>
                <a:gd name="connsiteX6" fmla="*/ 549429 w 2692282"/>
                <a:gd name="connsiteY6" fmla="*/ 10302 h 1026015"/>
                <a:gd name="connsiteX7" fmla="*/ 566575 w 2692282"/>
                <a:gd name="connsiteY7" fmla="*/ 13409 h 1026015"/>
                <a:gd name="connsiteX8" fmla="*/ 584314 w 2692282"/>
                <a:gd name="connsiteY8" fmla="*/ 18402 h 1026015"/>
                <a:gd name="connsiteX9" fmla="*/ 601747 w 2692282"/>
                <a:gd name="connsiteY9" fmla="*/ 23078 h 1026015"/>
                <a:gd name="connsiteX10" fmla="*/ 618225 w 2692282"/>
                <a:gd name="connsiteY10" fmla="*/ 28675 h 1026015"/>
                <a:gd name="connsiteX11" fmla="*/ 634693 w 2692282"/>
                <a:gd name="connsiteY11" fmla="*/ 34898 h 1026015"/>
                <a:gd name="connsiteX12" fmla="*/ 651151 w 2692282"/>
                <a:gd name="connsiteY12" fmla="*/ 41745 h 1026015"/>
                <a:gd name="connsiteX13" fmla="*/ 667608 w 2692282"/>
                <a:gd name="connsiteY13" fmla="*/ 48594 h 1026015"/>
                <a:gd name="connsiteX14" fmla="*/ 683101 w 2692282"/>
                <a:gd name="connsiteY14" fmla="*/ 56988 h 1026015"/>
                <a:gd name="connsiteX15" fmla="*/ 698287 w 2692282"/>
                <a:gd name="connsiteY15" fmla="*/ 65065 h 1026015"/>
                <a:gd name="connsiteX16" fmla="*/ 713779 w 2692282"/>
                <a:gd name="connsiteY16" fmla="*/ 73460 h 1026015"/>
                <a:gd name="connsiteX17" fmla="*/ 728318 w 2692282"/>
                <a:gd name="connsiteY17" fmla="*/ 82777 h 1026015"/>
                <a:gd name="connsiteX18" fmla="*/ 742846 w 2692282"/>
                <a:gd name="connsiteY18" fmla="*/ 92719 h 1026015"/>
                <a:gd name="connsiteX19" fmla="*/ 757375 w 2692282"/>
                <a:gd name="connsiteY19" fmla="*/ 102662 h 1026015"/>
                <a:gd name="connsiteX20" fmla="*/ 770322 w 2692282"/>
                <a:gd name="connsiteY20" fmla="*/ 113515 h 1026015"/>
                <a:gd name="connsiteX21" fmla="*/ 784204 w 2692282"/>
                <a:gd name="connsiteY21" fmla="*/ 124697 h 1026015"/>
                <a:gd name="connsiteX22" fmla="*/ 796825 w 2692282"/>
                <a:gd name="connsiteY22" fmla="*/ 136482 h 1026015"/>
                <a:gd name="connsiteX23" fmla="*/ 810071 w 2692282"/>
                <a:gd name="connsiteY23" fmla="*/ 148279 h 1026015"/>
                <a:gd name="connsiteX24" fmla="*/ 821748 w 2692282"/>
                <a:gd name="connsiteY24" fmla="*/ 160362 h 1026015"/>
                <a:gd name="connsiteX25" fmla="*/ 833404 w 2692282"/>
                <a:gd name="connsiteY25" fmla="*/ 173694 h 1026015"/>
                <a:gd name="connsiteX26" fmla="*/ 844752 w 2692282"/>
                <a:gd name="connsiteY26" fmla="*/ 186709 h 1026015"/>
                <a:gd name="connsiteX27" fmla="*/ 855783 w 2692282"/>
                <a:gd name="connsiteY27" fmla="*/ 200032 h 1026015"/>
                <a:gd name="connsiteX28" fmla="*/ 865860 w 2692282"/>
                <a:gd name="connsiteY28" fmla="*/ 214276 h 1026015"/>
                <a:gd name="connsiteX29" fmla="*/ 875936 w 2692282"/>
                <a:gd name="connsiteY29" fmla="*/ 228520 h 1026015"/>
                <a:gd name="connsiteX30" fmla="*/ 885377 w 2692282"/>
                <a:gd name="connsiteY30" fmla="*/ 243379 h 1026015"/>
                <a:gd name="connsiteX31" fmla="*/ 894500 w 2692282"/>
                <a:gd name="connsiteY31" fmla="*/ 258546 h 1026015"/>
                <a:gd name="connsiteX32" fmla="*/ 902690 w 2692282"/>
                <a:gd name="connsiteY32" fmla="*/ 273382 h 1026015"/>
                <a:gd name="connsiteX33" fmla="*/ 910552 w 2692282"/>
                <a:gd name="connsiteY33" fmla="*/ 289153 h 1026015"/>
                <a:gd name="connsiteX34" fmla="*/ 1939807 w 2692282"/>
                <a:gd name="connsiteY34" fmla="*/ 307008 h 1026015"/>
                <a:gd name="connsiteX35" fmla="*/ 2692282 w 2692282"/>
                <a:gd name="connsiteY35" fmla="*/ 304387 h 1026015"/>
                <a:gd name="connsiteX36" fmla="*/ 2692282 w 2692282"/>
                <a:gd name="connsiteY36" fmla="*/ 790164 h 1026015"/>
                <a:gd name="connsiteX37" fmla="*/ 891348 w 2692282"/>
                <a:gd name="connsiteY37" fmla="*/ 773226 h 1026015"/>
                <a:gd name="connsiteX38" fmla="*/ 882350 w 2692282"/>
                <a:gd name="connsiteY38" fmla="*/ 787458 h 1026015"/>
                <a:gd name="connsiteX39" fmla="*/ 873044 w 2692282"/>
                <a:gd name="connsiteY39" fmla="*/ 801371 h 1026015"/>
                <a:gd name="connsiteX40" fmla="*/ 863749 w 2692282"/>
                <a:gd name="connsiteY40" fmla="*/ 814659 h 1026015"/>
                <a:gd name="connsiteX41" fmla="*/ 853510 w 2692282"/>
                <a:gd name="connsiteY41" fmla="*/ 828244 h 1026015"/>
                <a:gd name="connsiteX42" fmla="*/ 843282 w 2692282"/>
                <a:gd name="connsiteY42" fmla="*/ 841204 h 1026015"/>
                <a:gd name="connsiteX43" fmla="*/ 832121 w 2692282"/>
                <a:gd name="connsiteY43" fmla="*/ 853834 h 1026015"/>
                <a:gd name="connsiteX44" fmla="*/ 820960 w 2692282"/>
                <a:gd name="connsiteY44" fmla="*/ 866466 h 1026015"/>
                <a:gd name="connsiteX45" fmla="*/ 809503 w 2692282"/>
                <a:gd name="connsiteY45" fmla="*/ 878154 h 1026015"/>
                <a:gd name="connsiteX46" fmla="*/ 797421 w 2692282"/>
                <a:gd name="connsiteY46" fmla="*/ 889831 h 1026015"/>
                <a:gd name="connsiteX47" fmla="*/ 785042 w 2692282"/>
                <a:gd name="connsiteY47" fmla="*/ 900565 h 1026015"/>
                <a:gd name="connsiteX48" fmla="*/ 772037 w 2692282"/>
                <a:gd name="connsiteY48" fmla="*/ 911288 h 1026015"/>
                <a:gd name="connsiteX49" fmla="*/ 759351 w 2692282"/>
                <a:gd name="connsiteY49" fmla="*/ 921704 h 1026015"/>
                <a:gd name="connsiteX50" fmla="*/ 745732 w 2692282"/>
                <a:gd name="connsiteY50" fmla="*/ 931792 h 1026015"/>
                <a:gd name="connsiteX51" fmla="*/ 731816 w 2692282"/>
                <a:gd name="connsiteY51" fmla="*/ 940935 h 1026015"/>
                <a:gd name="connsiteX52" fmla="*/ 718218 w 2692282"/>
                <a:gd name="connsiteY52" fmla="*/ 949773 h 1026015"/>
                <a:gd name="connsiteX53" fmla="*/ 703370 w 2692282"/>
                <a:gd name="connsiteY53" fmla="*/ 958588 h 1026015"/>
                <a:gd name="connsiteX54" fmla="*/ 688851 w 2692282"/>
                <a:gd name="connsiteY54" fmla="*/ 966471 h 1026015"/>
                <a:gd name="connsiteX55" fmla="*/ 674014 w 2692282"/>
                <a:gd name="connsiteY55" fmla="*/ 974661 h 1026015"/>
                <a:gd name="connsiteX56" fmla="*/ 658572 w 2692282"/>
                <a:gd name="connsiteY56" fmla="*/ 981590 h 1026015"/>
                <a:gd name="connsiteX57" fmla="*/ 643142 w 2692282"/>
                <a:gd name="connsiteY57" fmla="*/ 987894 h 1026015"/>
                <a:gd name="connsiteX58" fmla="*/ 627710 w 2692282"/>
                <a:gd name="connsiteY58" fmla="*/ 994198 h 1026015"/>
                <a:gd name="connsiteX59" fmla="*/ 611358 w 2692282"/>
                <a:gd name="connsiteY59" fmla="*/ 999548 h 1026015"/>
                <a:gd name="connsiteX60" fmla="*/ 595630 w 2692282"/>
                <a:gd name="connsiteY60" fmla="*/ 1004909 h 1026015"/>
                <a:gd name="connsiteX61" fmla="*/ 578981 w 2692282"/>
                <a:gd name="connsiteY61" fmla="*/ 1009315 h 1026015"/>
                <a:gd name="connsiteX62" fmla="*/ 562025 w 2692282"/>
                <a:gd name="connsiteY62" fmla="*/ 1013405 h 1026015"/>
                <a:gd name="connsiteX63" fmla="*/ 545079 w 2692282"/>
                <a:gd name="connsiteY63" fmla="*/ 1016868 h 1026015"/>
                <a:gd name="connsiteX64" fmla="*/ 528451 w 2692282"/>
                <a:gd name="connsiteY64" fmla="*/ 1020024 h 1026015"/>
                <a:gd name="connsiteX65" fmla="*/ 510891 w 2692282"/>
                <a:gd name="connsiteY65" fmla="*/ 1022852 h 1026015"/>
                <a:gd name="connsiteX66" fmla="*/ 493670 w 2692282"/>
                <a:gd name="connsiteY66" fmla="*/ 1024121 h 1026015"/>
                <a:gd name="connsiteX67" fmla="*/ 475823 w 2692282"/>
                <a:gd name="connsiteY67" fmla="*/ 1025381 h 1026015"/>
                <a:gd name="connsiteX68" fmla="*/ 457987 w 2692282"/>
                <a:gd name="connsiteY68" fmla="*/ 1026015 h 1026015"/>
                <a:gd name="connsiteX69" fmla="*/ 440480 w 2692282"/>
                <a:gd name="connsiteY69" fmla="*/ 1025716 h 1026015"/>
                <a:gd name="connsiteX70" fmla="*/ 422666 w 2692282"/>
                <a:gd name="connsiteY70" fmla="*/ 1025100 h 1026015"/>
                <a:gd name="connsiteX71" fmla="*/ 404862 w 2692282"/>
                <a:gd name="connsiteY71" fmla="*/ 1023857 h 1026015"/>
                <a:gd name="connsiteX72" fmla="*/ 387376 w 2692282"/>
                <a:gd name="connsiteY72" fmla="*/ 1022309 h 1026015"/>
                <a:gd name="connsiteX73" fmla="*/ 369901 w 2692282"/>
                <a:gd name="connsiteY73" fmla="*/ 1020134 h 1026015"/>
                <a:gd name="connsiteX74" fmla="*/ 353380 w 2692282"/>
                <a:gd name="connsiteY74" fmla="*/ 1017038 h 1026015"/>
                <a:gd name="connsiteX75" fmla="*/ 336551 w 2692282"/>
                <a:gd name="connsiteY75" fmla="*/ 1013624 h 1026015"/>
                <a:gd name="connsiteX76" fmla="*/ 319733 w 2692282"/>
                <a:gd name="connsiteY76" fmla="*/ 1009584 h 1026015"/>
                <a:gd name="connsiteX77" fmla="*/ 303244 w 2692282"/>
                <a:gd name="connsiteY77" fmla="*/ 1004611 h 1026015"/>
                <a:gd name="connsiteX78" fmla="*/ 287370 w 2692282"/>
                <a:gd name="connsiteY78" fmla="*/ 1000276 h 1026015"/>
                <a:gd name="connsiteX79" fmla="*/ 270584 w 2692282"/>
                <a:gd name="connsiteY79" fmla="*/ 994360 h 1026015"/>
                <a:gd name="connsiteX80" fmla="*/ 255366 w 2692282"/>
                <a:gd name="connsiteY80" fmla="*/ 988160 h 1026015"/>
                <a:gd name="connsiteX81" fmla="*/ 239841 w 2692282"/>
                <a:gd name="connsiteY81" fmla="*/ 981640 h 1026015"/>
                <a:gd name="connsiteX82" fmla="*/ 224953 w 2692282"/>
                <a:gd name="connsiteY82" fmla="*/ 974506 h 1026015"/>
                <a:gd name="connsiteX83" fmla="*/ 209757 w 2692282"/>
                <a:gd name="connsiteY83" fmla="*/ 967054 h 1026015"/>
                <a:gd name="connsiteX84" fmla="*/ 195822 w 2692282"/>
                <a:gd name="connsiteY84" fmla="*/ 958998 h 1026015"/>
                <a:gd name="connsiteX85" fmla="*/ 180955 w 2692282"/>
                <a:gd name="connsiteY85" fmla="*/ 950615 h 1026015"/>
                <a:gd name="connsiteX86" fmla="*/ 167041 w 2692282"/>
                <a:gd name="connsiteY86" fmla="*/ 941309 h 1026015"/>
                <a:gd name="connsiteX87" fmla="*/ 153128 w 2692282"/>
                <a:gd name="connsiteY87" fmla="*/ 932002 h 1026015"/>
                <a:gd name="connsiteX88" fmla="*/ 139850 w 2692282"/>
                <a:gd name="connsiteY88" fmla="*/ 922081 h 1026015"/>
                <a:gd name="connsiteX89" fmla="*/ 126880 w 2692282"/>
                <a:gd name="connsiteY89" fmla="*/ 912478 h 1026015"/>
                <a:gd name="connsiteX90" fmla="*/ 113930 w 2692282"/>
                <a:gd name="connsiteY90" fmla="*/ 901625 h 1026015"/>
                <a:gd name="connsiteX91" fmla="*/ 101617 w 2692282"/>
                <a:gd name="connsiteY91" fmla="*/ 890157 h 1026015"/>
                <a:gd name="connsiteX92" fmla="*/ 89611 w 2692282"/>
                <a:gd name="connsiteY92" fmla="*/ 879007 h 1026015"/>
                <a:gd name="connsiteX93" fmla="*/ 77934 w 2692282"/>
                <a:gd name="connsiteY93" fmla="*/ 866925 h 1026015"/>
                <a:gd name="connsiteX94" fmla="*/ 66882 w 2692282"/>
                <a:gd name="connsiteY94" fmla="*/ 854853 h 1026015"/>
                <a:gd name="connsiteX95" fmla="*/ 56137 w 2692282"/>
                <a:gd name="connsiteY95" fmla="*/ 843099 h 1026015"/>
                <a:gd name="connsiteX96" fmla="*/ 45732 w 2692282"/>
                <a:gd name="connsiteY96" fmla="*/ 829787 h 1026015"/>
                <a:gd name="connsiteX97" fmla="*/ 35635 w 2692282"/>
                <a:gd name="connsiteY97" fmla="*/ 816794 h 1026015"/>
                <a:gd name="connsiteX98" fmla="*/ 25865 w 2692282"/>
                <a:gd name="connsiteY98" fmla="*/ 802867 h 1026015"/>
                <a:gd name="connsiteX99" fmla="*/ 17028 w 2692282"/>
                <a:gd name="connsiteY99" fmla="*/ 789270 h 1026015"/>
                <a:gd name="connsiteX100" fmla="*/ 7884 w 2692282"/>
                <a:gd name="connsiteY100" fmla="*/ 775354 h 1026015"/>
                <a:gd name="connsiteX101" fmla="*/ 0 w 2692282"/>
                <a:gd name="connsiteY101" fmla="*/ 760835 h 1026015"/>
                <a:gd name="connsiteX102" fmla="*/ 410793 w 2692282"/>
                <a:gd name="connsiteY102" fmla="*/ 767842 h 1026015"/>
                <a:gd name="connsiteX103" fmla="*/ 562397 w 2692282"/>
                <a:gd name="connsiteY103" fmla="*/ 514938 h 1026015"/>
                <a:gd name="connsiteX104" fmla="*/ 419497 w 2692282"/>
                <a:gd name="connsiteY104" fmla="*/ 257635 h 1026015"/>
                <a:gd name="connsiteX105" fmla="*/ 8715 w 2692282"/>
                <a:gd name="connsiteY105" fmla="*/ 250002 h 1026015"/>
                <a:gd name="connsiteX106" fmla="*/ 17396 w 2692282"/>
                <a:gd name="connsiteY106" fmla="*/ 236078 h 1026015"/>
                <a:gd name="connsiteX107" fmla="*/ 26692 w 2692282"/>
                <a:gd name="connsiteY107" fmla="*/ 222789 h 1026015"/>
                <a:gd name="connsiteX108" fmla="*/ 36623 w 2692282"/>
                <a:gd name="connsiteY108" fmla="*/ 208886 h 1026015"/>
                <a:gd name="connsiteX109" fmla="*/ 46226 w 2692282"/>
                <a:gd name="connsiteY109" fmla="*/ 195916 h 1026015"/>
                <a:gd name="connsiteX110" fmla="*/ 56772 w 2692282"/>
                <a:gd name="connsiteY110" fmla="*/ 182649 h 1026015"/>
                <a:gd name="connsiteX111" fmla="*/ 67307 w 2692282"/>
                <a:gd name="connsiteY111" fmla="*/ 170007 h 1026015"/>
                <a:gd name="connsiteX112" fmla="*/ 79083 w 2692282"/>
                <a:gd name="connsiteY112" fmla="*/ 158012 h 1026015"/>
                <a:gd name="connsiteX113" fmla="*/ 90222 w 2692282"/>
                <a:gd name="connsiteY113" fmla="*/ 146632 h 1026015"/>
                <a:gd name="connsiteX114" fmla="*/ 102304 w 2692282"/>
                <a:gd name="connsiteY114" fmla="*/ 134955 h 1026015"/>
                <a:gd name="connsiteX115" fmla="*/ 114683 w 2692282"/>
                <a:gd name="connsiteY115" fmla="*/ 124220 h 1026015"/>
                <a:gd name="connsiteX116" fmla="*/ 127688 w 2692282"/>
                <a:gd name="connsiteY116" fmla="*/ 113497 h 1026015"/>
                <a:gd name="connsiteX117" fmla="*/ 140374 w 2692282"/>
                <a:gd name="connsiteY117" fmla="*/ 103081 h 1026015"/>
                <a:gd name="connsiteX118" fmla="*/ 154300 w 2692282"/>
                <a:gd name="connsiteY118" fmla="*/ 93311 h 1026015"/>
                <a:gd name="connsiteX119" fmla="*/ 167591 w 2692282"/>
                <a:gd name="connsiteY119" fmla="*/ 84157 h 1026015"/>
                <a:gd name="connsiteX120" fmla="*/ 181496 w 2692282"/>
                <a:gd name="connsiteY120" fmla="*/ 75638 h 1026015"/>
                <a:gd name="connsiteX121" fmla="*/ 196037 w 2692282"/>
                <a:gd name="connsiteY121" fmla="*/ 66504 h 1026015"/>
                <a:gd name="connsiteX122" fmla="*/ 210863 w 2692282"/>
                <a:gd name="connsiteY122" fmla="*/ 58940 h 1026015"/>
                <a:gd name="connsiteX123" fmla="*/ 225372 w 2692282"/>
                <a:gd name="connsiteY123" fmla="*/ 51682 h 1026015"/>
                <a:gd name="connsiteX124" fmla="*/ 240824 w 2692282"/>
                <a:gd name="connsiteY124" fmla="*/ 44127 h 1026015"/>
                <a:gd name="connsiteX125" fmla="*/ 255947 w 2692282"/>
                <a:gd name="connsiteY125" fmla="*/ 37505 h 1026015"/>
                <a:gd name="connsiteX126" fmla="*/ 271993 w 2692282"/>
                <a:gd name="connsiteY126" fmla="*/ 31837 h 1026015"/>
                <a:gd name="connsiteX127" fmla="*/ 287413 w 2692282"/>
                <a:gd name="connsiteY127" fmla="*/ 26159 h 1026015"/>
                <a:gd name="connsiteX128" fmla="*/ 303766 w 2692282"/>
                <a:gd name="connsiteY128" fmla="*/ 20809 h 1026015"/>
                <a:gd name="connsiteX129" fmla="*/ 320097 w 2692282"/>
                <a:gd name="connsiteY129" fmla="*/ 16710 h 1026015"/>
                <a:gd name="connsiteX130" fmla="*/ 336746 w 2692282"/>
                <a:gd name="connsiteY130" fmla="*/ 12303 h 1026015"/>
                <a:gd name="connsiteX131" fmla="*/ 353692 w 2692282"/>
                <a:gd name="connsiteY131" fmla="*/ 8839 h 1026015"/>
                <a:gd name="connsiteX132" fmla="*/ 370309 w 2692282"/>
                <a:gd name="connsiteY132" fmla="*/ 6308 h 1026015"/>
                <a:gd name="connsiteX133" fmla="*/ 387552 w 2692282"/>
                <a:gd name="connsiteY133" fmla="*/ 3788 h 1026015"/>
                <a:gd name="connsiteX134" fmla="*/ 404784 w 2692282"/>
                <a:gd name="connsiteY134" fmla="*/ 1893 h 1026015"/>
                <a:gd name="connsiteX135" fmla="*/ 422312 w 2692282"/>
                <a:gd name="connsiteY135" fmla="*/ 941 h 1026015"/>
                <a:gd name="connsiteX136" fmla="*/ 440466 w 2692282"/>
                <a:gd name="connsiteY136" fmla="*/ 0 h 1026015"/>
                <a:gd name="connsiteX0" fmla="*/ 440466 w 2692282"/>
                <a:gd name="connsiteY0" fmla="*/ 0 h 1026015"/>
                <a:gd name="connsiteX1" fmla="*/ 457973 w 2692282"/>
                <a:gd name="connsiteY1" fmla="*/ 299 h 1026015"/>
                <a:gd name="connsiteX2" fmla="*/ 476719 w 2692282"/>
                <a:gd name="connsiteY2" fmla="*/ 1244 h 1026015"/>
                <a:gd name="connsiteX3" fmla="*/ 494841 w 2692282"/>
                <a:gd name="connsiteY3" fmla="*/ 2178 h 1026015"/>
                <a:gd name="connsiteX4" fmla="*/ 513260 w 2692282"/>
                <a:gd name="connsiteY4" fmla="*/ 4056 h 1026015"/>
                <a:gd name="connsiteX5" fmla="*/ 531349 w 2692282"/>
                <a:gd name="connsiteY5" fmla="*/ 6866 h 1026015"/>
                <a:gd name="connsiteX6" fmla="*/ 549429 w 2692282"/>
                <a:gd name="connsiteY6" fmla="*/ 10302 h 1026015"/>
                <a:gd name="connsiteX7" fmla="*/ 566575 w 2692282"/>
                <a:gd name="connsiteY7" fmla="*/ 13409 h 1026015"/>
                <a:gd name="connsiteX8" fmla="*/ 584314 w 2692282"/>
                <a:gd name="connsiteY8" fmla="*/ 18402 h 1026015"/>
                <a:gd name="connsiteX9" fmla="*/ 601747 w 2692282"/>
                <a:gd name="connsiteY9" fmla="*/ 23078 h 1026015"/>
                <a:gd name="connsiteX10" fmla="*/ 618225 w 2692282"/>
                <a:gd name="connsiteY10" fmla="*/ 28675 h 1026015"/>
                <a:gd name="connsiteX11" fmla="*/ 634693 w 2692282"/>
                <a:gd name="connsiteY11" fmla="*/ 34898 h 1026015"/>
                <a:gd name="connsiteX12" fmla="*/ 651151 w 2692282"/>
                <a:gd name="connsiteY12" fmla="*/ 41745 h 1026015"/>
                <a:gd name="connsiteX13" fmla="*/ 667608 w 2692282"/>
                <a:gd name="connsiteY13" fmla="*/ 48594 h 1026015"/>
                <a:gd name="connsiteX14" fmla="*/ 683101 w 2692282"/>
                <a:gd name="connsiteY14" fmla="*/ 56988 h 1026015"/>
                <a:gd name="connsiteX15" fmla="*/ 698287 w 2692282"/>
                <a:gd name="connsiteY15" fmla="*/ 65065 h 1026015"/>
                <a:gd name="connsiteX16" fmla="*/ 713779 w 2692282"/>
                <a:gd name="connsiteY16" fmla="*/ 73460 h 1026015"/>
                <a:gd name="connsiteX17" fmla="*/ 728318 w 2692282"/>
                <a:gd name="connsiteY17" fmla="*/ 82777 h 1026015"/>
                <a:gd name="connsiteX18" fmla="*/ 742846 w 2692282"/>
                <a:gd name="connsiteY18" fmla="*/ 92719 h 1026015"/>
                <a:gd name="connsiteX19" fmla="*/ 757375 w 2692282"/>
                <a:gd name="connsiteY19" fmla="*/ 102662 h 1026015"/>
                <a:gd name="connsiteX20" fmla="*/ 770322 w 2692282"/>
                <a:gd name="connsiteY20" fmla="*/ 113515 h 1026015"/>
                <a:gd name="connsiteX21" fmla="*/ 784204 w 2692282"/>
                <a:gd name="connsiteY21" fmla="*/ 124697 h 1026015"/>
                <a:gd name="connsiteX22" fmla="*/ 796825 w 2692282"/>
                <a:gd name="connsiteY22" fmla="*/ 136482 h 1026015"/>
                <a:gd name="connsiteX23" fmla="*/ 810071 w 2692282"/>
                <a:gd name="connsiteY23" fmla="*/ 148279 h 1026015"/>
                <a:gd name="connsiteX24" fmla="*/ 821748 w 2692282"/>
                <a:gd name="connsiteY24" fmla="*/ 160362 h 1026015"/>
                <a:gd name="connsiteX25" fmla="*/ 833404 w 2692282"/>
                <a:gd name="connsiteY25" fmla="*/ 173694 h 1026015"/>
                <a:gd name="connsiteX26" fmla="*/ 844752 w 2692282"/>
                <a:gd name="connsiteY26" fmla="*/ 186709 h 1026015"/>
                <a:gd name="connsiteX27" fmla="*/ 855783 w 2692282"/>
                <a:gd name="connsiteY27" fmla="*/ 200032 h 1026015"/>
                <a:gd name="connsiteX28" fmla="*/ 865860 w 2692282"/>
                <a:gd name="connsiteY28" fmla="*/ 214276 h 1026015"/>
                <a:gd name="connsiteX29" fmla="*/ 875936 w 2692282"/>
                <a:gd name="connsiteY29" fmla="*/ 228520 h 1026015"/>
                <a:gd name="connsiteX30" fmla="*/ 885377 w 2692282"/>
                <a:gd name="connsiteY30" fmla="*/ 243379 h 1026015"/>
                <a:gd name="connsiteX31" fmla="*/ 894500 w 2692282"/>
                <a:gd name="connsiteY31" fmla="*/ 258546 h 1026015"/>
                <a:gd name="connsiteX32" fmla="*/ 902690 w 2692282"/>
                <a:gd name="connsiteY32" fmla="*/ 273382 h 1026015"/>
                <a:gd name="connsiteX33" fmla="*/ 910552 w 2692282"/>
                <a:gd name="connsiteY33" fmla="*/ 289153 h 1026015"/>
                <a:gd name="connsiteX34" fmla="*/ 2692282 w 2692282"/>
                <a:gd name="connsiteY34" fmla="*/ 304387 h 1026015"/>
                <a:gd name="connsiteX35" fmla="*/ 2692282 w 2692282"/>
                <a:gd name="connsiteY35" fmla="*/ 790164 h 1026015"/>
                <a:gd name="connsiteX36" fmla="*/ 891348 w 2692282"/>
                <a:gd name="connsiteY36" fmla="*/ 773226 h 1026015"/>
                <a:gd name="connsiteX37" fmla="*/ 882350 w 2692282"/>
                <a:gd name="connsiteY37" fmla="*/ 787458 h 1026015"/>
                <a:gd name="connsiteX38" fmla="*/ 873044 w 2692282"/>
                <a:gd name="connsiteY38" fmla="*/ 801371 h 1026015"/>
                <a:gd name="connsiteX39" fmla="*/ 863749 w 2692282"/>
                <a:gd name="connsiteY39" fmla="*/ 814659 h 1026015"/>
                <a:gd name="connsiteX40" fmla="*/ 853510 w 2692282"/>
                <a:gd name="connsiteY40" fmla="*/ 828244 h 1026015"/>
                <a:gd name="connsiteX41" fmla="*/ 843282 w 2692282"/>
                <a:gd name="connsiteY41" fmla="*/ 841204 h 1026015"/>
                <a:gd name="connsiteX42" fmla="*/ 832121 w 2692282"/>
                <a:gd name="connsiteY42" fmla="*/ 853834 h 1026015"/>
                <a:gd name="connsiteX43" fmla="*/ 820960 w 2692282"/>
                <a:gd name="connsiteY43" fmla="*/ 866466 h 1026015"/>
                <a:gd name="connsiteX44" fmla="*/ 809503 w 2692282"/>
                <a:gd name="connsiteY44" fmla="*/ 878154 h 1026015"/>
                <a:gd name="connsiteX45" fmla="*/ 797421 w 2692282"/>
                <a:gd name="connsiteY45" fmla="*/ 889831 h 1026015"/>
                <a:gd name="connsiteX46" fmla="*/ 785042 w 2692282"/>
                <a:gd name="connsiteY46" fmla="*/ 900565 h 1026015"/>
                <a:gd name="connsiteX47" fmla="*/ 772037 w 2692282"/>
                <a:gd name="connsiteY47" fmla="*/ 911288 h 1026015"/>
                <a:gd name="connsiteX48" fmla="*/ 759351 w 2692282"/>
                <a:gd name="connsiteY48" fmla="*/ 921704 h 1026015"/>
                <a:gd name="connsiteX49" fmla="*/ 745732 w 2692282"/>
                <a:gd name="connsiteY49" fmla="*/ 931792 h 1026015"/>
                <a:gd name="connsiteX50" fmla="*/ 731816 w 2692282"/>
                <a:gd name="connsiteY50" fmla="*/ 940935 h 1026015"/>
                <a:gd name="connsiteX51" fmla="*/ 718218 w 2692282"/>
                <a:gd name="connsiteY51" fmla="*/ 949773 h 1026015"/>
                <a:gd name="connsiteX52" fmla="*/ 703370 w 2692282"/>
                <a:gd name="connsiteY52" fmla="*/ 958588 h 1026015"/>
                <a:gd name="connsiteX53" fmla="*/ 688851 w 2692282"/>
                <a:gd name="connsiteY53" fmla="*/ 966471 h 1026015"/>
                <a:gd name="connsiteX54" fmla="*/ 674014 w 2692282"/>
                <a:gd name="connsiteY54" fmla="*/ 974661 h 1026015"/>
                <a:gd name="connsiteX55" fmla="*/ 658572 w 2692282"/>
                <a:gd name="connsiteY55" fmla="*/ 981590 h 1026015"/>
                <a:gd name="connsiteX56" fmla="*/ 643142 w 2692282"/>
                <a:gd name="connsiteY56" fmla="*/ 987894 h 1026015"/>
                <a:gd name="connsiteX57" fmla="*/ 627710 w 2692282"/>
                <a:gd name="connsiteY57" fmla="*/ 994198 h 1026015"/>
                <a:gd name="connsiteX58" fmla="*/ 611358 w 2692282"/>
                <a:gd name="connsiteY58" fmla="*/ 999548 h 1026015"/>
                <a:gd name="connsiteX59" fmla="*/ 595630 w 2692282"/>
                <a:gd name="connsiteY59" fmla="*/ 1004909 h 1026015"/>
                <a:gd name="connsiteX60" fmla="*/ 578981 w 2692282"/>
                <a:gd name="connsiteY60" fmla="*/ 1009315 h 1026015"/>
                <a:gd name="connsiteX61" fmla="*/ 562025 w 2692282"/>
                <a:gd name="connsiteY61" fmla="*/ 1013405 h 1026015"/>
                <a:gd name="connsiteX62" fmla="*/ 545079 w 2692282"/>
                <a:gd name="connsiteY62" fmla="*/ 1016868 h 1026015"/>
                <a:gd name="connsiteX63" fmla="*/ 528451 w 2692282"/>
                <a:gd name="connsiteY63" fmla="*/ 1020024 h 1026015"/>
                <a:gd name="connsiteX64" fmla="*/ 510891 w 2692282"/>
                <a:gd name="connsiteY64" fmla="*/ 1022852 h 1026015"/>
                <a:gd name="connsiteX65" fmla="*/ 493670 w 2692282"/>
                <a:gd name="connsiteY65" fmla="*/ 1024121 h 1026015"/>
                <a:gd name="connsiteX66" fmla="*/ 475823 w 2692282"/>
                <a:gd name="connsiteY66" fmla="*/ 1025381 h 1026015"/>
                <a:gd name="connsiteX67" fmla="*/ 457987 w 2692282"/>
                <a:gd name="connsiteY67" fmla="*/ 1026015 h 1026015"/>
                <a:gd name="connsiteX68" fmla="*/ 440480 w 2692282"/>
                <a:gd name="connsiteY68" fmla="*/ 1025716 h 1026015"/>
                <a:gd name="connsiteX69" fmla="*/ 422666 w 2692282"/>
                <a:gd name="connsiteY69" fmla="*/ 1025100 h 1026015"/>
                <a:gd name="connsiteX70" fmla="*/ 404862 w 2692282"/>
                <a:gd name="connsiteY70" fmla="*/ 1023857 h 1026015"/>
                <a:gd name="connsiteX71" fmla="*/ 387376 w 2692282"/>
                <a:gd name="connsiteY71" fmla="*/ 1022309 h 1026015"/>
                <a:gd name="connsiteX72" fmla="*/ 369901 w 2692282"/>
                <a:gd name="connsiteY72" fmla="*/ 1020134 h 1026015"/>
                <a:gd name="connsiteX73" fmla="*/ 353380 w 2692282"/>
                <a:gd name="connsiteY73" fmla="*/ 1017038 h 1026015"/>
                <a:gd name="connsiteX74" fmla="*/ 336551 w 2692282"/>
                <a:gd name="connsiteY74" fmla="*/ 1013624 h 1026015"/>
                <a:gd name="connsiteX75" fmla="*/ 319733 w 2692282"/>
                <a:gd name="connsiteY75" fmla="*/ 1009584 h 1026015"/>
                <a:gd name="connsiteX76" fmla="*/ 303244 w 2692282"/>
                <a:gd name="connsiteY76" fmla="*/ 1004611 h 1026015"/>
                <a:gd name="connsiteX77" fmla="*/ 287370 w 2692282"/>
                <a:gd name="connsiteY77" fmla="*/ 1000276 h 1026015"/>
                <a:gd name="connsiteX78" fmla="*/ 270584 w 2692282"/>
                <a:gd name="connsiteY78" fmla="*/ 994360 h 1026015"/>
                <a:gd name="connsiteX79" fmla="*/ 255366 w 2692282"/>
                <a:gd name="connsiteY79" fmla="*/ 988160 h 1026015"/>
                <a:gd name="connsiteX80" fmla="*/ 239841 w 2692282"/>
                <a:gd name="connsiteY80" fmla="*/ 981640 h 1026015"/>
                <a:gd name="connsiteX81" fmla="*/ 224953 w 2692282"/>
                <a:gd name="connsiteY81" fmla="*/ 974506 h 1026015"/>
                <a:gd name="connsiteX82" fmla="*/ 209757 w 2692282"/>
                <a:gd name="connsiteY82" fmla="*/ 967054 h 1026015"/>
                <a:gd name="connsiteX83" fmla="*/ 195822 w 2692282"/>
                <a:gd name="connsiteY83" fmla="*/ 958998 h 1026015"/>
                <a:gd name="connsiteX84" fmla="*/ 180955 w 2692282"/>
                <a:gd name="connsiteY84" fmla="*/ 950615 h 1026015"/>
                <a:gd name="connsiteX85" fmla="*/ 167041 w 2692282"/>
                <a:gd name="connsiteY85" fmla="*/ 941309 h 1026015"/>
                <a:gd name="connsiteX86" fmla="*/ 153128 w 2692282"/>
                <a:gd name="connsiteY86" fmla="*/ 932002 h 1026015"/>
                <a:gd name="connsiteX87" fmla="*/ 139850 w 2692282"/>
                <a:gd name="connsiteY87" fmla="*/ 922081 h 1026015"/>
                <a:gd name="connsiteX88" fmla="*/ 126880 w 2692282"/>
                <a:gd name="connsiteY88" fmla="*/ 912478 h 1026015"/>
                <a:gd name="connsiteX89" fmla="*/ 113930 w 2692282"/>
                <a:gd name="connsiteY89" fmla="*/ 901625 h 1026015"/>
                <a:gd name="connsiteX90" fmla="*/ 101617 w 2692282"/>
                <a:gd name="connsiteY90" fmla="*/ 890157 h 1026015"/>
                <a:gd name="connsiteX91" fmla="*/ 89611 w 2692282"/>
                <a:gd name="connsiteY91" fmla="*/ 879007 h 1026015"/>
                <a:gd name="connsiteX92" fmla="*/ 77934 w 2692282"/>
                <a:gd name="connsiteY92" fmla="*/ 866925 h 1026015"/>
                <a:gd name="connsiteX93" fmla="*/ 66882 w 2692282"/>
                <a:gd name="connsiteY93" fmla="*/ 854853 h 1026015"/>
                <a:gd name="connsiteX94" fmla="*/ 56137 w 2692282"/>
                <a:gd name="connsiteY94" fmla="*/ 843099 h 1026015"/>
                <a:gd name="connsiteX95" fmla="*/ 45732 w 2692282"/>
                <a:gd name="connsiteY95" fmla="*/ 829787 h 1026015"/>
                <a:gd name="connsiteX96" fmla="*/ 35635 w 2692282"/>
                <a:gd name="connsiteY96" fmla="*/ 816794 h 1026015"/>
                <a:gd name="connsiteX97" fmla="*/ 25865 w 2692282"/>
                <a:gd name="connsiteY97" fmla="*/ 802867 h 1026015"/>
                <a:gd name="connsiteX98" fmla="*/ 17028 w 2692282"/>
                <a:gd name="connsiteY98" fmla="*/ 789270 h 1026015"/>
                <a:gd name="connsiteX99" fmla="*/ 7884 w 2692282"/>
                <a:gd name="connsiteY99" fmla="*/ 775354 h 1026015"/>
                <a:gd name="connsiteX100" fmla="*/ 0 w 2692282"/>
                <a:gd name="connsiteY100" fmla="*/ 760835 h 1026015"/>
                <a:gd name="connsiteX101" fmla="*/ 410793 w 2692282"/>
                <a:gd name="connsiteY101" fmla="*/ 767842 h 1026015"/>
                <a:gd name="connsiteX102" fmla="*/ 562397 w 2692282"/>
                <a:gd name="connsiteY102" fmla="*/ 514938 h 1026015"/>
                <a:gd name="connsiteX103" fmla="*/ 419497 w 2692282"/>
                <a:gd name="connsiteY103" fmla="*/ 257635 h 1026015"/>
                <a:gd name="connsiteX104" fmla="*/ 8715 w 2692282"/>
                <a:gd name="connsiteY104" fmla="*/ 250002 h 1026015"/>
                <a:gd name="connsiteX105" fmla="*/ 17396 w 2692282"/>
                <a:gd name="connsiteY105" fmla="*/ 236078 h 1026015"/>
                <a:gd name="connsiteX106" fmla="*/ 26692 w 2692282"/>
                <a:gd name="connsiteY106" fmla="*/ 222789 h 1026015"/>
                <a:gd name="connsiteX107" fmla="*/ 36623 w 2692282"/>
                <a:gd name="connsiteY107" fmla="*/ 208886 h 1026015"/>
                <a:gd name="connsiteX108" fmla="*/ 46226 w 2692282"/>
                <a:gd name="connsiteY108" fmla="*/ 195916 h 1026015"/>
                <a:gd name="connsiteX109" fmla="*/ 56772 w 2692282"/>
                <a:gd name="connsiteY109" fmla="*/ 182649 h 1026015"/>
                <a:gd name="connsiteX110" fmla="*/ 67307 w 2692282"/>
                <a:gd name="connsiteY110" fmla="*/ 170007 h 1026015"/>
                <a:gd name="connsiteX111" fmla="*/ 79083 w 2692282"/>
                <a:gd name="connsiteY111" fmla="*/ 158012 h 1026015"/>
                <a:gd name="connsiteX112" fmla="*/ 90222 w 2692282"/>
                <a:gd name="connsiteY112" fmla="*/ 146632 h 1026015"/>
                <a:gd name="connsiteX113" fmla="*/ 102304 w 2692282"/>
                <a:gd name="connsiteY113" fmla="*/ 134955 h 1026015"/>
                <a:gd name="connsiteX114" fmla="*/ 114683 w 2692282"/>
                <a:gd name="connsiteY114" fmla="*/ 124220 h 1026015"/>
                <a:gd name="connsiteX115" fmla="*/ 127688 w 2692282"/>
                <a:gd name="connsiteY115" fmla="*/ 113497 h 1026015"/>
                <a:gd name="connsiteX116" fmla="*/ 140374 w 2692282"/>
                <a:gd name="connsiteY116" fmla="*/ 103081 h 1026015"/>
                <a:gd name="connsiteX117" fmla="*/ 154300 w 2692282"/>
                <a:gd name="connsiteY117" fmla="*/ 93311 h 1026015"/>
                <a:gd name="connsiteX118" fmla="*/ 167591 w 2692282"/>
                <a:gd name="connsiteY118" fmla="*/ 84157 h 1026015"/>
                <a:gd name="connsiteX119" fmla="*/ 181496 w 2692282"/>
                <a:gd name="connsiteY119" fmla="*/ 75638 h 1026015"/>
                <a:gd name="connsiteX120" fmla="*/ 196037 w 2692282"/>
                <a:gd name="connsiteY120" fmla="*/ 66504 h 1026015"/>
                <a:gd name="connsiteX121" fmla="*/ 210863 w 2692282"/>
                <a:gd name="connsiteY121" fmla="*/ 58940 h 1026015"/>
                <a:gd name="connsiteX122" fmla="*/ 225372 w 2692282"/>
                <a:gd name="connsiteY122" fmla="*/ 51682 h 1026015"/>
                <a:gd name="connsiteX123" fmla="*/ 240824 w 2692282"/>
                <a:gd name="connsiteY123" fmla="*/ 44127 h 1026015"/>
                <a:gd name="connsiteX124" fmla="*/ 255947 w 2692282"/>
                <a:gd name="connsiteY124" fmla="*/ 37505 h 1026015"/>
                <a:gd name="connsiteX125" fmla="*/ 271993 w 2692282"/>
                <a:gd name="connsiteY125" fmla="*/ 31837 h 1026015"/>
                <a:gd name="connsiteX126" fmla="*/ 287413 w 2692282"/>
                <a:gd name="connsiteY126" fmla="*/ 26159 h 1026015"/>
                <a:gd name="connsiteX127" fmla="*/ 303766 w 2692282"/>
                <a:gd name="connsiteY127" fmla="*/ 20809 h 1026015"/>
                <a:gd name="connsiteX128" fmla="*/ 320097 w 2692282"/>
                <a:gd name="connsiteY128" fmla="*/ 16710 h 1026015"/>
                <a:gd name="connsiteX129" fmla="*/ 336746 w 2692282"/>
                <a:gd name="connsiteY129" fmla="*/ 12303 h 1026015"/>
                <a:gd name="connsiteX130" fmla="*/ 353692 w 2692282"/>
                <a:gd name="connsiteY130" fmla="*/ 8839 h 1026015"/>
                <a:gd name="connsiteX131" fmla="*/ 370309 w 2692282"/>
                <a:gd name="connsiteY131" fmla="*/ 6308 h 1026015"/>
                <a:gd name="connsiteX132" fmla="*/ 387552 w 2692282"/>
                <a:gd name="connsiteY132" fmla="*/ 3788 h 1026015"/>
                <a:gd name="connsiteX133" fmla="*/ 404784 w 2692282"/>
                <a:gd name="connsiteY133" fmla="*/ 1893 h 1026015"/>
                <a:gd name="connsiteX134" fmla="*/ 422312 w 2692282"/>
                <a:gd name="connsiteY134" fmla="*/ 941 h 1026015"/>
                <a:gd name="connsiteX135" fmla="*/ 440466 w 2692282"/>
                <a:gd name="connsiteY135" fmla="*/ 0 h 1026015"/>
                <a:gd name="connsiteX0" fmla="*/ 440466 w 2692282"/>
                <a:gd name="connsiteY0" fmla="*/ 0 h 1026015"/>
                <a:gd name="connsiteX1" fmla="*/ 457973 w 2692282"/>
                <a:gd name="connsiteY1" fmla="*/ 299 h 1026015"/>
                <a:gd name="connsiteX2" fmla="*/ 476719 w 2692282"/>
                <a:gd name="connsiteY2" fmla="*/ 1244 h 1026015"/>
                <a:gd name="connsiteX3" fmla="*/ 494841 w 2692282"/>
                <a:gd name="connsiteY3" fmla="*/ 2178 h 1026015"/>
                <a:gd name="connsiteX4" fmla="*/ 513260 w 2692282"/>
                <a:gd name="connsiteY4" fmla="*/ 4056 h 1026015"/>
                <a:gd name="connsiteX5" fmla="*/ 531349 w 2692282"/>
                <a:gd name="connsiteY5" fmla="*/ 6866 h 1026015"/>
                <a:gd name="connsiteX6" fmla="*/ 549429 w 2692282"/>
                <a:gd name="connsiteY6" fmla="*/ 10302 h 1026015"/>
                <a:gd name="connsiteX7" fmla="*/ 566575 w 2692282"/>
                <a:gd name="connsiteY7" fmla="*/ 13409 h 1026015"/>
                <a:gd name="connsiteX8" fmla="*/ 584314 w 2692282"/>
                <a:gd name="connsiteY8" fmla="*/ 18402 h 1026015"/>
                <a:gd name="connsiteX9" fmla="*/ 601747 w 2692282"/>
                <a:gd name="connsiteY9" fmla="*/ 23078 h 1026015"/>
                <a:gd name="connsiteX10" fmla="*/ 618225 w 2692282"/>
                <a:gd name="connsiteY10" fmla="*/ 28675 h 1026015"/>
                <a:gd name="connsiteX11" fmla="*/ 634693 w 2692282"/>
                <a:gd name="connsiteY11" fmla="*/ 34898 h 1026015"/>
                <a:gd name="connsiteX12" fmla="*/ 651151 w 2692282"/>
                <a:gd name="connsiteY12" fmla="*/ 41745 h 1026015"/>
                <a:gd name="connsiteX13" fmla="*/ 667608 w 2692282"/>
                <a:gd name="connsiteY13" fmla="*/ 48594 h 1026015"/>
                <a:gd name="connsiteX14" fmla="*/ 683101 w 2692282"/>
                <a:gd name="connsiteY14" fmla="*/ 56988 h 1026015"/>
                <a:gd name="connsiteX15" fmla="*/ 698287 w 2692282"/>
                <a:gd name="connsiteY15" fmla="*/ 65065 h 1026015"/>
                <a:gd name="connsiteX16" fmla="*/ 713779 w 2692282"/>
                <a:gd name="connsiteY16" fmla="*/ 73460 h 1026015"/>
                <a:gd name="connsiteX17" fmla="*/ 728318 w 2692282"/>
                <a:gd name="connsiteY17" fmla="*/ 82777 h 1026015"/>
                <a:gd name="connsiteX18" fmla="*/ 742846 w 2692282"/>
                <a:gd name="connsiteY18" fmla="*/ 92719 h 1026015"/>
                <a:gd name="connsiteX19" fmla="*/ 757375 w 2692282"/>
                <a:gd name="connsiteY19" fmla="*/ 102662 h 1026015"/>
                <a:gd name="connsiteX20" fmla="*/ 770322 w 2692282"/>
                <a:gd name="connsiteY20" fmla="*/ 113515 h 1026015"/>
                <a:gd name="connsiteX21" fmla="*/ 784204 w 2692282"/>
                <a:gd name="connsiteY21" fmla="*/ 124697 h 1026015"/>
                <a:gd name="connsiteX22" fmla="*/ 796825 w 2692282"/>
                <a:gd name="connsiteY22" fmla="*/ 136482 h 1026015"/>
                <a:gd name="connsiteX23" fmla="*/ 810071 w 2692282"/>
                <a:gd name="connsiteY23" fmla="*/ 148279 h 1026015"/>
                <a:gd name="connsiteX24" fmla="*/ 821748 w 2692282"/>
                <a:gd name="connsiteY24" fmla="*/ 160362 h 1026015"/>
                <a:gd name="connsiteX25" fmla="*/ 833404 w 2692282"/>
                <a:gd name="connsiteY25" fmla="*/ 173694 h 1026015"/>
                <a:gd name="connsiteX26" fmla="*/ 844752 w 2692282"/>
                <a:gd name="connsiteY26" fmla="*/ 186709 h 1026015"/>
                <a:gd name="connsiteX27" fmla="*/ 855783 w 2692282"/>
                <a:gd name="connsiteY27" fmla="*/ 200032 h 1026015"/>
                <a:gd name="connsiteX28" fmla="*/ 865860 w 2692282"/>
                <a:gd name="connsiteY28" fmla="*/ 214276 h 1026015"/>
                <a:gd name="connsiteX29" fmla="*/ 875936 w 2692282"/>
                <a:gd name="connsiteY29" fmla="*/ 228520 h 1026015"/>
                <a:gd name="connsiteX30" fmla="*/ 885377 w 2692282"/>
                <a:gd name="connsiteY30" fmla="*/ 243379 h 1026015"/>
                <a:gd name="connsiteX31" fmla="*/ 894500 w 2692282"/>
                <a:gd name="connsiteY31" fmla="*/ 258546 h 1026015"/>
                <a:gd name="connsiteX32" fmla="*/ 902690 w 2692282"/>
                <a:gd name="connsiteY32" fmla="*/ 273382 h 1026015"/>
                <a:gd name="connsiteX33" fmla="*/ 910552 w 2692282"/>
                <a:gd name="connsiteY33" fmla="*/ 289153 h 1026015"/>
                <a:gd name="connsiteX34" fmla="*/ 2692282 w 2692282"/>
                <a:gd name="connsiteY34" fmla="*/ 304387 h 1026015"/>
                <a:gd name="connsiteX35" fmla="*/ 2692282 w 2692282"/>
                <a:gd name="connsiteY35" fmla="*/ 780639 h 1026015"/>
                <a:gd name="connsiteX36" fmla="*/ 891348 w 2692282"/>
                <a:gd name="connsiteY36" fmla="*/ 773226 h 1026015"/>
                <a:gd name="connsiteX37" fmla="*/ 882350 w 2692282"/>
                <a:gd name="connsiteY37" fmla="*/ 787458 h 1026015"/>
                <a:gd name="connsiteX38" fmla="*/ 873044 w 2692282"/>
                <a:gd name="connsiteY38" fmla="*/ 801371 h 1026015"/>
                <a:gd name="connsiteX39" fmla="*/ 863749 w 2692282"/>
                <a:gd name="connsiteY39" fmla="*/ 814659 h 1026015"/>
                <a:gd name="connsiteX40" fmla="*/ 853510 w 2692282"/>
                <a:gd name="connsiteY40" fmla="*/ 828244 h 1026015"/>
                <a:gd name="connsiteX41" fmla="*/ 843282 w 2692282"/>
                <a:gd name="connsiteY41" fmla="*/ 841204 h 1026015"/>
                <a:gd name="connsiteX42" fmla="*/ 832121 w 2692282"/>
                <a:gd name="connsiteY42" fmla="*/ 853834 h 1026015"/>
                <a:gd name="connsiteX43" fmla="*/ 820960 w 2692282"/>
                <a:gd name="connsiteY43" fmla="*/ 866466 h 1026015"/>
                <a:gd name="connsiteX44" fmla="*/ 809503 w 2692282"/>
                <a:gd name="connsiteY44" fmla="*/ 878154 h 1026015"/>
                <a:gd name="connsiteX45" fmla="*/ 797421 w 2692282"/>
                <a:gd name="connsiteY45" fmla="*/ 889831 h 1026015"/>
                <a:gd name="connsiteX46" fmla="*/ 785042 w 2692282"/>
                <a:gd name="connsiteY46" fmla="*/ 900565 h 1026015"/>
                <a:gd name="connsiteX47" fmla="*/ 772037 w 2692282"/>
                <a:gd name="connsiteY47" fmla="*/ 911288 h 1026015"/>
                <a:gd name="connsiteX48" fmla="*/ 759351 w 2692282"/>
                <a:gd name="connsiteY48" fmla="*/ 921704 h 1026015"/>
                <a:gd name="connsiteX49" fmla="*/ 745732 w 2692282"/>
                <a:gd name="connsiteY49" fmla="*/ 931792 h 1026015"/>
                <a:gd name="connsiteX50" fmla="*/ 731816 w 2692282"/>
                <a:gd name="connsiteY50" fmla="*/ 940935 h 1026015"/>
                <a:gd name="connsiteX51" fmla="*/ 718218 w 2692282"/>
                <a:gd name="connsiteY51" fmla="*/ 949773 h 1026015"/>
                <a:gd name="connsiteX52" fmla="*/ 703370 w 2692282"/>
                <a:gd name="connsiteY52" fmla="*/ 958588 h 1026015"/>
                <a:gd name="connsiteX53" fmla="*/ 688851 w 2692282"/>
                <a:gd name="connsiteY53" fmla="*/ 966471 h 1026015"/>
                <a:gd name="connsiteX54" fmla="*/ 674014 w 2692282"/>
                <a:gd name="connsiteY54" fmla="*/ 974661 h 1026015"/>
                <a:gd name="connsiteX55" fmla="*/ 658572 w 2692282"/>
                <a:gd name="connsiteY55" fmla="*/ 981590 h 1026015"/>
                <a:gd name="connsiteX56" fmla="*/ 643142 w 2692282"/>
                <a:gd name="connsiteY56" fmla="*/ 987894 h 1026015"/>
                <a:gd name="connsiteX57" fmla="*/ 627710 w 2692282"/>
                <a:gd name="connsiteY57" fmla="*/ 994198 h 1026015"/>
                <a:gd name="connsiteX58" fmla="*/ 611358 w 2692282"/>
                <a:gd name="connsiteY58" fmla="*/ 999548 h 1026015"/>
                <a:gd name="connsiteX59" fmla="*/ 595630 w 2692282"/>
                <a:gd name="connsiteY59" fmla="*/ 1004909 h 1026015"/>
                <a:gd name="connsiteX60" fmla="*/ 578981 w 2692282"/>
                <a:gd name="connsiteY60" fmla="*/ 1009315 h 1026015"/>
                <a:gd name="connsiteX61" fmla="*/ 562025 w 2692282"/>
                <a:gd name="connsiteY61" fmla="*/ 1013405 h 1026015"/>
                <a:gd name="connsiteX62" fmla="*/ 545079 w 2692282"/>
                <a:gd name="connsiteY62" fmla="*/ 1016868 h 1026015"/>
                <a:gd name="connsiteX63" fmla="*/ 528451 w 2692282"/>
                <a:gd name="connsiteY63" fmla="*/ 1020024 h 1026015"/>
                <a:gd name="connsiteX64" fmla="*/ 510891 w 2692282"/>
                <a:gd name="connsiteY64" fmla="*/ 1022852 h 1026015"/>
                <a:gd name="connsiteX65" fmla="*/ 493670 w 2692282"/>
                <a:gd name="connsiteY65" fmla="*/ 1024121 h 1026015"/>
                <a:gd name="connsiteX66" fmla="*/ 475823 w 2692282"/>
                <a:gd name="connsiteY66" fmla="*/ 1025381 h 1026015"/>
                <a:gd name="connsiteX67" fmla="*/ 457987 w 2692282"/>
                <a:gd name="connsiteY67" fmla="*/ 1026015 h 1026015"/>
                <a:gd name="connsiteX68" fmla="*/ 440480 w 2692282"/>
                <a:gd name="connsiteY68" fmla="*/ 1025716 h 1026015"/>
                <a:gd name="connsiteX69" fmla="*/ 422666 w 2692282"/>
                <a:gd name="connsiteY69" fmla="*/ 1025100 h 1026015"/>
                <a:gd name="connsiteX70" fmla="*/ 404862 w 2692282"/>
                <a:gd name="connsiteY70" fmla="*/ 1023857 h 1026015"/>
                <a:gd name="connsiteX71" fmla="*/ 387376 w 2692282"/>
                <a:gd name="connsiteY71" fmla="*/ 1022309 h 1026015"/>
                <a:gd name="connsiteX72" fmla="*/ 369901 w 2692282"/>
                <a:gd name="connsiteY72" fmla="*/ 1020134 h 1026015"/>
                <a:gd name="connsiteX73" fmla="*/ 353380 w 2692282"/>
                <a:gd name="connsiteY73" fmla="*/ 1017038 h 1026015"/>
                <a:gd name="connsiteX74" fmla="*/ 336551 w 2692282"/>
                <a:gd name="connsiteY74" fmla="*/ 1013624 h 1026015"/>
                <a:gd name="connsiteX75" fmla="*/ 319733 w 2692282"/>
                <a:gd name="connsiteY75" fmla="*/ 1009584 h 1026015"/>
                <a:gd name="connsiteX76" fmla="*/ 303244 w 2692282"/>
                <a:gd name="connsiteY76" fmla="*/ 1004611 h 1026015"/>
                <a:gd name="connsiteX77" fmla="*/ 287370 w 2692282"/>
                <a:gd name="connsiteY77" fmla="*/ 1000276 h 1026015"/>
                <a:gd name="connsiteX78" fmla="*/ 270584 w 2692282"/>
                <a:gd name="connsiteY78" fmla="*/ 994360 h 1026015"/>
                <a:gd name="connsiteX79" fmla="*/ 255366 w 2692282"/>
                <a:gd name="connsiteY79" fmla="*/ 988160 h 1026015"/>
                <a:gd name="connsiteX80" fmla="*/ 239841 w 2692282"/>
                <a:gd name="connsiteY80" fmla="*/ 981640 h 1026015"/>
                <a:gd name="connsiteX81" fmla="*/ 224953 w 2692282"/>
                <a:gd name="connsiteY81" fmla="*/ 974506 h 1026015"/>
                <a:gd name="connsiteX82" fmla="*/ 209757 w 2692282"/>
                <a:gd name="connsiteY82" fmla="*/ 967054 h 1026015"/>
                <a:gd name="connsiteX83" fmla="*/ 195822 w 2692282"/>
                <a:gd name="connsiteY83" fmla="*/ 958998 h 1026015"/>
                <a:gd name="connsiteX84" fmla="*/ 180955 w 2692282"/>
                <a:gd name="connsiteY84" fmla="*/ 950615 h 1026015"/>
                <a:gd name="connsiteX85" fmla="*/ 167041 w 2692282"/>
                <a:gd name="connsiteY85" fmla="*/ 941309 h 1026015"/>
                <a:gd name="connsiteX86" fmla="*/ 153128 w 2692282"/>
                <a:gd name="connsiteY86" fmla="*/ 932002 h 1026015"/>
                <a:gd name="connsiteX87" fmla="*/ 139850 w 2692282"/>
                <a:gd name="connsiteY87" fmla="*/ 922081 h 1026015"/>
                <a:gd name="connsiteX88" fmla="*/ 126880 w 2692282"/>
                <a:gd name="connsiteY88" fmla="*/ 912478 h 1026015"/>
                <a:gd name="connsiteX89" fmla="*/ 113930 w 2692282"/>
                <a:gd name="connsiteY89" fmla="*/ 901625 h 1026015"/>
                <a:gd name="connsiteX90" fmla="*/ 101617 w 2692282"/>
                <a:gd name="connsiteY90" fmla="*/ 890157 h 1026015"/>
                <a:gd name="connsiteX91" fmla="*/ 89611 w 2692282"/>
                <a:gd name="connsiteY91" fmla="*/ 879007 h 1026015"/>
                <a:gd name="connsiteX92" fmla="*/ 77934 w 2692282"/>
                <a:gd name="connsiteY92" fmla="*/ 866925 h 1026015"/>
                <a:gd name="connsiteX93" fmla="*/ 66882 w 2692282"/>
                <a:gd name="connsiteY93" fmla="*/ 854853 h 1026015"/>
                <a:gd name="connsiteX94" fmla="*/ 56137 w 2692282"/>
                <a:gd name="connsiteY94" fmla="*/ 843099 h 1026015"/>
                <a:gd name="connsiteX95" fmla="*/ 45732 w 2692282"/>
                <a:gd name="connsiteY95" fmla="*/ 829787 h 1026015"/>
                <a:gd name="connsiteX96" fmla="*/ 35635 w 2692282"/>
                <a:gd name="connsiteY96" fmla="*/ 816794 h 1026015"/>
                <a:gd name="connsiteX97" fmla="*/ 25865 w 2692282"/>
                <a:gd name="connsiteY97" fmla="*/ 802867 h 1026015"/>
                <a:gd name="connsiteX98" fmla="*/ 17028 w 2692282"/>
                <a:gd name="connsiteY98" fmla="*/ 789270 h 1026015"/>
                <a:gd name="connsiteX99" fmla="*/ 7884 w 2692282"/>
                <a:gd name="connsiteY99" fmla="*/ 775354 h 1026015"/>
                <a:gd name="connsiteX100" fmla="*/ 0 w 2692282"/>
                <a:gd name="connsiteY100" fmla="*/ 760835 h 1026015"/>
                <a:gd name="connsiteX101" fmla="*/ 410793 w 2692282"/>
                <a:gd name="connsiteY101" fmla="*/ 767842 h 1026015"/>
                <a:gd name="connsiteX102" fmla="*/ 562397 w 2692282"/>
                <a:gd name="connsiteY102" fmla="*/ 514938 h 1026015"/>
                <a:gd name="connsiteX103" fmla="*/ 419497 w 2692282"/>
                <a:gd name="connsiteY103" fmla="*/ 257635 h 1026015"/>
                <a:gd name="connsiteX104" fmla="*/ 8715 w 2692282"/>
                <a:gd name="connsiteY104" fmla="*/ 250002 h 1026015"/>
                <a:gd name="connsiteX105" fmla="*/ 17396 w 2692282"/>
                <a:gd name="connsiteY105" fmla="*/ 236078 h 1026015"/>
                <a:gd name="connsiteX106" fmla="*/ 26692 w 2692282"/>
                <a:gd name="connsiteY106" fmla="*/ 222789 h 1026015"/>
                <a:gd name="connsiteX107" fmla="*/ 36623 w 2692282"/>
                <a:gd name="connsiteY107" fmla="*/ 208886 h 1026015"/>
                <a:gd name="connsiteX108" fmla="*/ 46226 w 2692282"/>
                <a:gd name="connsiteY108" fmla="*/ 195916 h 1026015"/>
                <a:gd name="connsiteX109" fmla="*/ 56772 w 2692282"/>
                <a:gd name="connsiteY109" fmla="*/ 182649 h 1026015"/>
                <a:gd name="connsiteX110" fmla="*/ 67307 w 2692282"/>
                <a:gd name="connsiteY110" fmla="*/ 170007 h 1026015"/>
                <a:gd name="connsiteX111" fmla="*/ 79083 w 2692282"/>
                <a:gd name="connsiteY111" fmla="*/ 158012 h 1026015"/>
                <a:gd name="connsiteX112" fmla="*/ 90222 w 2692282"/>
                <a:gd name="connsiteY112" fmla="*/ 146632 h 1026015"/>
                <a:gd name="connsiteX113" fmla="*/ 102304 w 2692282"/>
                <a:gd name="connsiteY113" fmla="*/ 134955 h 1026015"/>
                <a:gd name="connsiteX114" fmla="*/ 114683 w 2692282"/>
                <a:gd name="connsiteY114" fmla="*/ 124220 h 1026015"/>
                <a:gd name="connsiteX115" fmla="*/ 127688 w 2692282"/>
                <a:gd name="connsiteY115" fmla="*/ 113497 h 1026015"/>
                <a:gd name="connsiteX116" fmla="*/ 140374 w 2692282"/>
                <a:gd name="connsiteY116" fmla="*/ 103081 h 1026015"/>
                <a:gd name="connsiteX117" fmla="*/ 154300 w 2692282"/>
                <a:gd name="connsiteY117" fmla="*/ 93311 h 1026015"/>
                <a:gd name="connsiteX118" fmla="*/ 167591 w 2692282"/>
                <a:gd name="connsiteY118" fmla="*/ 84157 h 1026015"/>
                <a:gd name="connsiteX119" fmla="*/ 181496 w 2692282"/>
                <a:gd name="connsiteY119" fmla="*/ 75638 h 1026015"/>
                <a:gd name="connsiteX120" fmla="*/ 196037 w 2692282"/>
                <a:gd name="connsiteY120" fmla="*/ 66504 h 1026015"/>
                <a:gd name="connsiteX121" fmla="*/ 210863 w 2692282"/>
                <a:gd name="connsiteY121" fmla="*/ 58940 h 1026015"/>
                <a:gd name="connsiteX122" fmla="*/ 225372 w 2692282"/>
                <a:gd name="connsiteY122" fmla="*/ 51682 h 1026015"/>
                <a:gd name="connsiteX123" fmla="*/ 240824 w 2692282"/>
                <a:gd name="connsiteY123" fmla="*/ 44127 h 1026015"/>
                <a:gd name="connsiteX124" fmla="*/ 255947 w 2692282"/>
                <a:gd name="connsiteY124" fmla="*/ 37505 h 1026015"/>
                <a:gd name="connsiteX125" fmla="*/ 271993 w 2692282"/>
                <a:gd name="connsiteY125" fmla="*/ 31837 h 1026015"/>
                <a:gd name="connsiteX126" fmla="*/ 287413 w 2692282"/>
                <a:gd name="connsiteY126" fmla="*/ 26159 h 1026015"/>
                <a:gd name="connsiteX127" fmla="*/ 303766 w 2692282"/>
                <a:gd name="connsiteY127" fmla="*/ 20809 h 1026015"/>
                <a:gd name="connsiteX128" fmla="*/ 320097 w 2692282"/>
                <a:gd name="connsiteY128" fmla="*/ 16710 h 1026015"/>
                <a:gd name="connsiteX129" fmla="*/ 336746 w 2692282"/>
                <a:gd name="connsiteY129" fmla="*/ 12303 h 1026015"/>
                <a:gd name="connsiteX130" fmla="*/ 353692 w 2692282"/>
                <a:gd name="connsiteY130" fmla="*/ 8839 h 1026015"/>
                <a:gd name="connsiteX131" fmla="*/ 370309 w 2692282"/>
                <a:gd name="connsiteY131" fmla="*/ 6308 h 1026015"/>
                <a:gd name="connsiteX132" fmla="*/ 387552 w 2692282"/>
                <a:gd name="connsiteY132" fmla="*/ 3788 h 1026015"/>
                <a:gd name="connsiteX133" fmla="*/ 404784 w 2692282"/>
                <a:gd name="connsiteY133" fmla="*/ 1893 h 1026015"/>
                <a:gd name="connsiteX134" fmla="*/ 422312 w 2692282"/>
                <a:gd name="connsiteY134" fmla="*/ 941 h 1026015"/>
                <a:gd name="connsiteX135" fmla="*/ 440466 w 2692282"/>
                <a:gd name="connsiteY135" fmla="*/ 0 h 1026015"/>
                <a:gd name="connsiteX0" fmla="*/ 440466 w 2692282"/>
                <a:gd name="connsiteY0" fmla="*/ 0 h 1026015"/>
                <a:gd name="connsiteX1" fmla="*/ 457973 w 2692282"/>
                <a:gd name="connsiteY1" fmla="*/ 299 h 1026015"/>
                <a:gd name="connsiteX2" fmla="*/ 476719 w 2692282"/>
                <a:gd name="connsiteY2" fmla="*/ 1244 h 1026015"/>
                <a:gd name="connsiteX3" fmla="*/ 494841 w 2692282"/>
                <a:gd name="connsiteY3" fmla="*/ 2178 h 1026015"/>
                <a:gd name="connsiteX4" fmla="*/ 513260 w 2692282"/>
                <a:gd name="connsiteY4" fmla="*/ 4056 h 1026015"/>
                <a:gd name="connsiteX5" fmla="*/ 531349 w 2692282"/>
                <a:gd name="connsiteY5" fmla="*/ 6866 h 1026015"/>
                <a:gd name="connsiteX6" fmla="*/ 549429 w 2692282"/>
                <a:gd name="connsiteY6" fmla="*/ 10302 h 1026015"/>
                <a:gd name="connsiteX7" fmla="*/ 566575 w 2692282"/>
                <a:gd name="connsiteY7" fmla="*/ 13409 h 1026015"/>
                <a:gd name="connsiteX8" fmla="*/ 584314 w 2692282"/>
                <a:gd name="connsiteY8" fmla="*/ 18402 h 1026015"/>
                <a:gd name="connsiteX9" fmla="*/ 601747 w 2692282"/>
                <a:gd name="connsiteY9" fmla="*/ 23078 h 1026015"/>
                <a:gd name="connsiteX10" fmla="*/ 618225 w 2692282"/>
                <a:gd name="connsiteY10" fmla="*/ 28675 h 1026015"/>
                <a:gd name="connsiteX11" fmla="*/ 634693 w 2692282"/>
                <a:gd name="connsiteY11" fmla="*/ 34898 h 1026015"/>
                <a:gd name="connsiteX12" fmla="*/ 651151 w 2692282"/>
                <a:gd name="connsiteY12" fmla="*/ 41745 h 1026015"/>
                <a:gd name="connsiteX13" fmla="*/ 667608 w 2692282"/>
                <a:gd name="connsiteY13" fmla="*/ 48594 h 1026015"/>
                <a:gd name="connsiteX14" fmla="*/ 683101 w 2692282"/>
                <a:gd name="connsiteY14" fmla="*/ 56988 h 1026015"/>
                <a:gd name="connsiteX15" fmla="*/ 698287 w 2692282"/>
                <a:gd name="connsiteY15" fmla="*/ 65065 h 1026015"/>
                <a:gd name="connsiteX16" fmla="*/ 713779 w 2692282"/>
                <a:gd name="connsiteY16" fmla="*/ 73460 h 1026015"/>
                <a:gd name="connsiteX17" fmla="*/ 728318 w 2692282"/>
                <a:gd name="connsiteY17" fmla="*/ 82777 h 1026015"/>
                <a:gd name="connsiteX18" fmla="*/ 742846 w 2692282"/>
                <a:gd name="connsiteY18" fmla="*/ 92719 h 1026015"/>
                <a:gd name="connsiteX19" fmla="*/ 757375 w 2692282"/>
                <a:gd name="connsiteY19" fmla="*/ 102662 h 1026015"/>
                <a:gd name="connsiteX20" fmla="*/ 770322 w 2692282"/>
                <a:gd name="connsiteY20" fmla="*/ 113515 h 1026015"/>
                <a:gd name="connsiteX21" fmla="*/ 784204 w 2692282"/>
                <a:gd name="connsiteY21" fmla="*/ 124697 h 1026015"/>
                <a:gd name="connsiteX22" fmla="*/ 796825 w 2692282"/>
                <a:gd name="connsiteY22" fmla="*/ 136482 h 1026015"/>
                <a:gd name="connsiteX23" fmla="*/ 810071 w 2692282"/>
                <a:gd name="connsiteY23" fmla="*/ 148279 h 1026015"/>
                <a:gd name="connsiteX24" fmla="*/ 821748 w 2692282"/>
                <a:gd name="connsiteY24" fmla="*/ 160362 h 1026015"/>
                <a:gd name="connsiteX25" fmla="*/ 833404 w 2692282"/>
                <a:gd name="connsiteY25" fmla="*/ 173694 h 1026015"/>
                <a:gd name="connsiteX26" fmla="*/ 844752 w 2692282"/>
                <a:gd name="connsiteY26" fmla="*/ 186709 h 1026015"/>
                <a:gd name="connsiteX27" fmla="*/ 855783 w 2692282"/>
                <a:gd name="connsiteY27" fmla="*/ 200032 h 1026015"/>
                <a:gd name="connsiteX28" fmla="*/ 865860 w 2692282"/>
                <a:gd name="connsiteY28" fmla="*/ 214276 h 1026015"/>
                <a:gd name="connsiteX29" fmla="*/ 875936 w 2692282"/>
                <a:gd name="connsiteY29" fmla="*/ 228520 h 1026015"/>
                <a:gd name="connsiteX30" fmla="*/ 885377 w 2692282"/>
                <a:gd name="connsiteY30" fmla="*/ 243379 h 1026015"/>
                <a:gd name="connsiteX31" fmla="*/ 894500 w 2692282"/>
                <a:gd name="connsiteY31" fmla="*/ 258546 h 1026015"/>
                <a:gd name="connsiteX32" fmla="*/ 902690 w 2692282"/>
                <a:gd name="connsiteY32" fmla="*/ 273382 h 1026015"/>
                <a:gd name="connsiteX33" fmla="*/ 910552 w 2692282"/>
                <a:gd name="connsiteY33" fmla="*/ 289153 h 1026015"/>
                <a:gd name="connsiteX34" fmla="*/ 2692282 w 2692282"/>
                <a:gd name="connsiteY34" fmla="*/ 299624 h 1026015"/>
                <a:gd name="connsiteX35" fmla="*/ 2692282 w 2692282"/>
                <a:gd name="connsiteY35" fmla="*/ 780639 h 1026015"/>
                <a:gd name="connsiteX36" fmla="*/ 891348 w 2692282"/>
                <a:gd name="connsiteY36" fmla="*/ 773226 h 1026015"/>
                <a:gd name="connsiteX37" fmla="*/ 882350 w 2692282"/>
                <a:gd name="connsiteY37" fmla="*/ 787458 h 1026015"/>
                <a:gd name="connsiteX38" fmla="*/ 873044 w 2692282"/>
                <a:gd name="connsiteY38" fmla="*/ 801371 h 1026015"/>
                <a:gd name="connsiteX39" fmla="*/ 863749 w 2692282"/>
                <a:gd name="connsiteY39" fmla="*/ 814659 h 1026015"/>
                <a:gd name="connsiteX40" fmla="*/ 853510 w 2692282"/>
                <a:gd name="connsiteY40" fmla="*/ 828244 h 1026015"/>
                <a:gd name="connsiteX41" fmla="*/ 843282 w 2692282"/>
                <a:gd name="connsiteY41" fmla="*/ 841204 h 1026015"/>
                <a:gd name="connsiteX42" fmla="*/ 832121 w 2692282"/>
                <a:gd name="connsiteY42" fmla="*/ 853834 h 1026015"/>
                <a:gd name="connsiteX43" fmla="*/ 820960 w 2692282"/>
                <a:gd name="connsiteY43" fmla="*/ 866466 h 1026015"/>
                <a:gd name="connsiteX44" fmla="*/ 809503 w 2692282"/>
                <a:gd name="connsiteY44" fmla="*/ 878154 h 1026015"/>
                <a:gd name="connsiteX45" fmla="*/ 797421 w 2692282"/>
                <a:gd name="connsiteY45" fmla="*/ 889831 h 1026015"/>
                <a:gd name="connsiteX46" fmla="*/ 785042 w 2692282"/>
                <a:gd name="connsiteY46" fmla="*/ 900565 h 1026015"/>
                <a:gd name="connsiteX47" fmla="*/ 772037 w 2692282"/>
                <a:gd name="connsiteY47" fmla="*/ 911288 h 1026015"/>
                <a:gd name="connsiteX48" fmla="*/ 759351 w 2692282"/>
                <a:gd name="connsiteY48" fmla="*/ 921704 h 1026015"/>
                <a:gd name="connsiteX49" fmla="*/ 745732 w 2692282"/>
                <a:gd name="connsiteY49" fmla="*/ 931792 h 1026015"/>
                <a:gd name="connsiteX50" fmla="*/ 731816 w 2692282"/>
                <a:gd name="connsiteY50" fmla="*/ 940935 h 1026015"/>
                <a:gd name="connsiteX51" fmla="*/ 718218 w 2692282"/>
                <a:gd name="connsiteY51" fmla="*/ 949773 h 1026015"/>
                <a:gd name="connsiteX52" fmla="*/ 703370 w 2692282"/>
                <a:gd name="connsiteY52" fmla="*/ 958588 h 1026015"/>
                <a:gd name="connsiteX53" fmla="*/ 688851 w 2692282"/>
                <a:gd name="connsiteY53" fmla="*/ 966471 h 1026015"/>
                <a:gd name="connsiteX54" fmla="*/ 674014 w 2692282"/>
                <a:gd name="connsiteY54" fmla="*/ 974661 h 1026015"/>
                <a:gd name="connsiteX55" fmla="*/ 658572 w 2692282"/>
                <a:gd name="connsiteY55" fmla="*/ 981590 h 1026015"/>
                <a:gd name="connsiteX56" fmla="*/ 643142 w 2692282"/>
                <a:gd name="connsiteY56" fmla="*/ 987894 h 1026015"/>
                <a:gd name="connsiteX57" fmla="*/ 627710 w 2692282"/>
                <a:gd name="connsiteY57" fmla="*/ 994198 h 1026015"/>
                <a:gd name="connsiteX58" fmla="*/ 611358 w 2692282"/>
                <a:gd name="connsiteY58" fmla="*/ 999548 h 1026015"/>
                <a:gd name="connsiteX59" fmla="*/ 595630 w 2692282"/>
                <a:gd name="connsiteY59" fmla="*/ 1004909 h 1026015"/>
                <a:gd name="connsiteX60" fmla="*/ 578981 w 2692282"/>
                <a:gd name="connsiteY60" fmla="*/ 1009315 h 1026015"/>
                <a:gd name="connsiteX61" fmla="*/ 562025 w 2692282"/>
                <a:gd name="connsiteY61" fmla="*/ 1013405 h 1026015"/>
                <a:gd name="connsiteX62" fmla="*/ 545079 w 2692282"/>
                <a:gd name="connsiteY62" fmla="*/ 1016868 h 1026015"/>
                <a:gd name="connsiteX63" fmla="*/ 528451 w 2692282"/>
                <a:gd name="connsiteY63" fmla="*/ 1020024 h 1026015"/>
                <a:gd name="connsiteX64" fmla="*/ 510891 w 2692282"/>
                <a:gd name="connsiteY64" fmla="*/ 1022852 h 1026015"/>
                <a:gd name="connsiteX65" fmla="*/ 493670 w 2692282"/>
                <a:gd name="connsiteY65" fmla="*/ 1024121 h 1026015"/>
                <a:gd name="connsiteX66" fmla="*/ 475823 w 2692282"/>
                <a:gd name="connsiteY66" fmla="*/ 1025381 h 1026015"/>
                <a:gd name="connsiteX67" fmla="*/ 457987 w 2692282"/>
                <a:gd name="connsiteY67" fmla="*/ 1026015 h 1026015"/>
                <a:gd name="connsiteX68" fmla="*/ 440480 w 2692282"/>
                <a:gd name="connsiteY68" fmla="*/ 1025716 h 1026015"/>
                <a:gd name="connsiteX69" fmla="*/ 422666 w 2692282"/>
                <a:gd name="connsiteY69" fmla="*/ 1025100 h 1026015"/>
                <a:gd name="connsiteX70" fmla="*/ 404862 w 2692282"/>
                <a:gd name="connsiteY70" fmla="*/ 1023857 h 1026015"/>
                <a:gd name="connsiteX71" fmla="*/ 387376 w 2692282"/>
                <a:gd name="connsiteY71" fmla="*/ 1022309 h 1026015"/>
                <a:gd name="connsiteX72" fmla="*/ 369901 w 2692282"/>
                <a:gd name="connsiteY72" fmla="*/ 1020134 h 1026015"/>
                <a:gd name="connsiteX73" fmla="*/ 353380 w 2692282"/>
                <a:gd name="connsiteY73" fmla="*/ 1017038 h 1026015"/>
                <a:gd name="connsiteX74" fmla="*/ 336551 w 2692282"/>
                <a:gd name="connsiteY74" fmla="*/ 1013624 h 1026015"/>
                <a:gd name="connsiteX75" fmla="*/ 319733 w 2692282"/>
                <a:gd name="connsiteY75" fmla="*/ 1009584 h 1026015"/>
                <a:gd name="connsiteX76" fmla="*/ 303244 w 2692282"/>
                <a:gd name="connsiteY76" fmla="*/ 1004611 h 1026015"/>
                <a:gd name="connsiteX77" fmla="*/ 287370 w 2692282"/>
                <a:gd name="connsiteY77" fmla="*/ 1000276 h 1026015"/>
                <a:gd name="connsiteX78" fmla="*/ 270584 w 2692282"/>
                <a:gd name="connsiteY78" fmla="*/ 994360 h 1026015"/>
                <a:gd name="connsiteX79" fmla="*/ 255366 w 2692282"/>
                <a:gd name="connsiteY79" fmla="*/ 988160 h 1026015"/>
                <a:gd name="connsiteX80" fmla="*/ 239841 w 2692282"/>
                <a:gd name="connsiteY80" fmla="*/ 981640 h 1026015"/>
                <a:gd name="connsiteX81" fmla="*/ 224953 w 2692282"/>
                <a:gd name="connsiteY81" fmla="*/ 974506 h 1026015"/>
                <a:gd name="connsiteX82" fmla="*/ 209757 w 2692282"/>
                <a:gd name="connsiteY82" fmla="*/ 967054 h 1026015"/>
                <a:gd name="connsiteX83" fmla="*/ 195822 w 2692282"/>
                <a:gd name="connsiteY83" fmla="*/ 958998 h 1026015"/>
                <a:gd name="connsiteX84" fmla="*/ 180955 w 2692282"/>
                <a:gd name="connsiteY84" fmla="*/ 950615 h 1026015"/>
                <a:gd name="connsiteX85" fmla="*/ 167041 w 2692282"/>
                <a:gd name="connsiteY85" fmla="*/ 941309 h 1026015"/>
                <a:gd name="connsiteX86" fmla="*/ 153128 w 2692282"/>
                <a:gd name="connsiteY86" fmla="*/ 932002 h 1026015"/>
                <a:gd name="connsiteX87" fmla="*/ 139850 w 2692282"/>
                <a:gd name="connsiteY87" fmla="*/ 922081 h 1026015"/>
                <a:gd name="connsiteX88" fmla="*/ 126880 w 2692282"/>
                <a:gd name="connsiteY88" fmla="*/ 912478 h 1026015"/>
                <a:gd name="connsiteX89" fmla="*/ 113930 w 2692282"/>
                <a:gd name="connsiteY89" fmla="*/ 901625 h 1026015"/>
                <a:gd name="connsiteX90" fmla="*/ 101617 w 2692282"/>
                <a:gd name="connsiteY90" fmla="*/ 890157 h 1026015"/>
                <a:gd name="connsiteX91" fmla="*/ 89611 w 2692282"/>
                <a:gd name="connsiteY91" fmla="*/ 879007 h 1026015"/>
                <a:gd name="connsiteX92" fmla="*/ 77934 w 2692282"/>
                <a:gd name="connsiteY92" fmla="*/ 866925 h 1026015"/>
                <a:gd name="connsiteX93" fmla="*/ 66882 w 2692282"/>
                <a:gd name="connsiteY93" fmla="*/ 854853 h 1026015"/>
                <a:gd name="connsiteX94" fmla="*/ 56137 w 2692282"/>
                <a:gd name="connsiteY94" fmla="*/ 843099 h 1026015"/>
                <a:gd name="connsiteX95" fmla="*/ 45732 w 2692282"/>
                <a:gd name="connsiteY95" fmla="*/ 829787 h 1026015"/>
                <a:gd name="connsiteX96" fmla="*/ 35635 w 2692282"/>
                <a:gd name="connsiteY96" fmla="*/ 816794 h 1026015"/>
                <a:gd name="connsiteX97" fmla="*/ 25865 w 2692282"/>
                <a:gd name="connsiteY97" fmla="*/ 802867 h 1026015"/>
                <a:gd name="connsiteX98" fmla="*/ 17028 w 2692282"/>
                <a:gd name="connsiteY98" fmla="*/ 789270 h 1026015"/>
                <a:gd name="connsiteX99" fmla="*/ 7884 w 2692282"/>
                <a:gd name="connsiteY99" fmla="*/ 775354 h 1026015"/>
                <a:gd name="connsiteX100" fmla="*/ 0 w 2692282"/>
                <a:gd name="connsiteY100" fmla="*/ 760835 h 1026015"/>
                <a:gd name="connsiteX101" fmla="*/ 410793 w 2692282"/>
                <a:gd name="connsiteY101" fmla="*/ 767842 h 1026015"/>
                <a:gd name="connsiteX102" fmla="*/ 562397 w 2692282"/>
                <a:gd name="connsiteY102" fmla="*/ 514938 h 1026015"/>
                <a:gd name="connsiteX103" fmla="*/ 419497 w 2692282"/>
                <a:gd name="connsiteY103" fmla="*/ 257635 h 1026015"/>
                <a:gd name="connsiteX104" fmla="*/ 8715 w 2692282"/>
                <a:gd name="connsiteY104" fmla="*/ 250002 h 1026015"/>
                <a:gd name="connsiteX105" fmla="*/ 17396 w 2692282"/>
                <a:gd name="connsiteY105" fmla="*/ 236078 h 1026015"/>
                <a:gd name="connsiteX106" fmla="*/ 26692 w 2692282"/>
                <a:gd name="connsiteY106" fmla="*/ 222789 h 1026015"/>
                <a:gd name="connsiteX107" fmla="*/ 36623 w 2692282"/>
                <a:gd name="connsiteY107" fmla="*/ 208886 h 1026015"/>
                <a:gd name="connsiteX108" fmla="*/ 46226 w 2692282"/>
                <a:gd name="connsiteY108" fmla="*/ 195916 h 1026015"/>
                <a:gd name="connsiteX109" fmla="*/ 56772 w 2692282"/>
                <a:gd name="connsiteY109" fmla="*/ 182649 h 1026015"/>
                <a:gd name="connsiteX110" fmla="*/ 67307 w 2692282"/>
                <a:gd name="connsiteY110" fmla="*/ 170007 h 1026015"/>
                <a:gd name="connsiteX111" fmla="*/ 79083 w 2692282"/>
                <a:gd name="connsiteY111" fmla="*/ 158012 h 1026015"/>
                <a:gd name="connsiteX112" fmla="*/ 90222 w 2692282"/>
                <a:gd name="connsiteY112" fmla="*/ 146632 h 1026015"/>
                <a:gd name="connsiteX113" fmla="*/ 102304 w 2692282"/>
                <a:gd name="connsiteY113" fmla="*/ 134955 h 1026015"/>
                <a:gd name="connsiteX114" fmla="*/ 114683 w 2692282"/>
                <a:gd name="connsiteY114" fmla="*/ 124220 h 1026015"/>
                <a:gd name="connsiteX115" fmla="*/ 127688 w 2692282"/>
                <a:gd name="connsiteY115" fmla="*/ 113497 h 1026015"/>
                <a:gd name="connsiteX116" fmla="*/ 140374 w 2692282"/>
                <a:gd name="connsiteY116" fmla="*/ 103081 h 1026015"/>
                <a:gd name="connsiteX117" fmla="*/ 154300 w 2692282"/>
                <a:gd name="connsiteY117" fmla="*/ 93311 h 1026015"/>
                <a:gd name="connsiteX118" fmla="*/ 167591 w 2692282"/>
                <a:gd name="connsiteY118" fmla="*/ 84157 h 1026015"/>
                <a:gd name="connsiteX119" fmla="*/ 181496 w 2692282"/>
                <a:gd name="connsiteY119" fmla="*/ 75638 h 1026015"/>
                <a:gd name="connsiteX120" fmla="*/ 196037 w 2692282"/>
                <a:gd name="connsiteY120" fmla="*/ 66504 h 1026015"/>
                <a:gd name="connsiteX121" fmla="*/ 210863 w 2692282"/>
                <a:gd name="connsiteY121" fmla="*/ 58940 h 1026015"/>
                <a:gd name="connsiteX122" fmla="*/ 225372 w 2692282"/>
                <a:gd name="connsiteY122" fmla="*/ 51682 h 1026015"/>
                <a:gd name="connsiteX123" fmla="*/ 240824 w 2692282"/>
                <a:gd name="connsiteY123" fmla="*/ 44127 h 1026015"/>
                <a:gd name="connsiteX124" fmla="*/ 255947 w 2692282"/>
                <a:gd name="connsiteY124" fmla="*/ 37505 h 1026015"/>
                <a:gd name="connsiteX125" fmla="*/ 271993 w 2692282"/>
                <a:gd name="connsiteY125" fmla="*/ 31837 h 1026015"/>
                <a:gd name="connsiteX126" fmla="*/ 287413 w 2692282"/>
                <a:gd name="connsiteY126" fmla="*/ 26159 h 1026015"/>
                <a:gd name="connsiteX127" fmla="*/ 303766 w 2692282"/>
                <a:gd name="connsiteY127" fmla="*/ 20809 h 1026015"/>
                <a:gd name="connsiteX128" fmla="*/ 320097 w 2692282"/>
                <a:gd name="connsiteY128" fmla="*/ 16710 h 1026015"/>
                <a:gd name="connsiteX129" fmla="*/ 336746 w 2692282"/>
                <a:gd name="connsiteY129" fmla="*/ 12303 h 1026015"/>
                <a:gd name="connsiteX130" fmla="*/ 353692 w 2692282"/>
                <a:gd name="connsiteY130" fmla="*/ 8839 h 1026015"/>
                <a:gd name="connsiteX131" fmla="*/ 370309 w 2692282"/>
                <a:gd name="connsiteY131" fmla="*/ 6308 h 1026015"/>
                <a:gd name="connsiteX132" fmla="*/ 387552 w 2692282"/>
                <a:gd name="connsiteY132" fmla="*/ 3788 h 1026015"/>
                <a:gd name="connsiteX133" fmla="*/ 404784 w 2692282"/>
                <a:gd name="connsiteY133" fmla="*/ 1893 h 1026015"/>
                <a:gd name="connsiteX134" fmla="*/ 422312 w 2692282"/>
                <a:gd name="connsiteY134" fmla="*/ 941 h 1026015"/>
                <a:gd name="connsiteX135" fmla="*/ 440466 w 2692282"/>
                <a:gd name="connsiteY135" fmla="*/ 0 h 1026015"/>
                <a:gd name="connsiteX0" fmla="*/ 2692282 w 2783722"/>
                <a:gd name="connsiteY0" fmla="*/ 780639 h 1026015"/>
                <a:gd name="connsiteX1" fmla="*/ 891348 w 2783722"/>
                <a:gd name="connsiteY1" fmla="*/ 773226 h 1026015"/>
                <a:gd name="connsiteX2" fmla="*/ 882350 w 2783722"/>
                <a:gd name="connsiteY2" fmla="*/ 787458 h 1026015"/>
                <a:gd name="connsiteX3" fmla="*/ 873044 w 2783722"/>
                <a:gd name="connsiteY3" fmla="*/ 801371 h 1026015"/>
                <a:gd name="connsiteX4" fmla="*/ 863749 w 2783722"/>
                <a:gd name="connsiteY4" fmla="*/ 814659 h 1026015"/>
                <a:gd name="connsiteX5" fmla="*/ 853510 w 2783722"/>
                <a:gd name="connsiteY5" fmla="*/ 828244 h 1026015"/>
                <a:gd name="connsiteX6" fmla="*/ 843282 w 2783722"/>
                <a:gd name="connsiteY6" fmla="*/ 841204 h 1026015"/>
                <a:gd name="connsiteX7" fmla="*/ 832121 w 2783722"/>
                <a:gd name="connsiteY7" fmla="*/ 853834 h 1026015"/>
                <a:gd name="connsiteX8" fmla="*/ 820960 w 2783722"/>
                <a:gd name="connsiteY8" fmla="*/ 866466 h 1026015"/>
                <a:gd name="connsiteX9" fmla="*/ 809503 w 2783722"/>
                <a:gd name="connsiteY9" fmla="*/ 878154 h 1026015"/>
                <a:gd name="connsiteX10" fmla="*/ 797421 w 2783722"/>
                <a:gd name="connsiteY10" fmla="*/ 889831 h 1026015"/>
                <a:gd name="connsiteX11" fmla="*/ 785042 w 2783722"/>
                <a:gd name="connsiteY11" fmla="*/ 900565 h 1026015"/>
                <a:gd name="connsiteX12" fmla="*/ 772037 w 2783722"/>
                <a:gd name="connsiteY12" fmla="*/ 911288 h 1026015"/>
                <a:gd name="connsiteX13" fmla="*/ 759351 w 2783722"/>
                <a:gd name="connsiteY13" fmla="*/ 921704 h 1026015"/>
                <a:gd name="connsiteX14" fmla="*/ 745732 w 2783722"/>
                <a:gd name="connsiteY14" fmla="*/ 931792 h 1026015"/>
                <a:gd name="connsiteX15" fmla="*/ 731816 w 2783722"/>
                <a:gd name="connsiteY15" fmla="*/ 940935 h 1026015"/>
                <a:gd name="connsiteX16" fmla="*/ 718218 w 2783722"/>
                <a:gd name="connsiteY16" fmla="*/ 949773 h 1026015"/>
                <a:gd name="connsiteX17" fmla="*/ 703370 w 2783722"/>
                <a:gd name="connsiteY17" fmla="*/ 958588 h 1026015"/>
                <a:gd name="connsiteX18" fmla="*/ 688851 w 2783722"/>
                <a:gd name="connsiteY18" fmla="*/ 966471 h 1026015"/>
                <a:gd name="connsiteX19" fmla="*/ 674014 w 2783722"/>
                <a:gd name="connsiteY19" fmla="*/ 974661 h 1026015"/>
                <a:gd name="connsiteX20" fmla="*/ 658572 w 2783722"/>
                <a:gd name="connsiteY20" fmla="*/ 981590 h 1026015"/>
                <a:gd name="connsiteX21" fmla="*/ 643142 w 2783722"/>
                <a:gd name="connsiteY21" fmla="*/ 987894 h 1026015"/>
                <a:gd name="connsiteX22" fmla="*/ 627710 w 2783722"/>
                <a:gd name="connsiteY22" fmla="*/ 994198 h 1026015"/>
                <a:gd name="connsiteX23" fmla="*/ 611358 w 2783722"/>
                <a:gd name="connsiteY23" fmla="*/ 999548 h 1026015"/>
                <a:gd name="connsiteX24" fmla="*/ 595630 w 2783722"/>
                <a:gd name="connsiteY24" fmla="*/ 1004909 h 1026015"/>
                <a:gd name="connsiteX25" fmla="*/ 578981 w 2783722"/>
                <a:gd name="connsiteY25" fmla="*/ 1009315 h 1026015"/>
                <a:gd name="connsiteX26" fmla="*/ 562025 w 2783722"/>
                <a:gd name="connsiteY26" fmla="*/ 1013405 h 1026015"/>
                <a:gd name="connsiteX27" fmla="*/ 545079 w 2783722"/>
                <a:gd name="connsiteY27" fmla="*/ 1016868 h 1026015"/>
                <a:gd name="connsiteX28" fmla="*/ 528451 w 2783722"/>
                <a:gd name="connsiteY28" fmla="*/ 1020024 h 1026015"/>
                <a:gd name="connsiteX29" fmla="*/ 510891 w 2783722"/>
                <a:gd name="connsiteY29" fmla="*/ 1022852 h 1026015"/>
                <a:gd name="connsiteX30" fmla="*/ 493670 w 2783722"/>
                <a:gd name="connsiteY30" fmla="*/ 1024121 h 1026015"/>
                <a:gd name="connsiteX31" fmla="*/ 475823 w 2783722"/>
                <a:gd name="connsiteY31" fmla="*/ 1025381 h 1026015"/>
                <a:gd name="connsiteX32" fmla="*/ 457987 w 2783722"/>
                <a:gd name="connsiteY32" fmla="*/ 1026015 h 1026015"/>
                <a:gd name="connsiteX33" fmla="*/ 440480 w 2783722"/>
                <a:gd name="connsiteY33" fmla="*/ 1025716 h 1026015"/>
                <a:gd name="connsiteX34" fmla="*/ 422666 w 2783722"/>
                <a:gd name="connsiteY34" fmla="*/ 1025100 h 1026015"/>
                <a:gd name="connsiteX35" fmla="*/ 404862 w 2783722"/>
                <a:gd name="connsiteY35" fmla="*/ 1023857 h 1026015"/>
                <a:gd name="connsiteX36" fmla="*/ 387376 w 2783722"/>
                <a:gd name="connsiteY36" fmla="*/ 1022309 h 1026015"/>
                <a:gd name="connsiteX37" fmla="*/ 369901 w 2783722"/>
                <a:gd name="connsiteY37" fmla="*/ 1020134 h 1026015"/>
                <a:gd name="connsiteX38" fmla="*/ 353380 w 2783722"/>
                <a:gd name="connsiteY38" fmla="*/ 1017038 h 1026015"/>
                <a:gd name="connsiteX39" fmla="*/ 336551 w 2783722"/>
                <a:gd name="connsiteY39" fmla="*/ 1013624 h 1026015"/>
                <a:gd name="connsiteX40" fmla="*/ 319733 w 2783722"/>
                <a:gd name="connsiteY40" fmla="*/ 1009584 h 1026015"/>
                <a:gd name="connsiteX41" fmla="*/ 303244 w 2783722"/>
                <a:gd name="connsiteY41" fmla="*/ 1004611 h 1026015"/>
                <a:gd name="connsiteX42" fmla="*/ 287370 w 2783722"/>
                <a:gd name="connsiteY42" fmla="*/ 1000276 h 1026015"/>
                <a:gd name="connsiteX43" fmla="*/ 270584 w 2783722"/>
                <a:gd name="connsiteY43" fmla="*/ 994360 h 1026015"/>
                <a:gd name="connsiteX44" fmla="*/ 255366 w 2783722"/>
                <a:gd name="connsiteY44" fmla="*/ 988160 h 1026015"/>
                <a:gd name="connsiteX45" fmla="*/ 239841 w 2783722"/>
                <a:gd name="connsiteY45" fmla="*/ 981640 h 1026015"/>
                <a:gd name="connsiteX46" fmla="*/ 224953 w 2783722"/>
                <a:gd name="connsiteY46" fmla="*/ 974506 h 1026015"/>
                <a:gd name="connsiteX47" fmla="*/ 209757 w 2783722"/>
                <a:gd name="connsiteY47" fmla="*/ 967054 h 1026015"/>
                <a:gd name="connsiteX48" fmla="*/ 195822 w 2783722"/>
                <a:gd name="connsiteY48" fmla="*/ 958998 h 1026015"/>
                <a:gd name="connsiteX49" fmla="*/ 180955 w 2783722"/>
                <a:gd name="connsiteY49" fmla="*/ 950615 h 1026015"/>
                <a:gd name="connsiteX50" fmla="*/ 167041 w 2783722"/>
                <a:gd name="connsiteY50" fmla="*/ 941309 h 1026015"/>
                <a:gd name="connsiteX51" fmla="*/ 153128 w 2783722"/>
                <a:gd name="connsiteY51" fmla="*/ 932002 h 1026015"/>
                <a:gd name="connsiteX52" fmla="*/ 139850 w 2783722"/>
                <a:gd name="connsiteY52" fmla="*/ 922081 h 1026015"/>
                <a:gd name="connsiteX53" fmla="*/ 126880 w 2783722"/>
                <a:gd name="connsiteY53" fmla="*/ 912478 h 1026015"/>
                <a:gd name="connsiteX54" fmla="*/ 113930 w 2783722"/>
                <a:gd name="connsiteY54" fmla="*/ 901625 h 1026015"/>
                <a:gd name="connsiteX55" fmla="*/ 101617 w 2783722"/>
                <a:gd name="connsiteY55" fmla="*/ 890157 h 1026015"/>
                <a:gd name="connsiteX56" fmla="*/ 89611 w 2783722"/>
                <a:gd name="connsiteY56" fmla="*/ 879007 h 1026015"/>
                <a:gd name="connsiteX57" fmla="*/ 77934 w 2783722"/>
                <a:gd name="connsiteY57" fmla="*/ 866925 h 1026015"/>
                <a:gd name="connsiteX58" fmla="*/ 66882 w 2783722"/>
                <a:gd name="connsiteY58" fmla="*/ 854853 h 1026015"/>
                <a:gd name="connsiteX59" fmla="*/ 56137 w 2783722"/>
                <a:gd name="connsiteY59" fmla="*/ 843099 h 1026015"/>
                <a:gd name="connsiteX60" fmla="*/ 45732 w 2783722"/>
                <a:gd name="connsiteY60" fmla="*/ 829787 h 1026015"/>
                <a:gd name="connsiteX61" fmla="*/ 35635 w 2783722"/>
                <a:gd name="connsiteY61" fmla="*/ 816794 h 1026015"/>
                <a:gd name="connsiteX62" fmla="*/ 25865 w 2783722"/>
                <a:gd name="connsiteY62" fmla="*/ 802867 h 1026015"/>
                <a:gd name="connsiteX63" fmla="*/ 17028 w 2783722"/>
                <a:gd name="connsiteY63" fmla="*/ 789270 h 1026015"/>
                <a:gd name="connsiteX64" fmla="*/ 7884 w 2783722"/>
                <a:gd name="connsiteY64" fmla="*/ 775354 h 1026015"/>
                <a:gd name="connsiteX65" fmla="*/ 0 w 2783722"/>
                <a:gd name="connsiteY65" fmla="*/ 760835 h 1026015"/>
                <a:gd name="connsiteX66" fmla="*/ 410793 w 2783722"/>
                <a:gd name="connsiteY66" fmla="*/ 767842 h 1026015"/>
                <a:gd name="connsiteX67" fmla="*/ 562397 w 2783722"/>
                <a:gd name="connsiteY67" fmla="*/ 514938 h 1026015"/>
                <a:gd name="connsiteX68" fmla="*/ 419497 w 2783722"/>
                <a:gd name="connsiteY68" fmla="*/ 257635 h 1026015"/>
                <a:gd name="connsiteX69" fmla="*/ 8715 w 2783722"/>
                <a:gd name="connsiteY69" fmla="*/ 250002 h 1026015"/>
                <a:gd name="connsiteX70" fmla="*/ 17396 w 2783722"/>
                <a:gd name="connsiteY70" fmla="*/ 236078 h 1026015"/>
                <a:gd name="connsiteX71" fmla="*/ 26692 w 2783722"/>
                <a:gd name="connsiteY71" fmla="*/ 222789 h 1026015"/>
                <a:gd name="connsiteX72" fmla="*/ 36623 w 2783722"/>
                <a:gd name="connsiteY72" fmla="*/ 208886 h 1026015"/>
                <a:gd name="connsiteX73" fmla="*/ 46226 w 2783722"/>
                <a:gd name="connsiteY73" fmla="*/ 195916 h 1026015"/>
                <a:gd name="connsiteX74" fmla="*/ 56772 w 2783722"/>
                <a:gd name="connsiteY74" fmla="*/ 182649 h 1026015"/>
                <a:gd name="connsiteX75" fmla="*/ 67307 w 2783722"/>
                <a:gd name="connsiteY75" fmla="*/ 170007 h 1026015"/>
                <a:gd name="connsiteX76" fmla="*/ 79083 w 2783722"/>
                <a:gd name="connsiteY76" fmla="*/ 158012 h 1026015"/>
                <a:gd name="connsiteX77" fmla="*/ 90222 w 2783722"/>
                <a:gd name="connsiteY77" fmla="*/ 146632 h 1026015"/>
                <a:gd name="connsiteX78" fmla="*/ 102304 w 2783722"/>
                <a:gd name="connsiteY78" fmla="*/ 134955 h 1026015"/>
                <a:gd name="connsiteX79" fmla="*/ 114683 w 2783722"/>
                <a:gd name="connsiteY79" fmla="*/ 124220 h 1026015"/>
                <a:gd name="connsiteX80" fmla="*/ 127688 w 2783722"/>
                <a:gd name="connsiteY80" fmla="*/ 113497 h 1026015"/>
                <a:gd name="connsiteX81" fmla="*/ 140374 w 2783722"/>
                <a:gd name="connsiteY81" fmla="*/ 103081 h 1026015"/>
                <a:gd name="connsiteX82" fmla="*/ 154300 w 2783722"/>
                <a:gd name="connsiteY82" fmla="*/ 93311 h 1026015"/>
                <a:gd name="connsiteX83" fmla="*/ 167591 w 2783722"/>
                <a:gd name="connsiteY83" fmla="*/ 84157 h 1026015"/>
                <a:gd name="connsiteX84" fmla="*/ 181496 w 2783722"/>
                <a:gd name="connsiteY84" fmla="*/ 75638 h 1026015"/>
                <a:gd name="connsiteX85" fmla="*/ 196037 w 2783722"/>
                <a:gd name="connsiteY85" fmla="*/ 66504 h 1026015"/>
                <a:gd name="connsiteX86" fmla="*/ 210863 w 2783722"/>
                <a:gd name="connsiteY86" fmla="*/ 58940 h 1026015"/>
                <a:gd name="connsiteX87" fmla="*/ 225372 w 2783722"/>
                <a:gd name="connsiteY87" fmla="*/ 51682 h 1026015"/>
                <a:gd name="connsiteX88" fmla="*/ 240824 w 2783722"/>
                <a:gd name="connsiteY88" fmla="*/ 44127 h 1026015"/>
                <a:gd name="connsiteX89" fmla="*/ 255947 w 2783722"/>
                <a:gd name="connsiteY89" fmla="*/ 37505 h 1026015"/>
                <a:gd name="connsiteX90" fmla="*/ 271993 w 2783722"/>
                <a:gd name="connsiteY90" fmla="*/ 31837 h 1026015"/>
                <a:gd name="connsiteX91" fmla="*/ 287413 w 2783722"/>
                <a:gd name="connsiteY91" fmla="*/ 26159 h 1026015"/>
                <a:gd name="connsiteX92" fmla="*/ 303766 w 2783722"/>
                <a:gd name="connsiteY92" fmla="*/ 20809 h 1026015"/>
                <a:gd name="connsiteX93" fmla="*/ 320097 w 2783722"/>
                <a:gd name="connsiteY93" fmla="*/ 16710 h 1026015"/>
                <a:gd name="connsiteX94" fmla="*/ 336746 w 2783722"/>
                <a:gd name="connsiteY94" fmla="*/ 12303 h 1026015"/>
                <a:gd name="connsiteX95" fmla="*/ 353692 w 2783722"/>
                <a:gd name="connsiteY95" fmla="*/ 8839 h 1026015"/>
                <a:gd name="connsiteX96" fmla="*/ 370309 w 2783722"/>
                <a:gd name="connsiteY96" fmla="*/ 6308 h 1026015"/>
                <a:gd name="connsiteX97" fmla="*/ 387552 w 2783722"/>
                <a:gd name="connsiteY97" fmla="*/ 3788 h 1026015"/>
                <a:gd name="connsiteX98" fmla="*/ 404784 w 2783722"/>
                <a:gd name="connsiteY98" fmla="*/ 1893 h 1026015"/>
                <a:gd name="connsiteX99" fmla="*/ 422312 w 2783722"/>
                <a:gd name="connsiteY99" fmla="*/ 941 h 1026015"/>
                <a:gd name="connsiteX100" fmla="*/ 440466 w 2783722"/>
                <a:gd name="connsiteY100" fmla="*/ 0 h 1026015"/>
                <a:gd name="connsiteX101" fmla="*/ 457973 w 2783722"/>
                <a:gd name="connsiteY101" fmla="*/ 299 h 1026015"/>
                <a:gd name="connsiteX102" fmla="*/ 476719 w 2783722"/>
                <a:gd name="connsiteY102" fmla="*/ 1244 h 1026015"/>
                <a:gd name="connsiteX103" fmla="*/ 494841 w 2783722"/>
                <a:gd name="connsiteY103" fmla="*/ 2178 h 1026015"/>
                <a:gd name="connsiteX104" fmla="*/ 513260 w 2783722"/>
                <a:gd name="connsiteY104" fmla="*/ 4056 h 1026015"/>
                <a:gd name="connsiteX105" fmla="*/ 531349 w 2783722"/>
                <a:gd name="connsiteY105" fmla="*/ 6866 h 1026015"/>
                <a:gd name="connsiteX106" fmla="*/ 549429 w 2783722"/>
                <a:gd name="connsiteY106" fmla="*/ 10302 h 1026015"/>
                <a:gd name="connsiteX107" fmla="*/ 566575 w 2783722"/>
                <a:gd name="connsiteY107" fmla="*/ 13409 h 1026015"/>
                <a:gd name="connsiteX108" fmla="*/ 584314 w 2783722"/>
                <a:gd name="connsiteY108" fmla="*/ 18402 h 1026015"/>
                <a:gd name="connsiteX109" fmla="*/ 601747 w 2783722"/>
                <a:gd name="connsiteY109" fmla="*/ 23078 h 1026015"/>
                <a:gd name="connsiteX110" fmla="*/ 618225 w 2783722"/>
                <a:gd name="connsiteY110" fmla="*/ 28675 h 1026015"/>
                <a:gd name="connsiteX111" fmla="*/ 634693 w 2783722"/>
                <a:gd name="connsiteY111" fmla="*/ 34898 h 1026015"/>
                <a:gd name="connsiteX112" fmla="*/ 651151 w 2783722"/>
                <a:gd name="connsiteY112" fmla="*/ 41745 h 1026015"/>
                <a:gd name="connsiteX113" fmla="*/ 667608 w 2783722"/>
                <a:gd name="connsiteY113" fmla="*/ 48594 h 1026015"/>
                <a:gd name="connsiteX114" fmla="*/ 683101 w 2783722"/>
                <a:gd name="connsiteY114" fmla="*/ 56988 h 1026015"/>
                <a:gd name="connsiteX115" fmla="*/ 698287 w 2783722"/>
                <a:gd name="connsiteY115" fmla="*/ 65065 h 1026015"/>
                <a:gd name="connsiteX116" fmla="*/ 713779 w 2783722"/>
                <a:gd name="connsiteY116" fmla="*/ 73460 h 1026015"/>
                <a:gd name="connsiteX117" fmla="*/ 728318 w 2783722"/>
                <a:gd name="connsiteY117" fmla="*/ 82777 h 1026015"/>
                <a:gd name="connsiteX118" fmla="*/ 742846 w 2783722"/>
                <a:gd name="connsiteY118" fmla="*/ 92719 h 1026015"/>
                <a:gd name="connsiteX119" fmla="*/ 757375 w 2783722"/>
                <a:gd name="connsiteY119" fmla="*/ 102662 h 1026015"/>
                <a:gd name="connsiteX120" fmla="*/ 770322 w 2783722"/>
                <a:gd name="connsiteY120" fmla="*/ 113515 h 1026015"/>
                <a:gd name="connsiteX121" fmla="*/ 784204 w 2783722"/>
                <a:gd name="connsiteY121" fmla="*/ 124697 h 1026015"/>
                <a:gd name="connsiteX122" fmla="*/ 796825 w 2783722"/>
                <a:gd name="connsiteY122" fmla="*/ 136482 h 1026015"/>
                <a:gd name="connsiteX123" fmla="*/ 810071 w 2783722"/>
                <a:gd name="connsiteY123" fmla="*/ 148279 h 1026015"/>
                <a:gd name="connsiteX124" fmla="*/ 821748 w 2783722"/>
                <a:gd name="connsiteY124" fmla="*/ 160362 h 1026015"/>
                <a:gd name="connsiteX125" fmla="*/ 833404 w 2783722"/>
                <a:gd name="connsiteY125" fmla="*/ 173694 h 1026015"/>
                <a:gd name="connsiteX126" fmla="*/ 844752 w 2783722"/>
                <a:gd name="connsiteY126" fmla="*/ 186709 h 1026015"/>
                <a:gd name="connsiteX127" fmla="*/ 855783 w 2783722"/>
                <a:gd name="connsiteY127" fmla="*/ 200032 h 1026015"/>
                <a:gd name="connsiteX128" fmla="*/ 865860 w 2783722"/>
                <a:gd name="connsiteY128" fmla="*/ 214276 h 1026015"/>
                <a:gd name="connsiteX129" fmla="*/ 875936 w 2783722"/>
                <a:gd name="connsiteY129" fmla="*/ 228520 h 1026015"/>
                <a:gd name="connsiteX130" fmla="*/ 885377 w 2783722"/>
                <a:gd name="connsiteY130" fmla="*/ 243379 h 1026015"/>
                <a:gd name="connsiteX131" fmla="*/ 894500 w 2783722"/>
                <a:gd name="connsiteY131" fmla="*/ 258546 h 1026015"/>
                <a:gd name="connsiteX132" fmla="*/ 902690 w 2783722"/>
                <a:gd name="connsiteY132" fmla="*/ 273382 h 1026015"/>
                <a:gd name="connsiteX133" fmla="*/ 910552 w 2783722"/>
                <a:gd name="connsiteY133" fmla="*/ 289153 h 1026015"/>
                <a:gd name="connsiteX134" fmla="*/ 2692282 w 2783722"/>
                <a:gd name="connsiteY134" fmla="*/ 299624 h 1026015"/>
                <a:gd name="connsiteX135" fmla="*/ 2783722 w 2783722"/>
                <a:gd name="connsiteY135" fmla="*/ 872079 h 1026015"/>
                <a:gd name="connsiteX0" fmla="*/ 2692282 w 2692282"/>
                <a:gd name="connsiteY0" fmla="*/ 780639 h 1026015"/>
                <a:gd name="connsiteX1" fmla="*/ 891348 w 2692282"/>
                <a:gd name="connsiteY1" fmla="*/ 773226 h 1026015"/>
                <a:gd name="connsiteX2" fmla="*/ 882350 w 2692282"/>
                <a:gd name="connsiteY2" fmla="*/ 787458 h 1026015"/>
                <a:gd name="connsiteX3" fmla="*/ 873044 w 2692282"/>
                <a:gd name="connsiteY3" fmla="*/ 801371 h 1026015"/>
                <a:gd name="connsiteX4" fmla="*/ 863749 w 2692282"/>
                <a:gd name="connsiteY4" fmla="*/ 814659 h 1026015"/>
                <a:gd name="connsiteX5" fmla="*/ 853510 w 2692282"/>
                <a:gd name="connsiteY5" fmla="*/ 828244 h 1026015"/>
                <a:gd name="connsiteX6" fmla="*/ 843282 w 2692282"/>
                <a:gd name="connsiteY6" fmla="*/ 841204 h 1026015"/>
                <a:gd name="connsiteX7" fmla="*/ 832121 w 2692282"/>
                <a:gd name="connsiteY7" fmla="*/ 853834 h 1026015"/>
                <a:gd name="connsiteX8" fmla="*/ 820960 w 2692282"/>
                <a:gd name="connsiteY8" fmla="*/ 866466 h 1026015"/>
                <a:gd name="connsiteX9" fmla="*/ 809503 w 2692282"/>
                <a:gd name="connsiteY9" fmla="*/ 878154 h 1026015"/>
                <a:gd name="connsiteX10" fmla="*/ 797421 w 2692282"/>
                <a:gd name="connsiteY10" fmla="*/ 889831 h 1026015"/>
                <a:gd name="connsiteX11" fmla="*/ 785042 w 2692282"/>
                <a:gd name="connsiteY11" fmla="*/ 900565 h 1026015"/>
                <a:gd name="connsiteX12" fmla="*/ 772037 w 2692282"/>
                <a:gd name="connsiteY12" fmla="*/ 911288 h 1026015"/>
                <a:gd name="connsiteX13" fmla="*/ 759351 w 2692282"/>
                <a:gd name="connsiteY13" fmla="*/ 921704 h 1026015"/>
                <a:gd name="connsiteX14" fmla="*/ 745732 w 2692282"/>
                <a:gd name="connsiteY14" fmla="*/ 931792 h 1026015"/>
                <a:gd name="connsiteX15" fmla="*/ 731816 w 2692282"/>
                <a:gd name="connsiteY15" fmla="*/ 940935 h 1026015"/>
                <a:gd name="connsiteX16" fmla="*/ 718218 w 2692282"/>
                <a:gd name="connsiteY16" fmla="*/ 949773 h 1026015"/>
                <a:gd name="connsiteX17" fmla="*/ 703370 w 2692282"/>
                <a:gd name="connsiteY17" fmla="*/ 958588 h 1026015"/>
                <a:gd name="connsiteX18" fmla="*/ 688851 w 2692282"/>
                <a:gd name="connsiteY18" fmla="*/ 966471 h 1026015"/>
                <a:gd name="connsiteX19" fmla="*/ 674014 w 2692282"/>
                <a:gd name="connsiteY19" fmla="*/ 974661 h 1026015"/>
                <a:gd name="connsiteX20" fmla="*/ 658572 w 2692282"/>
                <a:gd name="connsiteY20" fmla="*/ 981590 h 1026015"/>
                <a:gd name="connsiteX21" fmla="*/ 643142 w 2692282"/>
                <a:gd name="connsiteY21" fmla="*/ 987894 h 1026015"/>
                <a:gd name="connsiteX22" fmla="*/ 627710 w 2692282"/>
                <a:gd name="connsiteY22" fmla="*/ 994198 h 1026015"/>
                <a:gd name="connsiteX23" fmla="*/ 611358 w 2692282"/>
                <a:gd name="connsiteY23" fmla="*/ 999548 h 1026015"/>
                <a:gd name="connsiteX24" fmla="*/ 595630 w 2692282"/>
                <a:gd name="connsiteY24" fmla="*/ 1004909 h 1026015"/>
                <a:gd name="connsiteX25" fmla="*/ 578981 w 2692282"/>
                <a:gd name="connsiteY25" fmla="*/ 1009315 h 1026015"/>
                <a:gd name="connsiteX26" fmla="*/ 562025 w 2692282"/>
                <a:gd name="connsiteY26" fmla="*/ 1013405 h 1026015"/>
                <a:gd name="connsiteX27" fmla="*/ 545079 w 2692282"/>
                <a:gd name="connsiteY27" fmla="*/ 1016868 h 1026015"/>
                <a:gd name="connsiteX28" fmla="*/ 528451 w 2692282"/>
                <a:gd name="connsiteY28" fmla="*/ 1020024 h 1026015"/>
                <a:gd name="connsiteX29" fmla="*/ 510891 w 2692282"/>
                <a:gd name="connsiteY29" fmla="*/ 1022852 h 1026015"/>
                <a:gd name="connsiteX30" fmla="*/ 493670 w 2692282"/>
                <a:gd name="connsiteY30" fmla="*/ 1024121 h 1026015"/>
                <a:gd name="connsiteX31" fmla="*/ 475823 w 2692282"/>
                <a:gd name="connsiteY31" fmla="*/ 1025381 h 1026015"/>
                <a:gd name="connsiteX32" fmla="*/ 457987 w 2692282"/>
                <a:gd name="connsiteY32" fmla="*/ 1026015 h 1026015"/>
                <a:gd name="connsiteX33" fmla="*/ 440480 w 2692282"/>
                <a:gd name="connsiteY33" fmla="*/ 1025716 h 1026015"/>
                <a:gd name="connsiteX34" fmla="*/ 422666 w 2692282"/>
                <a:gd name="connsiteY34" fmla="*/ 1025100 h 1026015"/>
                <a:gd name="connsiteX35" fmla="*/ 404862 w 2692282"/>
                <a:gd name="connsiteY35" fmla="*/ 1023857 h 1026015"/>
                <a:gd name="connsiteX36" fmla="*/ 387376 w 2692282"/>
                <a:gd name="connsiteY36" fmla="*/ 1022309 h 1026015"/>
                <a:gd name="connsiteX37" fmla="*/ 369901 w 2692282"/>
                <a:gd name="connsiteY37" fmla="*/ 1020134 h 1026015"/>
                <a:gd name="connsiteX38" fmla="*/ 353380 w 2692282"/>
                <a:gd name="connsiteY38" fmla="*/ 1017038 h 1026015"/>
                <a:gd name="connsiteX39" fmla="*/ 336551 w 2692282"/>
                <a:gd name="connsiteY39" fmla="*/ 1013624 h 1026015"/>
                <a:gd name="connsiteX40" fmla="*/ 319733 w 2692282"/>
                <a:gd name="connsiteY40" fmla="*/ 1009584 h 1026015"/>
                <a:gd name="connsiteX41" fmla="*/ 303244 w 2692282"/>
                <a:gd name="connsiteY41" fmla="*/ 1004611 h 1026015"/>
                <a:gd name="connsiteX42" fmla="*/ 287370 w 2692282"/>
                <a:gd name="connsiteY42" fmla="*/ 1000276 h 1026015"/>
                <a:gd name="connsiteX43" fmla="*/ 270584 w 2692282"/>
                <a:gd name="connsiteY43" fmla="*/ 994360 h 1026015"/>
                <a:gd name="connsiteX44" fmla="*/ 255366 w 2692282"/>
                <a:gd name="connsiteY44" fmla="*/ 988160 h 1026015"/>
                <a:gd name="connsiteX45" fmla="*/ 239841 w 2692282"/>
                <a:gd name="connsiteY45" fmla="*/ 981640 h 1026015"/>
                <a:gd name="connsiteX46" fmla="*/ 224953 w 2692282"/>
                <a:gd name="connsiteY46" fmla="*/ 974506 h 1026015"/>
                <a:gd name="connsiteX47" fmla="*/ 209757 w 2692282"/>
                <a:gd name="connsiteY47" fmla="*/ 967054 h 1026015"/>
                <a:gd name="connsiteX48" fmla="*/ 195822 w 2692282"/>
                <a:gd name="connsiteY48" fmla="*/ 958998 h 1026015"/>
                <a:gd name="connsiteX49" fmla="*/ 180955 w 2692282"/>
                <a:gd name="connsiteY49" fmla="*/ 950615 h 1026015"/>
                <a:gd name="connsiteX50" fmla="*/ 167041 w 2692282"/>
                <a:gd name="connsiteY50" fmla="*/ 941309 h 1026015"/>
                <a:gd name="connsiteX51" fmla="*/ 153128 w 2692282"/>
                <a:gd name="connsiteY51" fmla="*/ 932002 h 1026015"/>
                <a:gd name="connsiteX52" fmla="*/ 139850 w 2692282"/>
                <a:gd name="connsiteY52" fmla="*/ 922081 h 1026015"/>
                <a:gd name="connsiteX53" fmla="*/ 126880 w 2692282"/>
                <a:gd name="connsiteY53" fmla="*/ 912478 h 1026015"/>
                <a:gd name="connsiteX54" fmla="*/ 113930 w 2692282"/>
                <a:gd name="connsiteY54" fmla="*/ 901625 h 1026015"/>
                <a:gd name="connsiteX55" fmla="*/ 101617 w 2692282"/>
                <a:gd name="connsiteY55" fmla="*/ 890157 h 1026015"/>
                <a:gd name="connsiteX56" fmla="*/ 89611 w 2692282"/>
                <a:gd name="connsiteY56" fmla="*/ 879007 h 1026015"/>
                <a:gd name="connsiteX57" fmla="*/ 77934 w 2692282"/>
                <a:gd name="connsiteY57" fmla="*/ 866925 h 1026015"/>
                <a:gd name="connsiteX58" fmla="*/ 66882 w 2692282"/>
                <a:gd name="connsiteY58" fmla="*/ 854853 h 1026015"/>
                <a:gd name="connsiteX59" fmla="*/ 56137 w 2692282"/>
                <a:gd name="connsiteY59" fmla="*/ 843099 h 1026015"/>
                <a:gd name="connsiteX60" fmla="*/ 45732 w 2692282"/>
                <a:gd name="connsiteY60" fmla="*/ 829787 h 1026015"/>
                <a:gd name="connsiteX61" fmla="*/ 35635 w 2692282"/>
                <a:gd name="connsiteY61" fmla="*/ 816794 h 1026015"/>
                <a:gd name="connsiteX62" fmla="*/ 25865 w 2692282"/>
                <a:gd name="connsiteY62" fmla="*/ 802867 h 1026015"/>
                <a:gd name="connsiteX63" fmla="*/ 17028 w 2692282"/>
                <a:gd name="connsiteY63" fmla="*/ 789270 h 1026015"/>
                <a:gd name="connsiteX64" fmla="*/ 7884 w 2692282"/>
                <a:gd name="connsiteY64" fmla="*/ 775354 h 1026015"/>
                <a:gd name="connsiteX65" fmla="*/ 0 w 2692282"/>
                <a:gd name="connsiteY65" fmla="*/ 760835 h 1026015"/>
                <a:gd name="connsiteX66" fmla="*/ 410793 w 2692282"/>
                <a:gd name="connsiteY66" fmla="*/ 767842 h 1026015"/>
                <a:gd name="connsiteX67" fmla="*/ 562397 w 2692282"/>
                <a:gd name="connsiteY67" fmla="*/ 514938 h 1026015"/>
                <a:gd name="connsiteX68" fmla="*/ 419497 w 2692282"/>
                <a:gd name="connsiteY68" fmla="*/ 257635 h 1026015"/>
                <a:gd name="connsiteX69" fmla="*/ 8715 w 2692282"/>
                <a:gd name="connsiteY69" fmla="*/ 250002 h 1026015"/>
                <a:gd name="connsiteX70" fmla="*/ 17396 w 2692282"/>
                <a:gd name="connsiteY70" fmla="*/ 236078 h 1026015"/>
                <a:gd name="connsiteX71" fmla="*/ 26692 w 2692282"/>
                <a:gd name="connsiteY71" fmla="*/ 222789 h 1026015"/>
                <a:gd name="connsiteX72" fmla="*/ 36623 w 2692282"/>
                <a:gd name="connsiteY72" fmla="*/ 208886 h 1026015"/>
                <a:gd name="connsiteX73" fmla="*/ 46226 w 2692282"/>
                <a:gd name="connsiteY73" fmla="*/ 195916 h 1026015"/>
                <a:gd name="connsiteX74" fmla="*/ 56772 w 2692282"/>
                <a:gd name="connsiteY74" fmla="*/ 182649 h 1026015"/>
                <a:gd name="connsiteX75" fmla="*/ 67307 w 2692282"/>
                <a:gd name="connsiteY75" fmla="*/ 170007 h 1026015"/>
                <a:gd name="connsiteX76" fmla="*/ 79083 w 2692282"/>
                <a:gd name="connsiteY76" fmla="*/ 158012 h 1026015"/>
                <a:gd name="connsiteX77" fmla="*/ 90222 w 2692282"/>
                <a:gd name="connsiteY77" fmla="*/ 146632 h 1026015"/>
                <a:gd name="connsiteX78" fmla="*/ 102304 w 2692282"/>
                <a:gd name="connsiteY78" fmla="*/ 134955 h 1026015"/>
                <a:gd name="connsiteX79" fmla="*/ 114683 w 2692282"/>
                <a:gd name="connsiteY79" fmla="*/ 124220 h 1026015"/>
                <a:gd name="connsiteX80" fmla="*/ 127688 w 2692282"/>
                <a:gd name="connsiteY80" fmla="*/ 113497 h 1026015"/>
                <a:gd name="connsiteX81" fmla="*/ 140374 w 2692282"/>
                <a:gd name="connsiteY81" fmla="*/ 103081 h 1026015"/>
                <a:gd name="connsiteX82" fmla="*/ 154300 w 2692282"/>
                <a:gd name="connsiteY82" fmla="*/ 93311 h 1026015"/>
                <a:gd name="connsiteX83" fmla="*/ 167591 w 2692282"/>
                <a:gd name="connsiteY83" fmla="*/ 84157 h 1026015"/>
                <a:gd name="connsiteX84" fmla="*/ 181496 w 2692282"/>
                <a:gd name="connsiteY84" fmla="*/ 75638 h 1026015"/>
                <a:gd name="connsiteX85" fmla="*/ 196037 w 2692282"/>
                <a:gd name="connsiteY85" fmla="*/ 66504 h 1026015"/>
                <a:gd name="connsiteX86" fmla="*/ 210863 w 2692282"/>
                <a:gd name="connsiteY86" fmla="*/ 58940 h 1026015"/>
                <a:gd name="connsiteX87" fmla="*/ 225372 w 2692282"/>
                <a:gd name="connsiteY87" fmla="*/ 51682 h 1026015"/>
                <a:gd name="connsiteX88" fmla="*/ 240824 w 2692282"/>
                <a:gd name="connsiteY88" fmla="*/ 44127 h 1026015"/>
                <a:gd name="connsiteX89" fmla="*/ 255947 w 2692282"/>
                <a:gd name="connsiteY89" fmla="*/ 37505 h 1026015"/>
                <a:gd name="connsiteX90" fmla="*/ 271993 w 2692282"/>
                <a:gd name="connsiteY90" fmla="*/ 31837 h 1026015"/>
                <a:gd name="connsiteX91" fmla="*/ 287413 w 2692282"/>
                <a:gd name="connsiteY91" fmla="*/ 26159 h 1026015"/>
                <a:gd name="connsiteX92" fmla="*/ 303766 w 2692282"/>
                <a:gd name="connsiteY92" fmla="*/ 20809 h 1026015"/>
                <a:gd name="connsiteX93" fmla="*/ 320097 w 2692282"/>
                <a:gd name="connsiteY93" fmla="*/ 16710 h 1026015"/>
                <a:gd name="connsiteX94" fmla="*/ 336746 w 2692282"/>
                <a:gd name="connsiteY94" fmla="*/ 12303 h 1026015"/>
                <a:gd name="connsiteX95" fmla="*/ 353692 w 2692282"/>
                <a:gd name="connsiteY95" fmla="*/ 8839 h 1026015"/>
                <a:gd name="connsiteX96" fmla="*/ 370309 w 2692282"/>
                <a:gd name="connsiteY96" fmla="*/ 6308 h 1026015"/>
                <a:gd name="connsiteX97" fmla="*/ 387552 w 2692282"/>
                <a:gd name="connsiteY97" fmla="*/ 3788 h 1026015"/>
                <a:gd name="connsiteX98" fmla="*/ 404784 w 2692282"/>
                <a:gd name="connsiteY98" fmla="*/ 1893 h 1026015"/>
                <a:gd name="connsiteX99" fmla="*/ 422312 w 2692282"/>
                <a:gd name="connsiteY99" fmla="*/ 941 h 1026015"/>
                <a:gd name="connsiteX100" fmla="*/ 440466 w 2692282"/>
                <a:gd name="connsiteY100" fmla="*/ 0 h 1026015"/>
                <a:gd name="connsiteX101" fmla="*/ 457973 w 2692282"/>
                <a:gd name="connsiteY101" fmla="*/ 299 h 1026015"/>
                <a:gd name="connsiteX102" fmla="*/ 476719 w 2692282"/>
                <a:gd name="connsiteY102" fmla="*/ 1244 h 1026015"/>
                <a:gd name="connsiteX103" fmla="*/ 494841 w 2692282"/>
                <a:gd name="connsiteY103" fmla="*/ 2178 h 1026015"/>
                <a:gd name="connsiteX104" fmla="*/ 513260 w 2692282"/>
                <a:gd name="connsiteY104" fmla="*/ 4056 h 1026015"/>
                <a:gd name="connsiteX105" fmla="*/ 531349 w 2692282"/>
                <a:gd name="connsiteY105" fmla="*/ 6866 h 1026015"/>
                <a:gd name="connsiteX106" fmla="*/ 549429 w 2692282"/>
                <a:gd name="connsiteY106" fmla="*/ 10302 h 1026015"/>
                <a:gd name="connsiteX107" fmla="*/ 566575 w 2692282"/>
                <a:gd name="connsiteY107" fmla="*/ 13409 h 1026015"/>
                <a:gd name="connsiteX108" fmla="*/ 584314 w 2692282"/>
                <a:gd name="connsiteY108" fmla="*/ 18402 h 1026015"/>
                <a:gd name="connsiteX109" fmla="*/ 601747 w 2692282"/>
                <a:gd name="connsiteY109" fmla="*/ 23078 h 1026015"/>
                <a:gd name="connsiteX110" fmla="*/ 618225 w 2692282"/>
                <a:gd name="connsiteY110" fmla="*/ 28675 h 1026015"/>
                <a:gd name="connsiteX111" fmla="*/ 634693 w 2692282"/>
                <a:gd name="connsiteY111" fmla="*/ 34898 h 1026015"/>
                <a:gd name="connsiteX112" fmla="*/ 651151 w 2692282"/>
                <a:gd name="connsiteY112" fmla="*/ 41745 h 1026015"/>
                <a:gd name="connsiteX113" fmla="*/ 667608 w 2692282"/>
                <a:gd name="connsiteY113" fmla="*/ 48594 h 1026015"/>
                <a:gd name="connsiteX114" fmla="*/ 683101 w 2692282"/>
                <a:gd name="connsiteY114" fmla="*/ 56988 h 1026015"/>
                <a:gd name="connsiteX115" fmla="*/ 698287 w 2692282"/>
                <a:gd name="connsiteY115" fmla="*/ 65065 h 1026015"/>
                <a:gd name="connsiteX116" fmla="*/ 713779 w 2692282"/>
                <a:gd name="connsiteY116" fmla="*/ 73460 h 1026015"/>
                <a:gd name="connsiteX117" fmla="*/ 728318 w 2692282"/>
                <a:gd name="connsiteY117" fmla="*/ 82777 h 1026015"/>
                <a:gd name="connsiteX118" fmla="*/ 742846 w 2692282"/>
                <a:gd name="connsiteY118" fmla="*/ 92719 h 1026015"/>
                <a:gd name="connsiteX119" fmla="*/ 757375 w 2692282"/>
                <a:gd name="connsiteY119" fmla="*/ 102662 h 1026015"/>
                <a:gd name="connsiteX120" fmla="*/ 770322 w 2692282"/>
                <a:gd name="connsiteY120" fmla="*/ 113515 h 1026015"/>
                <a:gd name="connsiteX121" fmla="*/ 784204 w 2692282"/>
                <a:gd name="connsiteY121" fmla="*/ 124697 h 1026015"/>
                <a:gd name="connsiteX122" fmla="*/ 796825 w 2692282"/>
                <a:gd name="connsiteY122" fmla="*/ 136482 h 1026015"/>
                <a:gd name="connsiteX123" fmla="*/ 810071 w 2692282"/>
                <a:gd name="connsiteY123" fmla="*/ 148279 h 1026015"/>
                <a:gd name="connsiteX124" fmla="*/ 821748 w 2692282"/>
                <a:gd name="connsiteY124" fmla="*/ 160362 h 1026015"/>
                <a:gd name="connsiteX125" fmla="*/ 833404 w 2692282"/>
                <a:gd name="connsiteY125" fmla="*/ 173694 h 1026015"/>
                <a:gd name="connsiteX126" fmla="*/ 844752 w 2692282"/>
                <a:gd name="connsiteY126" fmla="*/ 186709 h 1026015"/>
                <a:gd name="connsiteX127" fmla="*/ 855783 w 2692282"/>
                <a:gd name="connsiteY127" fmla="*/ 200032 h 1026015"/>
                <a:gd name="connsiteX128" fmla="*/ 865860 w 2692282"/>
                <a:gd name="connsiteY128" fmla="*/ 214276 h 1026015"/>
                <a:gd name="connsiteX129" fmla="*/ 875936 w 2692282"/>
                <a:gd name="connsiteY129" fmla="*/ 228520 h 1026015"/>
                <a:gd name="connsiteX130" fmla="*/ 885377 w 2692282"/>
                <a:gd name="connsiteY130" fmla="*/ 243379 h 1026015"/>
                <a:gd name="connsiteX131" fmla="*/ 894500 w 2692282"/>
                <a:gd name="connsiteY131" fmla="*/ 258546 h 1026015"/>
                <a:gd name="connsiteX132" fmla="*/ 902690 w 2692282"/>
                <a:gd name="connsiteY132" fmla="*/ 273382 h 1026015"/>
                <a:gd name="connsiteX133" fmla="*/ 910552 w 2692282"/>
                <a:gd name="connsiteY133" fmla="*/ 289153 h 1026015"/>
                <a:gd name="connsiteX134" fmla="*/ 2692282 w 2692282"/>
                <a:gd name="connsiteY134" fmla="*/ 299624 h 1026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2692282" h="1026015">
                  <a:moveTo>
                    <a:pt x="2692282" y="780639"/>
                  </a:moveTo>
                  <a:lnTo>
                    <a:pt x="891348" y="773226"/>
                  </a:lnTo>
                  <a:lnTo>
                    <a:pt x="882350" y="787458"/>
                  </a:lnTo>
                  <a:lnTo>
                    <a:pt x="873044" y="801371"/>
                  </a:lnTo>
                  <a:lnTo>
                    <a:pt x="863749" y="814659"/>
                  </a:lnTo>
                  <a:lnTo>
                    <a:pt x="853510" y="828244"/>
                  </a:lnTo>
                  <a:lnTo>
                    <a:pt x="843282" y="841204"/>
                  </a:lnTo>
                  <a:lnTo>
                    <a:pt x="832121" y="853834"/>
                  </a:lnTo>
                  <a:lnTo>
                    <a:pt x="820960" y="866466"/>
                  </a:lnTo>
                  <a:lnTo>
                    <a:pt x="809503" y="878154"/>
                  </a:lnTo>
                  <a:lnTo>
                    <a:pt x="797421" y="889831"/>
                  </a:lnTo>
                  <a:lnTo>
                    <a:pt x="785042" y="900565"/>
                  </a:lnTo>
                  <a:lnTo>
                    <a:pt x="772037" y="911288"/>
                  </a:lnTo>
                  <a:lnTo>
                    <a:pt x="759351" y="921704"/>
                  </a:lnTo>
                  <a:lnTo>
                    <a:pt x="745732" y="931792"/>
                  </a:lnTo>
                  <a:lnTo>
                    <a:pt x="731816" y="940935"/>
                  </a:lnTo>
                  <a:lnTo>
                    <a:pt x="718218" y="949773"/>
                  </a:lnTo>
                  <a:lnTo>
                    <a:pt x="703370" y="958588"/>
                  </a:lnTo>
                  <a:lnTo>
                    <a:pt x="688851" y="966471"/>
                  </a:lnTo>
                  <a:lnTo>
                    <a:pt x="674014" y="974661"/>
                  </a:lnTo>
                  <a:lnTo>
                    <a:pt x="658572" y="981590"/>
                  </a:lnTo>
                  <a:lnTo>
                    <a:pt x="643142" y="987894"/>
                  </a:lnTo>
                  <a:lnTo>
                    <a:pt x="627710" y="994198"/>
                  </a:lnTo>
                  <a:lnTo>
                    <a:pt x="611358" y="999548"/>
                  </a:lnTo>
                  <a:lnTo>
                    <a:pt x="595630" y="1004909"/>
                  </a:lnTo>
                  <a:lnTo>
                    <a:pt x="578981" y="1009315"/>
                  </a:lnTo>
                  <a:lnTo>
                    <a:pt x="562025" y="1013405"/>
                  </a:lnTo>
                  <a:lnTo>
                    <a:pt x="545079" y="1016868"/>
                  </a:lnTo>
                  <a:lnTo>
                    <a:pt x="528451" y="1020024"/>
                  </a:lnTo>
                  <a:lnTo>
                    <a:pt x="510891" y="1022852"/>
                  </a:lnTo>
                  <a:lnTo>
                    <a:pt x="493670" y="1024121"/>
                  </a:lnTo>
                  <a:lnTo>
                    <a:pt x="475823" y="1025381"/>
                  </a:lnTo>
                  <a:lnTo>
                    <a:pt x="457987" y="1026015"/>
                  </a:lnTo>
                  <a:lnTo>
                    <a:pt x="440480" y="1025716"/>
                  </a:lnTo>
                  <a:lnTo>
                    <a:pt x="422666" y="1025100"/>
                  </a:lnTo>
                  <a:lnTo>
                    <a:pt x="404862" y="1023857"/>
                  </a:lnTo>
                  <a:lnTo>
                    <a:pt x="387376" y="1022309"/>
                  </a:lnTo>
                  <a:lnTo>
                    <a:pt x="369901" y="1020134"/>
                  </a:lnTo>
                  <a:lnTo>
                    <a:pt x="353380" y="1017038"/>
                  </a:lnTo>
                  <a:lnTo>
                    <a:pt x="336551" y="1013624"/>
                  </a:lnTo>
                  <a:lnTo>
                    <a:pt x="319733" y="1009584"/>
                  </a:lnTo>
                  <a:lnTo>
                    <a:pt x="303244" y="1004611"/>
                  </a:lnTo>
                  <a:lnTo>
                    <a:pt x="287370" y="1000276"/>
                  </a:lnTo>
                  <a:lnTo>
                    <a:pt x="270584" y="994360"/>
                  </a:lnTo>
                  <a:lnTo>
                    <a:pt x="255366" y="988160"/>
                  </a:lnTo>
                  <a:lnTo>
                    <a:pt x="239841" y="981640"/>
                  </a:lnTo>
                  <a:lnTo>
                    <a:pt x="224953" y="974506"/>
                  </a:lnTo>
                  <a:lnTo>
                    <a:pt x="209757" y="967054"/>
                  </a:lnTo>
                  <a:lnTo>
                    <a:pt x="195822" y="958998"/>
                  </a:lnTo>
                  <a:lnTo>
                    <a:pt x="180955" y="950615"/>
                  </a:lnTo>
                  <a:lnTo>
                    <a:pt x="167041" y="941309"/>
                  </a:lnTo>
                  <a:lnTo>
                    <a:pt x="153128" y="932002"/>
                  </a:lnTo>
                  <a:lnTo>
                    <a:pt x="139850" y="922081"/>
                  </a:lnTo>
                  <a:lnTo>
                    <a:pt x="126880" y="912478"/>
                  </a:lnTo>
                  <a:lnTo>
                    <a:pt x="113930" y="901625"/>
                  </a:lnTo>
                  <a:lnTo>
                    <a:pt x="101617" y="890157"/>
                  </a:lnTo>
                  <a:lnTo>
                    <a:pt x="89611" y="879007"/>
                  </a:lnTo>
                  <a:lnTo>
                    <a:pt x="77934" y="866925"/>
                  </a:lnTo>
                  <a:lnTo>
                    <a:pt x="66882" y="854853"/>
                  </a:lnTo>
                  <a:lnTo>
                    <a:pt x="56137" y="843099"/>
                  </a:lnTo>
                  <a:lnTo>
                    <a:pt x="45732" y="829787"/>
                  </a:lnTo>
                  <a:lnTo>
                    <a:pt x="35635" y="816794"/>
                  </a:lnTo>
                  <a:lnTo>
                    <a:pt x="25865" y="802867"/>
                  </a:lnTo>
                  <a:lnTo>
                    <a:pt x="17028" y="789270"/>
                  </a:lnTo>
                  <a:lnTo>
                    <a:pt x="7884" y="775354"/>
                  </a:lnTo>
                  <a:lnTo>
                    <a:pt x="0" y="760835"/>
                  </a:lnTo>
                  <a:lnTo>
                    <a:pt x="410793" y="767842"/>
                  </a:lnTo>
                  <a:lnTo>
                    <a:pt x="562397" y="514938"/>
                  </a:lnTo>
                  <a:lnTo>
                    <a:pt x="419497" y="257635"/>
                  </a:lnTo>
                  <a:lnTo>
                    <a:pt x="8715" y="250002"/>
                  </a:lnTo>
                  <a:lnTo>
                    <a:pt x="17396" y="236078"/>
                  </a:lnTo>
                  <a:lnTo>
                    <a:pt x="26692" y="222789"/>
                  </a:lnTo>
                  <a:lnTo>
                    <a:pt x="36623" y="208886"/>
                  </a:lnTo>
                  <a:lnTo>
                    <a:pt x="46226" y="195916"/>
                  </a:lnTo>
                  <a:lnTo>
                    <a:pt x="56772" y="182649"/>
                  </a:lnTo>
                  <a:lnTo>
                    <a:pt x="67307" y="170007"/>
                  </a:lnTo>
                  <a:lnTo>
                    <a:pt x="79083" y="158012"/>
                  </a:lnTo>
                  <a:lnTo>
                    <a:pt x="90222" y="146632"/>
                  </a:lnTo>
                  <a:lnTo>
                    <a:pt x="102304" y="134955"/>
                  </a:lnTo>
                  <a:lnTo>
                    <a:pt x="114683" y="124220"/>
                  </a:lnTo>
                  <a:lnTo>
                    <a:pt x="127688" y="113497"/>
                  </a:lnTo>
                  <a:lnTo>
                    <a:pt x="140374" y="103081"/>
                  </a:lnTo>
                  <a:lnTo>
                    <a:pt x="154300" y="93311"/>
                  </a:lnTo>
                  <a:lnTo>
                    <a:pt x="167591" y="84157"/>
                  </a:lnTo>
                  <a:lnTo>
                    <a:pt x="181496" y="75638"/>
                  </a:lnTo>
                  <a:lnTo>
                    <a:pt x="196037" y="66504"/>
                  </a:lnTo>
                  <a:lnTo>
                    <a:pt x="210863" y="58940"/>
                  </a:lnTo>
                  <a:lnTo>
                    <a:pt x="225372" y="51682"/>
                  </a:lnTo>
                  <a:lnTo>
                    <a:pt x="240824" y="44127"/>
                  </a:lnTo>
                  <a:lnTo>
                    <a:pt x="255947" y="37505"/>
                  </a:lnTo>
                  <a:lnTo>
                    <a:pt x="271993" y="31837"/>
                  </a:lnTo>
                  <a:lnTo>
                    <a:pt x="287413" y="26159"/>
                  </a:lnTo>
                  <a:lnTo>
                    <a:pt x="303766" y="20809"/>
                  </a:lnTo>
                  <a:lnTo>
                    <a:pt x="320097" y="16710"/>
                  </a:lnTo>
                  <a:lnTo>
                    <a:pt x="336746" y="12303"/>
                  </a:lnTo>
                  <a:lnTo>
                    <a:pt x="353692" y="8839"/>
                  </a:lnTo>
                  <a:lnTo>
                    <a:pt x="370309" y="6308"/>
                  </a:lnTo>
                  <a:lnTo>
                    <a:pt x="387552" y="3788"/>
                  </a:lnTo>
                  <a:lnTo>
                    <a:pt x="404784" y="1893"/>
                  </a:lnTo>
                  <a:lnTo>
                    <a:pt x="422312" y="941"/>
                  </a:lnTo>
                  <a:lnTo>
                    <a:pt x="440466" y="0"/>
                  </a:lnTo>
                  <a:lnTo>
                    <a:pt x="457973" y="299"/>
                  </a:lnTo>
                  <a:lnTo>
                    <a:pt x="476719" y="1244"/>
                  </a:lnTo>
                  <a:lnTo>
                    <a:pt x="494841" y="2178"/>
                  </a:lnTo>
                  <a:lnTo>
                    <a:pt x="513260" y="4056"/>
                  </a:lnTo>
                  <a:lnTo>
                    <a:pt x="531349" y="6866"/>
                  </a:lnTo>
                  <a:lnTo>
                    <a:pt x="549429" y="10302"/>
                  </a:lnTo>
                  <a:lnTo>
                    <a:pt x="566575" y="13409"/>
                  </a:lnTo>
                  <a:lnTo>
                    <a:pt x="584314" y="18402"/>
                  </a:lnTo>
                  <a:lnTo>
                    <a:pt x="601747" y="23078"/>
                  </a:lnTo>
                  <a:lnTo>
                    <a:pt x="618225" y="28675"/>
                  </a:lnTo>
                  <a:lnTo>
                    <a:pt x="634693" y="34898"/>
                  </a:lnTo>
                  <a:lnTo>
                    <a:pt x="651151" y="41745"/>
                  </a:lnTo>
                  <a:lnTo>
                    <a:pt x="667608" y="48594"/>
                  </a:lnTo>
                  <a:lnTo>
                    <a:pt x="683101" y="56988"/>
                  </a:lnTo>
                  <a:lnTo>
                    <a:pt x="698287" y="65065"/>
                  </a:lnTo>
                  <a:lnTo>
                    <a:pt x="713779" y="73460"/>
                  </a:lnTo>
                  <a:lnTo>
                    <a:pt x="728318" y="82777"/>
                  </a:lnTo>
                  <a:lnTo>
                    <a:pt x="742846" y="92719"/>
                  </a:lnTo>
                  <a:lnTo>
                    <a:pt x="757375" y="102662"/>
                  </a:lnTo>
                  <a:lnTo>
                    <a:pt x="770322" y="113515"/>
                  </a:lnTo>
                  <a:lnTo>
                    <a:pt x="784204" y="124697"/>
                  </a:lnTo>
                  <a:lnTo>
                    <a:pt x="796825" y="136482"/>
                  </a:lnTo>
                  <a:lnTo>
                    <a:pt x="810071" y="148279"/>
                  </a:lnTo>
                  <a:lnTo>
                    <a:pt x="821748" y="160362"/>
                  </a:lnTo>
                  <a:lnTo>
                    <a:pt x="833404" y="173694"/>
                  </a:lnTo>
                  <a:lnTo>
                    <a:pt x="844752" y="186709"/>
                  </a:lnTo>
                  <a:lnTo>
                    <a:pt x="855783" y="200032"/>
                  </a:lnTo>
                  <a:lnTo>
                    <a:pt x="865860" y="214276"/>
                  </a:lnTo>
                  <a:lnTo>
                    <a:pt x="875936" y="228520"/>
                  </a:lnTo>
                  <a:lnTo>
                    <a:pt x="885377" y="243379"/>
                  </a:lnTo>
                  <a:lnTo>
                    <a:pt x="894500" y="258546"/>
                  </a:lnTo>
                  <a:lnTo>
                    <a:pt x="902690" y="273382"/>
                  </a:lnTo>
                  <a:lnTo>
                    <a:pt x="910552" y="289153"/>
                  </a:lnTo>
                  <a:lnTo>
                    <a:pt x="2692282" y="299624"/>
                  </a:lnTo>
                </a:path>
              </a:pathLst>
            </a:custGeom>
            <a:noFill/>
            <a:ln w="222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138983" y="3299134"/>
              <a:ext cx="85728" cy="85728"/>
            </a:xfrm>
            <a:prstGeom prst="ellipse">
              <a:avLst/>
            </a:prstGeom>
            <a:solidFill>
              <a:schemeClr val="tx1"/>
            </a:solidFill>
            <a:ln w="2222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5138983" y="3780146"/>
              <a:ext cx="85728" cy="85728"/>
            </a:xfrm>
            <a:prstGeom prst="ellipse">
              <a:avLst/>
            </a:prstGeom>
            <a:solidFill>
              <a:schemeClr val="tx1"/>
            </a:solidFill>
            <a:ln w="2222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53628" y="2907018"/>
            <a:ext cx="1351084" cy="1335777"/>
            <a:chOff x="4245897" y="2921533"/>
            <a:chExt cx="1351084" cy="1335777"/>
          </a:xfrm>
        </p:grpSpPr>
        <p:sp>
          <p:nvSpPr>
            <p:cNvPr id="18" name="任意多边形 17"/>
            <p:cNvSpPr>
              <a:spLocks/>
            </p:cNvSpPr>
            <p:nvPr/>
          </p:nvSpPr>
          <p:spPr bwMode="auto">
            <a:xfrm rot="13558639">
              <a:off x="4253550" y="2913880"/>
              <a:ext cx="1335777" cy="1351084"/>
            </a:xfrm>
            <a:custGeom>
              <a:avLst/>
              <a:gdLst>
                <a:gd name="connsiteX0" fmla="*/ 1054141 w 1259769"/>
                <a:gd name="connsiteY0" fmla="*/ 894311 h 1275859"/>
                <a:gd name="connsiteX1" fmla="*/ 672593 w 1259769"/>
                <a:gd name="connsiteY1" fmla="*/ 1275859 h 1275859"/>
                <a:gd name="connsiteX2" fmla="*/ 0 w 1259769"/>
                <a:gd name="connsiteY2" fmla="*/ 625828 h 1275859"/>
                <a:gd name="connsiteX3" fmla="*/ 392935 w 1259769"/>
                <a:gd name="connsiteY3" fmla="*/ 232292 h 1275859"/>
                <a:gd name="connsiteX4" fmla="*/ 832872 w 1259769"/>
                <a:gd name="connsiteY4" fmla="*/ 350475 h 1275859"/>
                <a:gd name="connsiteX5" fmla="*/ 1153337 w 1259769"/>
                <a:gd name="connsiteY5" fmla="*/ 18888 h 1275859"/>
                <a:gd name="connsiteX6" fmla="*/ 1220173 w 1259769"/>
                <a:gd name="connsiteY6" fmla="*/ 4145 h 1275859"/>
                <a:gd name="connsiteX7" fmla="*/ 1240882 w 1259769"/>
                <a:gd name="connsiteY7" fmla="*/ 17394 h 1275859"/>
                <a:gd name="connsiteX8" fmla="*/ 1254830 w 1259769"/>
                <a:gd name="connsiteY8" fmla="*/ 37640 h 1275859"/>
                <a:gd name="connsiteX9" fmla="*/ 1242376 w 1259769"/>
                <a:gd name="connsiteY9" fmla="*/ 104939 h 1275859"/>
                <a:gd name="connsiteX10" fmla="*/ 929718 w 1259769"/>
                <a:gd name="connsiteY10" fmla="*/ 428449 h 1275859"/>
                <a:gd name="connsiteX0" fmla="*/ 0 w 1259769"/>
                <a:gd name="connsiteY0" fmla="*/ 625828 h 1275859"/>
                <a:gd name="connsiteX1" fmla="*/ 392935 w 1259769"/>
                <a:gd name="connsiteY1" fmla="*/ 232292 h 1275859"/>
                <a:gd name="connsiteX2" fmla="*/ 832872 w 1259769"/>
                <a:gd name="connsiteY2" fmla="*/ 350475 h 1275859"/>
                <a:gd name="connsiteX3" fmla="*/ 1153337 w 1259769"/>
                <a:gd name="connsiteY3" fmla="*/ 18888 h 1275859"/>
                <a:gd name="connsiteX4" fmla="*/ 1220173 w 1259769"/>
                <a:gd name="connsiteY4" fmla="*/ 4145 h 1275859"/>
                <a:gd name="connsiteX5" fmla="*/ 1240882 w 1259769"/>
                <a:gd name="connsiteY5" fmla="*/ 17394 h 1275859"/>
                <a:gd name="connsiteX6" fmla="*/ 1254830 w 1259769"/>
                <a:gd name="connsiteY6" fmla="*/ 37640 h 1275859"/>
                <a:gd name="connsiteX7" fmla="*/ 1242376 w 1259769"/>
                <a:gd name="connsiteY7" fmla="*/ 104939 h 1275859"/>
                <a:gd name="connsiteX8" fmla="*/ 929718 w 1259769"/>
                <a:gd name="connsiteY8" fmla="*/ 428449 h 1275859"/>
                <a:gd name="connsiteX9" fmla="*/ 1054141 w 1259769"/>
                <a:gd name="connsiteY9" fmla="*/ 894311 h 1275859"/>
                <a:gd name="connsiteX10" fmla="*/ 672593 w 1259769"/>
                <a:gd name="connsiteY10" fmla="*/ 1275859 h 1275859"/>
                <a:gd name="connsiteX11" fmla="*/ 91440 w 1259769"/>
                <a:gd name="connsiteY11" fmla="*/ 717268 h 1275859"/>
                <a:gd name="connsiteX0" fmla="*/ 0 w 1259769"/>
                <a:gd name="connsiteY0" fmla="*/ 625828 h 1275859"/>
                <a:gd name="connsiteX1" fmla="*/ 392935 w 1259769"/>
                <a:gd name="connsiteY1" fmla="*/ 232292 h 1275859"/>
                <a:gd name="connsiteX2" fmla="*/ 832872 w 1259769"/>
                <a:gd name="connsiteY2" fmla="*/ 350475 h 1275859"/>
                <a:gd name="connsiteX3" fmla="*/ 1153337 w 1259769"/>
                <a:gd name="connsiteY3" fmla="*/ 18888 h 1275859"/>
                <a:gd name="connsiteX4" fmla="*/ 1220173 w 1259769"/>
                <a:gd name="connsiteY4" fmla="*/ 4145 h 1275859"/>
                <a:gd name="connsiteX5" fmla="*/ 1240882 w 1259769"/>
                <a:gd name="connsiteY5" fmla="*/ 17394 h 1275859"/>
                <a:gd name="connsiteX6" fmla="*/ 1254830 w 1259769"/>
                <a:gd name="connsiteY6" fmla="*/ 37640 h 1275859"/>
                <a:gd name="connsiteX7" fmla="*/ 1242376 w 1259769"/>
                <a:gd name="connsiteY7" fmla="*/ 104939 h 1275859"/>
                <a:gd name="connsiteX8" fmla="*/ 929718 w 1259769"/>
                <a:gd name="connsiteY8" fmla="*/ 428449 h 1275859"/>
                <a:gd name="connsiteX9" fmla="*/ 1054141 w 1259769"/>
                <a:gd name="connsiteY9" fmla="*/ 894311 h 1275859"/>
                <a:gd name="connsiteX10" fmla="*/ 672593 w 1259769"/>
                <a:gd name="connsiteY10" fmla="*/ 1275859 h 1275859"/>
                <a:gd name="connsiteX0" fmla="*/ 0 w 1335777"/>
                <a:gd name="connsiteY0" fmla="*/ 711327 h 1275859"/>
                <a:gd name="connsiteX1" fmla="*/ 468943 w 1335777"/>
                <a:gd name="connsiteY1" fmla="*/ 232292 h 1275859"/>
                <a:gd name="connsiteX2" fmla="*/ 908880 w 1335777"/>
                <a:gd name="connsiteY2" fmla="*/ 350475 h 1275859"/>
                <a:gd name="connsiteX3" fmla="*/ 1229345 w 1335777"/>
                <a:gd name="connsiteY3" fmla="*/ 18888 h 1275859"/>
                <a:gd name="connsiteX4" fmla="*/ 1296181 w 1335777"/>
                <a:gd name="connsiteY4" fmla="*/ 4145 h 1275859"/>
                <a:gd name="connsiteX5" fmla="*/ 1316890 w 1335777"/>
                <a:gd name="connsiteY5" fmla="*/ 17394 h 1275859"/>
                <a:gd name="connsiteX6" fmla="*/ 1330838 w 1335777"/>
                <a:gd name="connsiteY6" fmla="*/ 37640 h 1275859"/>
                <a:gd name="connsiteX7" fmla="*/ 1318384 w 1335777"/>
                <a:gd name="connsiteY7" fmla="*/ 104939 h 1275859"/>
                <a:gd name="connsiteX8" fmla="*/ 1005726 w 1335777"/>
                <a:gd name="connsiteY8" fmla="*/ 428449 h 1275859"/>
                <a:gd name="connsiteX9" fmla="*/ 1130149 w 1335777"/>
                <a:gd name="connsiteY9" fmla="*/ 894311 h 1275859"/>
                <a:gd name="connsiteX10" fmla="*/ 748601 w 1335777"/>
                <a:gd name="connsiteY10" fmla="*/ 1275859 h 1275859"/>
                <a:gd name="connsiteX0" fmla="*/ 0 w 1335777"/>
                <a:gd name="connsiteY0" fmla="*/ 711328 h 1275859"/>
                <a:gd name="connsiteX1" fmla="*/ 468943 w 1335777"/>
                <a:gd name="connsiteY1" fmla="*/ 232292 h 1275859"/>
                <a:gd name="connsiteX2" fmla="*/ 908880 w 1335777"/>
                <a:gd name="connsiteY2" fmla="*/ 350475 h 1275859"/>
                <a:gd name="connsiteX3" fmla="*/ 1229345 w 1335777"/>
                <a:gd name="connsiteY3" fmla="*/ 18888 h 1275859"/>
                <a:gd name="connsiteX4" fmla="*/ 1296181 w 1335777"/>
                <a:gd name="connsiteY4" fmla="*/ 4145 h 1275859"/>
                <a:gd name="connsiteX5" fmla="*/ 1316890 w 1335777"/>
                <a:gd name="connsiteY5" fmla="*/ 17394 h 1275859"/>
                <a:gd name="connsiteX6" fmla="*/ 1330838 w 1335777"/>
                <a:gd name="connsiteY6" fmla="*/ 37640 h 1275859"/>
                <a:gd name="connsiteX7" fmla="*/ 1318384 w 1335777"/>
                <a:gd name="connsiteY7" fmla="*/ 104939 h 1275859"/>
                <a:gd name="connsiteX8" fmla="*/ 1005726 w 1335777"/>
                <a:gd name="connsiteY8" fmla="*/ 428449 h 1275859"/>
                <a:gd name="connsiteX9" fmla="*/ 1130149 w 1335777"/>
                <a:gd name="connsiteY9" fmla="*/ 894311 h 1275859"/>
                <a:gd name="connsiteX10" fmla="*/ 748601 w 1335777"/>
                <a:gd name="connsiteY10" fmla="*/ 1275859 h 1275859"/>
                <a:gd name="connsiteX0" fmla="*/ 0 w 1335777"/>
                <a:gd name="connsiteY0" fmla="*/ 711328 h 1351084"/>
                <a:gd name="connsiteX1" fmla="*/ 468943 w 1335777"/>
                <a:gd name="connsiteY1" fmla="*/ 232292 h 1351084"/>
                <a:gd name="connsiteX2" fmla="*/ 908880 w 1335777"/>
                <a:gd name="connsiteY2" fmla="*/ 350475 h 1351084"/>
                <a:gd name="connsiteX3" fmla="*/ 1229345 w 1335777"/>
                <a:gd name="connsiteY3" fmla="*/ 18888 h 1351084"/>
                <a:gd name="connsiteX4" fmla="*/ 1296181 w 1335777"/>
                <a:gd name="connsiteY4" fmla="*/ 4145 h 1351084"/>
                <a:gd name="connsiteX5" fmla="*/ 1316890 w 1335777"/>
                <a:gd name="connsiteY5" fmla="*/ 17394 h 1351084"/>
                <a:gd name="connsiteX6" fmla="*/ 1330838 w 1335777"/>
                <a:gd name="connsiteY6" fmla="*/ 37640 h 1351084"/>
                <a:gd name="connsiteX7" fmla="*/ 1318384 w 1335777"/>
                <a:gd name="connsiteY7" fmla="*/ 104939 h 1351084"/>
                <a:gd name="connsiteX8" fmla="*/ 1005726 w 1335777"/>
                <a:gd name="connsiteY8" fmla="*/ 428449 h 1351084"/>
                <a:gd name="connsiteX9" fmla="*/ 1130149 w 1335777"/>
                <a:gd name="connsiteY9" fmla="*/ 894311 h 1351084"/>
                <a:gd name="connsiteX10" fmla="*/ 682524 w 1335777"/>
                <a:gd name="connsiteY10" fmla="*/ 1351084 h 1351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5777" h="1351084">
                  <a:moveTo>
                    <a:pt x="0" y="711328"/>
                  </a:moveTo>
                  <a:lnTo>
                    <a:pt x="468943" y="232292"/>
                  </a:lnTo>
                  <a:lnTo>
                    <a:pt x="908880" y="350475"/>
                  </a:lnTo>
                  <a:lnTo>
                    <a:pt x="1229345" y="18888"/>
                  </a:lnTo>
                  <a:cubicBezTo>
                    <a:pt x="1247168" y="447"/>
                    <a:pt x="1273670" y="-4539"/>
                    <a:pt x="1296181" y="4145"/>
                  </a:cubicBezTo>
                  <a:lnTo>
                    <a:pt x="1316890" y="17394"/>
                  </a:lnTo>
                  <a:lnTo>
                    <a:pt x="1330838" y="37640"/>
                  </a:lnTo>
                  <a:cubicBezTo>
                    <a:pt x="1340285" y="59841"/>
                    <a:pt x="1336206" y="86498"/>
                    <a:pt x="1318384" y="104939"/>
                  </a:cubicBezTo>
                  <a:lnTo>
                    <a:pt x="1005726" y="428449"/>
                  </a:lnTo>
                  <a:lnTo>
                    <a:pt x="1130149" y="894311"/>
                  </a:lnTo>
                  <a:lnTo>
                    <a:pt x="682524" y="1351084"/>
                  </a:lnTo>
                </a:path>
              </a:pathLst>
            </a:custGeom>
            <a:noFill/>
            <a:ln w="22225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square" anchor="ctr">
              <a:noAutofit/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+mj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5405684" y="3061425"/>
              <a:ext cx="85728" cy="85728"/>
            </a:xfrm>
            <a:prstGeom prst="ellipse">
              <a:avLst/>
            </a:prstGeom>
            <a:solidFill>
              <a:schemeClr val="bg1"/>
            </a:solidFill>
            <a:ln w="2222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5405684" y="3996949"/>
              <a:ext cx="85728" cy="85728"/>
            </a:xfrm>
            <a:prstGeom prst="ellipse">
              <a:avLst/>
            </a:prstGeom>
            <a:solidFill>
              <a:schemeClr val="bg1"/>
            </a:solidFill>
            <a:ln w="2222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23" name="KSO_Shape"/>
          <p:cNvSpPr>
            <a:spLocks/>
          </p:cNvSpPr>
          <p:nvPr/>
        </p:nvSpPr>
        <p:spPr bwMode="auto">
          <a:xfrm>
            <a:off x="4398256" y="3197191"/>
            <a:ext cx="755768" cy="620990"/>
          </a:xfrm>
          <a:custGeom>
            <a:avLst/>
            <a:gdLst/>
            <a:ahLst/>
            <a:cxnLst/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-22274" y="483561"/>
            <a:ext cx="5194900" cy="552189"/>
            <a:chOff x="-22274" y="432549"/>
            <a:chExt cx="4499791" cy="552189"/>
          </a:xfrm>
        </p:grpSpPr>
        <p:grpSp>
          <p:nvGrpSpPr>
            <p:cNvPr id="25" name="组合 24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31" name="任意多边形 30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34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35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33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72785" y="432549"/>
              <a:ext cx="4004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ea typeface="方正清刻本悦宋简体" panose="02000000000000000000" pitchFamily="2" charset="-122"/>
                </a:rPr>
                <a:t>TOOL</a:t>
              </a:r>
              <a:r>
                <a:rPr lang="en-US" altLang="zh-CN" sz="2400" b="1" dirty="0">
                  <a:latin typeface="+mj-lt"/>
                  <a:ea typeface="方正清刻本悦宋简体" panose="02000000000000000000" pitchFamily="2" charset="-122"/>
                </a:rPr>
                <a:t> TECHNOLOGIE’S</a:t>
              </a:r>
              <a:endParaRPr lang="zh-CN" altLang="en-US" sz="2400" b="1" dirty="0">
                <a:latin typeface="+mj-lt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3603247" y="530492"/>
              <a:ext cx="479869" cy="454246"/>
              <a:chOff x="3603247" y="530492"/>
              <a:chExt cx="479869" cy="454246"/>
            </a:xfrm>
          </p:grpSpPr>
          <p:sp>
            <p:nvSpPr>
              <p:cNvPr id="28" name="任意多边形 27"/>
              <p:cNvSpPr/>
              <p:nvPr/>
            </p:nvSpPr>
            <p:spPr>
              <a:xfrm>
                <a:off x="3735020" y="639274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29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603247" y="87673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3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975116" y="53049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sp>
        <p:nvSpPr>
          <p:cNvPr id="36" name="椭圆 35"/>
          <p:cNvSpPr/>
          <p:nvPr/>
        </p:nvSpPr>
        <p:spPr>
          <a:xfrm>
            <a:off x="5172626" y="2931890"/>
            <a:ext cx="85728" cy="85728"/>
          </a:xfrm>
          <a:prstGeom prst="ellipse">
            <a:avLst/>
          </a:prstGeom>
          <a:solidFill>
            <a:schemeClr val="tx1"/>
          </a:solidFill>
          <a:ln w="2222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274927" y="4270457"/>
            <a:ext cx="85728" cy="85728"/>
          </a:xfrm>
          <a:prstGeom prst="ellipse">
            <a:avLst/>
          </a:prstGeom>
          <a:solidFill>
            <a:schemeClr val="tx1"/>
          </a:solidFill>
          <a:ln w="2222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684339" y="3841119"/>
            <a:ext cx="85728" cy="85728"/>
          </a:xfrm>
          <a:prstGeom prst="ellipse">
            <a:avLst/>
          </a:prstGeom>
          <a:solidFill>
            <a:schemeClr val="bg1"/>
          </a:solidFill>
          <a:ln w="2222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5578237" y="3238642"/>
            <a:ext cx="85728" cy="85728"/>
          </a:xfrm>
          <a:prstGeom prst="ellipse">
            <a:avLst/>
          </a:prstGeom>
          <a:solidFill>
            <a:schemeClr val="bg1"/>
          </a:solidFill>
          <a:ln w="22225" cap="rnd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9F5E92-000D-42A6-9A28-DF7D583E3F66}"/>
              </a:ext>
            </a:extLst>
          </p:cNvPr>
          <p:cNvSpPr/>
          <p:nvPr/>
        </p:nvSpPr>
        <p:spPr>
          <a:xfrm>
            <a:off x="5956509" y="1035750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Programming Languages: </a:t>
            </a:r>
          </a:p>
          <a:p>
            <a:r>
              <a:rPr lang="en-US" dirty="0"/>
              <a:t>         The system is developed using programming languages Html, </a:t>
            </a:r>
            <a:r>
              <a:rPr lang="en-US" dirty="0" err="1"/>
              <a:t>Css</a:t>
            </a:r>
            <a:r>
              <a:rPr lang="en-US" dirty="0"/>
              <a:t>, JScript, React, boot strap, Laravel, PHP.</a:t>
            </a:r>
          </a:p>
          <a:p>
            <a:r>
              <a:rPr lang="en-US" dirty="0"/>
              <a:t>2.</a:t>
            </a:r>
            <a:r>
              <a:rPr lang="en-US" b="1" dirty="0"/>
              <a:t>Database Management System:</a:t>
            </a:r>
          </a:p>
          <a:p>
            <a:r>
              <a:rPr lang="en-US" dirty="0"/>
              <a:t>         A secure database management system MySQL is  used to store voter information and voting records.</a:t>
            </a:r>
          </a:p>
          <a:p>
            <a:r>
              <a:rPr lang="en-US" dirty="0"/>
              <a:t>3.</a:t>
            </a:r>
            <a:r>
              <a:rPr lang="en-US" b="1" dirty="0"/>
              <a:t>Security Measures: </a:t>
            </a:r>
          </a:p>
          <a:p>
            <a:r>
              <a:rPr lang="en-US" dirty="0"/>
              <a:t>         The system will require various security measures such as encryption, secure authentication like CNIC checking and firewalls to prevent hacking, tampering, or unauthorized access.</a:t>
            </a:r>
          </a:p>
          <a:p>
            <a:r>
              <a:rPr lang="en-US" dirty="0"/>
              <a:t>4.</a:t>
            </a:r>
            <a:r>
              <a:rPr lang="en-US" b="1" dirty="0"/>
              <a:t>Hardware: </a:t>
            </a:r>
          </a:p>
          <a:p>
            <a:r>
              <a:rPr lang="en-US" dirty="0"/>
              <a:t>         Mobile and computer with better data connection required </a:t>
            </a:r>
          </a:p>
          <a:p>
            <a:r>
              <a:rPr lang="en-US" dirty="0"/>
              <a:t>5.</a:t>
            </a:r>
            <a:r>
              <a:rPr lang="en-US" b="1" dirty="0"/>
              <a:t>Software</a:t>
            </a:r>
          </a:p>
          <a:p>
            <a:r>
              <a:rPr lang="en-US" dirty="0"/>
              <a:t>         </a:t>
            </a:r>
            <a:r>
              <a:rPr lang="en-US" dirty="0" err="1"/>
              <a:t>Xampp</a:t>
            </a:r>
            <a:r>
              <a:rPr lang="en-US" dirty="0"/>
              <a:t>, Visual studio, Composer, Node.js</a:t>
            </a:r>
          </a:p>
        </p:txBody>
      </p:sp>
    </p:spTree>
    <p:extLst>
      <p:ext uri="{BB962C8B-B14F-4D97-AF65-F5344CB8AC3E}">
        <p14:creationId xmlns:p14="http://schemas.microsoft.com/office/powerpoint/2010/main" val="419450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52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21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23">
            <a:extLst>
              <a:ext uri="{FF2B5EF4-FFF2-40B4-BE49-F238E27FC236}">
                <a16:creationId xmlns:a16="http://schemas.microsoft.com/office/drawing/2014/main" id="{F5A76100-26D5-493B-8CC3-80276BE6C296}"/>
              </a:ext>
            </a:extLst>
          </p:cNvPr>
          <p:cNvGrpSpPr/>
          <p:nvPr/>
        </p:nvGrpSpPr>
        <p:grpSpPr>
          <a:xfrm>
            <a:off x="-22274" y="483561"/>
            <a:ext cx="5194900" cy="552189"/>
            <a:chOff x="-22274" y="432549"/>
            <a:chExt cx="4499791" cy="552189"/>
          </a:xfrm>
        </p:grpSpPr>
        <p:grpSp>
          <p:nvGrpSpPr>
            <p:cNvPr id="10" name="组合 24">
              <a:extLst>
                <a:ext uri="{FF2B5EF4-FFF2-40B4-BE49-F238E27FC236}">
                  <a16:creationId xmlns:a16="http://schemas.microsoft.com/office/drawing/2014/main" id="{BA25AD7F-618B-4EC9-922A-D0DF9AD4EFC1}"/>
                </a:ext>
              </a:extLst>
            </p:cNvPr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6" name="任意多边形 30">
                <a:extLst>
                  <a:ext uri="{FF2B5EF4-FFF2-40B4-BE49-F238E27FC236}">
                    <a16:creationId xmlns:a16="http://schemas.microsoft.com/office/drawing/2014/main" id="{5E4357FE-673A-4CA8-B02A-C7EAC7F4D2E6}"/>
                  </a:ext>
                </a:extLst>
              </p:cNvPr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grpSp>
            <p:nvGrpSpPr>
              <p:cNvPr id="17" name="组合 31">
                <a:extLst>
                  <a:ext uri="{FF2B5EF4-FFF2-40B4-BE49-F238E27FC236}">
                    <a16:creationId xmlns:a16="http://schemas.microsoft.com/office/drawing/2014/main" id="{FEDCA9D3-00B8-44E8-9D7E-D9F4CC0439D4}"/>
                  </a:ext>
                </a:extLst>
              </p:cNvPr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9" name="Oval 35">
                  <a:extLst>
                    <a:ext uri="{FF2B5EF4-FFF2-40B4-BE49-F238E27FC236}">
                      <a16:creationId xmlns:a16="http://schemas.microsoft.com/office/drawing/2014/main" id="{5D1C5BDE-27B3-4D23-A315-59785789FE6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20" name="Oval 35">
                  <a:extLst>
                    <a:ext uri="{FF2B5EF4-FFF2-40B4-BE49-F238E27FC236}">
                      <a16:creationId xmlns:a16="http://schemas.microsoft.com/office/drawing/2014/main" id="{7515CFCC-BDED-49C4-B2EE-866B8C51A3B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18" name="Oval 35">
                <a:extLst>
                  <a:ext uri="{FF2B5EF4-FFF2-40B4-BE49-F238E27FC236}">
                    <a16:creationId xmlns:a16="http://schemas.microsoft.com/office/drawing/2014/main" id="{778D2A02-9646-4BA2-8B37-EA7DE49318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1" name="文本框 25">
              <a:extLst>
                <a:ext uri="{FF2B5EF4-FFF2-40B4-BE49-F238E27FC236}">
                  <a16:creationId xmlns:a16="http://schemas.microsoft.com/office/drawing/2014/main" id="{B337859F-6F6F-4B54-B048-583E53B0530A}"/>
                </a:ext>
              </a:extLst>
            </p:cNvPr>
            <p:cNvSpPr txBox="1"/>
            <p:nvPr/>
          </p:nvSpPr>
          <p:spPr>
            <a:xfrm>
              <a:off x="472785" y="432549"/>
              <a:ext cx="4004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+mj-lt"/>
                  <a:ea typeface="方正清刻本悦宋简体" panose="02000000000000000000" pitchFamily="2" charset="-122"/>
                </a:rPr>
                <a:t>Interface Screen</a:t>
              </a:r>
              <a:endParaRPr lang="zh-CN" altLang="en-US" sz="2400" b="1" dirty="0">
                <a:latin typeface="+mj-lt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2" name="组合 26">
              <a:extLst>
                <a:ext uri="{FF2B5EF4-FFF2-40B4-BE49-F238E27FC236}">
                  <a16:creationId xmlns:a16="http://schemas.microsoft.com/office/drawing/2014/main" id="{8BC5CB8C-980C-4849-9DBE-57EE28B40FC8}"/>
                </a:ext>
              </a:extLst>
            </p:cNvPr>
            <p:cNvGrpSpPr/>
            <p:nvPr/>
          </p:nvGrpSpPr>
          <p:grpSpPr>
            <a:xfrm>
              <a:off x="3603247" y="530492"/>
              <a:ext cx="479869" cy="454246"/>
              <a:chOff x="3603247" y="530492"/>
              <a:chExt cx="479869" cy="454246"/>
            </a:xfrm>
          </p:grpSpPr>
          <p:sp>
            <p:nvSpPr>
              <p:cNvPr id="13" name="任意多边形 27">
                <a:extLst>
                  <a:ext uri="{FF2B5EF4-FFF2-40B4-BE49-F238E27FC236}">
                    <a16:creationId xmlns:a16="http://schemas.microsoft.com/office/drawing/2014/main" id="{51C46006-3C5D-49F9-A77C-1746D93D787F}"/>
                  </a:ext>
                </a:extLst>
              </p:cNvPr>
              <p:cNvSpPr/>
              <p:nvPr/>
            </p:nvSpPr>
            <p:spPr>
              <a:xfrm>
                <a:off x="3735020" y="639274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14" name="Oval 35">
                <a:extLst>
                  <a:ext uri="{FF2B5EF4-FFF2-40B4-BE49-F238E27FC236}">
                    <a16:creationId xmlns:a16="http://schemas.microsoft.com/office/drawing/2014/main" id="{93BF02CE-EDD5-4783-844C-D7A8FB1E94B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603247" y="876738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" name="Oval 35">
                <a:extLst>
                  <a:ext uri="{FF2B5EF4-FFF2-40B4-BE49-F238E27FC236}">
                    <a16:creationId xmlns:a16="http://schemas.microsoft.com/office/drawing/2014/main" id="{A524F4E1-3FDE-4183-B02C-76FC0FEE2ED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975116" y="530492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DA727BB-A3C0-4CE8-ADEC-C29BF726C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47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D710A7-A4DF-4524-9A33-650ACB854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FD3C01-7917-4481-B655-5FCD28A25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1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02DAB-1495-4C31-9FE3-A8B9D6B69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2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5C9655-2D9E-41FE-BC96-241FE0BFB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72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任意多边形 1313"/>
          <p:cNvSpPr/>
          <p:nvPr/>
        </p:nvSpPr>
        <p:spPr>
          <a:xfrm>
            <a:off x="4614900" y="2767341"/>
            <a:ext cx="2929284" cy="923245"/>
          </a:xfrm>
          <a:custGeom>
            <a:avLst/>
            <a:gdLst>
              <a:gd name="connsiteX0" fmla="*/ 280239 w 2929284"/>
              <a:gd name="connsiteY0" fmla="*/ 0 h 923245"/>
              <a:gd name="connsiteX1" fmla="*/ 2929284 w 2929284"/>
              <a:gd name="connsiteY1" fmla="*/ 0 h 923245"/>
              <a:gd name="connsiteX2" fmla="*/ 2929284 w 2929284"/>
              <a:gd name="connsiteY2" fmla="*/ 634439 h 923245"/>
              <a:gd name="connsiteX3" fmla="*/ 2640478 w 2929284"/>
              <a:gd name="connsiteY3" fmla="*/ 923245 h 923245"/>
              <a:gd name="connsiteX4" fmla="*/ 0 w 2929284"/>
              <a:gd name="connsiteY4" fmla="*/ 923245 h 923245"/>
              <a:gd name="connsiteX5" fmla="*/ 0 w 2929284"/>
              <a:gd name="connsiteY5" fmla="*/ 280239 h 92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9284" h="923245">
                <a:moveTo>
                  <a:pt x="280239" y="0"/>
                </a:moveTo>
                <a:lnTo>
                  <a:pt x="2929284" y="0"/>
                </a:lnTo>
                <a:lnTo>
                  <a:pt x="2929284" y="634439"/>
                </a:lnTo>
                <a:lnTo>
                  <a:pt x="2640478" y="923245"/>
                </a:lnTo>
                <a:lnTo>
                  <a:pt x="0" y="923245"/>
                </a:lnTo>
                <a:lnTo>
                  <a:pt x="0" y="28023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255" name="Freeform 811"/>
          <p:cNvSpPr>
            <a:spLocks/>
          </p:cNvSpPr>
          <p:nvPr/>
        </p:nvSpPr>
        <p:spPr bwMode="auto">
          <a:xfrm>
            <a:off x="6429376" y="-2705106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4 w 34"/>
              <a:gd name="T5" fmla="*/ 4 h 34"/>
              <a:gd name="T6" fmla="*/ 5 w 34"/>
              <a:gd name="T7" fmla="*/ 5 h 34"/>
              <a:gd name="T8" fmla="*/ 0 w 34"/>
              <a:gd name="T9" fmla="*/ 17 h 34"/>
              <a:gd name="T10" fmla="*/ 5 w 34"/>
              <a:gd name="T11" fmla="*/ 29 h 34"/>
              <a:gd name="T12" fmla="*/ 17 w 34"/>
              <a:gd name="T13" fmla="*/ 34 h 34"/>
              <a:gd name="T14" fmla="*/ 29 w 34"/>
              <a:gd name="T15" fmla="*/ 29 h 34"/>
              <a:gd name="T16" fmla="*/ 34 w 34"/>
              <a:gd name="T17" fmla="*/ 17 h 34"/>
              <a:gd name="T18" fmla="*/ 29 w 34"/>
              <a:gd name="T19" fmla="*/ 5 h 34"/>
              <a:gd name="T20" fmla="*/ 17 w 34"/>
              <a:gd name="T2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56" name="Freeform 812"/>
          <p:cNvSpPr>
            <a:spLocks noEditPoints="1"/>
          </p:cNvSpPr>
          <p:nvPr/>
        </p:nvSpPr>
        <p:spPr bwMode="auto">
          <a:xfrm>
            <a:off x="6413501" y="-2720982"/>
            <a:ext cx="173038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8 w 42"/>
              <a:gd name="T19" fmla="*/ 8 h 42"/>
              <a:gd name="T20" fmla="*/ 9 w 42"/>
              <a:gd name="T21" fmla="*/ 9 h 42"/>
              <a:gd name="T22" fmla="*/ 21 w 42"/>
              <a:gd name="T23" fmla="*/ 0 h 42"/>
              <a:gd name="T24" fmla="*/ 21 w 42"/>
              <a:gd name="T25" fmla="*/ 0 h 42"/>
              <a:gd name="T26" fmla="*/ 20 w 42"/>
              <a:gd name="T27" fmla="*/ 0 h 42"/>
              <a:gd name="T28" fmla="*/ 6 w 42"/>
              <a:gd name="T29" fmla="*/ 6 h 42"/>
              <a:gd name="T30" fmla="*/ 6 w 42"/>
              <a:gd name="T31" fmla="*/ 6 h 42"/>
              <a:gd name="T32" fmla="*/ 0 w 42"/>
              <a:gd name="T33" fmla="*/ 21 h 42"/>
              <a:gd name="T34" fmla="*/ 6 w 42"/>
              <a:gd name="T35" fmla="*/ 36 h 42"/>
              <a:gd name="T36" fmla="*/ 20 w 42"/>
              <a:gd name="T37" fmla="*/ 42 h 42"/>
              <a:gd name="T38" fmla="*/ 21 w 42"/>
              <a:gd name="T39" fmla="*/ 42 h 42"/>
              <a:gd name="T40" fmla="*/ 21 w 42"/>
              <a:gd name="T41" fmla="*/ 42 h 42"/>
              <a:gd name="T42" fmla="*/ 24 w 42"/>
              <a:gd name="T43" fmla="*/ 41 h 42"/>
              <a:gd name="T44" fmla="*/ 35 w 42"/>
              <a:gd name="T45" fmla="*/ 36 h 42"/>
              <a:gd name="T46" fmla="*/ 42 w 42"/>
              <a:gd name="T47" fmla="*/ 21 h 42"/>
              <a:gd name="T48" fmla="*/ 35 w 42"/>
              <a:gd name="T49" fmla="*/ 6 h 42"/>
              <a:gd name="T50" fmla="*/ 24 w 42"/>
              <a:gd name="T51" fmla="*/ 1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8"/>
                  <a:pt x="21" y="38"/>
                </a:cubicBezTo>
                <a:cubicBezTo>
                  <a:pt x="17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0" y="0"/>
                  <a:pt x="20" y="0"/>
                </a:cubicBezTo>
                <a:cubicBezTo>
                  <a:pt x="15" y="1"/>
                  <a:pt x="10" y="3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39"/>
                  <a:pt x="15" y="41"/>
                  <a:pt x="20" y="42"/>
                </a:cubicBezTo>
                <a:cubicBezTo>
                  <a:pt x="20" y="42"/>
                  <a:pt x="21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2" y="42"/>
                  <a:pt x="23" y="42"/>
                  <a:pt x="24" y="41"/>
                </a:cubicBezTo>
                <a:cubicBezTo>
                  <a:pt x="28" y="41"/>
                  <a:pt x="32" y="39"/>
                  <a:pt x="35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0"/>
                  <a:pt x="35" y="6"/>
                </a:cubicBezTo>
                <a:cubicBezTo>
                  <a:pt x="32" y="3"/>
                  <a:pt x="28" y="1"/>
                  <a:pt x="24" y="1"/>
                </a:cubicBezTo>
                <a:cubicBezTo>
                  <a:pt x="23" y="0"/>
                  <a:pt x="22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96" name="Freeform 652"/>
          <p:cNvSpPr>
            <a:spLocks/>
          </p:cNvSpPr>
          <p:nvPr/>
        </p:nvSpPr>
        <p:spPr bwMode="auto">
          <a:xfrm>
            <a:off x="12499206" y="-331788"/>
            <a:ext cx="169863" cy="152400"/>
          </a:xfrm>
          <a:custGeom>
            <a:avLst/>
            <a:gdLst>
              <a:gd name="T0" fmla="*/ 19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3 w 41"/>
              <a:gd name="T13" fmla="*/ 0 h 37"/>
              <a:gd name="T14" fmla="*/ 23 w 41"/>
              <a:gd name="T15" fmla="*/ 20 h 37"/>
              <a:gd name="T16" fmla="*/ 19 w 41"/>
              <a:gd name="T17" fmla="*/ 20 h 37"/>
              <a:gd name="T18" fmla="*/ 19 w 4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7">
                <a:moveTo>
                  <a:pt x="19" y="0"/>
                </a:moveTo>
                <a:cubicBezTo>
                  <a:pt x="15" y="0"/>
                  <a:pt x="10" y="2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1" y="2"/>
                  <a:pt x="27" y="0"/>
                  <a:pt x="23" y="0"/>
                </a:cubicBezTo>
                <a:cubicBezTo>
                  <a:pt x="23" y="20"/>
                  <a:pt x="23" y="20"/>
                  <a:pt x="23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19" y="0"/>
                  <a:pt x="19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97" name="Freeform 653"/>
          <p:cNvSpPr>
            <a:spLocks/>
          </p:cNvSpPr>
          <p:nvPr/>
        </p:nvSpPr>
        <p:spPr bwMode="auto">
          <a:xfrm>
            <a:off x="12203931" y="-1165227"/>
            <a:ext cx="161925" cy="152400"/>
          </a:xfrm>
          <a:custGeom>
            <a:avLst/>
            <a:gdLst>
              <a:gd name="T0" fmla="*/ 21 w 39"/>
              <a:gd name="T1" fmla="*/ 0 h 37"/>
              <a:gd name="T2" fmla="*/ 7 w 39"/>
              <a:gd name="T3" fmla="*/ 5 h 37"/>
              <a:gd name="T4" fmla="*/ 7 w 39"/>
              <a:gd name="T5" fmla="*/ 32 h 37"/>
              <a:gd name="T6" fmla="*/ 21 w 39"/>
              <a:gd name="T7" fmla="*/ 37 h 37"/>
              <a:gd name="T8" fmla="*/ 34 w 39"/>
              <a:gd name="T9" fmla="*/ 32 h 37"/>
              <a:gd name="T10" fmla="*/ 39 w 39"/>
              <a:gd name="T11" fmla="*/ 19 h 37"/>
              <a:gd name="T12" fmla="*/ 23 w 39"/>
              <a:gd name="T13" fmla="*/ 19 h 37"/>
              <a:gd name="T14" fmla="*/ 23 w 39"/>
              <a:gd name="T15" fmla="*/ 15 h 37"/>
              <a:gd name="T16" fmla="*/ 39 w 39"/>
              <a:gd name="T17" fmla="*/ 15 h 37"/>
              <a:gd name="T18" fmla="*/ 34 w 39"/>
              <a:gd name="T19" fmla="*/ 5 h 37"/>
              <a:gd name="T20" fmla="*/ 21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21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37" y="28"/>
                  <a:pt x="39" y="24"/>
                  <a:pt x="3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5"/>
                  <a:pt x="23" y="15"/>
                  <a:pt x="23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8" y="11"/>
                  <a:pt x="37" y="8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98" name="Freeform 654"/>
          <p:cNvSpPr>
            <a:spLocks/>
          </p:cNvSpPr>
          <p:nvPr/>
        </p:nvSpPr>
        <p:spPr bwMode="auto">
          <a:xfrm>
            <a:off x="12638906" y="-4762"/>
            <a:ext cx="161925" cy="152400"/>
          </a:xfrm>
          <a:custGeom>
            <a:avLst/>
            <a:gdLst>
              <a:gd name="T0" fmla="*/ 20 w 39"/>
              <a:gd name="T1" fmla="*/ 0 h 37"/>
              <a:gd name="T2" fmla="*/ 7 w 39"/>
              <a:gd name="T3" fmla="*/ 5 h 37"/>
              <a:gd name="T4" fmla="*/ 7 w 39"/>
              <a:gd name="T5" fmla="*/ 32 h 37"/>
              <a:gd name="T6" fmla="*/ 20 w 39"/>
              <a:gd name="T7" fmla="*/ 37 h 37"/>
              <a:gd name="T8" fmla="*/ 34 w 39"/>
              <a:gd name="T9" fmla="*/ 32 h 37"/>
              <a:gd name="T10" fmla="*/ 39 w 39"/>
              <a:gd name="T11" fmla="*/ 18 h 37"/>
              <a:gd name="T12" fmla="*/ 26 w 39"/>
              <a:gd name="T13" fmla="*/ 18 h 37"/>
              <a:gd name="T14" fmla="*/ 26 w 39"/>
              <a:gd name="T15" fmla="*/ 14 h 37"/>
              <a:gd name="T16" fmla="*/ 38 w 39"/>
              <a:gd name="T17" fmla="*/ 14 h 37"/>
              <a:gd name="T18" fmla="*/ 34 w 39"/>
              <a:gd name="T19" fmla="*/ 5 h 37"/>
              <a:gd name="T20" fmla="*/ 20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20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37" y="28"/>
                  <a:pt x="39" y="23"/>
                  <a:pt x="39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14"/>
                  <a:pt x="26" y="14"/>
                  <a:pt x="26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1"/>
                  <a:pt x="36" y="8"/>
                  <a:pt x="34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99" name="Freeform 655"/>
          <p:cNvSpPr>
            <a:spLocks/>
          </p:cNvSpPr>
          <p:nvPr/>
        </p:nvSpPr>
        <p:spPr bwMode="auto">
          <a:xfrm>
            <a:off x="10446567" y="2138367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4 w 41"/>
              <a:gd name="T9" fmla="*/ 32 h 38"/>
              <a:gd name="T10" fmla="*/ 35 w 41"/>
              <a:gd name="T11" fmla="*/ 7 h 38"/>
              <a:gd name="T12" fmla="*/ 27 w 41"/>
              <a:gd name="T13" fmla="*/ 14 h 38"/>
              <a:gd name="T14" fmla="*/ 24 w 41"/>
              <a:gd name="T15" fmla="*/ 12 h 38"/>
              <a:gd name="T16" fmla="*/ 32 w 41"/>
              <a:gd name="T17" fmla="*/ 4 h 38"/>
              <a:gd name="T18" fmla="*/ 20 w 41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4"/>
                  <a:pt x="35" y="7"/>
                </a:cubicBezTo>
                <a:cubicBezTo>
                  <a:pt x="27" y="14"/>
                  <a:pt x="27" y="14"/>
                  <a:pt x="27" y="14"/>
                </a:cubicBezTo>
                <a:cubicBezTo>
                  <a:pt x="24" y="12"/>
                  <a:pt x="24" y="12"/>
                  <a:pt x="24" y="12"/>
                </a:cubicBezTo>
                <a:cubicBezTo>
                  <a:pt x="32" y="4"/>
                  <a:pt x="32" y="4"/>
                  <a:pt x="32" y="4"/>
                </a:cubicBezTo>
                <a:cubicBezTo>
                  <a:pt x="28" y="2"/>
                  <a:pt x="24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00" name="Freeform 656"/>
          <p:cNvSpPr>
            <a:spLocks/>
          </p:cNvSpPr>
          <p:nvPr/>
        </p:nvSpPr>
        <p:spPr bwMode="auto">
          <a:xfrm>
            <a:off x="11678468" y="3702057"/>
            <a:ext cx="169863" cy="152400"/>
          </a:xfrm>
          <a:custGeom>
            <a:avLst/>
            <a:gdLst>
              <a:gd name="T0" fmla="*/ 20 w 41"/>
              <a:gd name="T1" fmla="*/ 0 h 37"/>
              <a:gd name="T2" fmla="*/ 21 w 41"/>
              <a:gd name="T3" fmla="*/ 15 h 37"/>
              <a:gd name="T4" fmla="*/ 17 w 41"/>
              <a:gd name="T5" fmla="*/ 15 h 37"/>
              <a:gd name="T6" fmla="*/ 16 w 41"/>
              <a:gd name="T7" fmla="*/ 0 h 37"/>
              <a:gd name="T8" fmla="*/ 7 w 41"/>
              <a:gd name="T9" fmla="*/ 5 h 37"/>
              <a:gd name="T10" fmla="*/ 7 w 41"/>
              <a:gd name="T11" fmla="*/ 32 h 37"/>
              <a:gd name="T12" fmla="*/ 20 w 41"/>
              <a:gd name="T13" fmla="*/ 37 h 37"/>
              <a:gd name="T14" fmla="*/ 34 w 41"/>
              <a:gd name="T15" fmla="*/ 32 h 37"/>
              <a:gd name="T16" fmla="*/ 34 w 41"/>
              <a:gd name="T17" fmla="*/ 5 h 37"/>
              <a:gd name="T18" fmla="*/ 20 w 4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21" y="15"/>
                  <a:pt x="21" y="15"/>
                  <a:pt x="21" y="15"/>
                </a:cubicBezTo>
                <a:cubicBezTo>
                  <a:pt x="17" y="15"/>
                  <a:pt x="17" y="15"/>
                  <a:pt x="17" y="15"/>
                </a:cubicBezTo>
                <a:cubicBezTo>
                  <a:pt x="16" y="0"/>
                  <a:pt x="16" y="0"/>
                  <a:pt x="16" y="0"/>
                </a:cubicBezTo>
                <a:cubicBezTo>
                  <a:pt x="13" y="1"/>
                  <a:pt x="10" y="3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01" name="Freeform 657"/>
          <p:cNvSpPr>
            <a:spLocks/>
          </p:cNvSpPr>
          <p:nvPr/>
        </p:nvSpPr>
        <p:spPr bwMode="auto">
          <a:xfrm>
            <a:off x="11433993" y="1930404"/>
            <a:ext cx="165100" cy="153988"/>
          </a:xfrm>
          <a:custGeom>
            <a:avLst/>
            <a:gdLst>
              <a:gd name="T0" fmla="*/ 20 w 40"/>
              <a:gd name="T1" fmla="*/ 0 h 37"/>
              <a:gd name="T2" fmla="*/ 7 w 40"/>
              <a:gd name="T3" fmla="*/ 5 h 37"/>
              <a:gd name="T4" fmla="*/ 7 w 40"/>
              <a:gd name="T5" fmla="*/ 31 h 37"/>
              <a:gd name="T6" fmla="*/ 20 w 40"/>
              <a:gd name="T7" fmla="*/ 37 h 37"/>
              <a:gd name="T8" fmla="*/ 33 w 40"/>
              <a:gd name="T9" fmla="*/ 31 h 37"/>
              <a:gd name="T10" fmla="*/ 33 w 40"/>
              <a:gd name="T11" fmla="*/ 5 h 37"/>
              <a:gd name="T12" fmla="*/ 25 w 40"/>
              <a:gd name="T13" fmla="*/ 0 h 37"/>
              <a:gd name="T14" fmla="*/ 25 w 40"/>
              <a:gd name="T15" fmla="*/ 23 h 37"/>
              <a:gd name="T16" fmla="*/ 21 w 40"/>
              <a:gd name="T17" fmla="*/ 23 h 37"/>
              <a:gd name="T18" fmla="*/ 21 w 40"/>
              <a:gd name="T19" fmla="*/ 0 h 37"/>
              <a:gd name="T20" fmla="*/ 20 w 40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20" y="0"/>
                </a:moveTo>
                <a:cubicBezTo>
                  <a:pt x="15" y="0"/>
                  <a:pt x="10" y="1"/>
                  <a:pt x="7" y="5"/>
                </a:cubicBezTo>
                <a:cubicBezTo>
                  <a:pt x="0" y="12"/>
                  <a:pt x="0" y="24"/>
                  <a:pt x="7" y="31"/>
                </a:cubicBezTo>
                <a:cubicBezTo>
                  <a:pt x="10" y="35"/>
                  <a:pt x="15" y="37"/>
                  <a:pt x="20" y="37"/>
                </a:cubicBezTo>
                <a:cubicBezTo>
                  <a:pt x="25" y="37"/>
                  <a:pt x="30" y="35"/>
                  <a:pt x="33" y="31"/>
                </a:cubicBezTo>
                <a:cubicBezTo>
                  <a:pt x="40" y="24"/>
                  <a:pt x="40" y="12"/>
                  <a:pt x="33" y="5"/>
                </a:cubicBezTo>
                <a:cubicBezTo>
                  <a:pt x="31" y="3"/>
                  <a:pt x="28" y="1"/>
                  <a:pt x="25" y="0"/>
                </a:cubicBezTo>
                <a:cubicBezTo>
                  <a:pt x="25" y="23"/>
                  <a:pt x="25" y="23"/>
                  <a:pt x="25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0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02" name="Freeform 658"/>
          <p:cNvSpPr>
            <a:spLocks/>
          </p:cNvSpPr>
          <p:nvPr/>
        </p:nvSpPr>
        <p:spPr bwMode="auto">
          <a:xfrm>
            <a:off x="11081568" y="2374905"/>
            <a:ext cx="160338" cy="152400"/>
          </a:xfrm>
          <a:custGeom>
            <a:avLst/>
            <a:gdLst>
              <a:gd name="T0" fmla="*/ 20 w 39"/>
              <a:gd name="T1" fmla="*/ 0 h 37"/>
              <a:gd name="T2" fmla="*/ 7 w 39"/>
              <a:gd name="T3" fmla="*/ 6 h 37"/>
              <a:gd name="T4" fmla="*/ 7 w 39"/>
              <a:gd name="T5" fmla="*/ 32 h 37"/>
              <a:gd name="T6" fmla="*/ 20 w 39"/>
              <a:gd name="T7" fmla="*/ 37 h 37"/>
              <a:gd name="T8" fmla="*/ 33 w 39"/>
              <a:gd name="T9" fmla="*/ 32 h 37"/>
              <a:gd name="T10" fmla="*/ 39 w 39"/>
              <a:gd name="T11" fmla="*/ 22 h 37"/>
              <a:gd name="T12" fmla="*/ 18 w 39"/>
              <a:gd name="T13" fmla="*/ 22 h 37"/>
              <a:gd name="T14" fmla="*/ 18 w 39"/>
              <a:gd name="T15" fmla="*/ 18 h 37"/>
              <a:gd name="T16" fmla="*/ 39 w 39"/>
              <a:gd name="T17" fmla="*/ 18 h 37"/>
              <a:gd name="T18" fmla="*/ 33 w 39"/>
              <a:gd name="T19" fmla="*/ 6 h 37"/>
              <a:gd name="T20" fmla="*/ 20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7"/>
                  <a:pt x="20" y="37"/>
                </a:cubicBezTo>
                <a:cubicBezTo>
                  <a:pt x="25" y="37"/>
                  <a:pt x="30" y="36"/>
                  <a:pt x="33" y="32"/>
                </a:cubicBezTo>
                <a:cubicBezTo>
                  <a:pt x="36" y="29"/>
                  <a:pt x="38" y="26"/>
                  <a:pt x="39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18"/>
                  <a:pt x="18" y="18"/>
                  <a:pt x="18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3"/>
                  <a:pt x="37" y="9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04" name="Freeform 660"/>
          <p:cNvSpPr>
            <a:spLocks/>
          </p:cNvSpPr>
          <p:nvPr/>
        </p:nvSpPr>
        <p:spPr bwMode="auto">
          <a:xfrm>
            <a:off x="10956155" y="2524130"/>
            <a:ext cx="136525" cy="136525"/>
          </a:xfrm>
          <a:custGeom>
            <a:avLst/>
            <a:gdLst>
              <a:gd name="T0" fmla="*/ 16 w 33"/>
              <a:gd name="T1" fmla="*/ 0 h 33"/>
              <a:gd name="T2" fmla="*/ 4 w 33"/>
              <a:gd name="T3" fmla="*/ 5 h 33"/>
              <a:gd name="T4" fmla="*/ 4 w 33"/>
              <a:gd name="T5" fmla="*/ 5 h 33"/>
              <a:gd name="T6" fmla="*/ 0 w 33"/>
              <a:gd name="T7" fmla="*/ 17 h 33"/>
              <a:gd name="T8" fmla="*/ 4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4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0" y="33"/>
                  <a:pt x="25" y="32"/>
                  <a:pt x="28" y="28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05" name="Freeform 661"/>
          <p:cNvSpPr>
            <a:spLocks noEditPoints="1"/>
          </p:cNvSpPr>
          <p:nvPr/>
        </p:nvSpPr>
        <p:spPr bwMode="auto">
          <a:xfrm>
            <a:off x="10940280" y="2506668"/>
            <a:ext cx="169863" cy="169863"/>
          </a:xfrm>
          <a:custGeom>
            <a:avLst/>
            <a:gdLst>
              <a:gd name="T0" fmla="*/ 8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2 h 41"/>
              <a:gd name="T10" fmla="*/ 20 w 41"/>
              <a:gd name="T11" fmla="*/ 37 h 41"/>
              <a:gd name="T12" fmla="*/ 8 w 41"/>
              <a:gd name="T13" fmla="*/ 32 h 41"/>
              <a:gd name="T14" fmla="*/ 4 w 41"/>
              <a:gd name="T15" fmla="*/ 21 h 41"/>
              <a:gd name="T16" fmla="*/ 8 w 41"/>
              <a:gd name="T17" fmla="*/ 9 h 41"/>
              <a:gd name="T18" fmla="*/ 8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6 w 41"/>
              <a:gd name="T31" fmla="*/ 35 h 41"/>
              <a:gd name="T32" fmla="*/ 20 w 41"/>
              <a:gd name="T33" fmla="*/ 41 h 41"/>
              <a:gd name="T34" fmla="*/ 20 w 41"/>
              <a:gd name="T35" fmla="*/ 41 h 41"/>
              <a:gd name="T36" fmla="*/ 35 w 41"/>
              <a:gd name="T37" fmla="*/ 35 h 41"/>
              <a:gd name="T38" fmla="*/ 41 w 41"/>
              <a:gd name="T39" fmla="*/ 21 h 41"/>
              <a:gd name="T40" fmla="*/ 35 w 41"/>
              <a:gd name="T41" fmla="*/ 6 h 41"/>
              <a:gd name="T42" fmla="*/ 20 w 41"/>
              <a:gd name="T4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" h="41">
                <a:moveTo>
                  <a:pt x="8" y="9"/>
                </a:move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5" y="12"/>
                  <a:pt x="37" y="16"/>
                  <a:pt x="37" y="21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6"/>
                  <a:pt x="24" y="37"/>
                  <a:pt x="20" y="37"/>
                </a:cubicBezTo>
                <a:cubicBezTo>
                  <a:pt x="16" y="37"/>
                  <a:pt x="12" y="36"/>
                  <a:pt x="8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5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08" name="Freeform 664"/>
          <p:cNvSpPr>
            <a:spLocks/>
          </p:cNvSpPr>
          <p:nvPr/>
        </p:nvSpPr>
        <p:spPr bwMode="auto">
          <a:xfrm>
            <a:off x="10703743" y="2560643"/>
            <a:ext cx="169863" cy="158750"/>
          </a:xfrm>
          <a:custGeom>
            <a:avLst/>
            <a:gdLst>
              <a:gd name="T0" fmla="*/ 21 w 41"/>
              <a:gd name="T1" fmla="*/ 0 h 38"/>
              <a:gd name="T2" fmla="*/ 19 w 41"/>
              <a:gd name="T3" fmla="*/ 0 h 38"/>
              <a:gd name="T4" fmla="*/ 20 w 41"/>
              <a:gd name="T5" fmla="*/ 23 h 38"/>
              <a:gd name="T6" fmla="*/ 16 w 41"/>
              <a:gd name="T7" fmla="*/ 23 h 38"/>
              <a:gd name="T8" fmla="*/ 15 w 41"/>
              <a:gd name="T9" fmla="*/ 1 h 38"/>
              <a:gd name="T10" fmla="*/ 7 w 41"/>
              <a:gd name="T11" fmla="*/ 6 h 38"/>
              <a:gd name="T12" fmla="*/ 7 w 41"/>
              <a:gd name="T13" fmla="*/ 32 h 38"/>
              <a:gd name="T14" fmla="*/ 21 w 41"/>
              <a:gd name="T15" fmla="*/ 38 h 38"/>
              <a:gd name="T16" fmla="*/ 34 w 41"/>
              <a:gd name="T17" fmla="*/ 32 h 38"/>
              <a:gd name="T18" fmla="*/ 34 w 41"/>
              <a:gd name="T19" fmla="*/ 6 h 38"/>
              <a:gd name="T20" fmla="*/ 21 w 41"/>
              <a:gd name="T2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20" y="0"/>
                  <a:pt x="20" y="0"/>
                  <a:pt x="19" y="0"/>
                </a:cubicBezTo>
                <a:cubicBezTo>
                  <a:pt x="20" y="23"/>
                  <a:pt x="20" y="23"/>
                  <a:pt x="20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1"/>
                  <a:pt x="15" y="1"/>
                  <a:pt x="15" y="1"/>
                </a:cubicBezTo>
                <a:cubicBezTo>
                  <a:pt x="12" y="2"/>
                  <a:pt x="10" y="4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10" name="Freeform 666"/>
          <p:cNvSpPr>
            <a:spLocks/>
          </p:cNvSpPr>
          <p:nvPr/>
        </p:nvSpPr>
        <p:spPr bwMode="auto">
          <a:xfrm>
            <a:off x="10716443" y="1636716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32 w 41"/>
              <a:gd name="T13" fmla="*/ 4 h 37"/>
              <a:gd name="T14" fmla="*/ 19 w 41"/>
              <a:gd name="T15" fmla="*/ 17 h 37"/>
              <a:gd name="T16" fmla="*/ 16 w 41"/>
              <a:gd name="T17" fmla="*/ 14 h 37"/>
              <a:gd name="T18" fmla="*/ 28 w 41"/>
              <a:gd name="T19" fmla="*/ 1 h 37"/>
              <a:gd name="T20" fmla="*/ 20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3" y="5"/>
                  <a:pt x="32" y="4"/>
                  <a:pt x="32" y="4"/>
                </a:cubicBezTo>
                <a:cubicBezTo>
                  <a:pt x="19" y="17"/>
                  <a:pt x="19" y="17"/>
                  <a:pt x="19" y="17"/>
                </a:cubicBezTo>
                <a:cubicBezTo>
                  <a:pt x="16" y="14"/>
                  <a:pt x="16" y="14"/>
                  <a:pt x="16" y="14"/>
                </a:cubicBezTo>
                <a:cubicBezTo>
                  <a:pt x="28" y="1"/>
                  <a:pt x="28" y="1"/>
                  <a:pt x="28" y="1"/>
                </a:cubicBezTo>
                <a:cubicBezTo>
                  <a:pt x="26" y="0"/>
                  <a:pt x="23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11" name="Freeform 667"/>
          <p:cNvSpPr>
            <a:spLocks/>
          </p:cNvSpPr>
          <p:nvPr/>
        </p:nvSpPr>
        <p:spPr bwMode="auto">
          <a:xfrm>
            <a:off x="9286105" y="-261938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30 w 41"/>
              <a:gd name="T13" fmla="*/ 3 h 37"/>
              <a:gd name="T14" fmla="*/ 30 w 41"/>
              <a:gd name="T15" fmla="*/ 7 h 37"/>
              <a:gd name="T16" fmla="*/ 26 w 41"/>
              <a:gd name="T17" fmla="*/ 7 h 37"/>
              <a:gd name="T18" fmla="*/ 26 w 41"/>
              <a:gd name="T19" fmla="*/ 1 h 37"/>
              <a:gd name="T20" fmla="*/ 20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3" y="4"/>
                  <a:pt x="32" y="3"/>
                  <a:pt x="30" y="3"/>
                </a:cubicBezTo>
                <a:cubicBezTo>
                  <a:pt x="30" y="7"/>
                  <a:pt x="30" y="7"/>
                  <a:pt x="30" y="7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1"/>
                  <a:pt x="26" y="1"/>
                  <a:pt x="26" y="1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12" name="Freeform 668"/>
          <p:cNvSpPr>
            <a:spLocks/>
          </p:cNvSpPr>
          <p:nvPr/>
        </p:nvSpPr>
        <p:spPr bwMode="auto">
          <a:xfrm>
            <a:off x="11172055" y="123826"/>
            <a:ext cx="169863" cy="152400"/>
          </a:xfrm>
          <a:custGeom>
            <a:avLst/>
            <a:gdLst>
              <a:gd name="T0" fmla="*/ 21 w 41"/>
              <a:gd name="T1" fmla="*/ 0 h 37"/>
              <a:gd name="T2" fmla="*/ 20 w 41"/>
              <a:gd name="T3" fmla="*/ 0 h 37"/>
              <a:gd name="T4" fmla="*/ 20 w 41"/>
              <a:gd name="T5" fmla="*/ 22 h 37"/>
              <a:gd name="T6" fmla="*/ 16 w 41"/>
              <a:gd name="T7" fmla="*/ 22 h 37"/>
              <a:gd name="T8" fmla="*/ 16 w 41"/>
              <a:gd name="T9" fmla="*/ 1 h 37"/>
              <a:gd name="T10" fmla="*/ 8 w 41"/>
              <a:gd name="T11" fmla="*/ 5 h 37"/>
              <a:gd name="T12" fmla="*/ 8 w 41"/>
              <a:gd name="T13" fmla="*/ 32 h 37"/>
              <a:gd name="T14" fmla="*/ 21 w 41"/>
              <a:gd name="T15" fmla="*/ 37 h 37"/>
              <a:gd name="T16" fmla="*/ 34 w 41"/>
              <a:gd name="T17" fmla="*/ 32 h 37"/>
              <a:gd name="T18" fmla="*/ 34 w 41"/>
              <a:gd name="T19" fmla="*/ 5 h 37"/>
              <a:gd name="T20" fmla="*/ 21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22"/>
                  <a:pt x="20" y="22"/>
                  <a:pt x="20" y="22"/>
                </a:cubicBezTo>
                <a:cubicBezTo>
                  <a:pt x="16" y="22"/>
                  <a:pt x="16" y="22"/>
                  <a:pt x="16" y="22"/>
                </a:cubicBezTo>
                <a:cubicBezTo>
                  <a:pt x="16" y="1"/>
                  <a:pt x="16" y="1"/>
                  <a:pt x="16" y="1"/>
                </a:cubicBezTo>
                <a:cubicBezTo>
                  <a:pt x="13" y="2"/>
                  <a:pt x="10" y="3"/>
                  <a:pt x="8" y="5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13" name="Freeform 669"/>
          <p:cNvSpPr>
            <a:spLocks/>
          </p:cNvSpPr>
          <p:nvPr/>
        </p:nvSpPr>
        <p:spPr bwMode="auto">
          <a:xfrm>
            <a:off x="14040669" y="2735268"/>
            <a:ext cx="2366963" cy="1293815"/>
          </a:xfrm>
          <a:custGeom>
            <a:avLst/>
            <a:gdLst>
              <a:gd name="T0" fmla="*/ 571 w 571"/>
              <a:gd name="T1" fmla="*/ 0 h 312"/>
              <a:gd name="T2" fmla="*/ 568 w 571"/>
              <a:gd name="T3" fmla="*/ 0 h 312"/>
              <a:gd name="T4" fmla="*/ 568 w 571"/>
              <a:gd name="T5" fmla="*/ 0 h 312"/>
              <a:gd name="T6" fmla="*/ 567 w 571"/>
              <a:gd name="T7" fmla="*/ 0 h 312"/>
              <a:gd name="T8" fmla="*/ 567 w 571"/>
              <a:gd name="T9" fmla="*/ 15 h 312"/>
              <a:gd name="T10" fmla="*/ 521 w 571"/>
              <a:gd name="T11" fmla="*/ 61 h 312"/>
              <a:gd name="T12" fmla="*/ 415 w 571"/>
              <a:gd name="T13" fmla="*/ 64 h 312"/>
              <a:gd name="T14" fmla="*/ 334 w 571"/>
              <a:gd name="T15" fmla="*/ 145 h 312"/>
              <a:gd name="T16" fmla="*/ 247 w 571"/>
              <a:gd name="T17" fmla="*/ 147 h 312"/>
              <a:gd name="T18" fmla="*/ 196 w 571"/>
              <a:gd name="T19" fmla="*/ 198 h 312"/>
              <a:gd name="T20" fmla="*/ 141 w 571"/>
              <a:gd name="T21" fmla="*/ 196 h 312"/>
              <a:gd name="T22" fmla="*/ 29 w 571"/>
              <a:gd name="T23" fmla="*/ 308 h 312"/>
              <a:gd name="T24" fmla="*/ 0 w 571"/>
              <a:gd name="T25" fmla="*/ 307 h 312"/>
              <a:gd name="T26" fmla="*/ 1 w 571"/>
              <a:gd name="T27" fmla="*/ 311 h 312"/>
              <a:gd name="T28" fmla="*/ 31 w 571"/>
              <a:gd name="T29" fmla="*/ 312 h 312"/>
              <a:gd name="T30" fmla="*/ 142 w 571"/>
              <a:gd name="T31" fmla="*/ 200 h 312"/>
              <a:gd name="T32" fmla="*/ 198 w 571"/>
              <a:gd name="T33" fmla="*/ 202 h 312"/>
              <a:gd name="T34" fmla="*/ 249 w 571"/>
              <a:gd name="T35" fmla="*/ 151 h 312"/>
              <a:gd name="T36" fmla="*/ 336 w 571"/>
              <a:gd name="T37" fmla="*/ 149 h 312"/>
              <a:gd name="T38" fmla="*/ 416 w 571"/>
              <a:gd name="T39" fmla="*/ 68 h 312"/>
              <a:gd name="T40" fmla="*/ 522 w 571"/>
              <a:gd name="T41" fmla="*/ 65 h 312"/>
              <a:gd name="T42" fmla="*/ 571 w 571"/>
              <a:gd name="T43" fmla="*/ 17 h 312"/>
              <a:gd name="T44" fmla="*/ 571 w 571"/>
              <a:gd name="T45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1" h="312">
                <a:moveTo>
                  <a:pt x="571" y="0"/>
                </a:moveTo>
                <a:cubicBezTo>
                  <a:pt x="570" y="0"/>
                  <a:pt x="569" y="0"/>
                  <a:pt x="568" y="0"/>
                </a:cubicBezTo>
                <a:cubicBezTo>
                  <a:pt x="568" y="0"/>
                  <a:pt x="568" y="0"/>
                  <a:pt x="568" y="0"/>
                </a:cubicBezTo>
                <a:cubicBezTo>
                  <a:pt x="568" y="0"/>
                  <a:pt x="567" y="0"/>
                  <a:pt x="567" y="0"/>
                </a:cubicBezTo>
                <a:cubicBezTo>
                  <a:pt x="567" y="15"/>
                  <a:pt x="567" y="15"/>
                  <a:pt x="567" y="15"/>
                </a:cubicBezTo>
                <a:cubicBezTo>
                  <a:pt x="521" y="61"/>
                  <a:pt x="521" y="61"/>
                  <a:pt x="521" y="61"/>
                </a:cubicBezTo>
                <a:cubicBezTo>
                  <a:pt x="415" y="64"/>
                  <a:pt x="415" y="64"/>
                  <a:pt x="415" y="64"/>
                </a:cubicBezTo>
                <a:cubicBezTo>
                  <a:pt x="334" y="145"/>
                  <a:pt x="334" y="145"/>
                  <a:pt x="334" y="145"/>
                </a:cubicBezTo>
                <a:cubicBezTo>
                  <a:pt x="247" y="147"/>
                  <a:pt x="247" y="147"/>
                  <a:pt x="247" y="147"/>
                </a:cubicBezTo>
                <a:cubicBezTo>
                  <a:pt x="196" y="198"/>
                  <a:pt x="196" y="198"/>
                  <a:pt x="196" y="198"/>
                </a:cubicBezTo>
                <a:cubicBezTo>
                  <a:pt x="141" y="196"/>
                  <a:pt x="141" y="196"/>
                  <a:pt x="141" y="196"/>
                </a:cubicBezTo>
                <a:cubicBezTo>
                  <a:pt x="29" y="308"/>
                  <a:pt x="29" y="308"/>
                  <a:pt x="29" y="308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09"/>
                  <a:pt x="1" y="310"/>
                  <a:pt x="1" y="311"/>
                </a:cubicBezTo>
                <a:cubicBezTo>
                  <a:pt x="31" y="312"/>
                  <a:pt x="31" y="312"/>
                  <a:pt x="31" y="312"/>
                </a:cubicBezTo>
                <a:cubicBezTo>
                  <a:pt x="142" y="200"/>
                  <a:pt x="142" y="200"/>
                  <a:pt x="142" y="200"/>
                </a:cubicBezTo>
                <a:cubicBezTo>
                  <a:pt x="198" y="202"/>
                  <a:pt x="198" y="202"/>
                  <a:pt x="198" y="202"/>
                </a:cubicBezTo>
                <a:cubicBezTo>
                  <a:pt x="249" y="151"/>
                  <a:pt x="249" y="151"/>
                  <a:pt x="249" y="151"/>
                </a:cubicBezTo>
                <a:cubicBezTo>
                  <a:pt x="336" y="149"/>
                  <a:pt x="336" y="149"/>
                  <a:pt x="336" y="149"/>
                </a:cubicBezTo>
                <a:cubicBezTo>
                  <a:pt x="416" y="68"/>
                  <a:pt x="416" y="68"/>
                  <a:pt x="416" y="68"/>
                </a:cubicBezTo>
                <a:cubicBezTo>
                  <a:pt x="522" y="65"/>
                  <a:pt x="522" y="65"/>
                  <a:pt x="522" y="65"/>
                </a:cubicBezTo>
                <a:cubicBezTo>
                  <a:pt x="571" y="17"/>
                  <a:pt x="571" y="17"/>
                  <a:pt x="571" y="17"/>
                </a:cubicBezTo>
                <a:cubicBezTo>
                  <a:pt x="571" y="0"/>
                  <a:pt x="571" y="0"/>
                  <a:pt x="57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14" name="Freeform 670"/>
          <p:cNvSpPr>
            <a:spLocks/>
          </p:cNvSpPr>
          <p:nvPr/>
        </p:nvSpPr>
        <p:spPr bwMode="auto">
          <a:xfrm>
            <a:off x="10271942" y="2154242"/>
            <a:ext cx="7427915" cy="7359664"/>
          </a:xfrm>
          <a:custGeom>
            <a:avLst/>
            <a:gdLst>
              <a:gd name="T0" fmla="*/ 4672 w 4679"/>
              <a:gd name="T1" fmla="*/ 0 h 4636"/>
              <a:gd name="T2" fmla="*/ 4672 w 4679"/>
              <a:gd name="T3" fmla="*/ 0 h 4636"/>
              <a:gd name="T4" fmla="*/ 3839 w 4679"/>
              <a:gd name="T5" fmla="*/ 834 h 4636"/>
              <a:gd name="T6" fmla="*/ 3541 w 4679"/>
              <a:gd name="T7" fmla="*/ 836 h 4636"/>
              <a:gd name="T8" fmla="*/ 3212 w 4679"/>
              <a:gd name="T9" fmla="*/ 1163 h 4636"/>
              <a:gd name="T10" fmla="*/ 2959 w 4679"/>
              <a:gd name="T11" fmla="*/ 1163 h 4636"/>
              <a:gd name="T12" fmla="*/ 2656 w 4679"/>
              <a:gd name="T13" fmla="*/ 1468 h 4636"/>
              <a:gd name="T14" fmla="*/ 2585 w 4679"/>
              <a:gd name="T15" fmla="*/ 1463 h 4636"/>
              <a:gd name="T16" fmla="*/ 2392 w 4679"/>
              <a:gd name="T17" fmla="*/ 1656 h 4636"/>
              <a:gd name="T18" fmla="*/ 1820 w 4679"/>
              <a:gd name="T19" fmla="*/ 1667 h 4636"/>
              <a:gd name="T20" fmla="*/ 1486 w 4679"/>
              <a:gd name="T21" fmla="*/ 2001 h 4636"/>
              <a:gd name="T22" fmla="*/ 1369 w 4679"/>
              <a:gd name="T23" fmla="*/ 2001 h 4636"/>
              <a:gd name="T24" fmla="*/ 729 w 4679"/>
              <a:gd name="T25" fmla="*/ 2643 h 4636"/>
              <a:gd name="T26" fmla="*/ 732 w 4679"/>
              <a:gd name="T27" fmla="*/ 2831 h 4636"/>
              <a:gd name="T28" fmla="*/ 0 w 4679"/>
              <a:gd name="T29" fmla="*/ 3565 h 4636"/>
              <a:gd name="T30" fmla="*/ 0 w 4679"/>
              <a:gd name="T31" fmla="*/ 4636 h 4636"/>
              <a:gd name="T32" fmla="*/ 11 w 4679"/>
              <a:gd name="T33" fmla="*/ 4636 h 4636"/>
              <a:gd name="T34" fmla="*/ 11 w 4679"/>
              <a:gd name="T35" fmla="*/ 3570 h 4636"/>
              <a:gd name="T36" fmla="*/ 742 w 4679"/>
              <a:gd name="T37" fmla="*/ 2837 h 4636"/>
              <a:gd name="T38" fmla="*/ 739 w 4679"/>
              <a:gd name="T39" fmla="*/ 2646 h 4636"/>
              <a:gd name="T40" fmla="*/ 1371 w 4679"/>
              <a:gd name="T41" fmla="*/ 2011 h 4636"/>
              <a:gd name="T42" fmla="*/ 1491 w 4679"/>
              <a:gd name="T43" fmla="*/ 2011 h 4636"/>
              <a:gd name="T44" fmla="*/ 1826 w 4679"/>
              <a:gd name="T45" fmla="*/ 1677 h 4636"/>
              <a:gd name="T46" fmla="*/ 2395 w 4679"/>
              <a:gd name="T47" fmla="*/ 1667 h 4636"/>
              <a:gd name="T48" fmla="*/ 2588 w 4679"/>
              <a:gd name="T49" fmla="*/ 1476 h 4636"/>
              <a:gd name="T50" fmla="*/ 2661 w 4679"/>
              <a:gd name="T51" fmla="*/ 1479 h 4636"/>
              <a:gd name="T52" fmla="*/ 2964 w 4679"/>
              <a:gd name="T53" fmla="*/ 1173 h 4636"/>
              <a:gd name="T54" fmla="*/ 3217 w 4679"/>
              <a:gd name="T55" fmla="*/ 1173 h 4636"/>
              <a:gd name="T56" fmla="*/ 3544 w 4679"/>
              <a:gd name="T57" fmla="*/ 847 h 4636"/>
              <a:gd name="T58" fmla="*/ 3844 w 4679"/>
              <a:gd name="T59" fmla="*/ 844 h 4636"/>
              <a:gd name="T60" fmla="*/ 4679 w 4679"/>
              <a:gd name="T61" fmla="*/ 8 h 4636"/>
              <a:gd name="T62" fmla="*/ 4672 w 4679"/>
              <a:gd name="T63" fmla="*/ 0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79" h="4636">
                <a:moveTo>
                  <a:pt x="4672" y="0"/>
                </a:moveTo>
                <a:lnTo>
                  <a:pt x="4672" y="0"/>
                </a:lnTo>
                <a:lnTo>
                  <a:pt x="3839" y="834"/>
                </a:lnTo>
                <a:lnTo>
                  <a:pt x="3541" y="836"/>
                </a:lnTo>
                <a:lnTo>
                  <a:pt x="3212" y="1163"/>
                </a:lnTo>
                <a:lnTo>
                  <a:pt x="2959" y="1163"/>
                </a:lnTo>
                <a:lnTo>
                  <a:pt x="2656" y="1468"/>
                </a:lnTo>
                <a:lnTo>
                  <a:pt x="2585" y="1463"/>
                </a:lnTo>
                <a:lnTo>
                  <a:pt x="2392" y="1656"/>
                </a:lnTo>
                <a:lnTo>
                  <a:pt x="1820" y="1667"/>
                </a:lnTo>
                <a:lnTo>
                  <a:pt x="1486" y="2001"/>
                </a:lnTo>
                <a:lnTo>
                  <a:pt x="1369" y="2001"/>
                </a:lnTo>
                <a:lnTo>
                  <a:pt x="729" y="2643"/>
                </a:lnTo>
                <a:lnTo>
                  <a:pt x="732" y="2831"/>
                </a:lnTo>
                <a:lnTo>
                  <a:pt x="0" y="3565"/>
                </a:lnTo>
                <a:lnTo>
                  <a:pt x="0" y="4636"/>
                </a:lnTo>
                <a:lnTo>
                  <a:pt x="11" y="4636"/>
                </a:lnTo>
                <a:lnTo>
                  <a:pt x="11" y="3570"/>
                </a:lnTo>
                <a:lnTo>
                  <a:pt x="742" y="2837"/>
                </a:lnTo>
                <a:lnTo>
                  <a:pt x="739" y="2646"/>
                </a:lnTo>
                <a:lnTo>
                  <a:pt x="1371" y="2011"/>
                </a:lnTo>
                <a:lnTo>
                  <a:pt x="1491" y="2011"/>
                </a:lnTo>
                <a:lnTo>
                  <a:pt x="1826" y="1677"/>
                </a:lnTo>
                <a:lnTo>
                  <a:pt x="2395" y="1667"/>
                </a:lnTo>
                <a:lnTo>
                  <a:pt x="2588" y="1476"/>
                </a:lnTo>
                <a:lnTo>
                  <a:pt x="2661" y="1479"/>
                </a:lnTo>
                <a:lnTo>
                  <a:pt x="2964" y="1173"/>
                </a:lnTo>
                <a:lnTo>
                  <a:pt x="3217" y="1173"/>
                </a:lnTo>
                <a:lnTo>
                  <a:pt x="3544" y="847"/>
                </a:lnTo>
                <a:lnTo>
                  <a:pt x="3844" y="844"/>
                </a:lnTo>
                <a:lnTo>
                  <a:pt x="4679" y="8"/>
                </a:lnTo>
                <a:lnTo>
                  <a:pt x="467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15" name="Freeform 671"/>
          <p:cNvSpPr>
            <a:spLocks/>
          </p:cNvSpPr>
          <p:nvPr/>
        </p:nvSpPr>
        <p:spPr bwMode="auto">
          <a:xfrm>
            <a:off x="10271942" y="2154242"/>
            <a:ext cx="7427915" cy="7359664"/>
          </a:xfrm>
          <a:custGeom>
            <a:avLst/>
            <a:gdLst>
              <a:gd name="T0" fmla="*/ 4672 w 4679"/>
              <a:gd name="T1" fmla="*/ 0 h 4636"/>
              <a:gd name="T2" fmla="*/ 4672 w 4679"/>
              <a:gd name="T3" fmla="*/ 0 h 4636"/>
              <a:gd name="T4" fmla="*/ 3839 w 4679"/>
              <a:gd name="T5" fmla="*/ 834 h 4636"/>
              <a:gd name="T6" fmla="*/ 3541 w 4679"/>
              <a:gd name="T7" fmla="*/ 836 h 4636"/>
              <a:gd name="T8" fmla="*/ 3212 w 4679"/>
              <a:gd name="T9" fmla="*/ 1163 h 4636"/>
              <a:gd name="T10" fmla="*/ 2959 w 4679"/>
              <a:gd name="T11" fmla="*/ 1163 h 4636"/>
              <a:gd name="T12" fmla="*/ 2656 w 4679"/>
              <a:gd name="T13" fmla="*/ 1468 h 4636"/>
              <a:gd name="T14" fmla="*/ 2585 w 4679"/>
              <a:gd name="T15" fmla="*/ 1463 h 4636"/>
              <a:gd name="T16" fmla="*/ 2392 w 4679"/>
              <a:gd name="T17" fmla="*/ 1656 h 4636"/>
              <a:gd name="T18" fmla="*/ 1820 w 4679"/>
              <a:gd name="T19" fmla="*/ 1667 h 4636"/>
              <a:gd name="T20" fmla="*/ 1486 w 4679"/>
              <a:gd name="T21" fmla="*/ 2001 h 4636"/>
              <a:gd name="T22" fmla="*/ 1369 w 4679"/>
              <a:gd name="T23" fmla="*/ 2001 h 4636"/>
              <a:gd name="T24" fmla="*/ 729 w 4679"/>
              <a:gd name="T25" fmla="*/ 2643 h 4636"/>
              <a:gd name="T26" fmla="*/ 732 w 4679"/>
              <a:gd name="T27" fmla="*/ 2831 h 4636"/>
              <a:gd name="T28" fmla="*/ 0 w 4679"/>
              <a:gd name="T29" fmla="*/ 3565 h 4636"/>
              <a:gd name="T30" fmla="*/ 0 w 4679"/>
              <a:gd name="T31" fmla="*/ 4636 h 4636"/>
              <a:gd name="T32" fmla="*/ 11 w 4679"/>
              <a:gd name="T33" fmla="*/ 4636 h 4636"/>
              <a:gd name="T34" fmla="*/ 11 w 4679"/>
              <a:gd name="T35" fmla="*/ 3570 h 4636"/>
              <a:gd name="T36" fmla="*/ 742 w 4679"/>
              <a:gd name="T37" fmla="*/ 2837 h 4636"/>
              <a:gd name="T38" fmla="*/ 739 w 4679"/>
              <a:gd name="T39" fmla="*/ 2646 h 4636"/>
              <a:gd name="T40" fmla="*/ 1371 w 4679"/>
              <a:gd name="T41" fmla="*/ 2011 h 4636"/>
              <a:gd name="T42" fmla="*/ 1491 w 4679"/>
              <a:gd name="T43" fmla="*/ 2011 h 4636"/>
              <a:gd name="T44" fmla="*/ 1826 w 4679"/>
              <a:gd name="T45" fmla="*/ 1677 h 4636"/>
              <a:gd name="T46" fmla="*/ 2395 w 4679"/>
              <a:gd name="T47" fmla="*/ 1667 h 4636"/>
              <a:gd name="T48" fmla="*/ 2588 w 4679"/>
              <a:gd name="T49" fmla="*/ 1476 h 4636"/>
              <a:gd name="T50" fmla="*/ 2661 w 4679"/>
              <a:gd name="T51" fmla="*/ 1479 h 4636"/>
              <a:gd name="T52" fmla="*/ 2964 w 4679"/>
              <a:gd name="T53" fmla="*/ 1173 h 4636"/>
              <a:gd name="T54" fmla="*/ 3217 w 4679"/>
              <a:gd name="T55" fmla="*/ 1173 h 4636"/>
              <a:gd name="T56" fmla="*/ 3544 w 4679"/>
              <a:gd name="T57" fmla="*/ 847 h 4636"/>
              <a:gd name="T58" fmla="*/ 3844 w 4679"/>
              <a:gd name="T59" fmla="*/ 844 h 4636"/>
              <a:gd name="T60" fmla="*/ 4679 w 4679"/>
              <a:gd name="T61" fmla="*/ 8 h 4636"/>
              <a:gd name="T62" fmla="*/ 4672 w 4679"/>
              <a:gd name="T63" fmla="*/ 0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79" h="4636">
                <a:moveTo>
                  <a:pt x="4672" y="0"/>
                </a:moveTo>
                <a:lnTo>
                  <a:pt x="4672" y="0"/>
                </a:lnTo>
                <a:lnTo>
                  <a:pt x="3839" y="834"/>
                </a:lnTo>
                <a:lnTo>
                  <a:pt x="3541" y="836"/>
                </a:lnTo>
                <a:lnTo>
                  <a:pt x="3212" y="1163"/>
                </a:lnTo>
                <a:lnTo>
                  <a:pt x="2959" y="1163"/>
                </a:lnTo>
                <a:lnTo>
                  <a:pt x="2656" y="1468"/>
                </a:lnTo>
                <a:lnTo>
                  <a:pt x="2585" y="1463"/>
                </a:lnTo>
                <a:lnTo>
                  <a:pt x="2392" y="1656"/>
                </a:lnTo>
                <a:lnTo>
                  <a:pt x="1820" y="1667"/>
                </a:lnTo>
                <a:lnTo>
                  <a:pt x="1486" y="2001"/>
                </a:lnTo>
                <a:lnTo>
                  <a:pt x="1369" y="2001"/>
                </a:lnTo>
                <a:lnTo>
                  <a:pt x="729" y="2643"/>
                </a:lnTo>
                <a:lnTo>
                  <a:pt x="732" y="2831"/>
                </a:lnTo>
                <a:lnTo>
                  <a:pt x="0" y="3565"/>
                </a:lnTo>
                <a:lnTo>
                  <a:pt x="0" y="4636"/>
                </a:lnTo>
                <a:lnTo>
                  <a:pt x="11" y="4636"/>
                </a:lnTo>
                <a:lnTo>
                  <a:pt x="11" y="3570"/>
                </a:lnTo>
                <a:lnTo>
                  <a:pt x="742" y="2837"/>
                </a:lnTo>
                <a:lnTo>
                  <a:pt x="739" y="2646"/>
                </a:lnTo>
                <a:lnTo>
                  <a:pt x="1371" y="2011"/>
                </a:lnTo>
                <a:lnTo>
                  <a:pt x="1491" y="2011"/>
                </a:lnTo>
                <a:lnTo>
                  <a:pt x="1826" y="1677"/>
                </a:lnTo>
                <a:lnTo>
                  <a:pt x="2395" y="1667"/>
                </a:lnTo>
                <a:lnTo>
                  <a:pt x="2588" y="1476"/>
                </a:lnTo>
                <a:lnTo>
                  <a:pt x="2661" y="1479"/>
                </a:lnTo>
                <a:lnTo>
                  <a:pt x="2964" y="1173"/>
                </a:lnTo>
                <a:lnTo>
                  <a:pt x="3217" y="1173"/>
                </a:lnTo>
                <a:lnTo>
                  <a:pt x="3544" y="847"/>
                </a:lnTo>
                <a:lnTo>
                  <a:pt x="3844" y="844"/>
                </a:lnTo>
                <a:lnTo>
                  <a:pt x="4679" y="8"/>
                </a:lnTo>
                <a:lnTo>
                  <a:pt x="467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16" name="Freeform 672"/>
          <p:cNvSpPr>
            <a:spLocks/>
          </p:cNvSpPr>
          <p:nvPr/>
        </p:nvSpPr>
        <p:spPr bwMode="auto">
          <a:xfrm>
            <a:off x="10421167" y="2200279"/>
            <a:ext cx="7321552" cy="7545402"/>
          </a:xfrm>
          <a:custGeom>
            <a:avLst/>
            <a:gdLst>
              <a:gd name="T0" fmla="*/ 4604 w 4612"/>
              <a:gd name="T1" fmla="*/ 0 h 4753"/>
              <a:gd name="T2" fmla="*/ 3753 w 4612"/>
              <a:gd name="T3" fmla="*/ 852 h 4753"/>
              <a:gd name="T4" fmla="*/ 3455 w 4612"/>
              <a:gd name="T5" fmla="*/ 854 h 4753"/>
              <a:gd name="T6" fmla="*/ 3129 w 4612"/>
              <a:gd name="T7" fmla="*/ 1181 h 4753"/>
              <a:gd name="T8" fmla="*/ 2883 w 4612"/>
              <a:gd name="T9" fmla="*/ 1191 h 4753"/>
              <a:gd name="T10" fmla="*/ 2580 w 4612"/>
              <a:gd name="T11" fmla="*/ 1494 h 4753"/>
              <a:gd name="T12" fmla="*/ 2510 w 4612"/>
              <a:gd name="T13" fmla="*/ 1491 h 4753"/>
              <a:gd name="T14" fmla="*/ 2316 w 4612"/>
              <a:gd name="T15" fmla="*/ 1685 h 4753"/>
              <a:gd name="T16" fmla="*/ 1745 w 4612"/>
              <a:gd name="T17" fmla="*/ 1692 h 4753"/>
              <a:gd name="T18" fmla="*/ 1410 w 4612"/>
              <a:gd name="T19" fmla="*/ 2029 h 4753"/>
              <a:gd name="T20" fmla="*/ 1293 w 4612"/>
              <a:gd name="T21" fmla="*/ 2029 h 4753"/>
              <a:gd name="T22" fmla="*/ 669 w 4612"/>
              <a:gd name="T23" fmla="*/ 2654 h 4753"/>
              <a:gd name="T24" fmla="*/ 666 w 4612"/>
              <a:gd name="T25" fmla="*/ 2844 h 4753"/>
              <a:gd name="T26" fmla="*/ 0 w 4612"/>
              <a:gd name="T27" fmla="*/ 3507 h 4753"/>
              <a:gd name="T28" fmla="*/ 0 w 4612"/>
              <a:gd name="T29" fmla="*/ 4753 h 4753"/>
              <a:gd name="T30" fmla="*/ 11 w 4612"/>
              <a:gd name="T31" fmla="*/ 4753 h 4753"/>
              <a:gd name="T32" fmla="*/ 11 w 4612"/>
              <a:gd name="T33" fmla="*/ 3513 h 4753"/>
              <a:gd name="T34" fmla="*/ 677 w 4612"/>
              <a:gd name="T35" fmla="*/ 2849 h 4753"/>
              <a:gd name="T36" fmla="*/ 679 w 4612"/>
              <a:gd name="T37" fmla="*/ 2656 h 4753"/>
              <a:gd name="T38" fmla="*/ 1296 w 4612"/>
              <a:gd name="T39" fmla="*/ 2040 h 4753"/>
              <a:gd name="T40" fmla="*/ 1416 w 4612"/>
              <a:gd name="T41" fmla="*/ 2040 h 4753"/>
              <a:gd name="T42" fmla="*/ 1750 w 4612"/>
              <a:gd name="T43" fmla="*/ 1703 h 4753"/>
              <a:gd name="T44" fmla="*/ 2319 w 4612"/>
              <a:gd name="T45" fmla="*/ 1695 h 4753"/>
              <a:gd name="T46" fmla="*/ 2512 w 4612"/>
              <a:gd name="T47" fmla="*/ 1502 h 4753"/>
              <a:gd name="T48" fmla="*/ 2585 w 4612"/>
              <a:gd name="T49" fmla="*/ 1504 h 4753"/>
              <a:gd name="T50" fmla="*/ 2888 w 4612"/>
              <a:gd name="T51" fmla="*/ 1201 h 4753"/>
              <a:gd name="T52" fmla="*/ 3134 w 4612"/>
              <a:gd name="T53" fmla="*/ 1191 h 4753"/>
              <a:gd name="T54" fmla="*/ 3460 w 4612"/>
              <a:gd name="T55" fmla="*/ 865 h 4753"/>
              <a:gd name="T56" fmla="*/ 3758 w 4612"/>
              <a:gd name="T57" fmla="*/ 862 h 4753"/>
              <a:gd name="T58" fmla="*/ 4612 w 4612"/>
              <a:gd name="T59" fmla="*/ 8 h 4753"/>
              <a:gd name="T60" fmla="*/ 4604 w 4612"/>
              <a:gd name="T61" fmla="*/ 0 h 4753"/>
              <a:gd name="T62" fmla="*/ 4604 w 4612"/>
              <a:gd name="T63" fmla="*/ 0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12" h="4753">
                <a:moveTo>
                  <a:pt x="4604" y="0"/>
                </a:moveTo>
                <a:lnTo>
                  <a:pt x="3753" y="852"/>
                </a:lnTo>
                <a:lnTo>
                  <a:pt x="3455" y="854"/>
                </a:lnTo>
                <a:lnTo>
                  <a:pt x="3129" y="1181"/>
                </a:lnTo>
                <a:lnTo>
                  <a:pt x="2883" y="1191"/>
                </a:lnTo>
                <a:lnTo>
                  <a:pt x="2580" y="1494"/>
                </a:lnTo>
                <a:lnTo>
                  <a:pt x="2510" y="1491"/>
                </a:lnTo>
                <a:lnTo>
                  <a:pt x="2316" y="1685"/>
                </a:lnTo>
                <a:lnTo>
                  <a:pt x="1745" y="1692"/>
                </a:lnTo>
                <a:lnTo>
                  <a:pt x="1410" y="2029"/>
                </a:lnTo>
                <a:lnTo>
                  <a:pt x="1293" y="2029"/>
                </a:lnTo>
                <a:lnTo>
                  <a:pt x="669" y="2654"/>
                </a:lnTo>
                <a:lnTo>
                  <a:pt x="666" y="2844"/>
                </a:lnTo>
                <a:lnTo>
                  <a:pt x="0" y="3507"/>
                </a:lnTo>
                <a:lnTo>
                  <a:pt x="0" y="4753"/>
                </a:lnTo>
                <a:lnTo>
                  <a:pt x="11" y="4753"/>
                </a:lnTo>
                <a:lnTo>
                  <a:pt x="11" y="3513"/>
                </a:lnTo>
                <a:lnTo>
                  <a:pt x="677" y="2849"/>
                </a:lnTo>
                <a:lnTo>
                  <a:pt x="679" y="2656"/>
                </a:lnTo>
                <a:lnTo>
                  <a:pt x="1296" y="2040"/>
                </a:lnTo>
                <a:lnTo>
                  <a:pt x="1416" y="2040"/>
                </a:lnTo>
                <a:lnTo>
                  <a:pt x="1750" y="1703"/>
                </a:lnTo>
                <a:lnTo>
                  <a:pt x="2319" y="1695"/>
                </a:lnTo>
                <a:lnTo>
                  <a:pt x="2512" y="1502"/>
                </a:lnTo>
                <a:lnTo>
                  <a:pt x="2585" y="1504"/>
                </a:lnTo>
                <a:lnTo>
                  <a:pt x="2888" y="1201"/>
                </a:lnTo>
                <a:lnTo>
                  <a:pt x="3134" y="1191"/>
                </a:lnTo>
                <a:lnTo>
                  <a:pt x="3460" y="865"/>
                </a:lnTo>
                <a:lnTo>
                  <a:pt x="3758" y="862"/>
                </a:lnTo>
                <a:lnTo>
                  <a:pt x="4612" y="8"/>
                </a:lnTo>
                <a:lnTo>
                  <a:pt x="4604" y="0"/>
                </a:lnTo>
                <a:lnTo>
                  <a:pt x="460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17" name="Freeform 673"/>
          <p:cNvSpPr>
            <a:spLocks/>
          </p:cNvSpPr>
          <p:nvPr/>
        </p:nvSpPr>
        <p:spPr bwMode="auto">
          <a:xfrm>
            <a:off x="10421167" y="2200279"/>
            <a:ext cx="7321552" cy="7545402"/>
          </a:xfrm>
          <a:custGeom>
            <a:avLst/>
            <a:gdLst>
              <a:gd name="T0" fmla="*/ 4604 w 4612"/>
              <a:gd name="T1" fmla="*/ 0 h 4753"/>
              <a:gd name="T2" fmla="*/ 3753 w 4612"/>
              <a:gd name="T3" fmla="*/ 852 h 4753"/>
              <a:gd name="T4" fmla="*/ 3455 w 4612"/>
              <a:gd name="T5" fmla="*/ 854 h 4753"/>
              <a:gd name="T6" fmla="*/ 3129 w 4612"/>
              <a:gd name="T7" fmla="*/ 1181 h 4753"/>
              <a:gd name="T8" fmla="*/ 2883 w 4612"/>
              <a:gd name="T9" fmla="*/ 1191 h 4753"/>
              <a:gd name="T10" fmla="*/ 2580 w 4612"/>
              <a:gd name="T11" fmla="*/ 1494 h 4753"/>
              <a:gd name="T12" fmla="*/ 2510 w 4612"/>
              <a:gd name="T13" fmla="*/ 1491 h 4753"/>
              <a:gd name="T14" fmla="*/ 2316 w 4612"/>
              <a:gd name="T15" fmla="*/ 1685 h 4753"/>
              <a:gd name="T16" fmla="*/ 1745 w 4612"/>
              <a:gd name="T17" fmla="*/ 1692 h 4753"/>
              <a:gd name="T18" fmla="*/ 1410 w 4612"/>
              <a:gd name="T19" fmla="*/ 2029 h 4753"/>
              <a:gd name="T20" fmla="*/ 1293 w 4612"/>
              <a:gd name="T21" fmla="*/ 2029 h 4753"/>
              <a:gd name="T22" fmla="*/ 669 w 4612"/>
              <a:gd name="T23" fmla="*/ 2654 h 4753"/>
              <a:gd name="T24" fmla="*/ 666 w 4612"/>
              <a:gd name="T25" fmla="*/ 2844 h 4753"/>
              <a:gd name="T26" fmla="*/ 0 w 4612"/>
              <a:gd name="T27" fmla="*/ 3507 h 4753"/>
              <a:gd name="T28" fmla="*/ 0 w 4612"/>
              <a:gd name="T29" fmla="*/ 4753 h 4753"/>
              <a:gd name="T30" fmla="*/ 11 w 4612"/>
              <a:gd name="T31" fmla="*/ 4753 h 4753"/>
              <a:gd name="T32" fmla="*/ 11 w 4612"/>
              <a:gd name="T33" fmla="*/ 3513 h 4753"/>
              <a:gd name="T34" fmla="*/ 677 w 4612"/>
              <a:gd name="T35" fmla="*/ 2849 h 4753"/>
              <a:gd name="T36" fmla="*/ 679 w 4612"/>
              <a:gd name="T37" fmla="*/ 2656 h 4753"/>
              <a:gd name="T38" fmla="*/ 1296 w 4612"/>
              <a:gd name="T39" fmla="*/ 2040 h 4753"/>
              <a:gd name="T40" fmla="*/ 1416 w 4612"/>
              <a:gd name="T41" fmla="*/ 2040 h 4753"/>
              <a:gd name="T42" fmla="*/ 1750 w 4612"/>
              <a:gd name="T43" fmla="*/ 1703 h 4753"/>
              <a:gd name="T44" fmla="*/ 2319 w 4612"/>
              <a:gd name="T45" fmla="*/ 1695 h 4753"/>
              <a:gd name="T46" fmla="*/ 2512 w 4612"/>
              <a:gd name="T47" fmla="*/ 1502 h 4753"/>
              <a:gd name="T48" fmla="*/ 2585 w 4612"/>
              <a:gd name="T49" fmla="*/ 1504 h 4753"/>
              <a:gd name="T50" fmla="*/ 2888 w 4612"/>
              <a:gd name="T51" fmla="*/ 1201 h 4753"/>
              <a:gd name="T52" fmla="*/ 3134 w 4612"/>
              <a:gd name="T53" fmla="*/ 1191 h 4753"/>
              <a:gd name="T54" fmla="*/ 3460 w 4612"/>
              <a:gd name="T55" fmla="*/ 865 h 4753"/>
              <a:gd name="T56" fmla="*/ 3758 w 4612"/>
              <a:gd name="T57" fmla="*/ 862 h 4753"/>
              <a:gd name="T58" fmla="*/ 4612 w 4612"/>
              <a:gd name="T59" fmla="*/ 8 h 4753"/>
              <a:gd name="T60" fmla="*/ 4604 w 4612"/>
              <a:gd name="T61" fmla="*/ 0 h 4753"/>
              <a:gd name="T62" fmla="*/ 4604 w 4612"/>
              <a:gd name="T63" fmla="*/ 0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12" h="4753">
                <a:moveTo>
                  <a:pt x="4604" y="0"/>
                </a:moveTo>
                <a:lnTo>
                  <a:pt x="3753" y="852"/>
                </a:lnTo>
                <a:lnTo>
                  <a:pt x="3455" y="854"/>
                </a:lnTo>
                <a:lnTo>
                  <a:pt x="3129" y="1181"/>
                </a:lnTo>
                <a:lnTo>
                  <a:pt x="2883" y="1191"/>
                </a:lnTo>
                <a:lnTo>
                  <a:pt x="2580" y="1494"/>
                </a:lnTo>
                <a:lnTo>
                  <a:pt x="2510" y="1491"/>
                </a:lnTo>
                <a:lnTo>
                  <a:pt x="2316" y="1685"/>
                </a:lnTo>
                <a:lnTo>
                  <a:pt x="1745" y="1692"/>
                </a:lnTo>
                <a:lnTo>
                  <a:pt x="1410" y="2029"/>
                </a:lnTo>
                <a:lnTo>
                  <a:pt x="1293" y="2029"/>
                </a:lnTo>
                <a:lnTo>
                  <a:pt x="669" y="2654"/>
                </a:lnTo>
                <a:lnTo>
                  <a:pt x="666" y="2844"/>
                </a:lnTo>
                <a:lnTo>
                  <a:pt x="0" y="3507"/>
                </a:lnTo>
                <a:lnTo>
                  <a:pt x="0" y="4753"/>
                </a:lnTo>
                <a:lnTo>
                  <a:pt x="11" y="4753"/>
                </a:lnTo>
                <a:lnTo>
                  <a:pt x="11" y="3513"/>
                </a:lnTo>
                <a:lnTo>
                  <a:pt x="677" y="2849"/>
                </a:lnTo>
                <a:lnTo>
                  <a:pt x="679" y="2656"/>
                </a:lnTo>
                <a:lnTo>
                  <a:pt x="1296" y="2040"/>
                </a:lnTo>
                <a:lnTo>
                  <a:pt x="1416" y="2040"/>
                </a:lnTo>
                <a:lnTo>
                  <a:pt x="1750" y="1703"/>
                </a:lnTo>
                <a:lnTo>
                  <a:pt x="2319" y="1695"/>
                </a:lnTo>
                <a:lnTo>
                  <a:pt x="2512" y="1502"/>
                </a:lnTo>
                <a:lnTo>
                  <a:pt x="2585" y="1504"/>
                </a:lnTo>
                <a:lnTo>
                  <a:pt x="2888" y="1201"/>
                </a:lnTo>
                <a:lnTo>
                  <a:pt x="3134" y="1191"/>
                </a:lnTo>
                <a:lnTo>
                  <a:pt x="3460" y="865"/>
                </a:lnTo>
                <a:lnTo>
                  <a:pt x="3758" y="862"/>
                </a:lnTo>
                <a:lnTo>
                  <a:pt x="4612" y="8"/>
                </a:lnTo>
                <a:lnTo>
                  <a:pt x="4604" y="0"/>
                </a:lnTo>
                <a:lnTo>
                  <a:pt x="460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18" name="Freeform 674"/>
          <p:cNvSpPr>
            <a:spLocks/>
          </p:cNvSpPr>
          <p:nvPr/>
        </p:nvSpPr>
        <p:spPr bwMode="auto">
          <a:xfrm>
            <a:off x="10670405" y="2259017"/>
            <a:ext cx="7137402" cy="7288226"/>
          </a:xfrm>
          <a:custGeom>
            <a:avLst/>
            <a:gdLst>
              <a:gd name="T0" fmla="*/ 4489 w 4496"/>
              <a:gd name="T1" fmla="*/ 0 h 4591"/>
              <a:gd name="T2" fmla="*/ 3616 w 4496"/>
              <a:gd name="T3" fmla="*/ 869 h 4591"/>
              <a:gd name="T4" fmla="*/ 3319 w 4496"/>
              <a:gd name="T5" fmla="*/ 872 h 4591"/>
              <a:gd name="T6" fmla="*/ 2992 w 4496"/>
              <a:gd name="T7" fmla="*/ 1198 h 4591"/>
              <a:gd name="T8" fmla="*/ 2737 w 4496"/>
              <a:gd name="T9" fmla="*/ 1201 h 4591"/>
              <a:gd name="T10" fmla="*/ 2434 w 4496"/>
              <a:gd name="T11" fmla="*/ 1504 h 4591"/>
              <a:gd name="T12" fmla="*/ 2371 w 4496"/>
              <a:gd name="T13" fmla="*/ 1509 h 4591"/>
              <a:gd name="T14" fmla="*/ 2178 w 4496"/>
              <a:gd name="T15" fmla="*/ 1702 h 4591"/>
              <a:gd name="T16" fmla="*/ 1601 w 4496"/>
              <a:gd name="T17" fmla="*/ 1705 h 4591"/>
              <a:gd name="T18" fmla="*/ 1264 w 4496"/>
              <a:gd name="T19" fmla="*/ 2039 h 4591"/>
              <a:gd name="T20" fmla="*/ 1146 w 4496"/>
              <a:gd name="T21" fmla="*/ 2039 h 4591"/>
              <a:gd name="T22" fmla="*/ 538 w 4496"/>
              <a:gd name="T23" fmla="*/ 2648 h 4591"/>
              <a:gd name="T24" fmla="*/ 546 w 4496"/>
              <a:gd name="T25" fmla="*/ 2849 h 4591"/>
              <a:gd name="T26" fmla="*/ 0 w 4496"/>
              <a:gd name="T27" fmla="*/ 3395 h 4591"/>
              <a:gd name="T28" fmla="*/ 0 w 4496"/>
              <a:gd name="T29" fmla="*/ 4591 h 4591"/>
              <a:gd name="T30" fmla="*/ 11 w 4496"/>
              <a:gd name="T31" fmla="*/ 4591 h 4591"/>
              <a:gd name="T32" fmla="*/ 11 w 4496"/>
              <a:gd name="T33" fmla="*/ 3400 h 4591"/>
              <a:gd name="T34" fmla="*/ 556 w 4496"/>
              <a:gd name="T35" fmla="*/ 2852 h 4591"/>
              <a:gd name="T36" fmla="*/ 548 w 4496"/>
              <a:gd name="T37" fmla="*/ 2653 h 4591"/>
              <a:gd name="T38" fmla="*/ 1149 w 4496"/>
              <a:gd name="T39" fmla="*/ 2050 h 4591"/>
              <a:gd name="T40" fmla="*/ 1269 w 4496"/>
              <a:gd name="T41" fmla="*/ 2050 h 4591"/>
              <a:gd name="T42" fmla="*/ 1603 w 4496"/>
              <a:gd name="T43" fmla="*/ 1716 h 4591"/>
              <a:gd name="T44" fmla="*/ 2180 w 4496"/>
              <a:gd name="T45" fmla="*/ 1713 h 4591"/>
              <a:gd name="T46" fmla="*/ 2374 w 4496"/>
              <a:gd name="T47" fmla="*/ 1520 h 4591"/>
              <a:gd name="T48" fmla="*/ 2439 w 4496"/>
              <a:gd name="T49" fmla="*/ 1514 h 4591"/>
              <a:gd name="T50" fmla="*/ 2742 w 4496"/>
              <a:gd name="T51" fmla="*/ 1211 h 4591"/>
              <a:gd name="T52" fmla="*/ 2995 w 4496"/>
              <a:gd name="T53" fmla="*/ 1209 h 4591"/>
              <a:gd name="T54" fmla="*/ 3321 w 4496"/>
              <a:gd name="T55" fmla="*/ 882 h 4591"/>
              <a:gd name="T56" fmla="*/ 3622 w 4496"/>
              <a:gd name="T57" fmla="*/ 880 h 4591"/>
              <a:gd name="T58" fmla="*/ 4496 w 4496"/>
              <a:gd name="T59" fmla="*/ 5 h 4591"/>
              <a:gd name="T60" fmla="*/ 4489 w 4496"/>
              <a:gd name="T61" fmla="*/ 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6" h="4591">
                <a:moveTo>
                  <a:pt x="4489" y="0"/>
                </a:moveTo>
                <a:lnTo>
                  <a:pt x="3616" y="869"/>
                </a:lnTo>
                <a:lnTo>
                  <a:pt x="3319" y="872"/>
                </a:lnTo>
                <a:lnTo>
                  <a:pt x="2992" y="1198"/>
                </a:lnTo>
                <a:lnTo>
                  <a:pt x="2737" y="1201"/>
                </a:lnTo>
                <a:lnTo>
                  <a:pt x="2434" y="1504"/>
                </a:lnTo>
                <a:lnTo>
                  <a:pt x="2371" y="1509"/>
                </a:lnTo>
                <a:lnTo>
                  <a:pt x="2178" y="1702"/>
                </a:lnTo>
                <a:lnTo>
                  <a:pt x="1601" y="1705"/>
                </a:lnTo>
                <a:lnTo>
                  <a:pt x="1264" y="2039"/>
                </a:lnTo>
                <a:lnTo>
                  <a:pt x="1146" y="2039"/>
                </a:lnTo>
                <a:lnTo>
                  <a:pt x="538" y="2648"/>
                </a:lnTo>
                <a:lnTo>
                  <a:pt x="546" y="2849"/>
                </a:lnTo>
                <a:lnTo>
                  <a:pt x="0" y="3395"/>
                </a:lnTo>
                <a:lnTo>
                  <a:pt x="0" y="4591"/>
                </a:lnTo>
                <a:lnTo>
                  <a:pt x="11" y="4591"/>
                </a:lnTo>
                <a:lnTo>
                  <a:pt x="11" y="3400"/>
                </a:lnTo>
                <a:lnTo>
                  <a:pt x="556" y="2852"/>
                </a:lnTo>
                <a:lnTo>
                  <a:pt x="548" y="2653"/>
                </a:lnTo>
                <a:lnTo>
                  <a:pt x="1149" y="2050"/>
                </a:lnTo>
                <a:lnTo>
                  <a:pt x="1269" y="2050"/>
                </a:lnTo>
                <a:lnTo>
                  <a:pt x="1603" y="1716"/>
                </a:lnTo>
                <a:lnTo>
                  <a:pt x="2180" y="1713"/>
                </a:lnTo>
                <a:lnTo>
                  <a:pt x="2374" y="1520"/>
                </a:lnTo>
                <a:lnTo>
                  <a:pt x="2439" y="1514"/>
                </a:lnTo>
                <a:lnTo>
                  <a:pt x="2742" y="1211"/>
                </a:lnTo>
                <a:lnTo>
                  <a:pt x="2995" y="1209"/>
                </a:lnTo>
                <a:lnTo>
                  <a:pt x="3321" y="882"/>
                </a:lnTo>
                <a:lnTo>
                  <a:pt x="3622" y="880"/>
                </a:lnTo>
                <a:lnTo>
                  <a:pt x="4496" y="5"/>
                </a:lnTo>
                <a:lnTo>
                  <a:pt x="448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19" name="Freeform 675"/>
          <p:cNvSpPr>
            <a:spLocks/>
          </p:cNvSpPr>
          <p:nvPr/>
        </p:nvSpPr>
        <p:spPr bwMode="auto">
          <a:xfrm>
            <a:off x="10670405" y="2259017"/>
            <a:ext cx="7137402" cy="7288226"/>
          </a:xfrm>
          <a:custGeom>
            <a:avLst/>
            <a:gdLst>
              <a:gd name="T0" fmla="*/ 4489 w 4496"/>
              <a:gd name="T1" fmla="*/ 0 h 4591"/>
              <a:gd name="T2" fmla="*/ 3616 w 4496"/>
              <a:gd name="T3" fmla="*/ 869 h 4591"/>
              <a:gd name="T4" fmla="*/ 3319 w 4496"/>
              <a:gd name="T5" fmla="*/ 872 h 4591"/>
              <a:gd name="T6" fmla="*/ 2992 w 4496"/>
              <a:gd name="T7" fmla="*/ 1198 h 4591"/>
              <a:gd name="T8" fmla="*/ 2737 w 4496"/>
              <a:gd name="T9" fmla="*/ 1201 h 4591"/>
              <a:gd name="T10" fmla="*/ 2434 w 4496"/>
              <a:gd name="T11" fmla="*/ 1504 h 4591"/>
              <a:gd name="T12" fmla="*/ 2371 w 4496"/>
              <a:gd name="T13" fmla="*/ 1509 h 4591"/>
              <a:gd name="T14" fmla="*/ 2178 w 4496"/>
              <a:gd name="T15" fmla="*/ 1702 h 4591"/>
              <a:gd name="T16" fmla="*/ 1601 w 4496"/>
              <a:gd name="T17" fmla="*/ 1705 h 4591"/>
              <a:gd name="T18" fmla="*/ 1264 w 4496"/>
              <a:gd name="T19" fmla="*/ 2039 h 4591"/>
              <a:gd name="T20" fmla="*/ 1146 w 4496"/>
              <a:gd name="T21" fmla="*/ 2039 h 4591"/>
              <a:gd name="T22" fmla="*/ 538 w 4496"/>
              <a:gd name="T23" fmla="*/ 2648 h 4591"/>
              <a:gd name="T24" fmla="*/ 546 w 4496"/>
              <a:gd name="T25" fmla="*/ 2849 h 4591"/>
              <a:gd name="T26" fmla="*/ 0 w 4496"/>
              <a:gd name="T27" fmla="*/ 3395 h 4591"/>
              <a:gd name="T28" fmla="*/ 0 w 4496"/>
              <a:gd name="T29" fmla="*/ 4591 h 4591"/>
              <a:gd name="T30" fmla="*/ 11 w 4496"/>
              <a:gd name="T31" fmla="*/ 4591 h 4591"/>
              <a:gd name="T32" fmla="*/ 11 w 4496"/>
              <a:gd name="T33" fmla="*/ 3400 h 4591"/>
              <a:gd name="T34" fmla="*/ 556 w 4496"/>
              <a:gd name="T35" fmla="*/ 2852 h 4591"/>
              <a:gd name="T36" fmla="*/ 548 w 4496"/>
              <a:gd name="T37" fmla="*/ 2653 h 4591"/>
              <a:gd name="T38" fmla="*/ 1149 w 4496"/>
              <a:gd name="T39" fmla="*/ 2050 h 4591"/>
              <a:gd name="T40" fmla="*/ 1269 w 4496"/>
              <a:gd name="T41" fmla="*/ 2050 h 4591"/>
              <a:gd name="T42" fmla="*/ 1603 w 4496"/>
              <a:gd name="T43" fmla="*/ 1716 h 4591"/>
              <a:gd name="T44" fmla="*/ 2180 w 4496"/>
              <a:gd name="T45" fmla="*/ 1713 h 4591"/>
              <a:gd name="T46" fmla="*/ 2374 w 4496"/>
              <a:gd name="T47" fmla="*/ 1520 h 4591"/>
              <a:gd name="T48" fmla="*/ 2439 w 4496"/>
              <a:gd name="T49" fmla="*/ 1514 h 4591"/>
              <a:gd name="T50" fmla="*/ 2742 w 4496"/>
              <a:gd name="T51" fmla="*/ 1211 h 4591"/>
              <a:gd name="T52" fmla="*/ 2995 w 4496"/>
              <a:gd name="T53" fmla="*/ 1209 h 4591"/>
              <a:gd name="T54" fmla="*/ 3321 w 4496"/>
              <a:gd name="T55" fmla="*/ 882 h 4591"/>
              <a:gd name="T56" fmla="*/ 3622 w 4496"/>
              <a:gd name="T57" fmla="*/ 880 h 4591"/>
              <a:gd name="T58" fmla="*/ 4496 w 4496"/>
              <a:gd name="T59" fmla="*/ 5 h 4591"/>
              <a:gd name="T60" fmla="*/ 4489 w 4496"/>
              <a:gd name="T61" fmla="*/ 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6" h="4591">
                <a:moveTo>
                  <a:pt x="4489" y="0"/>
                </a:moveTo>
                <a:lnTo>
                  <a:pt x="3616" y="869"/>
                </a:lnTo>
                <a:lnTo>
                  <a:pt x="3319" y="872"/>
                </a:lnTo>
                <a:lnTo>
                  <a:pt x="2992" y="1198"/>
                </a:lnTo>
                <a:lnTo>
                  <a:pt x="2737" y="1201"/>
                </a:lnTo>
                <a:lnTo>
                  <a:pt x="2434" y="1504"/>
                </a:lnTo>
                <a:lnTo>
                  <a:pt x="2371" y="1509"/>
                </a:lnTo>
                <a:lnTo>
                  <a:pt x="2178" y="1702"/>
                </a:lnTo>
                <a:lnTo>
                  <a:pt x="1601" y="1705"/>
                </a:lnTo>
                <a:lnTo>
                  <a:pt x="1264" y="2039"/>
                </a:lnTo>
                <a:lnTo>
                  <a:pt x="1146" y="2039"/>
                </a:lnTo>
                <a:lnTo>
                  <a:pt x="538" y="2648"/>
                </a:lnTo>
                <a:lnTo>
                  <a:pt x="546" y="2849"/>
                </a:lnTo>
                <a:lnTo>
                  <a:pt x="0" y="3395"/>
                </a:lnTo>
                <a:lnTo>
                  <a:pt x="0" y="4591"/>
                </a:lnTo>
                <a:lnTo>
                  <a:pt x="11" y="4591"/>
                </a:lnTo>
                <a:lnTo>
                  <a:pt x="11" y="3400"/>
                </a:lnTo>
                <a:lnTo>
                  <a:pt x="556" y="2852"/>
                </a:lnTo>
                <a:lnTo>
                  <a:pt x="548" y="2653"/>
                </a:lnTo>
                <a:lnTo>
                  <a:pt x="1149" y="2050"/>
                </a:lnTo>
                <a:lnTo>
                  <a:pt x="1269" y="2050"/>
                </a:lnTo>
                <a:lnTo>
                  <a:pt x="1603" y="1716"/>
                </a:lnTo>
                <a:lnTo>
                  <a:pt x="2180" y="1713"/>
                </a:lnTo>
                <a:lnTo>
                  <a:pt x="2374" y="1520"/>
                </a:lnTo>
                <a:lnTo>
                  <a:pt x="2439" y="1514"/>
                </a:lnTo>
                <a:lnTo>
                  <a:pt x="2742" y="1211"/>
                </a:lnTo>
                <a:lnTo>
                  <a:pt x="2995" y="1209"/>
                </a:lnTo>
                <a:lnTo>
                  <a:pt x="3321" y="882"/>
                </a:lnTo>
                <a:lnTo>
                  <a:pt x="3622" y="880"/>
                </a:lnTo>
                <a:lnTo>
                  <a:pt x="4496" y="5"/>
                </a:lnTo>
                <a:lnTo>
                  <a:pt x="4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0" name="Freeform 676"/>
          <p:cNvSpPr>
            <a:spLocks/>
          </p:cNvSpPr>
          <p:nvPr/>
        </p:nvSpPr>
        <p:spPr bwMode="auto">
          <a:xfrm>
            <a:off x="10719618" y="2320930"/>
            <a:ext cx="7142165" cy="7027876"/>
          </a:xfrm>
          <a:custGeom>
            <a:avLst/>
            <a:gdLst>
              <a:gd name="T0" fmla="*/ 4491 w 4499"/>
              <a:gd name="T1" fmla="*/ 0 h 4427"/>
              <a:gd name="T2" fmla="*/ 4491 w 4499"/>
              <a:gd name="T3" fmla="*/ 0 h 4427"/>
              <a:gd name="T4" fmla="*/ 3601 w 4499"/>
              <a:gd name="T5" fmla="*/ 888 h 4427"/>
              <a:gd name="T6" fmla="*/ 3303 w 4499"/>
              <a:gd name="T7" fmla="*/ 890 h 4427"/>
              <a:gd name="T8" fmla="*/ 2977 w 4499"/>
              <a:gd name="T9" fmla="*/ 1217 h 4427"/>
              <a:gd name="T10" fmla="*/ 2724 w 4499"/>
              <a:gd name="T11" fmla="*/ 1217 h 4427"/>
              <a:gd name="T12" fmla="*/ 2421 w 4499"/>
              <a:gd name="T13" fmla="*/ 1522 h 4427"/>
              <a:gd name="T14" fmla="*/ 2350 w 4499"/>
              <a:gd name="T15" fmla="*/ 1520 h 4427"/>
              <a:gd name="T16" fmla="*/ 2157 w 4499"/>
              <a:gd name="T17" fmla="*/ 1713 h 4427"/>
              <a:gd name="T18" fmla="*/ 1588 w 4499"/>
              <a:gd name="T19" fmla="*/ 1721 h 4427"/>
              <a:gd name="T20" fmla="*/ 1251 w 4499"/>
              <a:gd name="T21" fmla="*/ 2055 h 4427"/>
              <a:gd name="T22" fmla="*/ 1134 w 4499"/>
              <a:gd name="T23" fmla="*/ 2055 h 4427"/>
              <a:gd name="T24" fmla="*/ 541 w 4499"/>
              <a:gd name="T25" fmla="*/ 2648 h 4427"/>
              <a:gd name="T26" fmla="*/ 544 w 4499"/>
              <a:gd name="T27" fmla="*/ 2852 h 4427"/>
              <a:gd name="T28" fmla="*/ 0 w 4499"/>
              <a:gd name="T29" fmla="*/ 3395 h 4427"/>
              <a:gd name="T30" fmla="*/ 0 w 4499"/>
              <a:gd name="T31" fmla="*/ 4427 h 4427"/>
              <a:gd name="T32" fmla="*/ 11 w 4499"/>
              <a:gd name="T33" fmla="*/ 4427 h 4427"/>
              <a:gd name="T34" fmla="*/ 11 w 4499"/>
              <a:gd name="T35" fmla="*/ 3398 h 4427"/>
              <a:gd name="T36" fmla="*/ 554 w 4499"/>
              <a:gd name="T37" fmla="*/ 2854 h 4427"/>
              <a:gd name="T38" fmla="*/ 551 w 4499"/>
              <a:gd name="T39" fmla="*/ 2653 h 4427"/>
              <a:gd name="T40" fmla="*/ 1136 w 4499"/>
              <a:gd name="T41" fmla="*/ 2066 h 4427"/>
              <a:gd name="T42" fmla="*/ 1256 w 4499"/>
              <a:gd name="T43" fmla="*/ 2066 h 4427"/>
              <a:gd name="T44" fmla="*/ 1591 w 4499"/>
              <a:gd name="T45" fmla="*/ 1731 h 4427"/>
              <a:gd name="T46" fmla="*/ 2162 w 4499"/>
              <a:gd name="T47" fmla="*/ 1724 h 4427"/>
              <a:gd name="T48" fmla="*/ 2356 w 4499"/>
              <a:gd name="T49" fmla="*/ 1530 h 4427"/>
              <a:gd name="T50" fmla="*/ 2426 w 4499"/>
              <a:gd name="T51" fmla="*/ 1533 h 4427"/>
              <a:gd name="T52" fmla="*/ 2729 w 4499"/>
              <a:gd name="T53" fmla="*/ 1227 h 4427"/>
              <a:gd name="T54" fmla="*/ 2982 w 4499"/>
              <a:gd name="T55" fmla="*/ 1227 h 4427"/>
              <a:gd name="T56" fmla="*/ 3309 w 4499"/>
              <a:gd name="T57" fmla="*/ 901 h 4427"/>
              <a:gd name="T58" fmla="*/ 3606 w 4499"/>
              <a:gd name="T59" fmla="*/ 898 h 4427"/>
              <a:gd name="T60" fmla="*/ 4499 w 4499"/>
              <a:gd name="T61" fmla="*/ 8 h 4427"/>
              <a:gd name="T62" fmla="*/ 4491 w 4499"/>
              <a:gd name="T63" fmla="*/ 0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99" h="4427">
                <a:moveTo>
                  <a:pt x="4491" y="0"/>
                </a:moveTo>
                <a:lnTo>
                  <a:pt x="4491" y="0"/>
                </a:lnTo>
                <a:lnTo>
                  <a:pt x="3601" y="888"/>
                </a:lnTo>
                <a:lnTo>
                  <a:pt x="3303" y="890"/>
                </a:lnTo>
                <a:lnTo>
                  <a:pt x="2977" y="1217"/>
                </a:lnTo>
                <a:lnTo>
                  <a:pt x="2724" y="1217"/>
                </a:lnTo>
                <a:lnTo>
                  <a:pt x="2421" y="1522"/>
                </a:lnTo>
                <a:lnTo>
                  <a:pt x="2350" y="1520"/>
                </a:lnTo>
                <a:lnTo>
                  <a:pt x="2157" y="1713"/>
                </a:lnTo>
                <a:lnTo>
                  <a:pt x="1588" y="1721"/>
                </a:lnTo>
                <a:lnTo>
                  <a:pt x="1251" y="2055"/>
                </a:lnTo>
                <a:lnTo>
                  <a:pt x="1134" y="2055"/>
                </a:lnTo>
                <a:lnTo>
                  <a:pt x="541" y="2648"/>
                </a:lnTo>
                <a:lnTo>
                  <a:pt x="544" y="2852"/>
                </a:lnTo>
                <a:lnTo>
                  <a:pt x="0" y="3395"/>
                </a:lnTo>
                <a:lnTo>
                  <a:pt x="0" y="4427"/>
                </a:lnTo>
                <a:lnTo>
                  <a:pt x="11" y="4427"/>
                </a:lnTo>
                <a:lnTo>
                  <a:pt x="11" y="3398"/>
                </a:lnTo>
                <a:lnTo>
                  <a:pt x="554" y="2854"/>
                </a:lnTo>
                <a:lnTo>
                  <a:pt x="551" y="2653"/>
                </a:lnTo>
                <a:lnTo>
                  <a:pt x="1136" y="2066"/>
                </a:lnTo>
                <a:lnTo>
                  <a:pt x="1256" y="2066"/>
                </a:lnTo>
                <a:lnTo>
                  <a:pt x="1591" y="1731"/>
                </a:lnTo>
                <a:lnTo>
                  <a:pt x="2162" y="1724"/>
                </a:lnTo>
                <a:lnTo>
                  <a:pt x="2356" y="1530"/>
                </a:lnTo>
                <a:lnTo>
                  <a:pt x="2426" y="1533"/>
                </a:lnTo>
                <a:lnTo>
                  <a:pt x="2729" y="1227"/>
                </a:lnTo>
                <a:lnTo>
                  <a:pt x="2982" y="1227"/>
                </a:lnTo>
                <a:lnTo>
                  <a:pt x="3309" y="901"/>
                </a:lnTo>
                <a:lnTo>
                  <a:pt x="3606" y="898"/>
                </a:lnTo>
                <a:lnTo>
                  <a:pt x="4499" y="8"/>
                </a:lnTo>
                <a:lnTo>
                  <a:pt x="44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1" name="Freeform 677"/>
          <p:cNvSpPr>
            <a:spLocks/>
          </p:cNvSpPr>
          <p:nvPr/>
        </p:nvSpPr>
        <p:spPr bwMode="auto">
          <a:xfrm>
            <a:off x="10719618" y="2320930"/>
            <a:ext cx="7142165" cy="7027876"/>
          </a:xfrm>
          <a:custGeom>
            <a:avLst/>
            <a:gdLst>
              <a:gd name="T0" fmla="*/ 4491 w 4499"/>
              <a:gd name="T1" fmla="*/ 0 h 4427"/>
              <a:gd name="T2" fmla="*/ 4491 w 4499"/>
              <a:gd name="T3" fmla="*/ 0 h 4427"/>
              <a:gd name="T4" fmla="*/ 3601 w 4499"/>
              <a:gd name="T5" fmla="*/ 888 h 4427"/>
              <a:gd name="T6" fmla="*/ 3303 w 4499"/>
              <a:gd name="T7" fmla="*/ 890 h 4427"/>
              <a:gd name="T8" fmla="*/ 2977 w 4499"/>
              <a:gd name="T9" fmla="*/ 1217 h 4427"/>
              <a:gd name="T10" fmla="*/ 2724 w 4499"/>
              <a:gd name="T11" fmla="*/ 1217 h 4427"/>
              <a:gd name="T12" fmla="*/ 2421 w 4499"/>
              <a:gd name="T13" fmla="*/ 1522 h 4427"/>
              <a:gd name="T14" fmla="*/ 2350 w 4499"/>
              <a:gd name="T15" fmla="*/ 1520 h 4427"/>
              <a:gd name="T16" fmla="*/ 2157 w 4499"/>
              <a:gd name="T17" fmla="*/ 1713 h 4427"/>
              <a:gd name="T18" fmla="*/ 1588 w 4499"/>
              <a:gd name="T19" fmla="*/ 1721 h 4427"/>
              <a:gd name="T20" fmla="*/ 1251 w 4499"/>
              <a:gd name="T21" fmla="*/ 2055 h 4427"/>
              <a:gd name="T22" fmla="*/ 1134 w 4499"/>
              <a:gd name="T23" fmla="*/ 2055 h 4427"/>
              <a:gd name="T24" fmla="*/ 541 w 4499"/>
              <a:gd name="T25" fmla="*/ 2648 h 4427"/>
              <a:gd name="T26" fmla="*/ 544 w 4499"/>
              <a:gd name="T27" fmla="*/ 2852 h 4427"/>
              <a:gd name="T28" fmla="*/ 0 w 4499"/>
              <a:gd name="T29" fmla="*/ 3395 h 4427"/>
              <a:gd name="T30" fmla="*/ 0 w 4499"/>
              <a:gd name="T31" fmla="*/ 4427 h 4427"/>
              <a:gd name="T32" fmla="*/ 11 w 4499"/>
              <a:gd name="T33" fmla="*/ 4427 h 4427"/>
              <a:gd name="T34" fmla="*/ 11 w 4499"/>
              <a:gd name="T35" fmla="*/ 3398 h 4427"/>
              <a:gd name="T36" fmla="*/ 554 w 4499"/>
              <a:gd name="T37" fmla="*/ 2854 h 4427"/>
              <a:gd name="T38" fmla="*/ 551 w 4499"/>
              <a:gd name="T39" fmla="*/ 2653 h 4427"/>
              <a:gd name="T40" fmla="*/ 1136 w 4499"/>
              <a:gd name="T41" fmla="*/ 2066 h 4427"/>
              <a:gd name="T42" fmla="*/ 1256 w 4499"/>
              <a:gd name="T43" fmla="*/ 2066 h 4427"/>
              <a:gd name="T44" fmla="*/ 1591 w 4499"/>
              <a:gd name="T45" fmla="*/ 1731 h 4427"/>
              <a:gd name="T46" fmla="*/ 2162 w 4499"/>
              <a:gd name="T47" fmla="*/ 1724 h 4427"/>
              <a:gd name="T48" fmla="*/ 2356 w 4499"/>
              <a:gd name="T49" fmla="*/ 1530 h 4427"/>
              <a:gd name="T50" fmla="*/ 2426 w 4499"/>
              <a:gd name="T51" fmla="*/ 1533 h 4427"/>
              <a:gd name="T52" fmla="*/ 2729 w 4499"/>
              <a:gd name="T53" fmla="*/ 1227 h 4427"/>
              <a:gd name="T54" fmla="*/ 2982 w 4499"/>
              <a:gd name="T55" fmla="*/ 1227 h 4427"/>
              <a:gd name="T56" fmla="*/ 3309 w 4499"/>
              <a:gd name="T57" fmla="*/ 901 h 4427"/>
              <a:gd name="T58" fmla="*/ 3606 w 4499"/>
              <a:gd name="T59" fmla="*/ 898 h 4427"/>
              <a:gd name="T60" fmla="*/ 4499 w 4499"/>
              <a:gd name="T61" fmla="*/ 8 h 4427"/>
              <a:gd name="T62" fmla="*/ 4491 w 4499"/>
              <a:gd name="T63" fmla="*/ 0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99" h="4427">
                <a:moveTo>
                  <a:pt x="4491" y="0"/>
                </a:moveTo>
                <a:lnTo>
                  <a:pt x="4491" y="0"/>
                </a:lnTo>
                <a:lnTo>
                  <a:pt x="3601" y="888"/>
                </a:lnTo>
                <a:lnTo>
                  <a:pt x="3303" y="890"/>
                </a:lnTo>
                <a:lnTo>
                  <a:pt x="2977" y="1217"/>
                </a:lnTo>
                <a:lnTo>
                  <a:pt x="2724" y="1217"/>
                </a:lnTo>
                <a:lnTo>
                  <a:pt x="2421" y="1522"/>
                </a:lnTo>
                <a:lnTo>
                  <a:pt x="2350" y="1520"/>
                </a:lnTo>
                <a:lnTo>
                  <a:pt x="2157" y="1713"/>
                </a:lnTo>
                <a:lnTo>
                  <a:pt x="1588" y="1721"/>
                </a:lnTo>
                <a:lnTo>
                  <a:pt x="1251" y="2055"/>
                </a:lnTo>
                <a:lnTo>
                  <a:pt x="1134" y="2055"/>
                </a:lnTo>
                <a:lnTo>
                  <a:pt x="541" y="2648"/>
                </a:lnTo>
                <a:lnTo>
                  <a:pt x="544" y="2852"/>
                </a:lnTo>
                <a:lnTo>
                  <a:pt x="0" y="3395"/>
                </a:lnTo>
                <a:lnTo>
                  <a:pt x="0" y="4427"/>
                </a:lnTo>
                <a:lnTo>
                  <a:pt x="11" y="4427"/>
                </a:lnTo>
                <a:lnTo>
                  <a:pt x="11" y="3398"/>
                </a:lnTo>
                <a:lnTo>
                  <a:pt x="554" y="2854"/>
                </a:lnTo>
                <a:lnTo>
                  <a:pt x="551" y="2653"/>
                </a:lnTo>
                <a:lnTo>
                  <a:pt x="1136" y="2066"/>
                </a:lnTo>
                <a:lnTo>
                  <a:pt x="1256" y="2066"/>
                </a:lnTo>
                <a:lnTo>
                  <a:pt x="1591" y="1731"/>
                </a:lnTo>
                <a:lnTo>
                  <a:pt x="2162" y="1724"/>
                </a:lnTo>
                <a:lnTo>
                  <a:pt x="2356" y="1530"/>
                </a:lnTo>
                <a:lnTo>
                  <a:pt x="2426" y="1533"/>
                </a:lnTo>
                <a:lnTo>
                  <a:pt x="2729" y="1227"/>
                </a:lnTo>
                <a:lnTo>
                  <a:pt x="2982" y="1227"/>
                </a:lnTo>
                <a:lnTo>
                  <a:pt x="3309" y="901"/>
                </a:lnTo>
                <a:lnTo>
                  <a:pt x="3606" y="898"/>
                </a:lnTo>
                <a:lnTo>
                  <a:pt x="4499" y="8"/>
                </a:lnTo>
                <a:lnTo>
                  <a:pt x="449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2" name="Freeform 678"/>
          <p:cNvSpPr>
            <a:spLocks/>
          </p:cNvSpPr>
          <p:nvPr/>
        </p:nvSpPr>
        <p:spPr bwMode="auto">
          <a:xfrm>
            <a:off x="10786293" y="2366967"/>
            <a:ext cx="7126290" cy="6964375"/>
          </a:xfrm>
          <a:custGeom>
            <a:avLst/>
            <a:gdLst>
              <a:gd name="T0" fmla="*/ 4481 w 4489"/>
              <a:gd name="T1" fmla="*/ 0 h 4387"/>
              <a:gd name="T2" fmla="*/ 3572 w 4489"/>
              <a:gd name="T3" fmla="*/ 906 h 4387"/>
              <a:gd name="T4" fmla="*/ 3274 w 4489"/>
              <a:gd name="T5" fmla="*/ 908 h 4387"/>
              <a:gd name="T6" fmla="*/ 2948 w 4489"/>
              <a:gd name="T7" fmla="*/ 1235 h 4387"/>
              <a:gd name="T8" fmla="*/ 2700 w 4489"/>
              <a:gd name="T9" fmla="*/ 1245 h 4387"/>
              <a:gd name="T10" fmla="*/ 2397 w 4489"/>
              <a:gd name="T11" fmla="*/ 1548 h 4387"/>
              <a:gd name="T12" fmla="*/ 2327 w 4489"/>
              <a:gd name="T13" fmla="*/ 1546 h 4387"/>
              <a:gd name="T14" fmla="*/ 2133 w 4489"/>
              <a:gd name="T15" fmla="*/ 1739 h 4387"/>
              <a:gd name="T16" fmla="*/ 1556 w 4489"/>
              <a:gd name="T17" fmla="*/ 1739 h 4387"/>
              <a:gd name="T18" fmla="*/ 1220 w 4489"/>
              <a:gd name="T19" fmla="*/ 2076 h 4387"/>
              <a:gd name="T20" fmla="*/ 1110 w 4489"/>
              <a:gd name="T21" fmla="*/ 2084 h 4387"/>
              <a:gd name="T22" fmla="*/ 533 w 4489"/>
              <a:gd name="T23" fmla="*/ 2658 h 4387"/>
              <a:gd name="T24" fmla="*/ 538 w 4489"/>
              <a:gd name="T25" fmla="*/ 2865 h 4387"/>
              <a:gd name="T26" fmla="*/ 0 w 4489"/>
              <a:gd name="T27" fmla="*/ 3402 h 4387"/>
              <a:gd name="T28" fmla="*/ 0 w 4489"/>
              <a:gd name="T29" fmla="*/ 4387 h 4387"/>
              <a:gd name="T30" fmla="*/ 11 w 4489"/>
              <a:gd name="T31" fmla="*/ 4387 h 4387"/>
              <a:gd name="T32" fmla="*/ 11 w 4489"/>
              <a:gd name="T33" fmla="*/ 3405 h 4387"/>
              <a:gd name="T34" fmla="*/ 549 w 4489"/>
              <a:gd name="T35" fmla="*/ 2867 h 4387"/>
              <a:gd name="T36" fmla="*/ 543 w 4489"/>
              <a:gd name="T37" fmla="*/ 2663 h 4387"/>
              <a:gd name="T38" fmla="*/ 1113 w 4489"/>
              <a:gd name="T39" fmla="*/ 2094 h 4387"/>
              <a:gd name="T40" fmla="*/ 1225 w 4489"/>
              <a:gd name="T41" fmla="*/ 2086 h 4387"/>
              <a:gd name="T42" fmla="*/ 1559 w 4489"/>
              <a:gd name="T43" fmla="*/ 1749 h 4387"/>
              <a:gd name="T44" fmla="*/ 2139 w 4489"/>
              <a:gd name="T45" fmla="*/ 1749 h 4387"/>
              <a:gd name="T46" fmla="*/ 2332 w 4489"/>
              <a:gd name="T47" fmla="*/ 1556 h 4387"/>
              <a:gd name="T48" fmla="*/ 2402 w 4489"/>
              <a:gd name="T49" fmla="*/ 1559 h 4387"/>
              <a:gd name="T50" fmla="*/ 2705 w 4489"/>
              <a:gd name="T51" fmla="*/ 1256 h 4387"/>
              <a:gd name="T52" fmla="*/ 2951 w 4489"/>
              <a:gd name="T53" fmla="*/ 1245 h 4387"/>
              <a:gd name="T54" fmla="*/ 3277 w 4489"/>
              <a:gd name="T55" fmla="*/ 919 h 4387"/>
              <a:gd name="T56" fmla="*/ 3577 w 4489"/>
              <a:gd name="T57" fmla="*/ 916 h 4387"/>
              <a:gd name="T58" fmla="*/ 4489 w 4489"/>
              <a:gd name="T59" fmla="*/ 7 h 4387"/>
              <a:gd name="T60" fmla="*/ 4481 w 4489"/>
              <a:gd name="T61" fmla="*/ 0 h 4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9" h="4387">
                <a:moveTo>
                  <a:pt x="4481" y="0"/>
                </a:moveTo>
                <a:lnTo>
                  <a:pt x="3572" y="906"/>
                </a:lnTo>
                <a:lnTo>
                  <a:pt x="3274" y="908"/>
                </a:lnTo>
                <a:lnTo>
                  <a:pt x="2948" y="1235"/>
                </a:lnTo>
                <a:lnTo>
                  <a:pt x="2700" y="1245"/>
                </a:lnTo>
                <a:lnTo>
                  <a:pt x="2397" y="1548"/>
                </a:lnTo>
                <a:lnTo>
                  <a:pt x="2327" y="1546"/>
                </a:lnTo>
                <a:lnTo>
                  <a:pt x="2133" y="1739"/>
                </a:lnTo>
                <a:lnTo>
                  <a:pt x="1556" y="1739"/>
                </a:lnTo>
                <a:lnTo>
                  <a:pt x="1220" y="2076"/>
                </a:lnTo>
                <a:lnTo>
                  <a:pt x="1110" y="2084"/>
                </a:lnTo>
                <a:lnTo>
                  <a:pt x="533" y="2658"/>
                </a:lnTo>
                <a:lnTo>
                  <a:pt x="538" y="2865"/>
                </a:lnTo>
                <a:lnTo>
                  <a:pt x="0" y="3402"/>
                </a:lnTo>
                <a:lnTo>
                  <a:pt x="0" y="4387"/>
                </a:lnTo>
                <a:lnTo>
                  <a:pt x="11" y="4387"/>
                </a:lnTo>
                <a:lnTo>
                  <a:pt x="11" y="3405"/>
                </a:lnTo>
                <a:lnTo>
                  <a:pt x="549" y="2867"/>
                </a:lnTo>
                <a:lnTo>
                  <a:pt x="543" y="2663"/>
                </a:lnTo>
                <a:lnTo>
                  <a:pt x="1113" y="2094"/>
                </a:lnTo>
                <a:lnTo>
                  <a:pt x="1225" y="2086"/>
                </a:lnTo>
                <a:lnTo>
                  <a:pt x="1559" y="1749"/>
                </a:lnTo>
                <a:lnTo>
                  <a:pt x="2139" y="1749"/>
                </a:lnTo>
                <a:lnTo>
                  <a:pt x="2332" y="1556"/>
                </a:lnTo>
                <a:lnTo>
                  <a:pt x="2402" y="1559"/>
                </a:lnTo>
                <a:lnTo>
                  <a:pt x="2705" y="1256"/>
                </a:lnTo>
                <a:lnTo>
                  <a:pt x="2951" y="1245"/>
                </a:lnTo>
                <a:lnTo>
                  <a:pt x="3277" y="919"/>
                </a:lnTo>
                <a:lnTo>
                  <a:pt x="3577" y="916"/>
                </a:lnTo>
                <a:lnTo>
                  <a:pt x="4489" y="7"/>
                </a:lnTo>
                <a:lnTo>
                  <a:pt x="44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3" name="Freeform 679"/>
          <p:cNvSpPr>
            <a:spLocks/>
          </p:cNvSpPr>
          <p:nvPr/>
        </p:nvSpPr>
        <p:spPr bwMode="auto">
          <a:xfrm>
            <a:off x="10786293" y="2366967"/>
            <a:ext cx="7126290" cy="6964375"/>
          </a:xfrm>
          <a:custGeom>
            <a:avLst/>
            <a:gdLst>
              <a:gd name="T0" fmla="*/ 4481 w 4489"/>
              <a:gd name="T1" fmla="*/ 0 h 4387"/>
              <a:gd name="T2" fmla="*/ 3572 w 4489"/>
              <a:gd name="T3" fmla="*/ 906 h 4387"/>
              <a:gd name="T4" fmla="*/ 3274 w 4489"/>
              <a:gd name="T5" fmla="*/ 908 h 4387"/>
              <a:gd name="T6" fmla="*/ 2948 w 4489"/>
              <a:gd name="T7" fmla="*/ 1235 h 4387"/>
              <a:gd name="T8" fmla="*/ 2700 w 4489"/>
              <a:gd name="T9" fmla="*/ 1245 h 4387"/>
              <a:gd name="T10" fmla="*/ 2397 w 4489"/>
              <a:gd name="T11" fmla="*/ 1548 h 4387"/>
              <a:gd name="T12" fmla="*/ 2327 w 4489"/>
              <a:gd name="T13" fmla="*/ 1546 h 4387"/>
              <a:gd name="T14" fmla="*/ 2133 w 4489"/>
              <a:gd name="T15" fmla="*/ 1739 h 4387"/>
              <a:gd name="T16" fmla="*/ 1556 w 4489"/>
              <a:gd name="T17" fmla="*/ 1739 h 4387"/>
              <a:gd name="T18" fmla="*/ 1220 w 4489"/>
              <a:gd name="T19" fmla="*/ 2076 h 4387"/>
              <a:gd name="T20" fmla="*/ 1110 w 4489"/>
              <a:gd name="T21" fmla="*/ 2084 h 4387"/>
              <a:gd name="T22" fmla="*/ 533 w 4489"/>
              <a:gd name="T23" fmla="*/ 2658 h 4387"/>
              <a:gd name="T24" fmla="*/ 538 w 4489"/>
              <a:gd name="T25" fmla="*/ 2865 h 4387"/>
              <a:gd name="T26" fmla="*/ 0 w 4489"/>
              <a:gd name="T27" fmla="*/ 3402 h 4387"/>
              <a:gd name="T28" fmla="*/ 0 w 4489"/>
              <a:gd name="T29" fmla="*/ 4387 h 4387"/>
              <a:gd name="T30" fmla="*/ 11 w 4489"/>
              <a:gd name="T31" fmla="*/ 4387 h 4387"/>
              <a:gd name="T32" fmla="*/ 11 w 4489"/>
              <a:gd name="T33" fmla="*/ 3405 h 4387"/>
              <a:gd name="T34" fmla="*/ 549 w 4489"/>
              <a:gd name="T35" fmla="*/ 2867 h 4387"/>
              <a:gd name="T36" fmla="*/ 543 w 4489"/>
              <a:gd name="T37" fmla="*/ 2663 h 4387"/>
              <a:gd name="T38" fmla="*/ 1113 w 4489"/>
              <a:gd name="T39" fmla="*/ 2094 h 4387"/>
              <a:gd name="T40" fmla="*/ 1225 w 4489"/>
              <a:gd name="T41" fmla="*/ 2086 h 4387"/>
              <a:gd name="T42" fmla="*/ 1559 w 4489"/>
              <a:gd name="T43" fmla="*/ 1749 h 4387"/>
              <a:gd name="T44" fmla="*/ 2139 w 4489"/>
              <a:gd name="T45" fmla="*/ 1749 h 4387"/>
              <a:gd name="T46" fmla="*/ 2332 w 4489"/>
              <a:gd name="T47" fmla="*/ 1556 h 4387"/>
              <a:gd name="T48" fmla="*/ 2402 w 4489"/>
              <a:gd name="T49" fmla="*/ 1559 h 4387"/>
              <a:gd name="T50" fmla="*/ 2705 w 4489"/>
              <a:gd name="T51" fmla="*/ 1256 h 4387"/>
              <a:gd name="T52" fmla="*/ 2951 w 4489"/>
              <a:gd name="T53" fmla="*/ 1245 h 4387"/>
              <a:gd name="T54" fmla="*/ 3277 w 4489"/>
              <a:gd name="T55" fmla="*/ 919 h 4387"/>
              <a:gd name="T56" fmla="*/ 3577 w 4489"/>
              <a:gd name="T57" fmla="*/ 916 h 4387"/>
              <a:gd name="T58" fmla="*/ 4489 w 4489"/>
              <a:gd name="T59" fmla="*/ 7 h 4387"/>
              <a:gd name="T60" fmla="*/ 4481 w 4489"/>
              <a:gd name="T61" fmla="*/ 0 h 4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9" h="4387">
                <a:moveTo>
                  <a:pt x="4481" y="0"/>
                </a:moveTo>
                <a:lnTo>
                  <a:pt x="3572" y="906"/>
                </a:lnTo>
                <a:lnTo>
                  <a:pt x="3274" y="908"/>
                </a:lnTo>
                <a:lnTo>
                  <a:pt x="2948" y="1235"/>
                </a:lnTo>
                <a:lnTo>
                  <a:pt x="2700" y="1245"/>
                </a:lnTo>
                <a:lnTo>
                  <a:pt x="2397" y="1548"/>
                </a:lnTo>
                <a:lnTo>
                  <a:pt x="2327" y="1546"/>
                </a:lnTo>
                <a:lnTo>
                  <a:pt x="2133" y="1739"/>
                </a:lnTo>
                <a:lnTo>
                  <a:pt x="1556" y="1739"/>
                </a:lnTo>
                <a:lnTo>
                  <a:pt x="1220" y="2076"/>
                </a:lnTo>
                <a:lnTo>
                  <a:pt x="1110" y="2084"/>
                </a:lnTo>
                <a:lnTo>
                  <a:pt x="533" y="2658"/>
                </a:lnTo>
                <a:lnTo>
                  <a:pt x="538" y="2865"/>
                </a:lnTo>
                <a:lnTo>
                  <a:pt x="0" y="3402"/>
                </a:lnTo>
                <a:lnTo>
                  <a:pt x="0" y="4387"/>
                </a:lnTo>
                <a:lnTo>
                  <a:pt x="11" y="4387"/>
                </a:lnTo>
                <a:lnTo>
                  <a:pt x="11" y="3405"/>
                </a:lnTo>
                <a:lnTo>
                  <a:pt x="549" y="2867"/>
                </a:lnTo>
                <a:lnTo>
                  <a:pt x="543" y="2663"/>
                </a:lnTo>
                <a:lnTo>
                  <a:pt x="1113" y="2094"/>
                </a:lnTo>
                <a:lnTo>
                  <a:pt x="1225" y="2086"/>
                </a:lnTo>
                <a:lnTo>
                  <a:pt x="1559" y="1749"/>
                </a:lnTo>
                <a:lnTo>
                  <a:pt x="2139" y="1749"/>
                </a:lnTo>
                <a:lnTo>
                  <a:pt x="2332" y="1556"/>
                </a:lnTo>
                <a:lnTo>
                  <a:pt x="2402" y="1559"/>
                </a:lnTo>
                <a:lnTo>
                  <a:pt x="2705" y="1256"/>
                </a:lnTo>
                <a:lnTo>
                  <a:pt x="2951" y="1245"/>
                </a:lnTo>
                <a:lnTo>
                  <a:pt x="3277" y="919"/>
                </a:lnTo>
                <a:lnTo>
                  <a:pt x="3577" y="916"/>
                </a:lnTo>
                <a:lnTo>
                  <a:pt x="4489" y="7"/>
                </a:lnTo>
                <a:lnTo>
                  <a:pt x="44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4" name="Freeform 680"/>
          <p:cNvSpPr>
            <a:spLocks/>
          </p:cNvSpPr>
          <p:nvPr/>
        </p:nvSpPr>
        <p:spPr bwMode="auto">
          <a:xfrm>
            <a:off x="10902180" y="2482855"/>
            <a:ext cx="7126290" cy="6981838"/>
          </a:xfrm>
          <a:custGeom>
            <a:avLst/>
            <a:gdLst>
              <a:gd name="T0" fmla="*/ 4481 w 4489"/>
              <a:gd name="T1" fmla="*/ 0 h 4398"/>
              <a:gd name="T2" fmla="*/ 3536 w 4489"/>
              <a:gd name="T3" fmla="*/ 945 h 4398"/>
              <a:gd name="T4" fmla="*/ 3238 w 4489"/>
              <a:gd name="T5" fmla="*/ 948 h 4398"/>
              <a:gd name="T6" fmla="*/ 2912 w 4489"/>
              <a:gd name="T7" fmla="*/ 1274 h 4398"/>
              <a:gd name="T8" fmla="*/ 2658 w 4489"/>
              <a:gd name="T9" fmla="*/ 1274 h 4398"/>
              <a:gd name="T10" fmla="*/ 2353 w 4489"/>
              <a:gd name="T11" fmla="*/ 1580 h 4398"/>
              <a:gd name="T12" fmla="*/ 2282 w 4489"/>
              <a:gd name="T13" fmla="*/ 1577 h 4398"/>
              <a:gd name="T14" fmla="*/ 2089 w 4489"/>
              <a:gd name="T15" fmla="*/ 1770 h 4398"/>
              <a:gd name="T16" fmla="*/ 1520 w 4489"/>
              <a:gd name="T17" fmla="*/ 1778 h 4398"/>
              <a:gd name="T18" fmla="*/ 1183 w 4489"/>
              <a:gd name="T19" fmla="*/ 2113 h 4398"/>
              <a:gd name="T20" fmla="*/ 1066 w 4489"/>
              <a:gd name="T21" fmla="*/ 2115 h 4398"/>
              <a:gd name="T22" fmla="*/ 523 w 4489"/>
              <a:gd name="T23" fmla="*/ 2658 h 4398"/>
              <a:gd name="T24" fmla="*/ 528 w 4489"/>
              <a:gd name="T25" fmla="*/ 2872 h 4398"/>
              <a:gd name="T26" fmla="*/ 0 w 4489"/>
              <a:gd name="T27" fmla="*/ 3403 h 4398"/>
              <a:gd name="T28" fmla="*/ 0 w 4489"/>
              <a:gd name="T29" fmla="*/ 4398 h 4398"/>
              <a:gd name="T30" fmla="*/ 11 w 4489"/>
              <a:gd name="T31" fmla="*/ 4398 h 4398"/>
              <a:gd name="T32" fmla="*/ 11 w 4489"/>
              <a:gd name="T33" fmla="*/ 3408 h 4398"/>
              <a:gd name="T34" fmla="*/ 538 w 4489"/>
              <a:gd name="T35" fmla="*/ 2878 h 4398"/>
              <a:gd name="T36" fmla="*/ 533 w 4489"/>
              <a:gd name="T37" fmla="*/ 2661 h 4398"/>
              <a:gd name="T38" fmla="*/ 1071 w 4489"/>
              <a:gd name="T39" fmla="*/ 2126 h 4398"/>
              <a:gd name="T40" fmla="*/ 1188 w 4489"/>
              <a:gd name="T41" fmla="*/ 2123 h 4398"/>
              <a:gd name="T42" fmla="*/ 1523 w 4489"/>
              <a:gd name="T43" fmla="*/ 1789 h 4398"/>
              <a:gd name="T44" fmla="*/ 2094 w 4489"/>
              <a:gd name="T45" fmla="*/ 1781 h 4398"/>
              <a:gd name="T46" fmla="*/ 2288 w 4489"/>
              <a:gd name="T47" fmla="*/ 1588 h 4398"/>
              <a:gd name="T48" fmla="*/ 2358 w 4489"/>
              <a:gd name="T49" fmla="*/ 1590 h 4398"/>
              <a:gd name="T50" fmla="*/ 2661 w 4489"/>
              <a:gd name="T51" fmla="*/ 1285 h 4398"/>
              <a:gd name="T52" fmla="*/ 2914 w 4489"/>
              <a:gd name="T53" fmla="*/ 1285 h 4398"/>
              <a:gd name="T54" fmla="*/ 3241 w 4489"/>
              <a:gd name="T55" fmla="*/ 958 h 4398"/>
              <a:gd name="T56" fmla="*/ 3541 w 4489"/>
              <a:gd name="T57" fmla="*/ 956 h 4398"/>
              <a:gd name="T58" fmla="*/ 4489 w 4489"/>
              <a:gd name="T59" fmla="*/ 8 h 4398"/>
              <a:gd name="T60" fmla="*/ 4481 w 4489"/>
              <a:gd name="T61" fmla="*/ 0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9" h="4398">
                <a:moveTo>
                  <a:pt x="4481" y="0"/>
                </a:moveTo>
                <a:lnTo>
                  <a:pt x="3536" y="945"/>
                </a:lnTo>
                <a:lnTo>
                  <a:pt x="3238" y="948"/>
                </a:lnTo>
                <a:lnTo>
                  <a:pt x="2912" y="1274"/>
                </a:lnTo>
                <a:lnTo>
                  <a:pt x="2658" y="1274"/>
                </a:lnTo>
                <a:lnTo>
                  <a:pt x="2353" y="1580"/>
                </a:lnTo>
                <a:lnTo>
                  <a:pt x="2282" y="1577"/>
                </a:lnTo>
                <a:lnTo>
                  <a:pt x="2089" y="1770"/>
                </a:lnTo>
                <a:lnTo>
                  <a:pt x="1520" y="1778"/>
                </a:lnTo>
                <a:lnTo>
                  <a:pt x="1183" y="2113"/>
                </a:lnTo>
                <a:lnTo>
                  <a:pt x="1066" y="2115"/>
                </a:lnTo>
                <a:lnTo>
                  <a:pt x="523" y="2658"/>
                </a:lnTo>
                <a:lnTo>
                  <a:pt x="528" y="2872"/>
                </a:lnTo>
                <a:lnTo>
                  <a:pt x="0" y="3403"/>
                </a:lnTo>
                <a:lnTo>
                  <a:pt x="0" y="4398"/>
                </a:lnTo>
                <a:lnTo>
                  <a:pt x="11" y="4398"/>
                </a:lnTo>
                <a:lnTo>
                  <a:pt x="11" y="3408"/>
                </a:lnTo>
                <a:lnTo>
                  <a:pt x="538" y="2878"/>
                </a:lnTo>
                <a:lnTo>
                  <a:pt x="533" y="2661"/>
                </a:lnTo>
                <a:lnTo>
                  <a:pt x="1071" y="2126"/>
                </a:lnTo>
                <a:lnTo>
                  <a:pt x="1188" y="2123"/>
                </a:lnTo>
                <a:lnTo>
                  <a:pt x="1523" y="1789"/>
                </a:lnTo>
                <a:lnTo>
                  <a:pt x="2094" y="1781"/>
                </a:lnTo>
                <a:lnTo>
                  <a:pt x="2288" y="1588"/>
                </a:lnTo>
                <a:lnTo>
                  <a:pt x="2358" y="1590"/>
                </a:lnTo>
                <a:lnTo>
                  <a:pt x="2661" y="1285"/>
                </a:lnTo>
                <a:lnTo>
                  <a:pt x="2914" y="1285"/>
                </a:lnTo>
                <a:lnTo>
                  <a:pt x="3241" y="958"/>
                </a:lnTo>
                <a:lnTo>
                  <a:pt x="3541" y="956"/>
                </a:lnTo>
                <a:lnTo>
                  <a:pt x="4489" y="8"/>
                </a:lnTo>
                <a:lnTo>
                  <a:pt x="44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5" name="Freeform 681"/>
          <p:cNvSpPr>
            <a:spLocks/>
          </p:cNvSpPr>
          <p:nvPr/>
        </p:nvSpPr>
        <p:spPr bwMode="auto">
          <a:xfrm>
            <a:off x="10902180" y="2482855"/>
            <a:ext cx="7126290" cy="6981838"/>
          </a:xfrm>
          <a:custGeom>
            <a:avLst/>
            <a:gdLst>
              <a:gd name="T0" fmla="*/ 4481 w 4489"/>
              <a:gd name="T1" fmla="*/ 0 h 4398"/>
              <a:gd name="T2" fmla="*/ 3536 w 4489"/>
              <a:gd name="T3" fmla="*/ 945 h 4398"/>
              <a:gd name="T4" fmla="*/ 3238 w 4489"/>
              <a:gd name="T5" fmla="*/ 948 h 4398"/>
              <a:gd name="T6" fmla="*/ 2912 w 4489"/>
              <a:gd name="T7" fmla="*/ 1274 h 4398"/>
              <a:gd name="T8" fmla="*/ 2658 w 4489"/>
              <a:gd name="T9" fmla="*/ 1274 h 4398"/>
              <a:gd name="T10" fmla="*/ 2353 w 4489"/>
              <a:gd name="T11" fmla="*/ 1580 h 4398"/>
              <a:gd name="T12" fmla="*/ 2282 w 4489"/>
              <a:gd name="T13" fmla="*/ 1577 h 4398"/>
              <a:gd name="T14" fmla="*/ 2089 w 4489"/>
              <a:gd name="T15" fmla="*/ 1770 h 4398"/>
              <a:gd name="T16" fmla="*/ 1520 w 4489"/>
              <a:gd name="T17" fmla="*/ 1778 h 4398"/>
              <a:gd name="T18" fmla="*/ 1183 w 4489"/>
              <a:gd name="T19" fmla="*/ 2113 h 4398"/>
              <a:gd name="T20" fmla="*/ 1066 w 4489"/>
              <a:gd name="T21" fmla="*/ 2115 h 4398"/>
              <a:gd name="T22" fmla="*/ 523 w 4489"/>
              <a:gd name="T23" fmla="*/ 2658 h 4398"/>
              <a:gd name="T24" fmla="*/ 528 w 4489"/>
              <a:gd name="T25" fmla="*/ 2872 h 4398"/>
              <a:gd name="T26" fmla="*/ 0 w 4489"/>
              <a:gd name="T27" fmla="*/ 3403 h 4398"/>
              <a:gd name="T28" fmla="*/ 0 w 4489"/>
              <a:gd name="T29" fmla="*/ 4398 h 4398"/>
              <a:gd name="T30" fmla="*/ 11 w 4489"/>
              <a:gd name="T31" fmla="*/ 4398 h 4398"/>
              <a:gd name="T32" fmla="*/ 11 w 4489"/>
              <a:gd name="T33" fmla="*/ 3408 h 4398"/>
              <a:gd name="T34" fmla="*/ 538 w 4489"/>
              <a:gd name="T35" fmla="*/ 2878 h 4398"/>
              <a:gd name="T36" fmla="*/ 533 w 4489"/>
              <a:gd name="T37" fmla="*/ 2661 h 4398"/>
              <a:gd name="T38" fmla="*/ 1071 w 4489"/>
              <a:gd name="T39" fmla="*/ 2126 h 4398"/>
              <a:gd name="T40" fmla="*/ 1188 w 4489"/>
              <a:gd name="T41" fmla="*/ 2123 h 4398"/>
              <a:gd name="T42" fmla="*/ 1523 w 4489"/>
              <a:gd name="T43" fmla="*/ 1789 h 4398"/>
              <a:gd name="T44" fmla="*/ 2094 w 4489"/>
              <a:gd name="T45" fmla="*/ 1781 h 4398"/>
              <a:gd name="T46" fmla="*/ 2288 w 4489"/>
              <a:gd name="T47" fmla="*/ 1588 h 4398"/>
              <a:gd name="T48" fmla="*/ 2358 w 4489"/>
              <a:gd name="T49" fmla="*/ 1590 h 4398"/>
              <a:gd name="T50" fmla="*/ 2661 w 4489"/>
              <a:gd name="T51" fmla="*/ 1285 h 4398"/>
              <a:gd name="T52" fmla="*/ 2914 w 4489"/>
              <a:gd name="T53" fmla="*/ 1285 h 4398"/>
              <a:gd name="T54" fmla="*/ 3241 w 4489"/>
              <a:gd name="T55" fmla="*/ 958 h 4398"/>
              <a:gd name="T56" fmla="*/ 3541 w 4489"/>
              <a:gd name="T57" fmla="*/ 956 h 4398"/>
              <a:gd name="T58" fmla="*/ 4489 w 4489"/>
              <a:gd name="T59" fmla="*/ 8 h 4398"/>
              <a:gd name="T60" fmla="*/ 4481 w 4489"/>
              <a:gd name="T61" fmla="*/ 0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9" h="4398">
                <a:moveTo>
                  <a:pt x="4481" y="0"/>
                </a:moveTo>
                <a:lnTo>
                  <a:pt x="3536" y="945"/>
                </a:lnTo>
                <a:lnTo>
                  <a:pt x="3238" y="948"/>
                </a:lnTo>
                <a:lnTo>
                  <a:pt x="2912" y="1274"/>
                </a:lnTo>
                <a:lnTo>
                  <a:pt x="2658" y="1274"/>
                </a:lnTo>
                <a:lnTo>
                  <a:pt x="2353" y="1580"/>
                </a:lnTo>
                <a:lnTo>
                  <a:pt x="2282" y="1577"/>
                </a:lnTo>
                <a:lnTo>
                  <a:pt x="2089" y="1770"/>
                </a:lnTo>
                <a:lnTo>
                  <a:pt x="1520" y="1778"/>
                </a:lnTo>
                <a:lnTo>
                  <a:pt x="1183" y="2113"/>
                </a:lnTo>
                <a:lnTo>
                  <a:pt x="1066" y="2115"/>
                </a:lnTo>
                <a:lnTo>
                  <a:pt x="523" y="2658"/>
                </a:lnTo>
                <a:lnTo>
                  <a:pt x="528" y="2872"/>
                </a:lnTo>
                <a:lnTo>
                  <a:pt x="0" y="3403"/>
                </a:lnTo>
                <a:lnTo>
                  <a:pt x="0" y="4398"/>
                </a:lnTo>
                <a:lnTo>
                  <a:pt x="11" y="4398"/>
                </a:lnTo>
                <a:lnTo>
                  <a:pt x="11" y="3408"/>
                </a:lnTo>
                <a:lnTo>
                  <a:pt x="538" y="2878"/>
                </a:lnTo>
                <a:lnTo>
                  <a:pt x="533" y="2661"/>
                </a:lnTo>
                <a:lnTo>
                  <a:pt x="1071" y="2126"/>
                </a:lnTo>
                <a:lnTo>
                  <a:pt x="1188" y="2123"/>
                </a:lnTo>
                <a:lnTo>
                  <a:pt x="1523" y="1789"/>
                </a:lnTo>
                <a:lnTo>
                  <a:pt x="2094" y="1781"/>
                </a:lnTo>
                <a:lnTo>
                  <a:pt x="2288" y="1588"/>
                </a:lnTo>
                <a:lnTo>
                  <a:pt x="2358" y="1590"/>
                </a:lnTo>
                <a:lnTo>
                  <a:pt x="2661" y="1285"/>
                </a:lnTo>
                <a:lnTo>
                  <a:pt x="2914" y="1285"/>
                </a:lnTo>
                <a:lnTo>
                  <a:pt x="3241" y="958"/>
                </a:lnTo>
                <a:lnTo>
                  <a:pt x="3541" y="956"/>
                </a:lnTo>
                <a:lnTo>
                  <a:pt x="4489" y="8"/>
                </a:lnTo>
                <a:lnTo>
                  <a:pt x="448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6" name="Freeform 682"/>
          <p:cNvSpPr>
            <a:spLocks/>
          </p:cNvSpPr>
          <p:nvPr/>
        </p:nvSpPr>
        <p:spPr bwMode="auto">
          <a:xfrm>
            <a:off x="10952980" y="2527305"/>
            <a:ext cx="7116765" cy="6837375"/>
          </a:xfrm>
          <a:custGeom>
            <a:avLst/>
            <a:gdLst>
              <a:gd name="T0" fmla="*/ 4475 w 4483"/>
              <a:gd name="T1" fmla="*/ 0 h 4307"/>
              <a:gd name="T2" fmla="*/ 4475 w 4483"/>
              <a:gd name="T3" fmla="*/ 0 h 4307"/>
              <a:gd name="T4" fmla="*/ 3514 w 4483"/>
              <a:gd name="T5" fmla="*/ 964 h 4307"/>
              <a:gd name="T6" fmla="*/ 3216 w 4483"/>
              <a:gd name="T7" fmla="*/ 967 h 4307"/>
              <a:gd name="T8" fmla="*/ 2890 w 4483"/>
              <a:gd name="T9" fmla="*/ 1293 h 4307"/>
              <a:gd name="T10" fmla="*/ 2637 w 4483"/>
              <a:gd name="T11" fmla="*/ 1296 h 4307"/>
              <a:gd name="T12" fmla="*/ 2331 w 4483"/>
              <a:gd name="T13" fmla="*/ 1599 h 4307"/>
              <a:gd name="T14" fmla="*/ 2269 w 4483"/>
              <a:gd name="T15" fmla="*/ 1604 h 4307"/>
              <a:gd name="T16" fmla="*/ 2075 w 4483"/>
              <a:gd name="T17" fmla="*/ 1797 h 4307"/>
              <a:gd name="T18" fmla="*/ 1498 w 4483"/>
              <a:gd name="T19" fmla="*/ 1800 h 4307"/>
              <a:gd name="T20" fmla="*/ 1162 w 4483"/>
              <a:gd name="T21" fmla="*/ 2134 h 4307"/>
              <a:gd name="T22" fmla="*/ 1052 w 4483"/>
              <a:gd name="T23" fmla="*/ 2142 h 4307"/>
              <a:gd name="T24" fmla="*/ 524 w 4483"/>
              <a:gd name="T25" fmla="*/ 2670 h 4307"/>
              <a:gd name="T26" fmla="*/ 527 w 4483"/>
              <a:gd name="T27" fmla="*/ 2886 h 4307"/>
              <a:gd name="T28" fmla="*/ 0 w 4483"/>
              <a:gd name="T29" fmla="*/ 3411 h 4307"/>
              <a:gd name="T30" fmla="*/ 0 w 4483"/>
              <a:gd name="T31" fmla="*/ 4307 h 4307"/>
              <a:gd name="T32" fmla="*/ 10 w 4483"/>
              <a:gd name="T33" fmla="*/ 4307 h 4307"/>
              <a:gd name="T34" fmla="*/ 10 w 4483"/>
              <a:gd name="T35" fmla="*/ 3416 h 4307"/>
              <a:gd name="T36" fmla="*/ 538 w 4483"/>
              <a:gd name="T37" fmla="*/ 2891 h 4307"/>
              <a:gd name="T38" fmla="*/ 535 w 4483"/>
              <a:gd name="T39" fmla="*/ 2675 h 4307"/>
              <a:gd name="T40" fmla="*/ 1057 w 4483"/>
              <a:gd name="T41" fmla="*/ 2152 h 4307"/>
              <a:gd name="T42" fmla="*/ 1167 w 4483"/>
              <a:gd name="T43" fmla="*/ 2145 h 4307"/>
              <a:gd name="T44" fmla="*/ 1501 w 4483"/>
              <a:gd name="T45" fmla="*/ 1810 h 4307"/>
              <a:gd name="T46" fmla="*/ 2081 w 4483"/>
              <a:gd name="T47" fmla="*/ 1808 h 4307"/>
              <a:gd name="T48" fmla="*/ 2274 w 4483"/>
              <a:gd name="T49" fmla="*/ 1614 h 4307"/>
              <a:gd name="T50" fmla="*/ 2337 w 4483"/>
              <a:gd name="T51" fmla="*/ 1609 h 4307"/>
              <a:gd name="T52" fmla="*/ 2639 w 4483"/>
              <a:gd name="T53" fmla="*/ 1306 h 4307"/>
              <a:gd name="T54" fmla="*/ 2893 w 4483"/>
              <a:gd name="T55" fmla="*/ 1304 h 4307"/>
              <a:gd name="T56" fmla="*/ 3219 w 4483"/>
              <a:gd name="T57" fmla="*/ 977 h 4307"/>
              <a:gd name="T58" fmla="*/ 3517 w 4483"/>
              <a:gd name="T59" fmla="*/ 975 h 4307"/>
              <a:gd name="T60" fmla="*/ 4483 w 4483"/>
              <a:gd name="T61" fmla="*/ 8 h 4307"/>
              <a:gd name="T62" fmla="*/ 4475 w 4483"/>
              <a:gd name="T63" fmla="*/ 0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3" h="4307">
                <a:moveTo>
                  <a:pt x="4475" y="0"/>
                </a:moveTo>
                <a:lnTo>
                  <a:pt x="4475" y="0"/>
                </a:lnTo>
                <a:lnTo>
                  <a:pt x="3514" y="964"/>
                </a:lnTo>
                <a:lnTo>
                  <a:pt x="3216" y="967"/>
                </a:lnTo>
                <a:lnTo>
                  <a:pt x="2890" y="1293"/>
                </a:lnTo>
                <a:lnTo>
                  <a:pt x="2637" y="1296"/>
                </a:lnTo>
                <a:lnTo>
                  <a:pt x="2331" y="1599"/>
                </a:lnTo>
                <a:lnTo>
                  <a:pt x="2269" y="1604"/>
                </a:lnTo>
                <a:lnTo>
                  <a:pt x="2075" y="1797"/>
                </a:lnTo>
                <a:lnTo>
                  <a:pt x="1498" y="1800"/>
                </a:lnTo>
                <a:lnTo>
                  <a:pt x="1162" y="2134"/>
                </a:lnTo>
                <a:lnTo>
                  <a:pt x="1052" y="2142"/>
                </a:lnTo>
                <a:lnTo>
                  <a:pt x="524" y="2670"/>
                </a:lnTo>
                <a:lnTo>
                  <a:pt x="527" y="2886"/>
                </a:lnTo>
                <a:lnTo>
                  <a:pt x="0" y="3411"/>
                </a:lnTo>
                <a:lnTo>
                  <a:pt x="0" y="4307"/>
                </a:lnTo>
                <a:lnTo>
                  <a:pt x="10" y="4307"/>
                </a:lnTo>
                <a:lnTo>
                  <a:pt x="10" y="3416"/>
                </a:lnTo>
                <a:lnTo>
                  <a:pt x="538" y="2891"/>
                </a:lnTo>
                <a:lnTo>
                  <a:pt x="535" y="2675"/>
                </a:lnTo>
                <a:lnTo>
                  <a:pt x="1057" y="2152"/>
                </a:lnTo>
                <a:lnTo>
                  <a:pt x="1167" y="2145"/>
                </a:lnTo>
                <a:lnTo>
                  <a:pt x="1501" y="1810"/>
                </a:lnTo>
                <a:lnTo>
                  <a:pt x="2081" y="1808"/>
                </a:lnTo>
                <a:lnTo>
                  <a:pt x="2274" y="1614"/>
                </a:lnTo>
                <a:lnTo>
                  <a:pt x="2337" y="1609"/>
                </a:lnTo>
                <a:lnTo>
                  <a:pt x="2639" y="1306"/>
                </a:lnTo>
                <a:lnTo>
                  <a:pt x="2893" y="1304"/>
                </a:lnTo>
                <a:lnTo>
                  <a:pt x="3219" y="977"/>
                </a:lnTo>
                <a:lnTo>
                  <a:pt x="3517" y="975"/>
                </a:lnTo>
                <a:lnTo>
                  <a:pt x="4483" y="8"/>
                </a:lnTo>
                <a:lnTo>
                  <a:pt x="44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7" name="Freeform 683"/>
          <p:cNvSpPr>
            <a:spLocks/>
          </p:cNvSpPr>
          <p:nvPr/>
        </p:nvSpPr>
        <p:spPr bwMode="auto">
          <a:xfrm>
            <a:off x="10952980" y="2527305"/>
            <a:ext cx="7116765" cy="6837375"/>
          </a:xfrm>
          <a:custGeom>
            <a:avLst/>
            <a:gdLst>
              <a:gd name="T0" fmla="*/ 4475 w 4483"/>
              <a:gd name="T1" fmla="*/ 0 h 4307"/>
              <a:gd name="T2" fmla="*/ 4475 w 4483"/>
              <a:gd name="T3" fmla="*/ 0 h 4307"/>
              <a:gd name="T4" fmla="*/ 3514 w 4483"/>
              <a:gd name="T5" fmla="*/ 964 h 4307"/>
              <a:gd name="T6" fmla="*/ 3216 w 4483"/>
              <a:gd name="T7" fmla="*/ 967 h 4307"/>
              <a:gd name="T8" fmla="*/ 2890 w 4483"/>
              <a:gd name="T9" fmla="*/ 1293 h 4307"/>
              <a:gd name="T10" fmla="*/ 2637 w 4483"/>
              <a:gd name="T11" fmla="*/ 1296 h 4307"/>
              <a:gd name="T12" fmla="*/ 2331 w 4483"/>
              <a:gd name="T13" fmla="*/ 1599 h 4307"/>
              <a:gd name="T14" fmla="*/ 2269 w 4483"/>
              <a:gd name="T15" fmla="*/ 1604 h 4307"/>
              <a:gd name="T16" fmla="*/ 2075 w 4483"/>
              <a:gd name="T17" fmla="*/ 1797 h 4307"/>
              <a:gd name="T18" fmla="*/ 1498 w 4483"/>
              <a:gd name="T19" fmla="*/ 1800 h 4307"/>
              <a:gd name="T20" fmla="*/ 1162 w 4483"/>
              <a:gd name="T21" fmla="*/ 2134 h 4307"/>
              <a:gd name="T22" fmla="*/ 1052 w 4483"/>
              <a:gd name="T23" fmla="*/ 2142 h 4307"/>
              <a:gd name="T24" fmla="*/ 524 w 4483"/>
              <a:gd name="T25" fmla="*/ 2670 h 4307"/>
              <a:gd name="T26" fmla="*/ 527 w 4483"/>
              <a:gd name="T27" fmla="*/ 2886 h 4307"/>
              <a:gd name="T28" fmla="*/ 0 w 4483"/>
              <a:gd name="T29" fmla="*/ 3411 h 4307"/>
              <a:gd name="T30" fmla="*/ 0 w 4483"/>
              <a:gd name="T31" fmla="*/ 4307 h 4307"/>
              <a:gd name="T32" fmla="*/ 10 w 4483"/>
              <a:gd name="T33" fmla="*/ 4307 h 4307"/>
              <a:gd name="T34" fmla="*/ 10 w 4483"/>
              <a:gd name="T35" fmla="*/ 3416 h 4307"/>
              <a:gd name="T36" fmla="*/ 538 w 4483"/>
              <a:gd name="T37" fmla="*/ 2891 h 4307"/>
              <a:gd name="T38" fmla="*/ 535 w 4483"/>
              <a:gd name="T39" fmla="*/ 2675 h 4307"/>
              <a:gd name="T40" fmla="*/ 1057 w 4483"/>
              <a:gd name="T41" fmla="*/ 2152 h 4307"/>
              <a:gd name="T42" fmla="*/ 1167 w 4483"/>
              <a:gd name="T43" fmla="*/ 2145 h 4307"/>
              <a:gd name="T44" fmla="*/ 1501 w 4483"/>
              <a:gd name="T45" fmla="*/ 1810 h 4307"/>
              <a:gd name="T46" fmla="*/ 2081 w 4483"/>
              <a:gd name="T47" fmla="*/ 1808 h 4307"/>
              <a:gd name="T48" fmla="*/ 2274 w 4483"/>
              <a:gd name="T49" fmla="*/ 1614 h 4307"/>
              <a:gd name="T50" fmla="*/ 2337 w 4483"/>
              <a:gd name="T51" fmla="*/ 1609 h 4307"/>
              <a:gd name="T52" fmla="*/ 2639 w 4483"/>
              <a:gd name="T53" fmla="*/ 1306 h 4307"/>
              <a:gd name="T54" fmla="*/ 2893 w 4483"/>
              <a:gd name="T55" fmla="*/ 1304 h 4307"/>
              <a:gd name="T56" fmla="*/ 3219 w 4483"/>
              <a:gd name="T57" fmla="*/ 977 h 4307"/>
              <a:gd name="T58" fmla="*/ 3517 w 4483"/>
              <a:gd name="T59" fmla="*/ 975 h 4307"/>
              <a:gd name="T60" fmla="*/ 4483 w 4483"/>
              <a:gd name="T61" fmla="*/ 8 h 4307"/>
              <a:gd name="T62" fmla="*/ 4475 w 4483"/>
              <a:gd name="T63" fmla="*/ 0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483" h="4307">
                <a:moveTo>
                  <a:pt x="4475" y="0"/>
                </a:moveTo>
                <a:lnTo>
                  <a:pt x="4475" y="0"/>
                </a:lnTo>
                <a:lnTo>
                  <a:pt x="3514" y="964"/>
                </a:lnTo>
                <a:lnTo>
                  <a:pt x="3216" y="967"/>
                </a:lnTo>
                <a:lnTo>
                  <a:pt x="2890" y="1293"/>
                </a:lnTo>
                <a:lnTo>
                  <a:pt x="2637" y="1296"/>
                </a:lnTo>
                <a:lnTo>
                  <a:pt x="2331" y="1599"/>
                </a:lnTo>
                <a:lnTo>
                  <a:pt x="2269" y="1604"/>
                </a:lnTo>
                <a:lnTo>
                  <a:pt x="2075" y="1797"/>
                </a:lnTo>
                <a:lnTo>
                  <a:pt x="1498" y="1800"/>
                </a:lnTo>
                <a:lnTo>
                  <a:pt x="1162" y="2134"/>
                </a:lnTo>
                <a:lnTo>
                  <a:pt x="1052" y="2142"/>
                </a:lnTo>
                <a:lnTo>
                  <a:pt x="524" y="2670"/>
                </a:lnTo>
                <a:lnTo>
                  <a:pt x="527" y="2886"/>
                </a:lnTo>
                <a:lnTo>
                  <a:pt x="0" y="3411"/>
                </a:lnTo>
                <a:lnTo>
                  <a:pt x="0" y="4307"/>
                </a:lnTo>
                <a:lnTo>
                  <a:pt x="10" y="4307"/>
                </a:lnTo>
                <a:lnTo>
                  <a:pt x="10" y="3416"/>
                </a:lnTo>
                <a:lnTo>
                  <a:pt x="538" y="2891"/>
                </a:lnTo>
                <a:lnTo>
                  <a:pt x="535" y="2675"/>
                </a:lnTo>
                <a:lnTo>
                  <a:pt x="1057" y="2152"/>
                </a:lnTo>
                <a:lnTo>
                  <a:pt x="1167" y="2145"/>
                </a:lnTo>
                <a:lnTo>
                  <a:pt x="1501" y="1810"/>
                </a:lnTo>
                <a:lnTo>
                  <a:pt x="2081" y="1808"/>
                </a:lnTo>
                <a:lnTo>
                  <a:pt x="2274" y="1614"/>
                </a:lnTo>
                <a:lnTo>
                  <a:pt x="2337" y="1609"/>
                </a:lnTo>
                <a:lnTo>
                  <a:pt x="2639" y="1306"/>
                </a:lnTo>
                <a:lnTo>
                  <a:pt x="2893" y="1304"/>
                </a:lnTo>
                <a:lnTo>
                  <a:pt x="3219" y="977"/>
                </a:lnTo>
                <a:lnTo>
                  <a:pt x="3517" y="975"/>
                </a:lnTo>
                <a:lnTo>
                  <a:pt x="4483" y="8"/>
                </a:lnTo>
                <a:lnTo>
                  <a:pt x="447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8" name="Freeform 684"/>
          <p:cNvSpPr>
            <a:spLocks/>
          </p:cNvSpPr>
          <p:nvPr/>
        </p:nvSpPr>
        <p:spPr bwMode="auto">
          <a:xfrm>
            <a:off x="11018068" y="3074994"/>
            <a:ext cx="6745290" cy="6423037"/>
          </a:xfrm>
          <a:custGeom>
            <a:avLst/>
            <a:gdLst>
              <a:gd name="T0" fmla="*/ 4241 w 4249"/>
              <a:gd name="T1" fmla="*/ 0 h 4046"/>
              <a:gd name="T2" fmla="*/ 3468 w 4249"/>
              <a:gd name="T3" fmla="*/ 771 h 4046"/>
              <a:gd name="T4" fmla="*/ 3102 w 4249"/>
              <a:gd name="T5" fmla="*/ 768 h 4046"/>
              <a:gd name="T6" fmla="*/ 2867 w 4249"/>
              <a:gd name="T7" fmla="*/ 1003 h 4046"/>
              <a:gd name="T8" fmla="*/ 2614 w 4249"/>
              <a:gd name="T9" fmla="*/ 1006 h 4046"/>
              <a:gd name="T10" fmla="*/ 2309 w 4249"/>
              <a:gd name="T11" fmla="*/ 1311 h 4046"/>
              <a:gd name="T12" fmla="*/ 2238 w 4249"/>
              <a:gd name="T13" fmla="*/ 1306 h 4046"/>
              <a:gd name="T14" fmla="*/ 2045 w 4249"/>
              <a:gd name="T15" fmla="*/ 1499 h 4046"/>
              <a:gd name="T16" fmla="*/ 1476 w 4249"/>
              <a:gd name="T17" fmla="*/ 1510 h 4046"/>
              <a:gd name="T18" fmla="*/ 1139 w 4249"/>
              <a:gd name="T19" fmla="*/ 1844 h 4046"/>
              <a:gd name="T20" fmla="*/ 1021 w 4249"/>
              <a:gd name="T21" fmla="*/ 1844 h 4046"/>
              <a:gd name="T22" fmla="*/ 510 w 4249"/>
              <a:gd name="T23" fmla="*/ 2356 h 4046"/>
              <a:gd name="T24" fmla="*/ 520 w 4249"/>
              <a:gd name="T25" fmla="*/ 2583 h 4046"/>
              <a:gd name="T26" fmla="*/ 0 w 4249"/>
              <a:gd name="T27" fmla="*/ 3103 h 4046"/>
              <a:gd name="T28" fmla="*/ 0 w 4249"/>
              <a:gd name="T29" fmla="*/ 4046 h 4046"/>
              <a:gd name="T30" fmla="*/ 11 w 4249"/>
              <a:gd name="T31" fmla="*/ 4046 h 4046"/>
              <a:gd name="T32" fmla="*/ 11 w 4249"/>
              <a:gd name="T33" fmla="*/ 3108 h 4046"/>
              <a:gd name="T34" fmla="*/ 530 w 4249"/>
              <a:gd name="T35" fmla="*/ 2588 h 4046"/>
              <a:gd name="T36" fmla="*/ 520 w 4249"/>
              <a:gd name="T37" fmla="*/ 2361 h 4046"/>
              <a:gd name="T38" fmla="*/ 1027 w 4249"/>
              <a:gd name="T39" fmla="*/ 1854 h 4046"/>
              <a:gd name="T40" fmla="*/ 1144 w 4249"/>
              <a:gd name="T41" fmla="*/ 1854 h 4046"/>
              <a:gd name="T42" fmla="*/ 1478 w 4249"/>
              <a:gd name="T43" fmla="*/ 1520 h 4046"/>
              <a:gd name="T44" fmla="*/ 2050 w 4249"/>
              <a:gd name="T45" fmla="*/ 1510 h 4046"/>
              <a:gd name="T46" fmla="*/ 2243 w 4249"/>
              <a:gd name="T47" fmla="*/ 1316 h 4046"/>
              <a:gd name="T48" fmla="*/ 2314 w 4249"/>
              <a:gd name="T49" fmla="*/ 1322 h 4046"/>
              <a:gd name="T50" fmla="*/ 2617 w 4249"/>
              <a:gd name="T51" fmla="*/ 1016 h 4046"/>
              <a:gd name="T52" fmla="*/ 2870 w 4249"/>
              <a:gd name="T53" fmla="*/ 1013 h 4046"/>
              <a:gd name="T54" fmla="*/ 3108 w 4249"/>
              <a:gd name="T55" fmla="*/ 778 h 4046"/>
              <a:gd name="T56" fmla="*/ 3473 w 4249"/>
              <a:gd name="T57" fmla="*/ 781 h 4046"/>
              <a:gd name="T58" fmla="*/ 4249 w 4249"/>
              <a:gd name="T59" fmla="*/ 8 h 4046"/>
              <a:gd name="T60" fmla="*/ 4241 w 4249"/>
              <a:gd name="T61" fmla="*/ 0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49" h="4046">
                <a:moveTo>
                  <a:pt x="4241" y="0"/>
                </a:moveTo>
                <a:lnTo>
                  <a:pt x="3468" y="771"/>
                </a:lnTo>
                <a:lnTo>
                  <a:pt x="3102" y="768"/>
                </a:lnTo>
                <a:lnTo>
                  <a:pt x="2867" y="1003"/>
                </a:lnTo>
                <a:lnTo>
                  <a:pt x="2614" y="1006"/>
                </a:lnTo>
                <a:lnTo>
                  <a:pt x="2309" y="1311"/>
                </a:lnTo>
                <a:lnTo>
                  <a:pt x="2238" y="1306"/>
                </a:lnTo>
                <a:lnTo>
                  <a:pt x="2045" y="1499"/>
                </a:lnTo>
                <a:lnTo>
                  <a:pt x="1476" y="1510"/>
                </a:lnTo>
                <a:lnTo>
                  <a:pt x="1139" y="1844"/>
                </a:lnTo>
                <a:lnTo>
                  <a:pt x="1021" y="1844"/>
                </a:lnTo>
                <a:lnTo>
                  <a:pt x="510" y="2356"/>
                </a:lnTo>
                <a:lnTo>
                  <a:pt x="520" y="2583"/>
                </a:lnTo>
                <a:lnTo>
                  <a:pt x="0" y="3103"/>
                </a:lnTo>
                <a:lnTo>
                  <a:pt x="0" y="4046"/>
                </a:lnTo>
                <a:lnTo>
                  <a:pt x="11" y="4046"/>
                </a:lnTo>
                <a:lnTo>
                  <a:pt x="11" y="3108"/>
                </a:lnTo>
                <a:lnTo>
                  <a:pt x="530" y="2588"/>
                </a:lnTo>
                <a:lnTo>
                  <a:pt x="520" y="2361"/>
                </a:lnTo>
                <a:lnTo>
                  <a:pt x="1027" y="1854"/>
                </a:lnTo>
                <a:lnTo>
                  <a:pt x="1144" y="1854"/>
                </a:lnTo>
                <a:lnTo>
                  <a:pt x="1478" y="1520"/>
                </a:lnTo>
                <a:lnTo>
                  <a:pt x="2050" y="1510"/>
                </a:lnTo>
                <a:lnTo>
                  <a:pt x="2243" y="1316"/>
                </a:lnTo>
                <a:lnTo>
                  <a:pt x="2314" y="1322"/>
                </a:lnTo>
                <a:lnTo>
                  <a:pt x="2617" y="1016"/>
                </a:lnTo>
                <a:lnTo>
                  <a:pt x="2870" y="1013"/>
                </a:lnTo>
                <a:lnTo>
                  <a:pt x="3108" y="778"/>
                </a:lnTo>
                <a:lnTo>
                  <a:pt x="3473" y="781"/>
                </a:lnTo>
                <a:lnTo>
                  <a:pt x="4249" y="8"/>
                </a:lnTo>
                <a:lnTo>
                  <a:pt x="42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29" name="Freeform 685"/>
          <p:cNvSpPr>
            <a:spLocks/>
          </p:cNvSpPr>
          <p:nvPr/>
        </p:nvSpPr>
        <p:spPr bwMode="auto">
          <a:xfrm>
            <a:off x="11018068" y="3074994"/>
            <a:ext cx="6745290" cy="6423037"/>
          </a:xfrm>
          <a:custGeom>
            <a:avLst/>
            <a:gdLst>
              <a:gd name="T0" fmla="*/ 4241 w 4249"/>
              <a:gd name="T1" fmla="*/ 0 h 4046"/>
              <a:gd name="T2" fmla="*/ 3468 w 4249"/>
              <a:gd name="T3" fmla="*/ 771 h 4046"/>
              <a:gd name="T4" fmla="*/ 3102 w 4249"/>
              <a:gd name="T5" fmla="*/ 768 h 4046"/>
              <a:gd name="T6" fmla="*/ 2867 w 4249"/>
              <a:gd name="T7" fmla="*/ 1003 h 4046"/>
              <a:gd name="T8" fmla="*/ 2614 w 4249"/>
              <a:gd name="T9" fmla="*/ 1006 h 4046"/>
              <a:gd name="T10" fmla="*/ 2309 w 4249"/>
              <a:gd name="T11" fmla="*/ 1311 h 4046"/>
              <a:gd name="T12" fmla="*/ 2238 w 4249"/>
              <a:gd name="T13" fmla="*/ 1306 h 4046"/>
              <a:gd name="T14" fmla="*/ 2045 w 4249"/>
              <a:gd name="T15" fmla="*/ 1499 h 4046"/>
              <a:gd name="T16" fmla="*/ 1476 w 4249"/>
              <a:gd name="T17" fmla="*/ 1510 h 4046"/>
              <a:gd name="T18" fmla="*/ 1139 w 4249"/>
              <a:gd name="T19" fmla="*/ 1844 h 4046"/>
              <a:gd name="T20" fmla="*/ 1021 w 4249"/>
              <a:gd name="T21" fmla="*/ 1844 h 4046"/>
              <a:gd name="T22" fmla="*/ 510 w 4249"/>
              <a:gd name="T23" fmla="*/ 2356 h 4046"/>
              <a:gd name="T24" fmla="*/ 520 w 4249"/>
              <a:gd name="T25" fmla="*/ 2583 h 4046"/>
              <a:gd name="T26" fmla="*/ 0 w 4249"/>
              <a:gd name="T27" fmla="*/ 3103 h 4046"/>
              <a:gd name="T28" fmla="*/ 0 w 4249"/>
              <a:gd name="T29" fmla="*/ 4046 h 4046"/>
              <a:gd name="T30" fmla="*/ 11 w 4249"/>
              <a:gd name="T31" fmla="*/ 4046 h 4046"/>
              <a:gd name="T32" fmla="*/ 11 w 4249"/>
              <a:gd name="T33" fmla="*/ 3108 h 4046"/>
              <a:gd name="T34" fmla="*/ 530 w 4249"/>
              <a:gd name="T35" fmla="*/ 2588 h 4046"/>
              <a:gd name="T36" fmla="*/ 520 w 4249"/>
              <a:gd name="T37" fmla="*/ 2361 h 4046"/>
              <a:gd name="T38" fmla="*/ 1027 w 4249"/>
              <a:gd name="T39" fmla="*/ 1854 h 4046"/>
              <a:gd name="T40" fmla="*/ 1144 w 4249"/>
              <a:gd name="T41" fmla="*/ 1854 h 4046"/>
              <a:gd name="T42" fmla="*/ 1478 w 4249"/>
              <a:gd name="T43" fmla="*/ 1520 h 4046"/>
              <a:gd name="T44" fmla="*/ 2050 w 4249"/>
              <a:gd name="T45" fmla="*/ 1510 h 4046"/>
              <a:gd name="T46" fmla="*/ 2243 w 4249"/>
              <a:gd name="T47" fmla="*/ 1316 h 4046"/>
              <a:gd name="T48" fmla="*/ 2314 w 4249"/>
              <a:gd name="T49" fmla="*/ 1322 h 4046"/>
              <a:gd name="T50" fmla="*/ 2617 w 4249"/>
              <a:gd name="T51" fmla="*/ 1016 h 4046"/>
              <a:gd name="T52" fmla="*/ 2870 w 4249"/>
              <a:gd name="T53" fmla="*/ 1013 h 4046"/>
              <a:gd name="T54" fmla="*/ 3108 w 4249"/>
              <a:gd name="T55" fmla="*/ 778 h 4046"/>
              <a:gd name="T56" fmla="*/ 3473 w 4249"/>
              <a:gd name="T57" fmla="*/ 781 h 4046"/>
              <a:gd name="T58" fmla="*/ 4249 w 4249"/>
              <a:gd name="T59" fmla="*/ 8 h 4046"/>
              <a:gd name="T60" fmla="*/ 4241 w 4249"/>
              <a:gd name="T61" fmla="*/ 0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49" h="4046">
                <a:moveTo>
                  <a:pt x="4241" y="0"/>
                </a:moveTo>
                <a:lnTo>
                  <a:pt x="3468" y="771"/>
                </a:lnTo>
                <a:lnTo>
                  <a:pt x="3102" y="768"/>
                </a:lnTo>
                <a:lnTo>
                  <a:pt x="2867" y="1003"/>
                </a:lnTo>
                <a:lnTo>
                  <a:pt x="2614" y="1006"/>
                </a:lnTo>
                <a:lnTo>
                  <a:pt x="2309" y="1311"/>
                </a:lnTo>
                <a:lnTo>
                  <a:pt x="2238" y="1306"/>
                </a:lnTo>
                <a:lnTo>
                  <a:pt x="2045" y="1499"/>
                </a:lnTo>
                <a:lnTo>
                  <a:pt x="1476" y="1510"/>
                </a:lnTo>
                <a:lnTo>
                  <a:pt x="1139" y="1844"/>
                </a:lnTo>
                <a:lnTo>
                  <a:pt x="1021" y="1844"/>
                </a:lnTo>
                <a:lnTo>
                  <a:pt x="510" y="2356"/>
                </a:lnTo>
                <a:lnTo>
                  <a:pt x="520" y="2583"/>
                </a:lnTo>
                <a:lnTo>
                  <a:pt x="0" y="3103"/>
                </a:lnTo>
                <a:lnTo>
                  <a:pt x="0" y="4046"/>
                </a:lnTo>
                <a:lnTo>
                  <a:pt x="11" y="4046"/>
                </a:lnTo>
                <a:lnTo>
                  <a:pt x="11" y="3108"/>
                </a:lnTo>
                <a:lnTo>
                  <a:pt x="530" y="2588"/>
                </a:lnTo>
                <a:lnTo>
                  <a:pt x="520" y="2361"/>
                </a:lnTo>
                <a:lnTo>
                  <a:pt x="1027" y="1854"/>
                </a:lnTo>
                <a:lnTo>
                  <a:pt x="1144" y="1854"/>
                </a:lnTo>
                <a:lnTo>
                  <a:pt x="1478" y="1520"/>
                </a:lnTo>
                <a:lnTo>
                  <a:pt x="2050" y="1510"/>
                </a:lnTo>
                <a:lnTo>
                  <a:pt x="2243" y="1316"/>
                </a:lnTo>
                <a:lnTo>
                  <a:pt x="2314" y="1322"/>
                </a:lnTo>
                <a:lnTo>
                  <a:pt x="2617" y="1016"/>
                </a:lnTo>
                <a:lnTo>
                  <a:pt x="2870" y="1013"/>
                </a:lnTo>
                <a:lnTo>
                  <a:pt x="3108" y="778"/>
                </a:lnTo>
                <a:lnTo>
                  <a:pt x="3473" y="781"/>
                </a:lnTo>
                <a:lnTo>
                  <a:pt x="4249" y="8"/>
                </a:lnTo>
                <a:lnTo>
                  <a:pt x="424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30" name="Freeform 686"/>
          <p:cNvSpPr>
            <a:spLocks/>
          </p:cNvSpPr>
          <p:nvPr/>
        </p:nvSpPr>
        <p:spPr bwMode="auto">
          <a:xfrm>
            <a:off x="12448406" y="2420942"/>
            <a:ext cx="4440239" cy="2379667"/>
          </a:xfrm>
          <a:custGeom>
            <a:avLst/>
            <a:gdLst>
              <a:gd name="T0" fmla="*/ 1069 w 1071"/>
              <a:gd name="T1" fmla="*/ 0 h 574"/>
              <a:gd name="T2" fmla="*/ 1069 w 1071"/>
              <a:gd name="T3" fmla="*/ 0 h 574"/>
              <a:gd name="T4" fmla="*/ 914 w 1071"/>
              <a:gd name="T5" fmla="*/ 155 h 574"/>
              <a:gd name="T6" fmla="*/ 799 w 1071"/>
              <a:gd name="T7" fmla="*/ 156 h 574"/>
              <a:gd name="T8" fmla="*/ 661 w 1071"/>
              <a:gd name="T9" fmla="*/ 294 h 574"/>
              <a:gd name="T10" fmla="*/ 533 w 1071"/>
              <a:gd name="T11" fmla="*/ 293 h 574"/>
              <a:gd name="T12" fmla="*/ 447 w 1071"/>
              <a:gd name="T13" fmla="*/ 378 h 574"/>
              <a:gd name="T14" fmla="*/ 447 w 1071"/>
              <a:gd name="T15" fmla="*/ 407 h 574"/>
              <a:gd name="T16" fmla="*/ 415 w 1071"/>
              <a:gd name="T17" fmla="*/ 439 h 574"/>
              <a:gd name="T18" fmla="*/ 377 w 1071"/>
              <a:gd name="T19" fmla="*/ 437 h 574"/>
              <a:gd name="T20" fmla="*/ 308 w 1071"/>
              <a:gd name="T21" fmla="*/ 506 h 574"/>
              <a:gd name="T22" fmla="*/ 143 w 1071"/>
              <a:gd name="T23" fmla="*/ 507 h 574"/>
              <a:gd name="T24" fmla="*/ 117 w 1071"/>
              <a:gd name="T25" fmla="*/ 533 h 574"/>
              <a:gd name="T26" fmla="*/ 37 w 1071"/>
              <a:gd name="T27" fmla="*/ 534 h 574"/>
              <a:gd name="T28" fmla="*/ 0 w 1071"/>
              <a:gd name="T29" fmla="*/ 571 h 574"/>
              <a:gd name="T30" fmla="*/ 2 w 1071"/>
              <a:gd name="T31" fmla="*/ 574 h 574"/>
              <a:gd name="T32" fmla="*/ 39 w 1071"/>
              <a:gd name="T33" fmla="*/ 538 h 574"/>
              <a:gd name="T34" fmla="*/ 119 w 1071"/>
              <a:gd name="T35" fmla="*/ 537 h 574"/>
              <a:gd name="T36" fmla="*/ 144 w 1071"/>
              <a:gd name="T37" fmla="*/ 511 h 574"/>
              <a:gd name="T38" fmla="*/ 310 w 1071"/>
              <a:gd name="T39" fmla="*/ 510 h 574"/>
              <a:gd name="T40" fmla="*/ 379 w 1071"/>
              <a:gd name="T41" fmla="*/ 441 h 574"/>
              <a:gd name="T42" fmla="*/ 416 w 1071"/>
              <a:gd name="T43" fmla="*/ 443 h 574"/>
              <a:gd name="T44" fmla="*/ 450 w 1071"/>
              <a:gd name="T45" fmla="*/ 409 h 574"/>
              <a:gd name="T46" fmla="*/ 451 w 1071"/>
              <a:gd name="T47" fmla="*/ 380 h 574"/>
              <a:gd name="T48" fmla="*/ 534 w 1071"/>
              <a:gd name="T49" fmla="*/ 297 h 574"/>
              <a:gd name="T50" fmla="*/ 663 w 1071"/>
              <a:gd name="T51" fmla="*/ 298 h 574"/>
              <a:gd name="T52" fmla="*/ 801 w 1071"/>
              <a:gd name="T53" fmla="*/ 160 h 574"/>
              <a:gd name="T54" fmla="*/ 915 w 1071"/>
              <a:gd name="T55" fmla="*/ 159 h 574"/>
              <a:gd name="T56" fmla="*/ 1071 w 1071"/>
              <a:gd name="T57" fmla="*/ 3 h 574"/>
              <a:gd name="T58" fmla="*/ 1069 w 1071"/>
              <a:gd name="T59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1" h="574">
                <a:moveTo>
                  <a:pt x="1069" y="0"/>
                </a:moveTo>
                <a:cubicBezTo>
                  <a:pt x="1069" y="0"/>
                  <a:pt x="1069" y="0"/>
                  <a:pt x="1069" y="0"/>
                </a:cubicBezTo>
                <a:cubicBezTo>
                  <a:pt x="914" y="155"/>
                  <a:pt x="914" y="155"/>
                  <a:pt x="914" y="155"/>
                </a:cubicBezTo>
                <a:cubicBezTo>
                  <a:pt x="799" y="156"/>
                  <a:pt x="799" y="156"/>
                  <a:pt x="799" y="156"/>
                </a:cubicBezTo>
                <a:cubicBezTo>
                  <a:pt x="661" y="294"/>
                  <a:pt x="661" y="294"/>
                  <a:pt x="661" y="294"/>
                </a:cubicBezTo>
                <a:cubicBezTo>
                  <a:pt x="533" y="293"/>
                  <a:pt x="533" y="293"/>
                  <a:pt x="533" y="293"/>
                </a:cubicBezTo>
                <a:cubicBezTo>
                  <a:pt x="447" y="378"/>
                  <a:pt x="447" y="378"/>
                  <a:pt x="447" y="378"/>
                </a:cubicBezTo>
                <a:cubicBezTo>
                  <a:pt x="447" y="407"/>
                  <a:pt x="447" y="407"/>
                  <a:pt x="447" y="407"/>
                </a:cubicBezTo>
                <a:cubicBezTo>
                  <a:pt x="415" y="439"/>
                  <a:pt x="415" y="439"/>
                  <a:pt x="415" y="439"/>
                </a:cubicBezTo>
                <a:cubicBezTo>
                  <a:pt x="377" y="437"/>
                  <a:pt x="377" y="437"/>
                  <a:pt x="377" y="437"/>
                </a:cubicBezTo>
                <a:cubicBezTo>
                  <a:pt x="308" y="506"/>
                  <a:pt x="308" y="506"/>
                  <a:pt x="308" y="506"/>
                </a:cubicBezTo>
                <a:cubicBezTo>
                  <a:pt x="143" y="507"/>
                  <a:pt x="143" y="507"/>
                  <a:pt x="143" y="507"/>
                </a:cubicBezTo>
                <a:cubicBezTo>
                  <a:pt x="117" y="533"/>
                  <a:pt x="117" y="533"/>
                  <a:pt x="117" y="533"/>
                </a:cubicBezTo>
                <a:cubicBezTo>
                  <a:pt x="37" y="534"/>
                  <a:pt x="37" y="534"/>
                  <a:pt x="37" y="534"/>
                </a:cubicBezTo>
                <a:cubicBezTo>
                  <a:pt x="0" y="571"/>
                  <a:pt x="0" y="571"/>
                  <a:pt x="0" y="571"/>
                </a:cubicBezTo>
                <a:cubicBezTo>
                  <a:pt x="1" y="572"/>
                  <a:pt x="2" y="573"/>
                  <a:pt x="2" y="574"/>
                </a:cubicBezTo>
                <a:cubicBezTo>
                  <a:pt x="39" y="538"/>
                  <a:pt x="39" y="538"/>
                  <a:pt x="39" y="538"/>
                </a:cubicBezTo>
                <a:cubicBezTo>
                  <a:pt x="119" y="537"/>
                  <a:pt x="119" y="537"/>
                  <a:pt x="119" y="537"/>
                </a:cubicBezTo>
                <a:cubicBezTo>
                  <a:pt x="144" y="511"/>
                  <a:pt x="144" y="511"/>
                  <a:pt x="144" y="511"/>
                </a:cubicBezTo>
                <a:cubicBezTo>
                  <a:pt x="310" y="510"/>
                  <a:pt x="310" y="510"/>
                  <a:pt x="310" y="510"/>
                </a:cubicBezTo>
                <a:cubicBezTo>
                  <a:pt x="379" y="441"/>
                  <a:pt x="379" y="441"/>
                  <a:pt x="379" y="441"/>
                </a:cubicBezTo>
                <a:cubicBezTo>
                  <a:pt x="416" y="443"/>
                  <a:pt x="416" y="443"/>
                  <a:pt x="416" y="443"/>
                </a:cubicBezTo>
                <a:cubicBezTo>
                  <a:pt x="450" y="409"/>
                  <a:pt x="450" y="409"/>
                  <a:pt x="450" y="409"/>
                </a:cubicBezTo>
                <a:cubicBezTo>
                  <a:pt x="451" y="380"/>
                  <a:pt x="451" y="380"/>
                  <a:pt x="451" y="380"/>
                </a:cubicBezTo>
                <a:cubicBezTo>
                  <a:pt x="534" y="297"/>
                  <a:pt x="534" y="297"/>
                  <a:pt x="534" y="297"/>
                </a:cubicBezTo>
                <a:cubicBezTo>
                  <a:pt x="663" y="298"/>
                  <a:pt x="663" y="298"/>
                  <a:pt x="663" y="298"/>
                </a:cubicBezTo>
                <a:cubicBezTo>
                  <a:pt x="801" y="160"/>
                  <a:pt x="801" y="160"/>
                  <a:pt x="801" y="160"/>
                </a:cubicBezTo>
                <a:cubicBezTo>
                  <a:pt x="915" y="159"/>
                  <a:pt x="915" y="159"/>
                  <a:pt x="915" y="159"/>
                </a:cubicBezTo>
                <a:cubicBezTo>
                  <a:pt x="1071" y="3"/>
                  <a:pt x="1071" y="3"/>
                  <a:pt x="1071" y="3"/>
                </a:cubicBezTo>
                <a:cubicBezTo>
                  <a:pt x="1069" y="0"/>
                  <a:pt x="1069" y="0"/>
                  <a:pt x="106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31" name="Freeform 687"/>
          <p:cNvSpPr>
            <a:spLocks/>
          </p:cNvSpPr>
          <p:nvPr/>
        </p:nvSpPr>
        <p:spPr bwMode="auto">
          <a:xfrm>
            <a:off x="12175356" y="2490792"/>
            <a:ext cx="4762502" cy="2644780"/>
          </a:xfrm>
          <a:custGeom>
            <a:avLst/>
            <a:gdLst>
              <a:gd name="T0" fmla="*/ 1146 w 1149"/>
              <a:gd name="T1" fmla="*/ 0 h 638"/>
              <a:gd name="T2" fmla="*/ 989 w 1149"/>
              <a:gd name="T3" fmla="*/ 157 h 638"/>
              <a:gd name="T4" fmla="*/ 875 w 1149"/>
              <a:gd name="T5" fmla="*/ 158 h 638"/>
              <a:gd name="T6" fmla="*/ 737 w 1149"/>
              <a:gd name="T7" fmla="*/ 296 h 638"/>
              <a:gd name="T8" fmla="*/ 609 w 1149"/>
              <a:gd name="T9" fmla="*/ 294 h 638"/>
              <a:gd name="T10" fmla="*/ 523 w 1149"/>
              <a:gd name="T11" fmla="*/ 380 h 638"/>
              <a:gd name="T12" fmla="*/ 520 w 1149"/>
              <a:gd name="T13" fmla="*/ 406 h 638"/>
              <a:gd name="T14" fmla="*/ 488 w 1149"/>
              <a:gd name="T15" fmla="*/ 438 h 638"/>
              <a:gd name="T16" fmla="*/ 453 w 1149"/>
              <a:gd name="T17" fmla="*/ 439 h 638"/>
              <a:gd name="T18" fmla="*/ 384 w 1149"/>
              <a:gd name="T19" fmla="*/ 508 h 638"/>
              <a:gd name="T20" fmla="*/ 219 w 1149"/>
              <a:gd name="T21" fmla="*/ 509 h 638"/>
              <a:gd name="T22" fmla="*/ 193 w 1149"/>
              <a:gd name="T23" fmla="*/ 535 h 638"/>
              <a:gd name="T24" fmla="*/ 113 w 1149"/>
              <a:gd name="T25" fmla="*/ 535 h 638"/>
              <a:gd name="T26" fmla="*/ 14 w 1149"/>
              <a:gd name="T27" fmla="*/ 634 h 638"/>
              <a:gd name="T28" fmla="*/ 0 w 1149"/>
              <a:gd name="T29" fmla="*/ 634 h 638"/>
              <a:gd name="T30" fmla="*/ 1 w 1149"/>
              <a:gd name="T31" fmla="*/ 638 h 638"/>
              <a:gd name="T32" fmla="*/ 16 w 1149"/>
              <a:gd name="T33" fmla="*/ 638 h 638"/>
              <a:gd name="T34" fmla="*/ 115 w 1149"/>
              <a:gd name="T35" fmla="*/ 539 h 638"/>
              <a:gd name="T36" fmla="*/ 195 w 1149"/>
              <a:gd name="T37" fmla="*/ 539 h 638"/>
              <a:gd name="T38" fmla="*/ 220 w 1149"/>
              <a:gd name="T39" fmla="*/ 513 h 638"/>
              <a:gd name="T40" fmla="*/ 385 w 1149"/>
              <a:gd name="T41" fmla="*/ 512 h 638"/>
              <a:gd name="T42" fmla="*/ 455 w 1149"/>
              <a:gd name="T43" fmla="*/ 443 h 638"/>
              <a:gd name="T44" fmla="*/ 489 w 1149"/>
              <a:gd name="T45" fmla="*/ 442 h 638"/>
              <a:gd name="T46" fmla="*/ 523 w 1149"/>
              <a:gd name="T47" fmla="*/ 408 h 638"/>
              <a:gd name="T48" fmla="*/ 527 w 1149"/>
              <a:gd name="T49" fmla="*/ 382 h 638"/>
              <a:gd name="T50" fmla="*/ 610 w 1149"/>
              <a:gd name="T51" fmla="*/ 298 h 638"/>
              <a:gd name="T52" fmla="*/ 739 w 1149"/>
              <a:gd name="T53" fmla="*/ 300 h 638"/>
              <a:gd name="T54" fmla="*/ 877 w 1149"/>
              <a:gd name="T55" fmla="*/ 162 h 638"/>
              <a:gd name="T56" fmla="*/ 991 w 1149"/>
              <a:gd name="T57" fmla="*/ 161 h 638"/>
              <a:gd name="T58" fmla="*/ 1149 w 1149"/>
              <a:gd name="T59" fmla="*/ 3 h 638"/>
              <a:gd name="T60" fmla="*/ 1146 w 1149"/>
              <a:gd name="T61" fmla="*/ 0 h 638"/>
              <a:gd name="T62" fmla="*/ 1146 w 1149"/>
              <a:gd name="T63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149" h="638">
                <a:moveTo>
                  <a:pt x="1146" y="0"/>
                </a:moveTo>
                <a:cubicBezTo>
                  <a:pt x="989" y="157"/>
                  <a:pt x="989" y="157"/>
                  <a:pt x="989" y="157"/>
                </a:cubicBezTo>
                <a:cubicBezTo>
                  <a:pt x="875" y="158"/>
                  <a:pt x="875" y="158"/>
                  <a:pt x="875" y="158"/>
                </a:cubicBezTo>
                <a:cubicBezTo>
                  <a:pt x="737" y="296"/>
                  <a:pt x="737" y="296"/>
                  <a:pt x="737" y="296"/>
                </a:cubicBezTo>
                <a:cubicBezTo>
                  <a:pt x="609" y="294"/>
                  <a:pt x="609" y="294"/>
                  <a:pt x="609" y="294"/>
                </a:cubicBezTo>
                <a:cubicBezTo>
                  <a:pt x="523" y="380"/>
                  <a:pt x="523" y="380"/>
                  <a:pt x="523" y="380"/>
                </a:cubicBezTo>
                <a:cubicBezTo>
                  <a:pt x="520" y="406"/>
                  <a:pt x="520" y="406"/>
                  <a:pt x="520" y="406"/>
                </a:cubicBezTo>
                <a:cubicBezTo>
                  <a:pt x="488" y="438"/>
                  <a:pt x="488" y="438"/>
                  <a:pt x="488" y="438"/>
                </a:cubicBezTo>
                <a:cubicBezTo>
                  <a:pt x="453" y="439"/>
                  <a:pt x="453" y="439"/>
                  <a:pt x="453" y="439"/>
                </a:cubicBezTo>
                <a:cubicBezTo>
                  <a:pt x="384" y="508"/>
                  <a:pt x="384" y="508"/>
                  <a:pt x="384" y="508"/>
                </a:cubicBezTo>
                <a:cubicBezTo>
                  <a:pt x="219" y="509"/>
                  <a:pt x="219" y="509"/>
                  <a:pt x="219" y="509"/>
                </a:cubicBezTo>
                <a:cubicBezTo>
                  <a:pt x="193" y="535"/>
                  <a:pt x="193" y="535"/>
                  <a:pt x="193" y="535"/>
                </a:cubicBezTo>
                <a:cubicBezTo>
                  <a:pt x="113" y="535"/>
                  <a:pt x="113" y="535"/>
                  <a:pt x="113" y="535"/>
                </a:cubicBezTo>
                <a:cubicBezTo>
                  <a:pt x="14" y="634"/>
                  <a:pt x="14" y="634"/>
                  <a:pt x="14" y="634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1" y="637"/>
                  <a:pt x="1" y="638"/>
                </a:cubicBezTo>
                <a:cubicBezTo>
                  <a:pt x="16" y="638"/>
                  <a:pt x="16" y="638"/>
                  <a:pt x="16" y="638"/>
                </a:cubicBezTo>
                <a:cubicBezTo>
                  <a:pt x="115" y="539"/>
                  <a:pt x="115" y="539"/>
                  <a:pt x="115" y="539"/>
                </a:cubicBezTo>
                <a:cubicBezTo>
                  <a:pt x="195" y="539"/>
                  <a:pt x="195" y="539"/>
                  <a:pt x="195" y="539"/>
                </a:cubicBezTo>
                <a:cubicBezTo>
                  <a:pt x="220" y="513"/>
                  <a:pt x="220" y="513"/>
                  <a:pt x="220" y="513"/>
                </a:cubicBezTo>
                <a:cubicBezTo>
                  <a:pt x="385" y="512"/>
                  <a:pt x="385" y="512"/>
                  <a:pt x="385" y="512"/>
                </a:cubicBezTo>
                <a:cubicBezTo>
                  <a:pt x="455" y="443"/>
                  <a:pt x="455" y="443"/>
                  <a:pt x="455" y="443"/>
                </a:cubicBezTo>
                <a:cubicBezTo>
                  <a:pt x="489" y="442"/>
                  <a:pt x="489" y="442"/>
                  <a:pt x="489" y="442"/>
                </a:cubicBezTo>
                <a:cubicBezTo>
                  <a:pt x="523" y="408"/>
                  <a:pt x="523" y="408"/>
                  <a:pt x="523" y="408"/>
                </a:cubicBezTo>
                <a:cubicBezTo>
                  <a:pt x="527" y="382"/>
                  <a:pt x="527" y="382"/>
                  <a:pt x="527" y="382"/>
                </a:cubicBezTo>
                <a:cubicBezTo>
                  <a:pt x="610" y="298"/>
                  <a:pt x="610" y="298"/>
                  <a:pt x="610" y="298"/>
                </a:cubicBezTo>
                <a:cubicBezTo>
                  <a:pt x="739" y="300"/>
                  <a:pt x="739" y="300"/>
                  <a:pt x="739" y="300"/>
                </a:cubicBezTo>
                <a:cubicBezTo>
                  <a:pt x="877" y="162"/>
                  <a:pt x="877" y="162"/>
                  <a:pt x="877" y="162"/>
                </a:cubicBezTo>
                <a:cubicBezTo>
                  <a:pt x="991" y="161"/>
                  <a:pt x="991" y="161"/>
                  <a:pt x="991" y="161"/>
                </a:cubicBezTo>
                <a:cubicBezTo>
                  <a:pt x="1149" y="3"/>
                  <a:pt x="1149" y="3"/>
                  <a:pt x="1149" y="3"/>
                </a:cubicBezTo>
                <a:cubicBezTo>
                  <a:pt x="1146" y="0"/>
                  <a:pt x="1146" y="0"/>
                  <a:pt x="1146" y="0"/>
                </a:cubicBezTo>
                <a:cubicBezTo>
                  <a:pt x="1146" y="0"/>
                  <a:pt x="1146" y="0"/>
                  <a:pt x="114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32" name="Freeform 688"/>
          <p:cNvSpPr>
            <a:spLocks noEditPoints="1"/>
          </p:cNvSpPr>
          <p:nvPr/>
        </p:nvSpPr>
        <p:spPr bwMode="auto">
          <a:xfrm>
            <a:off x="11284768" y="6110299"/>
            <a:ext cx="2151063" cy="3586169"/>
          </a:xfrm>
          <a:custGeom>
            <a:avLst/>
            <a:gdLst>
              <a:gd name="T0" fmla="*/ 242 w 519"/>
              <a:gd name="T1" fmla="*/ 189 h 865"/>
              <a:gd name="T2" fmla="*/ 194 w 519"/>
              <a:gd name="T3" fmla="*/ 237 h 865"/>
              <a:gd name="T4" fmla="*/ 194 w 519"/>
              <a:gd name="T5" fmla="*/ 321 h 865"/>
              <a:gd name="T6" fmla="*/ 0 w 519"/>
              <a:gd name="T7" fmla="*/ 515 h 865"/>
              <a:gd name="T8" fmla="*/ 0 w 519"/>
              <a:gd name="T9" fmla="*/ 865 h 865"/>
              <a:gd name="T10" fmla="*/ 4 w 519"/>
              <a:gd name="T11" fmla="*/ 865 h 865"/>
              <a:gd name="T12" fmla="*/ 4 w 519"/>
              <a:gd name="T13" fmla="*/ 516 h 865"/>
              <a:gd name="T14" fmla="*/ 198 w 519"/>
              <a:gd name="T15" fmla="*/ 323 h 865"/>
              <a:gd name="T16" fmla="*/ 198 w 519"/>
              <a:gd name="T17" fmla="*/ 239 h 865"/>
              <a:gd name="T18" fmla="*/ 245 w 519"/>
              <a:gd name="T19" fmla="*/ 192 h 865"/>
              <a:gd name="T20" fmla="*/ 242 w 519"/>
              <a:gd name="T21" fmla="*/ 189 h 865"/>
              <a:gd name="T22" fmla="*/ 507 w 519"/>
              <a:gd name="T23" fmla="*/ 0 h 865"/>
              <a:gd name="T24" fmla="*/ 476 w 519"/>
              <a:gd name="T25" fmla="*/ 0 h 865"/>
              <a:gd name="T26" fmla="*/ 433 w 519"/>
              <a:gd name="T27" fmla="*/ 43 h 865"/>
              <a:gd name="T28" fmla="*/ 389 w 519"/>
              <a:gd name="T29" fmla="*/ 43 h 865"/>
              <a:gd name="T30" fmla="*/ 271 w 519"/>
              <a:gd name="T31" fmla="*/ 161 h 865"/>
              <a:gd name="T32" fmla="*/ 274 w 519"/>
              <a:gd name="T33" fmla="*/ 163 h 865"/>
              <a:gd name="T34" fmla="*/ 390 w 519"/>
              <a:gd name="T35" fmla="*/ 47 h 865"/>
              <a:gd name="T36" fmla="*/ 435 w 519"/>
              <a:gd name="T37" fmla="*/ 47 h 865"/>
              <a:gd name="T38" fmla="*/ 478 w 519"/>
              <a:gd name="T39" fmla="*/ 4 h 865"/>
              <a:gd name="T40" fmla="*/ 506 w 519"/>
              <a:gd name="T41" fmla="*/ 4 h 865"/>
              <a:gd name="T42" fmla="*/ 515 w 519"/>
              <a:gd name="T43" fmla="*/ 13 h 865"/>
              <a:gd name="T44" fmla="*/ 519 w 519"/>
              <a:gd name="T45" fmla="*/ 11 h 865"/>
              <a:gd name="T46" fmla="*/ 507 w 519"/>
              <a:gd name="T4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9" h="865">
                <a:moveTo>
                  <a:pt x="242" y="189"/>
                </a:moveTo>
                <a:cubicBezTo>
                  <a:pt x="194" y="237"/>
                  <a:pt x="194" y="237"/>
                  <a:pt x="194" y="237"/>
                </a:cubicBezTo>
                <a:cubicBezTo>
                  <a:pt x="194" y="321"/>
                  <a:pt x="194" y="321"/>
                  <a:pt x="194" y="321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865"/>
                  <a:pt x="0" y="865"/>
                  <a:pt x="0" y="865"/>
                </a:cubicBezTo>
                <a:cubicBezTo>
                  <a:pt x="4" y="865"/>
                  <a:pt x="4" y="865"/>
                  <a:pt x="4" y="865"/>
                </a:cubicBezTo>
                <a:cubicBezTo>
                  <a:pt x="4" y="516"/>
                  <a:pt x="4" y="516"/>
                  <a:pt x="4" y="516"/>
                </a:cubicBezTo>
                <a:cubicBezTo>
                  <a:pt x="198" y="323"/>
                  <a:pt x="198" y="323"/>
                  <a:pt x="198" y="323"/>
                </a:cubicBezTo>
                <a:cubicBezTo>
                  <a:pt x="198" y="239"/>
                  <a:pt x="198" y="239"/>
                  <a:pt x="198" y="239"/>
                </a:cubicBezTo>
                <a:cubicBezTo>
                  <a:pt x="245" y="192"/>
                  <a:pt x="245" y="192"/>
                  <a:pt x="245" y="192"/>
                </a:cubicBezTo>
                <a:cubicBezTo>
                  <a:pt x="244" y="191"/>
                  <a:pt x="243" y="190"/>
                  <a:pt x="242" y="189"/>
                </a:cubicBezTo>
                <a:moveTo>
                  <a:pt x="507" y="0"/>
                </a:moveTo>
                <a:cubicBezTo>
                  <a:pt x="476" y="0"/>
                  <a:pt x="476" y="0"/>
                  <a:pt x="476" y="0"/>
                </a:cubicBezTo>
                <a:cubicBezTo>
                  <a:pt x="433" y="43"/>
                  <a:pt x="433" y="43"/>
                  <a:pt x="433" y="43"/>
                </a:cubicBezTo>
                <a:cubicBezTo>
                  <a:pt x="389" y="43"/>
                  <a:pt x="389" y="43"/>
                  <a:pt x="389" y="43"/>
                </a:cubicBezTo>
                <a:cubicBezTo>
                  <a:pt x="271" y="161"/>
                  <a:pt x="271" y="161"/>
                  <a:pt x="271" y="161"/>
                </a:cubicBezTo>
                <a:cubicBezTo>
                  <a:pt x="272" y="161"/>
                  <a:pt x="273" y="162"/>
                  <a:pt x="274" y="163"/>
                </a:cubicBezTo>
                <a:cubicBezTo>
                  <a:pt x="390" y="47"/>
                  <a:pt x="390" y="47"/>
                  <a:pt x="390" y="47"/>
                </a:cubicBezTo>
                <a:cubicBezTo>
                  <a:pt x="435" y="47"/>
                  <a:pt x="435" y="47"/>
                  <a:pt x="435" y="47"/>
                </a:cubicBezTo>
                <a:cubicBezTo>
                  <a:pt x="478" y="4"/>
                  <a:pt x="478" y="4"/>
                  <a:pt x="478" y="4"/>
                </a:cubicBezTo>
                <a:cubicBezTo>
                  <a:pt x="506" y="4"/>
                  <a:pt x="506" y="4"/>
                  <a:pt x="506" y="4"/>
                </a:cubicBezTo>
                <a:cubicBezTo>
                  <a:pt x="515" y="13"/>
                  <a:pt x="515" y="13"/>
                  <a:pt x="515" y="13"/>
                </a:cubicBezTo>
                <a:cubicBezTo>
                  <a:pt x="516" y="12"/>
                  <a:pt x="517" y="12"/>
                  <a:pt x="519" y="11"/>
                </a:cubicBezTo>
                <a:cubicBezTo>
                  <a:pt x="507" y="0"/>
                  <a:pt x="507" y="0"/>
                  <a:pt x="50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33" name="Freeform 689"/>
          <p:cNvSpPr>
            <a:spLocks/>
          </p:cNvSpPr>
          <p:nvPr/>
        </p:nvSpPr>
        <p:spPr bwMode="auto">
          <a:xfrm>
            <a:off x="11349855" y="6424625"/>
            <a:ext cx="1895476" cy="3089281"/>
          </a:xfrm>
          <a:custGeom>
            <a:avLst/>
            <a:gdLst>
              <a:gd name="T0" fmla="*/ 450 w 457"/>
              <a:gd name="T1" fmla="*/ 0 h 745"/>
              <a:gd name="T2" fmla="*/ 371 w 457"/>
              <a:gd name="T3" fmla="*/ 2 h 745"/>
              <a:gd name="T4" fmla="*/ 280 w 457"/>
              <a:gd name="T5" fmla="*/ 94 h 745"/>
              <a:gd name="T6" fmla="*/ 283 w 457"/>
              <a:gd name="T7" fmla="*/ 198 h 745"/>
              <a:gd name="T8" fmla="*/ 265 w 457"/>
              <a:gd name="T9" fmla="*/ 216 h 745"/>
              <a:gd name="T10" fmla="*/ 237 w 457"/>
              <a:gd name="T11" fmla="*/ 216 h 745"/>
              <a:gd name="T12" fmla="*/ 0 w 457"/>
              <a:gd name="T13" fmla="*/ 453 h 745"/>
              <a:gd name="T14" fmla="*/ 0 w 457"/>
              <a:gd name="T15" fmla="*/ 745 h 745"/>
              <a:gd name="T16" fmla="*/ 4 w 457"/>
              <a:gd name="T17" fmla="*/ 745 h 745"/>
              <a:gd name="T18" fmla="*/ 4 w 457"/>
              <a:gd name="T19" fmla="*/ 454 h 745"/>
              <a:gd name="T20" fmla="*/ 239 w 457"/>
              <a:gd name="T21" fmla="*/ 220 h 745"/>
              <a:gd name="T22" fmla="*/ 267 w 457"/>
              <a:gd name="T23" fmla="*/ 220 h 745"/>
              <a:gd name="T24" fmla="*/ 287 w 457"/>
              <a:gd name="T25" fmla="*/ 199 h 745"/>
              <a:gd name="T26" fmla="*/ 284 w 457"/>
              <a:gd name="T27" fmla="*/ 95 h 745"/>
              <a:gd name="T28" fmla="*/ 373 w 457"/>
              <a:gd name="T29" fmla="*/ 6 h 745"/>
              <a:gd name="T30" fmla="*/ 448 w 457"/>
              <a:gd name="T31" fmla="*/ 4 h 745"/>
              <a:gd name="T32" fmla="*/ 454 w 457"/>
              <a:gd name="T33" fmla="*/ 10 h 745"/>
              <a:gd name="T34" fmla="*/ 456 w 457"/>
              <a:gd name="T35" fmla="*/ 9 h 745"/>
              <a:gd name="T36" fmla="*/ 457 w 457"/>
              <a:gd name="T37" fmla="*/ 7 h 745"/>
              <a:gd name="T38" fmla="*/ 450 w 457"/>
              <a:gd name="T3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7" h="745">
                <a:moveTo>
                  <a:pt x="450" y="0"/>
                </a:moveTo>
                <a:cubicBezTo>
                  <a:pt x="371" y="2"/>
                  <a:pt x="371" y="2"/>
                  <a:pt x="371" y="2"/>
                </a:cubicBezTo>
                <a:cubicBezTo>
                  <a:pt x="280" y="94"/>
                  <a:pt x="280" y="94"/>
                  <a:pt x="280" y="94"/>
                </a:cubicBezTo>
                <a:cubicBezTo>
                  <a:pt x="283" y="198"/>
                  <a:pt x="283" y="198"/>
                  <a:pt x="283" y="198"/>
                </a:cubicBezTo>
                <a:cubicBezTo>
                  <a:pt x="265" y="216"/>
                  <a:pt x="265" y="216"/>
                  <a:pt x="265" y="216"/>
                </a:cubicBezTo>
                <a:cubicBezTo>
                  <a:pt x="237" y="216"/>
                  <a:pt x="237" y="216"/>
                  <a:pt x="237" y="216"/>
                </a:cubicBezTo>
                <a:cubicBezTo>
                  <a:pt x="0" y="453"/>
                  <a:pt x="0" y="453"/>
                  <a:pt x="0" y="453"/>
                </a:cubicBezTo>
                <a:cubicBezTo>
                  <a:pt x="0" y="745"/>
                  <a:pt x="0" y="745"/>
                  <a:pt x="0" y="745"/>
                </a:cubicBezTo>
                <a:cubicBezTo>
                  <a:pt x="4" y="745"/>
                  <a:pt x="4" y="745"/>
                  <a:pt x="4" y="745"/>
                </a:cubicBezTo>
                <a:cubicBezTo>
                  <a:pt x="4" y="454"/>
                  <a:pt x="4" y="454"/>
                  <a:pt x="4" y="454"/>
                </a:cubicBezTo>
                <a:cubicBezTo>
                  <a:pt x="239" y="220"/>
                  <a:pt x="239" y="220"/>
                  <a:pt x="239" y="220"/>
                </a:cubicBezTo>
                <a:cubicBezTo>
                  <a:pt x="267" y="220"/>
                  <a:pt x="267" y="220"/>
                  <a:pt x="267" y="220"/>
                </a:cubicBezTo>
                <a:cubicBezTo>
                  <a:pt x="287" y="199"/>
                  <a:pt x="287" y="199"/>
                  <a:pt x="287" y="199"/>
                </a:cubicBezTo>
                <a:cubicBezTo>
                  <a:pt x="284" y="95"/>
                  <a:pt x="284" y="95"/>
                  <a:pt x="284" y="95"/>
                </a:cubicBezTo>
                <a:cubicBezTo>
                  <a:pt x="373" y="6"/>
                  <a:pt x="373" y="6"/>
                  <a:pt x="373" y="6"/>
                </a:cubicBezTo>
                <a:cubicBezTo>
                  <a:pt x="448" y="4"/>
                  <a:pt x="448" y="4"/>
                  <a:pt x="448" y="4"/>
                </a:cubicBezTo>
                <a:cubicBezTo>
                  <a:pt x="454" y="10"/>
                  <a:pt x="454" y="10"/>
                  <a:pt x="454" y="10"/>
                </a:cubicBezTo>
                <a:cubicBezTo>
                  <a:pt x="455" y="10"/>
                  <a:pt x="455" y="9"/>
                  <a:pt x="456" y="9"/>
                </a:cubicBezTo>
                <a:cubicBezTo>
                  <a:pt x="456" y="8"/>
                  <a:pt x="457" y="8"/>
                  <a:pt x="457" y="7"/>
                </a:cubicBezTo>
                <a:cubicBezTo>
                  <a:pt x="450" y="0"/>
                  <a:pt x="450" y="0"/>
                  <a:pt x="45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34" name="Freeform 690"/>
          <p:cNvSpPr>
            <a:spLocks/>
          </p:cNvSpPr>
          <p:nvPr/>
        </p:nvSpPr>
        <p:spPr bwMode="auto">
          <a:xfrm>
            <a:off x="11416530" y="6748475"/>
            <a:ext cx="1765301" cy="2814643"/>
          </a:xfrm>
          <a:custGeom>
            <a:avLst/>
            <a:gdLst>
              <a:gd name="T0" fmla="*/ 423 w 426"/>
              <a:gd name="T1" fmla="*/ 0 h 679"/>
              <a:gd name="T2" fmla="*/ 267 w 426"/>
              <a:gd name="T3" fmla="*/ 155 h 679"/>
              <a:gd name="T4" fmla="*/ 235 w 426"/>
              <a:gd name="T5" fmla="*/ 153 h 679"/>
              <a:gd name="T6" fmla="*/ 0 w 426"/>
              <a:gd name="T7" fmla="*/ 389 h 679"/>
              <a:gd name="T8" fmla="*/ 0 w 426"/>
              <a:gd name="T9" fmla="*/ 679 h 679"/>
              <a:gd name="T10" fmla="*/ 4 w 426"/>
              <a:gd name="T11" fmla="*/ 679 h 679"/>
              <a:gd name="T12" fmla="*/ 4 w 426"/>
              <a:gd name="T13" fmla="*/ 390 h 679"/>
              <a:gd name="T14" fmla="*/ 236 w 426"/>
              <a:gd name="T15" fmla="*/ 158 h 679"/>
              <a:gd name="T16" fmla="*/ 268 w 426"/>
              <a:gd name="T17" fmla="*/ 159 h 679"/>
              <a:gd name="T18" fmla="*/ 426 w 426"/>
              <a:gd name="T19" fmla="*/ 3 h 679"/>
              <a:gd name="T20" fmla="*/ 424 w 426"/>
              <a:gd name="T21" fmla="*/ 1 h 679"/>
              <a:gd name="T22" fmla="*/ 423 w 426"/>
              <a:gd name="T23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6" h="679">
                <a:moveTo>
                  <a:pt x="423" y="0"/>
                </a:moveTo>
                <a:cubicBezTo>
                  <a:pt x="267" y="155"/>
                  <a:pt x="267" y="155"/>
                  <a:pt x="267" y="155"/>
                </a:cubicBezTo>
                <a:cubicBezTo>
                  <a:pt x="235" y="153"/>
                  <a:pt x="235" y="153"/>
                  <a:pt x="235" y="153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679"/>
                  <a:pt x="0" y="679"/>
                  <a:pt x="0" y="679"/>
                </a:cubicBezTo>
                <a:cubicBezTo>
                  <a:pt x="4" y="679"/>
                  <a:pt x="4" y="679"/>
                  <a:pt x="4" y="679"/>
                </a:cubicBezTo>
                <a:cubicBezTo>
                  <a:pt x="4" y="390"/>
                  <a:pt x="4" y="390"/>
                  <a:pt x="4" y="390"/>
                </a:cubicBezTo>
                <a:cubicBezTo>
                  <a:pt x="236" y="158"/>
                  <a:pt x="236" y="158"/>
                  <a:pt x="236" y="158"/>
                </a:cubicBezTo>
                <a:cubicBezTo>
                  <a:pt x="268" y="159"/>
                  <a:pt x="268" y="159"/>
                  <a:pt x="268" y="159"/>
                </a:cubicBezTo>
                <a:cubicBezTo>
                  <a:pt x="426" y="3"/>
                  <a:pt x="426" y="3"/>
                  <a:pt x="426" y="3"/>
                </a:cubicBezTo>
                <a:cubicBezTo>
                  <a:pt x="425" y="2"/>
                  <a:pt x="424" y="2"/>
                  <a:pt x="424" y="1"/>
                </a:cubicBezTo>
                <a:cubicBezTo>
                  <a:pt x="423" y="1"/>
                  <a:pt x="423" y="0"/>
                  <a:pt x="42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35" name="Freeform 691"/>
          <p:cNvSpPr>
            <a:spLocks/>
          </p:cNvSpPr>
          <p:nvPr/>
        </p:nvSpPr>
        <p:spPr bwMode="auto">
          <a:xfrm>
            <a:off x="11449868" y="6284925"/>
            <a:ext cx="2271713" cy="3228981"/>
          </a:xfrm>
          <a:custGeom>
            <a:avLst/>
            <a:gdLst>
              <a:gd name="T0" fmla="*/ 548 w 548"/>
              <a:gd name="T1" fmla="*/ 0 h 779"/>
              <a:gd name="T2" fmla="*/ 545 w 548"/>
              <a:gd name="T3" fmla="*/ 0 h 779"/>
              <a:gd name="T4" fmla="*/ 545 w 548"/>
              <a:gd name="T5" fmla="*/ 0 h 779"/>
              <a:gd name="T6" fmla="*/ 544 w 548"/>
              <a:gd name="T7" fmla="*/ 0 h 779"/>
              <a:gd name="T8" fmla="*/ 544 w 548"/>
              <a:gd name="T9" fmla="*/ 32 h 779"/>
              <a:gd name="T10" fmla="*/ 284 w 548"/>
              <a:gd name="T11" fmla="*/ 292 h 779"/>
              <a:gd name="T12" fmla="*/ 218 w 548"/>
              <a:gd name="T13" fmla="*/ 291 h 779"/>
              <a:gd name="T14" fmla="*/ 0 w 548"/>
              <a:gd name="T15" fmla="*/ 509 h 779"/>
              <a:gd name="T16" fmla="*/ 0 w 548"/>
              <a:gd name="T17" fmla="*/ 779 h 779"/>
              <a:gd name="T18" fmla="*/ 4 w 548"/>
              <a:gd name="T19" fmla="*/ 779 h 779"/>
              <a:gd name="T20" fmla="*/ 4 w 548"/>
              <a:gd name="T21" fmla="*/ 511 h 779"/>
              <a:gd name="T22" fmla="*/ 219 w 548"/>
              <a:gd name="T23" fmla="*/ 295 h 779"/>
              <a:gd name="T24" fmla="*/ 285 w 548"/>
              <a:gd name="T25" fmla="*/ 296 h 779"/>
              <a:gd name="T26" fmla="*/ 548 w 548"/>
              <a:gd name="T27" fmla="*/ 34 h 779"/>
              <a:gd name="T28" fmla="*/ 548 w 548"/>
              <a:gd name="T29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8" h="779">
                <a:moveTo>
                  <a:pt x="548" y="0"/>
                </a:moveTo>
                <a:cubicBezTo>
                  <a:pt x="547" y="0"/>
                  <a:pt x="546" y="0"/>
                  <a:pt x="545" y="0"/>
                </a:cubicBezTo>
                <a:cubicBezTo>
                  <a:pt x="545" y="0"/>
                  <a:pt x="545" y="0"/>
                  <a:pt x="545" y="0"/>
                </a:cubicBezTo>
                <a:cubicBezTo>
                  <a:pt x="545" y="0"/>
                  <a:pt x="544" y="0"/>
                  <a:pt x="544" y="0"/>
                </a:cubicBezTo>
                <a:cubicBezTo>
                  <a:pt x="544" y="32"/>
                  <a:pt x="544" y="32"/>
                  <a:pt x="544" y="32"/>
                </a:cubicBezTo>
                <a:cubicBezTo>
                  <a:pt x="284" y="292"/>
                  <a:pt x="284" y="292"/>
                  <a:pt x="284" y="292"/>
                </a:cubicBezTo>
                <a:cubicBezTo>
                  <a:pt x="218" y="291"/>
                  <a:pt x="218" y="291"/>
                  <a:pt x="218" y="291"/>
                </a:cubicBezTo>
                <a:cubicBezTo>
                  <a:pt x="0" y="509"/>
                  <a:pt x="0" y="509"/>
                  <a:pt x="0" y="509"/>
                </a:cubicBezTo>
                <a:cubicBezTo>
                  <a:pt x="0" y="779"/>
                  <a:pt x="0" y="779"/>
                  <a:pt x="0" y="779"/>
                </a:cubicBezTo>
                <a:cubicBezTo>
                  <a:pt x="4" y="779"/>
                  <a:pt x="4" y="779"/>
                  <a:pt x="4" y="779"/>
                </a:cubicBezTo>
                <a:cubicBezTo>
                  <a:pt x="4" y="511"/>
                  <a:pt x="4" y="511"/>
                  <a:pt x="4" y="511"/>
                </a:cubicBezTo>
                <a:cubicBezTo>
                  <a:pt x="219" y="295"/>
                  <a:pt x="219" y="295"/>
                  <a:pt x="219" y="295"/>
                </a:cubicBezTo>
                <a:cubicBezTo>
                  <a:pt x="285" y="296"/>
                  <a:pt x="285" y="296"/>
                  <a:pt x="285" y="296"/>
                </a:cubicBezTo>
                <a:cubicBezTo>
                  <a:pt x="548" y="34"/>
                  <a:pt x="548" y="34"/>
                  <a:pt x="548" y="34"/>
                </a:cubicBezTo>
                <a:cubicBezTo>
                  <a:pt x="548" y="0"/>
                  <a:pt x="548" y="0"/>
                  <a:pt x="54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36" name="Freeform 692"/>
          <p:cNvSpPr>
            <a:spLocks/>
          </p:cNvSpPr>
          <p:nvPr/>
        </p:nvSpPr>
        <p:spPr bwMode="auto">
          <a:xfrm>
            <a:off x="11483205" y="5637223"/>
            <a:ext cx="3162301" cy="3810007"/>
          </a:xfrm>
          <a:custGeom>
            <a:avLst/>
            <a:gdLst>
              <a:gd name="T0" fmla="*/ 759 w 763"/>
              <a:gd name="T1" fmla="*/ 0 h 919"/>
              <a:gd name="T2" fmla="*/ 710 w 763"/>
              <a:gd name="T3" fmla="*/ 48 h 919"/>
              <a:gd name="T4" fmla="*/ 630 w 763"/>
              <a:gd name="T5" fmla="*/ 49 h 919"/>
              <a:gd name="T6" fmla="*/ 578 w 763"/>
              <a:gd name="T7" fmla="*/ 101 h 919"/>
              <a:gd name="T8" fmla="*/ 582 w 763"/>
              <a:gd name="T9" fmla="*/ 170 h 919"/>
              <a:gd name="T10" fmla="*/ 285 w 763"/>
              <a:gd name="T11" fmla="*/ 467 h 919"/>
              <a:gd name="T12" fmla="*/ 208 w 763"/>
              <a:gd name="T13" fmla="*/ 465 h 919"/>
              <a:gd name="T14" fmla="*/ 0 w 763"/>
              <a:gd name="T15" fmla="*/ 674 h 919"/>
              <a:gd name="T16" fmla="*/ 0 w 763"/>
              <a:gd name="T17" fmla="*/ 919 h 919"/>
              <a:gd name="T18" fmla="*/ 4 w 763"/>
              <a:gd name="T19" fmla="*/ 919 h 919"/>
              <a:gd name="T20" fmla="*/ 4 w 763"/>
              <a:gd name="T21" fmla="*/ 675 h 919"/>
              <a:gd name="T22" fmla="*/ 210 w 763"/>
              <a:gd name="T23" fmla="*/ 469 h 919"/>
              <a:gd name="T24" fmla="*/ 287 w 763"/>
              <a:gd name="T25" fmla="*/ 471 h 919"/>
              <a:gd name="T26" fmla="*/ 586 w 763"/>
              <a:gd name="T27" fmla="*/ 172 h 919"/>
              <a:gd name="T28" fmla="*/ 582 w 763"/>
              <a:gd name="T29" fmla="*/ 102 h 919"/>
              <a:gd name="T30" fmla="*/ 631 w 763"/>
              <a:gd name="T31" fmla="*/ 53 h 919"/>
              <a:gd name="T32" fmla="*/ 712 w 763"/>
              <a:gd name="T33" fmla="*/ 52 h 919"/>
              <a:gd name="T34" fmla="*/ 763 w 763"/>
              <a:gd name="T35" fmla="*/ 2 h 919"/>
              <a:gd name="T36" fmla="*/ 759 w 763"/>
              <a:gd name="T37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3" h="919">
                <a:moveTo>
                  <a:pt x="759" y="0"/>
                </a:moveTo>
                <a:cubicBezTo>
                  <a:pt x="710" y="48"/>
                  <a:pt x="710" y="48"/>
                  <a:pt x="710" y="48"/>
                </a:cubicBezTo>
                <a:cubicBezTo>
                  <a:pt x="630" y="49"/>
                  <a:pt x="630" y="49"/>
                  <a:pt x="630" y="49"/>
                </a:cubicBezTo>
                <a:cubicBezTo>
                  <a:pt x="578" y="101"/>
                  <a:pt x="578" y="101"/>
                  <a:pt x="578" y="101"/>
                </a:cubicBezTo>
                <a:cubicBezTo>
                  <a:pt x="582" y="170"/>
                  <a:pt x="582" y="170"/>
                  <a:pt x="582" y="170"/>
                </a:cubicBezTo>
                <a:cubicBezTo>
                  <a:pt x="285" y="467"/>
                  <a:pt x="285" y="467"/>
                  <a:pt x="285" y="467"/>
                </a:cubicBezTo>
                <a:cubicBezTo>
                  <a:pt x="208" y="465"/>
                  <a:pt x="208" y="465"/>
                  <a:pt x="208" y="465"/>
                </a:cubicBezTo>
                <a:cubicBezTo>
                  <a:pt x="0" y="674"/>
                  <a:pt x="0" y="674"/>
                  <a:pt x="0" y="674"/>
                </a:cubicBezTo>
                <a:cubicBezTo>
                  <a:pt x="0" y="919"/>
                  <a:pt x="0" y="919"/>
                  <a:pt x="0" y="919"/>
                </a:cubicBezTo>
                <a:cubicBezTo>
                  <a:pt x="4" y="919"/>
                  <a:pt x="4" y="919"/>
                  <a:pt x="4" y="919"/>
                </a:cubicBezTo>
                <a:cubicBezTo>
                  <a:pt x="4" y="675"/>
                  <a:pt x="4" y="675"/>
                  <a:pt x="4" y="675"/>
                </a:cubicBezTo>
                <a:cubicBezTo>
                  <a:pt x="210" y="469"/>
                  <a:pt x="210" y="469"/>
                  <a:pt x="210" y="469"/>
                </a:cubicBezTo>
                <a:cubicBezTo>
                  <a:pt x="287" y="471"/>
                  <a:pt x="287" y="471"/>
                  <a:pt x="287" y="471"/>
                </a:cubicBezTo>
                <a:cubicBezTo>
                  <a:pt x="586" y="172"/>
                  <a:pt x="586" y="172"/>
                  <a:pt x="586" y="172"/>
                </a:cubicBezTo>
                <a:cubicBezTo>
                  <a:pt x="582" y="102"/>
                  <a:pt x="582" y="102"/>
                  <a:pt x="582" y="102"/>
                </a:cubicBezTo>
                <a:cubicBezTo>
                  <a:pt x="631" y="53"/>
                  <a:pt x="631" y="53"/>
                  <a:pt x="631" y="53"/>
                </a:cubicBezTo>
                <a:cubicBezTo>
                  <a:pt x="712" y="52"/>
                  <a:pt x="712" y="52"/>
                  <a:pt x="712" y="5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2" y="1"/>
                  <a:pt x="761" y="0"/>
                  <a:pt x="75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37" name="Freeform 693"/>
          <p:cNvSpPr>
            <a:spLocks/>
          </p:cNvSpPr>
          <p:nvPr/>
        </p:nvSpPr>
        <p:spPr bwMode="auto">
          <a:xfrm>
            <a:off x="11532418" y="5467361"/>
            <a:ext cx="3403601" cy="3881445"/>
          </a:xfrm>
          <a:custGeom>
            <a:avLst/>
            <a:gdLst>
              <a:gd name="T0" fmla="*/ 817 w 821"/>
              <a:gd name="T1" fmla="*/ 0 h 936"/>
              <a:gd name="T2" fmla="*/ 713 w 821"/>
              <a:gd name="T3" fmla="*/ 103 h 936"/>
              <a:gd name="T4" fmla="*/ 632 w 821"/>
              <a:gd name="T5" fmla="*/ 104 h 936"/>
              <a:gd name="T6" fmla="*/ 580 w 821"/>
              <a:gd name="T7" fmla="*/ 156 h 936"/>
              <a:gd name="T8" fmla="*/ 581 w 821"/>
              <a:gd name="T9" fmla="*/ 223 h 936"/>
              <a:gd name="T10" fmla="*/ 285 w 821"/>
              <a:gd name="T11" fmla="*/ 519 h 936"/>
              <a:gd name="T12" fmla="*/ 208 w 821"/>
              <a:gd name="T13" fmla="*/ 517 h 936"/>
              <a:gd name="T14" fmla="*/ 0 w 821"/>
              <a:gd name="T15" fmla="*/ 726 h 936"/>
              <a:gd name="T16" fmla="*/ 0 w 821"/>
              <a:gd name="T17" fmla="*/ 936 h 936"/>
              <a:gd name="T18" fmla="*/ 4 w 821"/>
              <a:gd name="T19" fmla="*/ 936 h 936"/>
              <a:gd name="T20" fmla="*/ 4 w 821"/>
              <a:gd name="T21" fmla="*/ 728 h 936"/>
              <a:gd name="T22" fmla="*/ 210 w 821"/>
              <a:gd name="T23" fmla="*/ 521 h 936"/>
              <a:gd name="T24" fmla="*/ 286 w 821"/>
              <a:gd name="T25" fmla="*/ 523 h 936"/>
              <a:gd name="T26" fmla="*/ 585 w 821"/>
              <a:gd name="T27" fmla="*/ 224 h 936"/>
              <a:gd name="T28" fmla="*/ 584 w 821"/>
              <a:gd name="T29" fmla="*/ 157 h 936"/>
              <a:gd name="T30" fmla="*/ 634 w 821"/>
              <a:gd name="T31" fmla="*/ 108 h 936"/>
              <a:gd name="T32" fmla="*/ 714 w 821"/>
              <a:gd name="T33" fmla="*/ 107 h 936"/>
              <a:gd name="T34" fmla="*/ 821 w 821"/>
              <a:gd name="T35" fmla="*/ 1 h 936"/>
              <a:gd name="T36" fmla="*/ 817 w 821"/>
              <a:gd name="T37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1" h="936">
                <a:moveTo>
                  <a:pt x="817" y="0"/>
                </a:moveTo>
                <a:cubicBezTo>
                  <a:pt x="713" y="103"/>
                  <a:pt x="713" y="103"/>
                  <a:pt x="713" y="103"/>
                </a:cubicBezTo>
                <a:cubicBezTo>
                  <a:pt x="632" y="104"/>
                  <a:pt x="632" y="104"/>
                  <a:pt x="632" y="104"/>
                </a:cubicBezTo>
                <a:cubicBezTo>
                  <a:pt x="580" y="156"/>
                  <a:pt x="580" y="156"/>
                  <a:pt x="580" y="156"/>
                </a:cubicBezTo>
                <a:cubicBezTo>
                  <a:pt x="581" y="223"/>
                  <a:pt x="581" y="223"/>
                  <a:pt x="581" y="223"/>
                </a:cubicBezTo>
                <a:cubicBezTo>
                  <a:pt x="285" y="519"/>
                  <a:pt x="285" y="519"/>
                  <a:pt x="285" y="519"/>
                </a:cubicBezTo>
                <a:cubicBezTo>
                  <a:pt x="208" y="517"/>
                  <a:pt x="208" y="517"/>
                  <a:pt x="208" y="517"/>
                </a:cubicBezTo>
                <a:cubicBezTo>
                  <a:pt x="0" y="726"/>
                  <a:pt x="0" y="726"/>
                  <a:pt x="0" y="726"/>
                </a:cubicBezTo>
                <a:cubicBezTo>
                  <a:pt x="0" y="936"/>
                  <a:pt x="0" y="936"/>
                  <a:pt x="0" y="936"/>
                </a:cubicBezTo>
                <a:cubicBezTo>
                  <a:pt x="4" y="936"/>
                  <a:pt x="4" y="936"/>
                  <a:pt x="4" y="936"/>
                </a:cubicBezTo>
                <a:cubicBezTo>
                  <a:pt x="4" y="728"/>
                  <a:pt x="4" y="728"/>
                  <a:pt x="4" y="728"/>
                </a:cubicBezTo>
                <a:cubicBezTo>
                  <a:pt x="210" y="521"/>
                  <a:pt x="210" y="521"/>
                  <a:pt x="210" y="521"/>
                </a:cubicBezTo>
                <a:cubicBezTo>
                  <a:pt x="286" y="523"/>
                  <a:pt x="286" y="523"/>
                  <a:pt x="286" y="523"/>
                </a:cubicBezTo>
                <a:cubicBezTo>
                  <a:pt x="585" y="224"/>
                  <a:pt x="585" y="224"/>
                  <a:pt x="585" y="224"/>
                </a:cubicBezTo>
                <a:cubicBezTo>
                  <a:pt x="584" y="157"/>
                  <a:pt x="584" y="157"/>
                  <a:pt x="584" y="157"/>
                </a:cubicBezTo>
                <a:cubicBezTo>
                  <a:pt x="634" y="108"/>
                  <a:pt x="634" y="108"/>
                  <a:pt x="634" y="108"/>
                </a:cubicBezTo>
                <a:cubicBezTo>
                  <a:pt x="714" y="107"/>
                  <a:pt x="714" y="107"/>
                  <a:pt x="714" y="107"/>
                </a:cubicBezTo>
                <a:cubicBezTo>
                  <a:pt x="821" y="1"/>
                  <a:pt x="821" y="1"/>
                  <a:pt x="821" y="1"/>
                </a:cubicBezTo>
                <a:cubicBezTo>
                  <a:pt x="820" y="1"/>
                  <a:pt x="818" y="0"/>
                  <a:pt x="81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38" name="Freeform 694"/>
          <p:cNvSpPr>
            <a:spLocks/>
          </p:cNvSpPr>
          <p:nvPr/>
        </p:nvSpPr>
        <p:spPr bwMode="auto">
          <a:xfrm>
            <a:off x="11583218" y="3713170"/>
            <a:ext cx="5722939" cy="5684848"/>
          </a:xfrm>
          <a:custGeom>
            <a:avLst/>
            <a:gdLst>
              <a:gd name="T0" fmla="*/ 3600 w 3605"/>
              <a:gd name="T1" fmla="*/ 0 h 3581"/>
              <a:gd name="T2" fmla="*/ 3057 w 3605"/>
              <a:gd name="T3" fmla="*/ 541 h 3581"/>
              <a:gd name="T4" fmla="*/ 2720 w 3605"/>
              <a:gd name="T5" fmla="*/ 541 h 3581"/>
              <a:gd name="T6" fmla="*/ 1859 w 3605"/>
              <a:gd name="T7" fmla="*/ 1403 h 3581"/>
              <a:gd name="T8" fmla="*/ 1647 w 3605"/>
              <a:gd name="T9" fmla="*/ 1405 h 3581"/>
              <a:gd name="T10" fmla="*/ 1511 w 3605"/>
              <a:gd name="T11" fmla="*/ 1541 h 3581"/>
              <a:gd name="T12" fmla="*/ 1522 w 3605"/>
              <a:gd name="T13" fmla="*/ 1724 h 3581"/>
              <a:gd name="T14" fmla="*/ 749 w 3605"/>
              <a:gd name="T15" fmla="*/ 2497 h 3581"/>
              <a:gd name="T16" fmla="*/ 545 w 3605"/>
              <a:gd name="T17" fmla="*/ 2494 h 3581"/>
              <a:gd name="T18" fmla="*/ 0 w 3605"/>
              <a:gd name="T19" fmla="*/ 3040 h 3581"/>
              <a:gd name="T20" fmla="*/ 0 w 3605"/>
              <a:gd name="T21" fmla="*/ 3581 h 3581"/>
              <a:gd name="T22" fmla="*/ 10 w 3605"/>
              <a:gd name="T23" fmla="*/ 3581 h 3581"/>
              <a:gd name="T24" fmla="*/ 10 w 3605"/>
              <a:gd name="T25" fmla="*/ 3045 h 3581"/>
              <a:gd name="T26" fmla="*/ 550 w 3605"/>
              <a:gd name="T27" fmla="*/ 2505 h 3581"/>
              <a:gd name="T28" fmla="*/ 752 w 3605"/>
              <a:gd name="T29" fmla="*/ 2507 h 3581"/>
              <a:gd name="T30" fmla="*/ 1532 w 3605"/>
              <a:gd name="T31" fmla="*/ 1727 h 3581"/>
              <a:gd name="T32" fmla="*/ 1522 w 3605"/>
              <a:gd name="T33" fmla="*/ 1546 h 3581"/>
              <a:gd name="T34" fmla="*/ 1652 w 3605"/>
              <a:gd name="T35" fmla="*/ 1416 h 3581"/>
              <a:gd name="T36" fmla="*/ 1861 w 3605"/>
              <a:gd name="T37" fmla="*/ 1413 h 3581"/>
              <a:gd name="T38" fmla="*/ 2725 w 3605"/>
              <a:gd name="T39" fmla="*/ 551 h 3581"/>
              <a:gd name="T40" fmla="*/ 3060 w 3605"/>
              <a:gd name="T41" fmla="*/ 551 h 3581"/>
              <a:gd name="T42" fmla="*/ 3605 w 3605"/>
              <a:gd name="T43" fmla="*/ 6 h 3581"/>
              <a:gd name="T44" fmla="*/ 3600 w 3605"/>
              <a:gd name="T45" fmla="*/ 0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05" h="3581">
                <a:moveTo>
                  <a:pt x="3600" y="0"/>
                </a:moveTo>
                <a:lnTo>
                  <a:pt x="3057" y="541"/>
                </a:lnTo>
                <a:lnTo>
                  <a:pt x="2720" y="541"/>
                </a:lnTo>
                <a:lnTo>
                  <a:pt x="1859" y="1403"/>
                </a:lnTo>
                <a:lnTo>
                  <a:pt x="1647" y="1405"/>
                </a:lnTo>
                <a:lnTo>
                  <a:pt x="1511" y="1541"/>
                </a:lnTo>
                <a:lnTo>
                  <a:pt x="1522" y="1724"/>
                </a:lnTo>
                <a:lnTo>
                  <a:pt x="749" y="2497"/>
                </a:lnTo>
                <a:lnTo>
                  <a:pt x="545" y="2494"/>
                </a:lnTo>
                <a:lnTo>
                  <a:pt x="0" y="3040"/>
                </a:lnTo>
                <a:lnTo>
                  <a:pt x="0" y="3581"/>
                </a:lnTo>
                <a:lnTo>
                  <a:pt x="10" y="3581"/>
                </a:lnTo>
                <a:lnTo>
                  <a:pt x="10" y="3045"/>
                </a:lnTo>
                <a:lnTo>
                  <a:pt x="550" y="2505"/>
                </a:lnTo>
                <a:lnTo>
                  <a:pt x="752" y="2507"/>
                </a:lnTo>
                <a:lnTo>
                  <a:pt x="1532" y="1727"/>
                </a:lnTo>
                <a:lnTo>
                  <a:pt x="1522" y="1546"/>
                </a:lnTo>
                <a:lnTo>
                  <a:pt x="1652" y="1416"/>
                </a:lnTo>
                <a:lnTo>
                  <a:pt x="1861" y="1413"/>
                </a:lnTo>
                <a:lnTo>
                  <a:pt x="2725" y="551"/>
                </a:lnTo>
                <a:lnTo>
                  <a:pt x="3060" y="551"/>
                </a:lnTo>
                <a:lnTo>
                  <a:pt x="3605" y="6"/>
                </a:lnTo>
                <a:lnTo>
                  <a:pt x="36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39" name="Freeform 695"/>
          <p:cNvSpPr>
            <a:spLocks/>
          </p:cNvSpPr>
          <p:nvPr/>
        </p:nvSpPr>
        <p:spPr bwMode="auto">
          <a:xfrm>
            <a:off x="11583218" y="3713170"/>
            <a:ext cx="5722939" cy="5684848"/>
          </a:xfrm>
          <a:custGeom>
            <a:avLst/>
            <a:gdLst>
              <a:gd name="T0" fmla="*/ 3600 w 3605"/>
              <a:gd name="T1" fmla="*/ 0 h 3581"/>
              <a:gd name="T2" fmla="*/ 3057 w 3605"/>
              <a:gd name="T3" fmla="*/ 541 h 3581"/>
              <a:gd name="T4" fmla="*/ 2720 w 3605"/>
              <a:gd name="T5" fmla="*/ 541 h 3581"/>
              <a:gd name="T6" fmla="*/ 1859 w 3605"/>
              <a:gd name="T7" fmla="*/ 1403 h 3581"/>
              <a:gd name="T8" fmla="*/ 1647 w 3605"/>
              <a:gd name="T9" fmla="*/ 1405 h 3581"/>
              <a:gd name="T10" fmla="*/ 1511 w 3605"/>
              <a:gd name="T11" fmla="*/ 1541 h 3581"/>
              <a:gd name="T12" fmla="*/ 1522 w 3605"/>
              <a:gd name="T13" fmla="*/ 1724 h 3581"/>
              <a:gd name="T14" fmla="*/ 749 w 3605"/>
              <a:gd name="T15" fmla="*/ 2497 h 3581"/>
              <a:gd name="T16" fmla="*/ 545 w 3605"/>
              <a:gd name="T17" fmla="*/ 2494 h 3581"/>
              <a:gd name="T18" fmla="*/ 0 w 3605"/>
              <a:gd name="T19" fmla="*/ 3040 h 3581"/>
              <a:gd name="T20" fmla="*/ 0 w 3605"/>
              <a:gd name="T21" fmla="*/ 3581 h 3581"/>
              <a:gd name="T22" fmla="*/ 10 w 3605"/>
              <a:gd name="T23" fmla="*/ 3581 h 3581"/>
              <a:gd name="T24" fmla="*/ 10 w 3605"/>
              <a:gd name="T25" fmla="*/ 3045 h 3581"/>
              <a:gd name="T26" fmla="*/ 550 w 3605"/>
              <a:gd name="T27" fmla="*/ 2505 h 3581"/>
              <a:gd name="T28" fmla="*/ 752 w 3605"/>
              <a:gd name="T29" fmla="*/ 2507 h 3581"/>
              <a:gd name="T30" fmla="*/ 1532 w 3605"/>
              <a:gd name="T31" fmla="*/ 1727 h 3581"/>
              <a:gd name="T32" fmla="*/ 1522 w 3605"/>
              <a:gd name="T33" fmla="*/ 1546 h 3581"/>
              <a:gd name="T34" fmla="*/ 1652 w 3605"/>
              <a:gd name="T35" fmla="*/ 1416 h 3581"/>
              <a:gd name="T36" fmla="*/ 1861 w 3605"/>
              <a:gd name="T37" fmla="*/ 1413 h 3581"/>
              <a:gd name="T38" fmla="*/ 2725 w 3605"/>
              <a:gd name="T39" fmla="*/ 551 h 3581"/>
              <a:gd name="T40" fmla="*/ 3060 w 3605"/>
              <a:gd name="T41" fmla="*/ 551 h 3581"/>
              <a:gd name="T42" fmla="*/ 3605 w 3605"/>
              <a:gd name="T43" fmla="*/ 6 h 3581"/>
              <a:gd name="T44" fmla="*/ 3600 w 3605"/>
              <a:gd name="T45" fmla="*/ 0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05" h="3581">
                <a:moveTo>
                  <a:pt x="3600" y="0"/>
                </a:moveTo>
                <a:lnTo>
                  <a:pt x="3057" y="541"/>
                </a:lnTo>
                <a:lnTo>
                  <a:pt x="2720" y="541"/>
                </a:lnTo>
                <a:lnTo>
                  <a:pt x="1859" y="1403"/>
                </a:lnTo>
                <a:lnTo>
                  <a:pt x="1647" y="1405"/>
                </a:lnTo>
                <a:lnTo>
                  <a:pt x="1511" y="1541"/>
                </a:lnTo>
                <a:lnTo>
                  <a:pt x="1522" y="1724"/>
                </a:lnTo>
                <a:lnTo>
                  <a:pt x="749" y="2497"/>
                </a:lnTo>
                <a:lnTo>
                  <a:pt x="545" y="2494"/>
                </a:lnTo>
                <a:lnTo>
                  <a:pt x="0" y="3040"/>
                </a:lnTo>
                <a:lnTo>
                  <a:pt x="0" y="3581"/>
                </a:lnTo>
                <a:lnTo>
                  <a:pt x="10" y="3581"/>
                </a:lnTo>
                <a:lnTo>
                  <a:pt x="10" y="3045"/>
                </a:lnTo>
                <a:lnTo>
                  <a:pt x="550" y="2505"/>
                </a:lnTo>
                <a:lnTo>
                  <a:pt x="752" y="2507"/>
                </a:lnTo>
                <a:lnTo>
                  <a:pt x="1532" y="1727"/>
                </a:lnTo>
                <a:lnTo>
                  <a:pt x="1522" y="1546"/>
                </a:lnTo>
                <a:lnTo>
                  <a:pt x="1652" y="1416"/>
                </a:lnTo>
                <a:lnTo>
                  <a:pt x="1861" y="1413"/>
                </a:lnTo>
                <a:lnTo>
                  <a:pt x="2725" y="551"/>
                </a:lnTo>
                <a:lnTo>
                  <a:pt x="3060" y="551"/>
                </a:lnTo>
                <a:lnTo>
                  <a:pt x="3605" y="6"/>
                </a:lnTo>
                <a:lnTo>
                  <a:pt x="36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40" name="Freeform 696"/>
          <p:cNvSpPr>
            <a:spLocks/>
          </p:cNvSpPr>
          <p:nvPr/>
        </p:nvSpPr>
        <p:spPr bwMode="auto">
          <a:xfrm>
            <a:off x="11648305" y="6226187"/>
            <a:ext cx="2628901" cy="3089281"/>
          </a:xfrm>
          <a:custGeom>
            <a:avLst/>
            <a:gdLst>
              <a:gd name="T0" fmla="*/ 630 w 634"/>
              <a:gd name="T1" fmla="*/ 0 h 745"/>
              <a:gd name="T2" fmla="*/ 629 w 634"/>
              <a:gd name="T3" fmla="*/ 15 h 745"/>
              <a:gd name="T4" fmla="*/ 282 w 634"/>
              <a:gd name="T5" fmla="*/ 361 h 745"/>
              <a:gd name="T6" fmla="*/ 208 w 634"/>
              <a:gd name="T7" fmla="*/ 363 h 745"/>
              <a:gd name="T8" fmla="*/ 0 w 634"/>
              <a:gd name="T9" fmla="*/ 571 h 745"/>
              <a:gd name="T10" fmla="*/ 0 w 634"/>
              <a:gd name="T11" fmla="*/ 745 h 745"/>
              <a:gd name="T12" fmla="*/ 4 w 634"/>
              <a:gd name="T13" fmla="*/ 745 h 745"/>
              <a:gd name="T14" fmla="*/ 4 w 634"/>
              <a:gd name="T15" fmla="*/ 573 h 745"/>
              <a:gd name="T16" fmla="*/ 210 w 634"/>
              <a:gd name="T17" fmla="*/ 367 h 745"/>
              <a:gd name="T18" fmla="*/ 284 w 634"/>
              <a:gd name="T19" fmla="*/ 365 h 745"/>
              <a:gd name="T20" fmla="*/ 633 w 634"/>
              <a:gd name="T21" fmla="*/ 16 h 745"/>
              <a:gd name="T22" fmla="*/ 634 w 634"/>
              <a:gd name="T23" fmla="*/ 0 h 745"/>
              <a:gd name="T24" fmla="*/ 633 w 634"/>
              <a:gd name="T25" fmla="*/ 0 h 745"/>
              <a:gd name="T26" fmla="*/ 630 w 634"/>
              <a:gd name="T2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4" h="745">
                <a:moveTo>
                  <a:pt x="630" y="0"/>
                </a:moveTo>
                <a:cubicBezTo>
                  <a:pt x="629" y="15"/>
                  <a:pt x="629" y="15"/>
                  <a:pt x="629" y="15"/>
                </a:cubicBezTo>
                <a:cubicBezTo>
                  <a:pt x="282" y="361"/>
                  <a:pt x="282" y="361"/>
                  <a:pt x="282" y="361"/>
                </a:cubicBezTo>
                <a:cubicBezTo>
                  <a:pt x="208" y="363"/>
                  <a:pt x="208" y="363"/>
                  <a:pt x="208" y="363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745"/>
                  <a:pt x="0" y="745"/>
                  <a:pt x="0" y="745"/>
                </a:cubicBezTo>
                <a:cubicBezTo>
                  <a:pt x="4" y="745"/>
                  <a:pt x="4" y="745"/>
                  <a:pt x="4" y="745"/>
                </a:cubicBezTo>
                <a:cubicBezTo>
                  <a:pt x="4" y="573"/>
                  <a:pt x="4" y="573"/>
                  <a:pt x="4" y="573"/>
                </a:cubicBezTo>
                <a:cubicBezTo>
                  <a:pt x="210" y="367"/>
                  <a:pt x="210" y="367"/>
                  <a:pt x="210" y="367"/>
                </a:cubicBezTo>
                <a:cubicBezTo>
                  <a:pt x="284" y="365"/>
                  <a:pt x="284" y="365"/>
                  <a:pt x="284" y="365"/>
                </a:cubicBezTo>
                <a:cubicBezTo>
                  <a:pt x="633" y="16"/>
                  <a:pt x="633" y="16"/>
                  <a:pt x="633" y="16"/>
                </a:cubicBezTo>
                <a:cubicBezTo>
                  <a:pt x="634" y="0"/>
                  <a:pt x="634" y="0"/>
                  <a:pt x="634" y="0"/>
                </a:cubicBezTo>
                <a:cubicBezTo>
                  <a:pt x="634" y="0"/>
                  <a:pt x="633" y="0"/>
                  <a:pt x="633" y="0"/>
                </a:cubicBezTo>
                <a:cubicBezTo>
                  <a:pt x="632" y="0"/>
                  <a:pt x="631" y="0"/>
                  <a:pt x="63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41" name="Freeform 697"/>
          <p:cNvSpPr>
            <a:spLocks/>
          </p:cNvSpPr>
          <p:nvPr/>
        </p:nvSpPr>
        <p:spPr bwMode="auto">
          <a:xfrm>
            <a:off x="10040167" y="5202248"/>
            <a:ext cx="2454276" cy="4046545"/>
          </a:xfrm>
          <a:custGeom>
            <a:avLst/>
            <a:gdLst>
              <a:gd name="T0" fmla="*/ 572 w 592"/>
              <a:gd name="T1" fmla="*/ 0 h 976"/>
              <a:gd name="T2" fmla="*/ 0 w 592"/>
              <a:gd name="T3" fmla="*/ 572 h 976"/>
              <a:gd name="T4" fmla="*/ 0 w 592"/>
              <a:gd name="T5" fmla="*/ 976 h 976"/>
              <a:gd name="T6" fmla="*/ 4 w 592"/>
              <a:gd name="T7" fmla="*/ 976 h 976"/>
              <a:gd name="T8" fmla="*/ 4 w 592"/>
              <a:gd name="T9" fmla="*/ 574 h 976"/>
              <a:gd name="T10" fmla="*/ 573 w 592"/>
              <a:gd name="T11" fmla="*/ 4 h 976"/>
              <a:gd name="T12" fmla="*/ 592 w 592"/>
              <a:gd name="T13" fmla="*/ 5 h 976"/>
              <a:gd name="T14" fmla="*/ 592 w 592"/>
              <a:gd name="T15" fmla="*/ 1 h 976"/>
              <a:gd name="T16" fmla="*/ 572 w 592"/>
              <a:gd name="T17" fmla="*/ 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2" h="976">
                <a:moveTo>
                  <a:pt x="572" y="0"/>
                </a:moveTo>
                <a:cubicBezTo>
                  <a:pt x="0" y="572"/>
                  <a:pt x="0" y="572"/>
                  <a:pt x="0" y="572"/>
                </a:cubicBezTo>
                <a:cubicBezTo>
                  <a:pt x="0" y="976"/>
                  <a:pt x="0" y="976"/>
                  <a:pt x="0" y="976"/>
                </a:cubicBezTo>
                <a:cubicBezTo>
                  <a:pt x="4" y="976"/>
                  <a:pt x="4" y="976"/>
                  <a:pt x="4" y="976"/>
                </a:cubicBezTo>
                <a:cubicBezTo>
                  <a:pt x="4" y="574"/>
                  <a:pt x="4" y="574"/>
                  <a:pt x="4" y="574"/>
                </a:cubicBezTo>
                <a:cubicBezTo>
                  <a:pt x="573" y="4"/>
                  <a:pt x="573" y="4"/>
                  <a:pt x="573" y="4"/>
                </a:cubicBezTo>
                <a:cubicBezTo>
                  <a:pt x="592" y="5"/>
                  <a:pt x="592" y="5"/>
                  <a:pt x="592" y="5"/>
                </a:cubicBezTo>
                <a:cubicBezTo>
                  <a:pt x="592" y="4"/>
                  <a:pt x="592" y="2"/>
                  <a:pt x="592" y="1"/>
                </a:cubicBezTo>
                <a:cubicBezTo>
                  <a:pt x="572" y="0"/>
                  <a:pt x="572" y="0"/>
                  <a:pt x="57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42" name="Freeform 698"/>
          <p:cNvSpPr>
            <a:spLocks/>
          </p:cNvSpPr>
          <p:nvPr/>
        </p:nvSpPr>
        <p:spPr bwMode="auto">
          <a:xfrm>
            <a:off x="9941742" y="5570548"/>
            <a:ext cx="1852613" cy="4059245"/>
          </a:xfrm>
          <a:custGeom>
            <a:avLst/>
            <a:gdLst>
              <a:gd name="T0" fmla="*/ 444 w 447"/>
              <a:gd name="T1" fmla="*/ 0 h 979"/>
              <a:gd name="T2" fmla="*/ 430 w 447"/>
              <a:gd name="T3" fmla="*/ 14 h 979"/>
              <a:gd name="T4" fmla="*/ 429 w 447"/>
              <a:gd name="T5" fmla="*/ 49 h 979"/>
              <a:gd name="T6" fmla="*/ 0 w 447"/>
              <a:gd name="T7" fmla="*/ 479 h 979"/>
              <a:gd name="T8" fmla="*/ 0 w 447"/>
              <a:gd name="T9" fmla="*/ 979 h 979"/>
              <a:gd name="T10" fmla="*/ 4 w 447"/>
              <a:gd name="T11" fmla="*/ 979 h 979"/>
              <a:gd name="T12" fmla="*/ 4 w 447"/>
              <a:gd name="T13" fmla="*/ 481 h 979"/>
              <a:gd name="T14" fmla="*/ 433 w 447"/>
              <a:gd name="T15" fmla="*/ 51 h 979"/>
              <a:gd name="T16" fmla="*/ 434 w 447"/>
              <a:gd name="T17" fmla="*/ 16 h 979"/>
              <a:gd name="T18" fmla="*/ 447 w 447"/>
              <a:gd name="T19" fmla="*/ 3 h 979"/>
              <a:gd name="T20" fmla="*/ 446 w 447"/>
              <a:gd name="T21" fmla="*/ 2 h 979"/>
              <a:gd name="T22" fmla="*/ 444 w 447"/>
              <a:gd name="T23" fmla="*/ 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7" h="979">
                <a:moveTo>
                  <a:pt x="444" y="0"/>
                </a:moveTo>
                <a:cubicBezTo>
                  <a:pt x="430" y="14"/>
                  <a:pt x="430" y="14"/>
                  <a:pt x="430" y="14"/>
                </a:cubicBezTo>
                <a:cubicBezTo>
                  <a:pt x="429" y="49"/>
                  <a:pt x="429" y="49"/>
                  <a:pt x="429" y="49"/>
                </a:cubicBezTo>
                <a:cubicBezTo>
                  <a:pt x="0" y="479"/>
                  <a:pt x="0" y="479"/>
                  <a:pt x="0" y="479"/>
                </a:cubicBezTo>
                <a:cubicBezTo>
                  <a:pt x="0" y="979"/>
                  <a:pt x="0" y="979"/>
                  <a:pt x="0" y="979"/>
                </a:cubicBezTo>
                <a:cubicBezTo>
                  <a:pt x="4" y="979"/>
                  <a:pt x="4" y="979"/>
                  <a:pt x="4" y="979"/>
                </a:cubicBezTo>
                <a:cubicBezTo>
                  <a:pt x="4" y="481"/>
                  <a:pt x="4" y="481"/>
                  <a:pt x="4" y="481"/>
                </a:cubicBezTo>
                <a:cubicBezTo>
                  <a:pt x="433" y="51"/>
                  <a:pt x="433" y="51"/>
                  <a:pt x="433" y="51"/>
                </a:cubicBezTo>
                <a:cubicBezTo>
                  <a:pt x="434" y="16"/>
                  <a:pt x="434" y="16"/>
                  <a:pt x="434" y="16"/>
                </a:cubicBezTo>
                <a:cubicBezTo>
                  <a:pt x="447" y="3"/>
                  <a:pt x="447" y="3"/>
                  <a:pt x="447" y="3"/>
                </a:cubicBezTo>
                <a:cubicBezTo>
                  <a:pt x="447" y="3"/>
                  <a:pt x="446" y="2"/>
                  <a:pt x="446" y="2"/>
                </a:cubicBezTo>
                <a:cubicBezTo>
                  <a:pt x="445" y="1"/>
                  <a:pt x="445" y="1"/>
                  <a:pt x="44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43" name="Freeform 699"/>
          <p:cNvSpPr>
            <a:spLocks/>
          </p:cNvSpPr>
          <p:nvPr/>
        </p:nvSpPr>
        <p:spPr bwMode="auto">
          <a:xfrm>
            <a:off x="9841730" y="4376746"/>
            <a:ext cx="4348164" cy="5203835"/>
          </a:xfrm>
          <a:custGeom>
            <a:avLst/>
            <a:gdLst>
              <a:gd name="T0" fmla="*/ 1049 w 1049"/>
              <a:gd name="T1" fmla="*/ 0 h 1255"/>
              <a:gd name="T2" fmla="*/ 1027 w 1049"/>
              <a:gd name="T3" fmla="*/ 1 h 1255"/>
              <a:gd name="T4" fmla="*/ 952 w 1049"/>
              <a:gd name="T5" fmla="*/ 76 h 1255"/>
              <a:gd name="T6" fmla="*/ 784 w 1049"/>
              <a:gd name="T7" fmla="*/ 74 h 1255"/>
              <a:gd name="T8" fmla="*/ 759 w 1049"/>
              <a:gd name="T9" fmla="*/ 100 h 1255"/>
              <a:gd name="T10" fmla="*/ 674 w 1049"/>
              <a:gd name="T11" fmla="*/ 99 h 1255"/>
              <a:gd name="T12" fmla="*/ 593 w 1049"/>
              <a:gd name="T13" fmla="*/ 180 h 1255"/>
              <a:gd name="T14" fmla="*/ 594 w 1049"/>
              <a:gd name="T15" fmla="*/ 208 h 1255"/>
              <a:gd name="T16" fmla="*/ 552 w 1049"/>
              <a:gd name="T17" fmla="*/ 250 h 1255"/>
              <a:gd name="T18" fmla="*/ 522 w 1049"/>
              <a:gd name="T19" fmla="*/ 248 h 1255"/>
              <a:gd name="T20" fmla="*/ 493 w 1049"/>
              <a:gd name="T21" fmla="*/ 218 h 1255"/>
              <a:gd name="T22" fmla="*/ 427 w 1049"/>
              <a:gd name="T23" fmla="*/ 284 h 1255"/>
              <a:gd name="T24" fmla="*/ 428 w 1049"/>
              <a:gd name="T25" fmla="*/ 328 h 1255"/>
              <a:gd name="T26" fmla="*/ 0 w 1049"/>
              <a:gd name="T27" fmla="*/ 756 h 1255"/>
              <a:gd name="T28" fmla="*/ 0 w 1049"/>
              <a:gd name="T29" fmla="*/ 1255 h 1255"/>
              <a:gd name="T30" fmla="*/ 4 w 1049"/>
              <a:gd name="T31" fmla="*/ 1255 h 1255"/>
              <a:gd name="T32" fmla="*/ 4 w 1049"/>
              <a:gd name="T33" fmla="*/ 758 h 1255"/>
              <a:gd name="T34" fmla="*/ 432 w 1049"/>
              <a:gd name="T35" fmla="*/ 329 h 1255"/>
              <a:gd name="T36" fmla="*/ 431 w 1049"/>
              <a:gd name="T37" fmla="*/ 285 h 1255"/>
              <a:gd name="T38" fmla="*/ 493 w 1049"/>
              <a:gd name="T39" fmla="*/ 224 h 1255"/>
              <a:gd name="T40" fmla="*/ 520 w 1049"/>
              <a:gd name="T41" fmla="*/ 252 h 1255"/>
              <a:gd name="T42" fmla="*/ 553 w 1049"/>
              <a:gd name="T43" fmla="*/ 254 h 1255"/>
              <a:gd name="T44" fmla="*/ 598 w 1049"/>
              <a:gd name="T45" fmla="*/ 209 h 1255"/>
              <a:gd name="T46" fmla="*/ 597 w 1049"/>
              <a:gd name="T47" fmla="*/ 182 h 1255"/>
              <a:gd name="T48" fmla="*/ 676 w 1049"/>
              <a:gd name="T49" fmla="*/ 103 h 1255"/>
              <a:gd name="T50" fmla="*/ 760 w 1049"/>
              <a:gd name="T51" fmla="*/ 104 h 1255"/>
              <a:gd name="T52" fmla="*/ 786 w 1049"/>
              <a:gd name="T53" fmla="*/ 78 h 1255"/>
              <a:gd name="T54" fmla="*/ 954 w 1049"/>
              <a:gd name="T55" fmla="*/ 80 h 1255"/>
              <a:gd name="T56" fmla="*/ 1028 w 1049"/>
              <a:gd name="T57" fmla="*/ 5 h 1255"/>
              <a:gd name="T58" fmla="*/ 1049 w 1049"/>
              <a:gd name="T59" fmla="*/ 4 h 1255"/>
              <a:gd name="T60" fmla="*/ 1049 w 1049"/>
              <a:gd name="T61" fmla="*/ 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49" h="1255">
                <a:moveTo>
                  <a:pt x="1049" y="0"/>
                </a:moveTo>
                <a:cubicBezTo>
                  <a:pt x="1027" y="1"/>
                  <a:pt x="1027" y="1"/>
                  <a:pt x="1027" y="1"/>
                </a:cubicBezTo>
                <a:cubicBezTo>
                  <a:pt x="952" y="76"/>
                  <a:pt x="952" y="76"/>
                  <a:pt x="952" y="76"/>
                </a:cubicBezTo>
                <a:cubicBezTo>
                  <a:pt x="784" y="74"/>
                  <a:pt x="784" y="74"/>
                  <a:pt x="784" y="74"/>
                </a:cubicBezTo>
                <a:cubicBezTo>
                  <a:pt x="759" y="100"/>
                  <a:pt x="759" y="100"/>
                  <a:pt x="759" y="100"/>
                </a:cubicBezTo>
                <a:cubicBezTo>
                  <a:pt x="674" y="99"/>
                  <a:pt x="674" y="99"/>
                  <a:pt x="674" y="99"/>
                </a:cubicBezTo>
                <a:cubicBezTo>
                  <a:pt x="593" y="180"/>
                  <a:pt x="593" y="180"/>
                  <a:pt x="593" y="180"/>
                </a:cubicBezTo>
                <a:cubicBezTo>
                  <a:pt x="594" y="208"/>
                  <a:pt x="594" y="208"/>
                  <a:pt x="594" y="208"/>
                </a:cubicBezTo>
                <a:cubicBezTo>
                  <a:pt x="552" y="250"/>
                  <a:pt x="552" y="250"/>
                  <a:pt x="552" y="250"/>
                </a:cubicBezTo>
                <a:cubicBezTo>
                  <a:pt x="522" y="248"/>
                  <a:pt x="522" y="248"/>
                  <a:pt x="522" y="248"/>
                </a:cubicBezTo>
                <a:cubicBezTo>
                  <a:pt x="493" y="218"/>
                  <a:pt x="493" y="218"/>
                  <a:pt x="493" y="218"/>
                </a:cubicBezTo>
                <a:cubicBezTo>
                  <a:pt x="427" y="284"/>
                  <a:pt x="427" y="284"/>
                  <a:pt x="427" y="284"/>
                </a:cubicBezTo>
                <a:cubicBezTo>
                  <a:pt x="428" y="328"/>
                  <a:pt x="428" y="328"/>
                  <a:pt x="428" y="328"/>
                </a:cubicBezTo>
                <a:cubicBezTo>
                  <a:pt x="0" y="756"/>
                  <a:pt x="0" y="756"/>
                  <a:pt x="0" y="756"/>
                </a:cubicBezTo>
                <a:cubicBezTo>
                  <a:pt x="0" y="1255"/>
                  <a:pt x="0" y="1255"/>
                  <a:pt x="0" y="1255"/>
                </a:cubicBezTo>
                <a:cubicBezTo>
                  <a:pt x="4" y="1255"/>
                  <a:pt x="4" y="1255"/>
                  <a:pt x="4" y="1255"/>
                </a:cubicBezTo>
                <a:cubicBezTo>
                  <a:pt x="4" y="758"/>
                  <a:pt x="4" y="758"/>
                  <a:pt x="4" y="758"/>
                </a:cubicBezTo>
                <a:cubicBezTo>
                  <a:pt x="432" y="329"/>
                  <a:pt x="432" y="329"/>
                  <a:pt x="432" y="329"/>
                </a:cubicBezTo>
                <a:cubicBezTo>
                  <a:pt x="431" y="285"/>
                  <a:pt x="431" y="285"/>
                  <a:pt x="431" y="285"/>
                </a:cubicBezTo>
                <a:cubicBezTo>
                  <a:pt x="493" y="224"/>
                  <a:pt x="493" y="224"/>
                  <a:pt x="493" y="224"/>
                </a:cubicBezTo>
                <a:cubicBezTo>
                  <a:pt x="520" y="252"/>
                  <a:pt x="520" y="252"/>
                  <a:pt x="520" y="252"/>
                </a:cubicBezTo>
                <a:cubicBezTo>
                  <a:pt x="553" y="254"/>
                  <a:pt x="553" y="254"/>
                  <a:pt x="553" y="254"/>
                </a:cubicBezTo>
                <a:cubicBezTo>
                  <a:pt x="598" y="209"/>
                  <a:pt x="598" y="209"/>
                  <a:pt x="598" y="209"/>
                </a:cubicBezTo>
                <a:cubicBezTo>
                  <a:pt x="597" y="182"/>
                  <a:pt x="597" y="182"/>
                  <a:pt x="597" y="182"/>
                </a:cubicBezTo>
                <a:cubicBezTo>
                  <a:pt x="676" y="103"/>
                  <a:pt x="676" y="103"/>
                  <a:pt x="676" y="103"/>
                </a:cubicBezTo>
                <a:cubicBezTo>
                  <a:pt x="760" y="104"/>
                  <a:pt x="760" y="104"/>
                  <a:pt x="760" y="104"/>
                </a:cubicBezTo>
                <a:cubicBezTo>
                  <a:pt x="786" y="78"/>
                  <a:pt x="786" y="78"/>
                  <a:pt x="786" y="78"/>
                </a:cubicBezTo>
                <a:cubicBezTo>
                  <a:pt x="954" y="80"/>
                  <a:pt x="954" y="80"/>
                  <a:pt x="954" y="80"/>
                </a:cubicBezTo>
                <a:cubicBezTo>
                  <a:pt x="1028" y="5"/>
                  <a:pt x="1028" y="5"/>
                  <a:pt x="1028" y="5"/>
                </a:cubicBezTo>
                <a:cubicBezTo>
                  <a:pt x="1049" y="4"/>
                  <a:pt x="1049" y="4"/>
                  <a:pt x="1049" y="4"/>
                </a:cubicBezTo>
                <a:cubicBezTo>
                  <a:pt x="1048" y="3"/>
                  <a:pt x="1048" y="2"/>
                  <a:pt x="104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44" name="Freeform 700"/>
          <p:cNvSpPr>
            <a:spLocks/>
          </p:cNvSpPr>
          <p:nvPr/>
        </p:nvSpPr>
        <p:spPr bwMode="auto">
          <a:xfrm>
            <a:off x="12618268" y="-1389065"/>
            <a:ext cx="5551489" cy="4314833"/>
          </a:xfrm>
          <a:custGeom>
            <a:avLst/>
            <a:gdLst>
              <a:gd name="T0" fmla="*/ 1336 w 1339"/>
              <a:gd name="T1" fmla="*/ 0 h 1041"/>
              <a:gd name="T2" fmla="*/ 476 w 1339"/>
              <a:gd name="T3" fmla="*/ 860 h 1041"/>
              <a:gd name="T4" fmla="*/ 375 w 1339"/>
              <a:gd name="T5" fmla="*/ 859 h 1041"/>
              <a:gd name="T6" fmla="*/ 199 w 1339"/>
              <a:gd name="T7" fmla="*/ 1035 h 1041"/>
              <a:gd name="T8" fmla="*/ 14 w 1339"/>
              <a:gd name="T9" fmla="*/ 1037 h 1041"/>
              <a:gd name="T10" fmla="*/ 3 w 1339"/>
              <a:gd name="T11" fmla="*/ 1026 h 1041"/>
              <a:gd name="T12" fmla="*/ 0 w 1339"/>
              <a:gd name="T13" fmla="*/ 1029 h 1041"/>
              <a:gd name="T14" fmla="*/ 12 w 1339"/>
              <a:gd name="T15" fmla="*/ 1041 h 1041"/>
              <a:gd name="T16" fmla="*/ 200 w 1339"/>
              <a:gd name="T17" fmla="*/ 1039 h 1041"/>
              <a:gd name="T18" fmla="*/ 376 w 1339"/>
              <a:gd name="T19" fmla="*/ 863 h 1041"/>
              <a:gd name="T20" fmla="*/ 477 w 1339"/>
              <a:gd name="T21" fmla="*/ 864 h 1041"/>
              <a:gd name="T22" fmla="*/ 1339 w 1339"/>
              <a:gd name="T23" fmla="*/ 2 h 1041"/>
              <a:gd name="T24" fmla="*/ 1336 w 1339"/>
              <a:gd name="T25" fmla="*/ 0 h 1041"/>
              <a:gd name="T26" fmla="*/ 1336 w 1339"/>
              <a:gd name="T27" fmla="*/ 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39" h="1041">
                <a:moveTo>
                  <a:pt x="1336" y="0"/>
                </a:moveTo>
                <a:cubicBezTo>
                  <a:pt x="476" y="860"/>
                  <a:pt x="476" y="860"/>
                  <a:pt x="476" y="860"/>
                </a:cubicBezTo>
                <a:cubicBezTo>
                  <a:pt x="375" y="859"/>
                  <a:pt x="375" y="859"/>
                  <a:pt x="375" y="859"/>
                </a:cubicBezTo>
                <a:cubicBezTo>
                  <a:pt x="199" y="1035"/>
                  <a:pt x="199" y="1035"/>
                  <a:pt x="199" y="1035"/>
                </a:cubicBezTo>
                <a:cubicBezTo>
                  <a:pt x="14" y="1037"/>
                  <a:pt x="14" y="1037"/>
                  <a:pt x="14" y="1037"/>
                </a:cubicBezTo>
                <a:cubicBezTo>
                  <a:pt x="3" y="1026"/>
                  <a:pt x="3" y="1026"/>
                  <a:pt x="3" y="1026"/>
                </a:cubicBezTo>
                <a:cubicBezTo>
                  <a:pt x="2" y="1027"/>
                  <a:pt x="1" y="1028"/>
                  <a:pt x="0" y="1029"/>
                </a:cubicBezTo>
                <a:cubicBezTo>
                  <a:pt x="12" y="1041"/>
                  <a:pt x="12" y="1041"/>
                  <a:pt x="12" y="1041"/>
                </a:cubicBezTo>
                <a:cubicBezTo>
                  <a:pt x="200" y="1039"/>
                  <a:pt x="200" y="1039"/>
                  <a:pt x="200" y="1039"/>
                </a:cubicBezTo>
                <a:cubicBezTo>
                  <a:pt x="376" y="863"/>
                  <a:pt x="376" y="863"/>
                  <a:pt x="376" y="863"/>
                </a:cubicBezTo>
                <a:cubicBezTo>
                  <a:pt x="477" y="864"/>
                  <a:pt x="477" y="864"/>
                  <a:pt x="477" y="864"/>
                </a:cubicBezTo>
                <a:cubicBezTo>
                  <a:pt x="1339" y="2"/>
                  <a:pt x="1339" y="2"/>
                  <a:pt x="1339" y="2"/>
                </a:cubicBezTo>
                <a:cubicBezTo>
                  <a:pt x="1336" y="0"/>
                  <a:pt x="1336" y="0"/>
                  <a:pt x="1336" y="0"/>
                </a:cubicBezTo>
                <a:cubicBezTo>
                  <a:pt x="1336" y="0"/>
                  <a:pt x="1336" y="0"/>
                  <a:pt x="133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45" name="Freeform 701"/>
          <p:cNvSpPr>
            <a:spLocks/>
          </p:cNvSpPr>
          <p:nvPr/>
        </p:nvSpPr>
        <p:spPr bwMode="auto">
          <a:xfrm>
            <a:off x="12365856" y="-1331915"/>
            <a:ext cx="5861052" cy="4406908"/>
          </a:xfrm>
          <a:custGeom>
            <a:avLst/>
            <a:gdLst>
              <a:gd name="T0" fmla="*/ 1411 w 1414"/>
              <a:gd name="T1" fmla="*/ 0 h 1063"/>
              <a:gd name="T2" fmla="*/ 1411 w 1414"/>
              <a:gd name="T3" fmla="*/ 0 h 1063"/>
              <a:gd name="T4" fmla="*/ 551 w 1414"/>
              <a:gd name="T5" fmla="*/ 860 h 1063"/>
              <a:gd name="T6" fmla="*/ 450 w 1414"/>
              <a:gd name="T7" fmla="*/ 860 h 1063"/>
              <a:gd name="T8" fmla="*/ 274 w 1414"/>
              <a:gd name="T9" fmla="*/ 1035 h 1063"/>
              <a:gd name="T10" fmla="*/ 27 w 1414"/>
              <a:gd name="T11" fmla="*/ 1033 h 1063"/>
              <a:gd name="T12" fmla="*/ 0 w 1414"/>
              <a:gd name="T13" fmla="*/ 1060 h 1063"/>
              <a:gd name="T14" fmla="*/ 2 w 1414"/>
              <a:gd name="T15" fmla="*/ 1062 h 1063"/>
              <a:gd name="T16" fmla="*/ 3 w 1414"/>
              <a:gd name="T17" fmla="*/ 1063 h 1063"/>
              <a:gd name="T18" fmla="*/ 29 w 1414"/>
              <a:gd name="T19" fmla="*/ 1037 h 1063"/>
              <a:gd name="T20" fmla="*/ 275 w 1414"/>
              <a:gd name="T21" fmla="*/ 1039 h 1063"/>
              <a:gd name="T22" fmla="*/ 451 w 1414"/>
              <a:gd name="T23" fmla="*/ 864 h 1063"/>
              <a:gd name="T24" fmla="*/ 553 w 1414"/>
              <a:gd name="T25" fmla="*/ 864 h 1063"/>
              <a:gd name="T26" fmla="*/ 1414 w 1414"/>
              <a:gd name="T27" fmla="*/ 3 h 1063"/>
              <a:gd name="T28" fmla="*/ 1411 w 1414"/>
              <a:gd name="T29" fmla="*/ 0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4" h="1063">
                <a:moveTo>
                  <a:pt x="1411" y="0"/>
                </a:moveTo>
                <a:cubicBezTo>
                  <a:pt x="1411" y="0"/>
                  <a:pt x="1411" y="0"/>
                  <a:pt x="1411" y="0"/>
                </a:cubicBezTo>
                <a:cubicBezTo>
                  <a:pt x="551" y="860"/>
                  <a:pt x="551" y="860"/>
                  <a:pt x="551" y="860"/>
                </a:cubicBezTo>
                <a:cubicBezTo>
                  <a:pt x="450" y="860"/>
                  <a:pt x="450" y="860"/>
                  <a:pt x="450" y="860"/>
                </a:cubicBezTo>
                <a:cubicBezTo>
                  <a:pt x="274" y="1035"/>
                  <a:pt x="274" y="1035"/>
                  <a:pt x="274" y="1035"/>
                </a:cubicBezTo>
                <a:cubicBezTo>
                  <a:pt x="27" y="1033"/>
                  <a:pt x="27" y="1033"/>
                  <a:pt x="27" y="1033"/>
                </a:cubicBezTo>
                <a:cubicBezTo>
                  <a:pt x="0" y="1060"/>
                  <a:pt x="0" y="1060"/>
                  <a:pt x="0" y="1060"/>
                </a:cubicBezTo>
                <a:cubicBezTo>
                  <a:pt x="1" y="1061"/>
                  <a:pt x="1" y="1062"/>
                  <a:pt x="2" y="1062"/>
                </a:cubicBezTo>
                <a:cubicBezTo>
                  <a:pt x="2" y="1062"/>
                  <a:pt x="3" y="1063"/>
                  <a:pt x="3" y="1063"/>
                </a:cubicBezTo>
                <a:cubicBezTo>
                  <a:pt x="29" y="1037"/>
                  <a:pt x="29" y="1037"/>
                  <a:pt x="29" y="1037"/>
                </a:cubicBezTo>
                <a:cubicBezTo>
                  <a:pt x="275" y="1039"/>
                  <a:pt x="275" y="1039"/>
                  <a:pt x="275" y="1039"/>
                </a:cubicBezTo>
                <a:cubicBezTo>
                  <a:pt x="451" y="864"/>
                  <a:pt x="451" y="864"/>
                  <a:pt x="451" y="864"/>
                </a:cubicBezTo>
                <a:cubicBezTo>
                  <a:pt x="553" y="864"/>
                  <a:pt x="553" y="864"/>
                  <a:pt x="553" y="864"/>
                </a:cubicBezTo>
                <a:cubicBezTo>
                  <a:pt x="1414" y="3"/>
                  <a:pt x="1414" y="3"/>
                  <a:pt x="1414" y="3"/>
                </a:cubicBezTo>
                <a:cubicBezTo>
                  <a:pt x="1411" y="0"/>
                  <a:pt x="1411" y="0"/>
                  <a:pt x="141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46" name="Freeform 702"/>
          <p:cNvSpPr>
            <a:spLocks/>
          </p:cNvSpPr>
          <p:nvPr/>
        </p:nvSpPr>
        <p:spPr bwMode="auto">
          <a:xfrm>
            <a:off x="12875443" y="-1273177"/>
            <a:ext cx="5410202" cy="4564071"/>
          </a:xfrm>
          <a:custGeom>
            <a:avLst/>
            <a:gdLst>
              <a:gd name="T0" fmla="*/ 1302 w 1305"/>
              <a:gd name="T1" fmla="*/ 0 h 1101"/>
              <a:gd name="T2" fmla="*/ 442 w 1305"/>
              <a:gd name="T3" fmla="*/ 860 h 1101"/>
              <a:gd name="T4" fmla="*/ 338 w 1305"/>
              <a:gd name="T5" fmla="*/ 857 h 1101"/>
              <a:gd name="T6" fmla="*/ 123 w 1305"/>
              <a:gd name="T7" fmla="*/ 1072 h 1101"/>
              <a:gd name="T8" fmla="*/ 25 w 1305"/>
              <a:gd name="T9" fmla="*/ 1073 h 1101"/>
              <a:gd name="T10" fmla="*/ 0 w 1305"/>
              <a:gd name="T11" fmla="*/ 1099 h 1101"/>
              <a:gd name="T12" fmla="*/ 2 w 1305"/>
              <a:gd name="T13" fmla="*/ 1100 h 1101"/>
              <a:gd name="T14" fmla="*/ 3 w 1305"/>
              <a:gd name="T15" fmla="*/ 1101 h 1101"/>
              <a:gd name="T16" fmla="*/ 27 w 1305"/>
              <a:gd name="T17" fmla="*/ 1077 h 1101"/>
              <a:gd name="T18" fmla="*/ 125 w 1305"/>
              <a:gd name="T19" fmla="*/ 1076 h 1101"/>
              <a:gd name="T20" fmla="*/ 340 w 1305"/>
              <a:gd name="T21" fmla="*/ 861 h 1101"/>
              <a:gd name="T22" fmla="*/ 444 w 1305"/>
              <a:gd name="T23" fmla="*/ 864 h 1101"/>
              <a:gd name="T24" fmla="*/ 1305 w 1305"/>
              <a:gd name="T25" fmla="*/ 3 h 1101"/>
              <a:gd name="T26" fmla="*/ 1302 w 1305"/>
              <a:gd name="T27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5" h="1101">
                <a:moveTo>
                  <a:pt x="1302" y="0"/>
                </a:moveTo>
                <a:cubicBezTo>
                  <a:pt x="442" y="860"/>
                  <a:pt x="442" y="860"/>
                  <a:pt x="442" y="860"/>
                </a:cubicBezTo>
                <a:cubicBezTo>
                  <a:pt x="338" y="857"/>
                  <a:pt x="338" y="857"/>
                  <a:pt x="338" y="857"/>
                </a:cubicBezTo>
                <a:cubicBezTo>
                  <a:pt x="123" y="1072"/>
                  <a:pt x="123" y="1072"/>
                  <a:pt x="123" y="1072"/>
                </a:cubicBezTo>
                <a:cubicBezTo>
                  <a:pt x="25" y="1073"/>
                  <a:pt x="25" y="1073"/>
                  <a:pt x="25" y="1073"/>
                </a:cubicBezTo>
                <a:cubicBezTo>
                  <a:pt x="0" y="1099"/>
                  <a:pt x="0" y="1099"/>
                  <a:pt x="0" y="1099"/>
                </a:cubicBezTo>
                <a:cubicBezTo>
                  <a:pt x="1" y="1099"/>
                  <a:pt x="1" y="1100"/>
                  <a:pt x="2" y="1100"/>
                </a:cubicBezTo>
                <a:cubicBezTo>
                  <a:pt x="2" y="1101"/>
                  <a:pt x="3" y="1101"/>
                  <a:pt x="3" y="1101"/>
                </a:cubicBezTo>
                <a:cubicBezTo>
                  <a:pt x="27" y="1077"/>
                  <a:pt x="27" y="1077"/>
                  <a:pt x="27" y="1077"/>
                </a:cubicBezTo>
                <a:cubicBezTo>
                  <a:pt x="125" y="1076"/>
                  <a:pt x="125" y="1076"/>
                  <a:pt x="125" y="1076"/>
                </a:cubicBezTo>
                <a:cubicBezTo>
                  <a:pt x="340" y="861"/>
                  <a:pt x="340" y="861"/>
                  <a:pt x="340" y="861"/>
                </a:cubicBezTo>
                <a:cubicBezTo>
                  <a:pt x="444" y="864"/>
                  <a:pt x="444" y="864"/>
                  <a:pt x="444" y="864"/>
                </a:cubicBezTo>
                <a:cubicBezTo>
                  <a:pt x="1305" y="3"/>
                  <a:pt x="1305" y="3"/>
                  <a:pt x="1305" y="3"/>
                </a:cubicBezTo>
                <a:cubicBezTo>
                  <a:pt x="1302" y="0"/>
                  <a:pt x="1302" y="0"/>
                  <a:pt x="130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47" name="Freeform 703"/>
          <p:cNvSpPr>
            <a:spLocks/>
          </p:cNvSpPr>
          <p:nvPr/>
        </p:nvSpPr>
        <p:spPr bwMode="auto">
          <a:xfrm>
            <a:off x="11475268" y="-817564"/>
            <a:ext cx="6540502" cy="4502158"/>
          </a:xfrm>
          <a:custGeom>
            <a:avLst/>
            <a:gdLst>
              <a:gd name="T0" fmla="*/ 1576 w 1578"/>
              <a:gd name="T1" fmla="*/ 0 h 1086"/>
              <a:gd name="T2" fmla="*/ 1007 w 1578"/>
              <a:gd name="T3" fmla="*/ 569 h 1086"/>
              <a:gd name="T4" fmla="*/ 1004 w 1578"/>
              <a:gd name="T5" fmla="*/ 662 h 1086"/>
              <a:gd name="T6" fmla="*/ 887 w 1578"/>
              <a:gd name="T7" fmla="*/ 779 h 1086"/>
              <a:gd name="T8" fmla="*/ 678 w 1578"/>
              <a:gd name="T9" fmla="*/ 778 h 1086"/>
              <a:gd name="T10" fmla="*/ 395 w 1578"/>
              <a:gd name="T11" fmla="*/ 1062 h 1086"/>
              <a:gd name="T12" fmla="*/ 317 w 1578"/>
              <a:gd name="T13" fmla="*/ 1062 h 1086"/>
              <a:gd name="T14" fmla="*/ 282 w 1578"/>
              <a:gd name="T15" fmla="*/ 1026 h 1086"/>
              <a:gd name="T16" fmla="*/ 191 w 1578"/>
              <a:gd name="T17" fmla="*/ 1026 h 1086"/>
              <a:gd name="T18" fmla="*/ 162 w 1578"/>
              <a:gd name="T19" fmla="*/ 998 h 1086"/>
              <a:gd name="T20" fmla="*/ 116 w 1578"/>
              <a:gd name="T21" fmla="*/ 996 h 1086"/>
              <a:gd name="T22" fmla="*/ 53 w 1578"/>
              <a:gd name="T23" fmla="*/ 1059 h 1086"/>
              <a:gd name="T24" fmla="*/ 24 w 1578"/>
              <a:gd name="T25" fmla="*/ 1059 h 1086"/>
              <a:gd name="T26" fmla="*/ 0 w 1578"/>
              <a:gd name="T27" fmla="*/ 1083 h 1086"/>
              <a:gd name="T28" fmla="*/ 2 w 1578"/>
              <a:gd name="T29" fmla="*/ 1085 h 1086"/>
              <a:gd name="T30" fmla="*/ 3 w 1578"/>
              <a:gd name="T31" fmla="*/ 1086 h 1086"/>
              <a:gd name="T32" fmla="*/ 26 w 1578"/>
              <a:gd name="T33" fmla="*/ 1063 h 1086"/>
              <a:gd name="T34" fmla="*/ 55 w 1578"/>
              <a:gd name="T35" fmla="*/ 1063 h 1086"/>
              <a:gd name="T36" fmla="*/ 117 w 1578"/>
              <a:gd name="T37" fmla="*/ 1000 h 1086"/>
              <a:gd name="T38" fmla="*/ 161 w 1578"/>
              <a:gd name="T39" fmla="*/ 1002 h 1086"/>
              <a:gd name="T40" fmla="*/ 189 w 1578"/>
              <a:gd name="T41" fmla="*/ 1030 h 1086"/>
              <a:gd name="T42" fmla="*/ 280 w 1578"/>
              <a:gd name="T43" fmla="*/ 1030 h 1086"/>
              <a:gd name="T44" fmla="*/ 316 w 1578"/>
              <a:gd name="T45" fmla="*/ 1066 h 1086"/>
              <a:gd name="T46" fmla="*/ 397 w 1578"/>
              <a:gd name="T47" fmla="*/ 1066 h 1086"/>
              <a:gd name="T48" fmla="*/ 680 w 1578"/>
              <a:gd name="T49" fmla="*/ 782 h 1086"/>
              <a:gd name="T50" fmla="*/ 889 w 1578"/>
              <a:gd name="T51" fmla="*/ 783 h 1086"/>
              <a:gd name="T52" fmla="*/ 1008 w 1578"/>
              <a:gd name="T53" fmla="*/ 664 h 1086"/>
              <a:gd name="T54" fmla="*/ 1011 w 1578"/>
              <a:gd name="T55" fmla="*/ 571 h 1086"/>
              <a:gd name="T56" fmla="*/ 1578 w 1578"/>
              <a:gd name="T57" fmla="*/ 3 h 1086"/>
              <a:gd name="T58" fmla="*/ 1576 w 1578"/>
              <a:gd name="T59" fmla="*/ 0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78" h="1086">
                <a:moveTo>
                  <a:pt x="1576" y="0"/>
                </a:moveTo>
                <a:cubicBezTo>
                  <a:pt x="1007" y="569"/>
                  <a:pt x="1007" y="569"/>
                  <a:pt x="1007" y="569"/>
                </a:cubicBezTo>
                <a:cubicBezTo>
                  <a:pt x="1004" y="662"/>
                  <a:pt x="1004" y="662"/>
                  <a:pt x="1004" y="662"/>
                </a:cubicBezTo>
                <a:cubicBezTo>
                  <a:pt x="887" y="779"/>
                  <a:pt x="887" y="779"/>
                  <a:pt x="887" y="779"/>
                </a:cubicBezTo>
                <a:cubicBezTo>
                  <a:pt x="678" y="778"/>
                  <a:pt x="678" y="778"/>
                  <a:pt x="678" y="778"/>
                </a:cubicBezTo>
                <a:cubicBezTo>
                  <a:pt x="395" y="1062"/>
                  <a:pt x="395" y="1062"/>
                  <a:pt x="395" y="1062"/>
                </a:cubicBezTo>
                <a:cubicBezTo>
                  <a:pt x="317" y="1062"/>
                  <a:pt x="317" y="1062"/>
                  <a:pt x="317" y="1062"/>
                </a:cubicBezTo>
                <a:cubicBezTo>
                  <a:pt x="282" y="1026"/>
                  <a:pt x="282" y="1026"/>
                  <a:pt x="282" y="1026"/>
                </a:cubicBezTo>
                <a:cubicBezTo>
                  <a:pt x="191" y="1026"/>
                  <a:pt x="191" y="1026"/>
                  <a:pt x="191" y="1026"/>
                </a:cubicBezTo>
                <a:cubicBezTo>
                  <a:pt x="162" y="998"/>
                  <a:pt x="162" y="998"/>
                  <a:pt x="162" y="998"/>
                </a:cubicBezTo>
                <a:cubicBezTo>
                  <a:pt x="116" y="996"/>
                  <a:pt x="116" y="996"/>
                  <a:pt x="116" y="996"/>
                </a:cubicBezTo>
                <a:cubicBezTo>
                  <a:pt x="53" y="1059"/>
                  <a:pt x="53" y="1059"/>
                  <a:pt x="53" y="1059"/>
                </a:cubicBezTo>
                <a:cubicBezTo>
                  <a:pt x="24" y="1059"/>
                  <a:pt x="24" y="1059"/>
                  <a:pt x="24" y="1059"/>
                </a:cubicBezTo>
                <a:cubicBezTo>
                  <a:pt x="0" y="1083"/>
                  <a:pt x="0" y="1083"/>
                  <a:pt x="0" y="1083"/>
                </a:cubicBezTo>
                <a:cubicBezTo>
                  <a:pt x="1" y="1084"/>
                  <a:pt x="1" y="1085"/>
                  <a:pt x="2" y="1085"/>
                </a:cubicBezTo>
                <a:cubicBezTo>
                  <a:pt x="2" y="1086"/>
                  <a:pt x="3" y="1086"/>
                  <a:pt x="3" y="1086"/>
                </a:cubicBezTo>
                <a:cubicBezTo>
                  <a:pt x="26" y="1063"/>
                  <a:pt x="26" y="1063"/>
                  <a:pt x="26" y="1063"/>
                </a:cubicBezTo>
                <a:cubicBezTo>
                  <a:pt x="55" y="1063"/>
                  <a:pt x="55" y="1063"/>
                  <a:pt x="55" y="1063"/>
                </a:cubicBezTo>
                <a:cubicBezTo>
                  <a:pt x="117" y="1000"/>
                  <a:pt x="117" y="1000"/>
                  <a:pt x="117" y="1000"/>
                </a:cubicBezTo>
                <a:cubicBezTo>
                  <a:pt x="161" y="1002"/>
                  <a:pt x="161" y="1002"/>
                  <a:pt x="161" y="1002"/>
                </a:cubicBezTo>
                <a:cubicBezTo>
                  <a:pt x="189" y="1030"/>
                  <a:pt x="189" y="1030"/>
                  <a:pt x="189" y="1030"/>
                </a:cubicBezTo>
                <a:cubicBezTo>
                  <a:pt x="280" y="1030"/>
                  <a:pt x="280" y="1030"/>
                  <a:pt x="280" y="1030"/>
                </a:cubicBezTo>
                <a:cubicBezTo>
                  <a:pt x="316" y="1066"/>
                  <a:pt x="316" y="1066"/>
                  <a:pt x="316" y="1066"/>
                </a:cubicBezTo>
                <a:cubicBezTo>
                  <a:pt x="397" y="1066"/>
                  <a:pt x="397" y="1066"/>
                  <a:pt x="397" y="1066"/>
                </a:cubicBezTo>
                <a:cubicBezTo>
                  <a:pt x="680" y="782"/>
                  <a:pt x="680" y="782"/>
                  <a:pt x="680" y="782"/>
                </a:cubicBezTo>
                <a:cubicBezTo>
                  <a:pt x="889" y="783"/>
                  <a:pt x="889" y="783"/>
                  <a:pt x="889" y="783"/>
                </a:cubicBezTo>
                <a:cubicBezTo>
                  <a:pt x="1008" y="664"/>
                  <a:pt x="1008" y="664"/>
                  <a:pt x="1008" y="664"/>
                </a:cubicBezTo>
                <a:cubicBezTo>
                  <a:pt x="1011" y="571"/>
                  <a:pt x="1011" y="571"/>
                  <a:pt x="1011" y="571"/>
                </a:cubicBezTo>
                <a:cubicBezTo>
                  <a:pt x="1578" y="3"/>
                  <a:pt x="1578" y="3"/>
                  <a:pt x="1578" y="3"/>
                </a:cubicBezTo>
                <a:cubicBezTo>
                  <a:pt x="1576" y="0"/>
                  <a:pt x="1576" y="0"/>
                  <a:pt x="157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48" name="Freeform 704"/>
          <p:cNvSpPr>
            <a:spLocks/>
          </p:cNvSpPr>
          <p:nvPr/>
        </p:nvSpPr>
        <p:spPr bwMode="auto">
          <a:xfrm>
            <a:off x="11743555" y="-758826"/>
            <a:ext cx="6329365" cy="4522796"/>
          </a:xfrm>
          <a:custGeom>
            <a:avLst/>
            <a:gdLst>
              <a:gd name="T0" fmla="*/ 3982 w 3987"/>
              <a:gd name="T1" fmla="*/ 0 h 2849"/>
              <a:gd name="T2" fmla="*/ 2515 w 3987"/>
              <a:gd name="T3" fmla="*/ 1467 h 2849"/>
              <a:gd name="T4" fmla="*/ 2504 w 3987"/>
              <a:gd name="T5" fmla="*/ 1713 h 2849"/>
              <a:gd name="T6" fmla="*/ 2183 w 3987"/>
              <a:gd name="T7" fmla="*/ 2034 h 2849"/>
              <a:gd name="T8" fmla="*/ 1640 w 3987"/>
              <a:gd name="T9" fmla="*/ 2034 h 2849"/>
              <a:gd name="T10" fmla="*/ 899 w 3987"/>
              <a:gd name="T11" fmla="*/ 2773 h 2849"/>
              <a:gd name="T12" fmla="*/ 645 w 3987"/>
              <a:gd name="T13" fmla="*/ 2768 h 2849"/>
              <a:gd name="T14" fmla="*/ 554 w 3987"/>
              <a:gd name="T15" fmla="*/ 2676 h 2849"/>
              <a:gd name="T16" fmla="*/ 322 w 3987"/>
              <a:gd name="T17" fmla="*/ 2682 h 2849"/>
              <a:gd name="T18" fmla="*/ 243 w 3987"/>
              <a:gd name="T19" fmla="*/ 2603 h 2849"/>
              <a:gd name="T20" fmla="*/ 144 w 3987"/>
              <a:gd name="T21" fmla="*/ 2598 h 2849"/>
              <a:gd name="T22" fmla="*/ 0 w 3987"/>
              <a:gd name="T23" fmla="*/ 2742 h 2849"/>
              <a:gd name="T24" fmla="*/ 0 w 3987"/>
              <a:gd name="T25" fmla="*/ 2810 h 2849"/>
              <a:gd name="T26" fmla="*/ 3 w 3987"/>
              <a:gd name="T27" fmla="*/ 2849 h 2849"/>
              <a:gd name="T28" fmla="*/ 13 w 3987"/>
              <a:gd name="T29" fmla="*/ 2849 h 2849"/>
              <a:gd name="T30" fmla="*/ 11 w 3987"/>
              <a:gd name="T31" fmla="*/ 2810 h 2849"/>
              <a:gd name="T32" fmla="*/ 11 w 3987"/>
              <a:gd name="T33" fmla="*/ 2747 h 2849"/>
              <a:gd name="T34" fmla="*/ 149 w 3987"/>
              <a:gd name="T35" fmla="*/ 2608 h 2849"/>
              <a:gd name="T36" fmla="*/ 241 w 3987"/>
              <a:gd name="T37" fmla="*/ 2611 h 2849"/>
              <a:gd name="T38" fmla="*/ 319 w 3987"/>
              <a:gd name="T39" fmla="*/ 2692 h 2849"/>
              <a:gd name="T40" fmla="*/ 551 w 3987"/>
              <a:gd name="T41" fmla="*/ 2687 h 2849"/>
              <a:gd name="T42" fmla="*/ 643 w 3987"/>
              <a:gd name="T43" fmla="*/ 2778 h 2849"/>
              <a:gd name="T44" fmla="*/ 904 w 3987"/>
              <a:gd name="T45" fmla="*/ 2783 h 2849"/>
              <a:gd name="T46" fmla="*/ 1643 w 3987"/>
              <a:gd name="T47" fmla="*/ 2044 h 2849"/>
              <a:gd name="T48" fmla="*/ 2188 w 3987"/>
              <a:gd name="T49" fmla="*/ 2044 h 2849"/>
              <a:gd name="T50" fmla="*/ 2515 w 3987"/>
              <a:gd name="T51" fmla="*/ 1718 h 2849"/>
              <a:gd name="T52" fmla="*/ 2523 w 3987"/>
              <a:gd name="T53" fmla="*/ 1472 h 2849"/>
              <a:gd name="T54" fmla="*/ 3987 w 3987"/>
              <a:gd name="T55" fmla="*/ 7 h 2849"/>
              <a:gd name="T56" fmla="*/ 3982 w 3987"/>
              <a:gd name="T57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87" h="2849">
                <a:moveTo>
                  <a:pt x="3982" y="0"/>
                </a:moveTo>
                <a:lnTo>
                  <a:pt x="2515" y="1467"/>
                </a:lnTo>
                <a:lnTo>
                  <a:pt x="2504" y="1713"/>
                </a:lnTo>
                <a:lnTo>
                  <a:pt x="2183" y="2034"/>
                </a:lnTo>
                <a:lnTo>
                  <a:pt x="1640" y="2034"/>
                </a:lnTo>
                <a:lnTo>
                  <a:pt x="899" y="2773"/>
                </a:lnTo>
                <a:lnTo>
                  <a:pt x="645" y="2768"/>
                </a:lnTo>
                <a:lnTo>
                  <a:pt x="554" y="2676"/>
                </a:lnTo>
                <a:lnTo>
                  <a:pt x="322" y="2682"/>
                </a:lnTo>
                <a:lnTo>
                  <a:pt x="243" y="2603"/>
                </a:lnTo>
                <a:lnTo>
                  <a:pt x="144" y="2598"/>
                </a:lnTo>
                <a:lnTo>
                  <a:pt x="0" y="2742"/>
                </a:lnTo>
                <a:lnTo>
                  <a:pt x="0" y="2810"/>
                </a:lnTo>
                <a:lnTo>
                  <a:pt x="3" y="2849"/>
                </a:lnTo>
                <a:lnTo>
                  <a:pt x="13" y="2849"/>
                </a:lnTo>
                <a:lnTo>
                  <a:pt x="11" y="2810"/>
                </a:lnTo>
                <a:lnTo>
                  <a:pt x="11" y="2747"/>
                </a:lnTo>
                <a:lnTo>
                  <a:pt x="149" y="2608"/>
                </a:lnTo>
                <a:lnTo>
                  <a:pt x="241" y="2611"/>
                </a:lnTo>
                <a:lnTo>
                  <a:pt x="319" y="2692"/>
                </a:lnTo>
                <a:lnTo>
                  <a:pt x="551" y="2687"/>
                </a:lnTo>
                <a:lnTo>
                  <a:pt x="643" y="2778"/>
                </a:lnTo>
                <a:lnTo>
                  <a:pt x="904" y="2783"/>
                </a:lnTo>
                <a:lnTo>
                  <a:pt x="1643" y="2044"/>
                </a:lnTo>
                <a:lnTo>
                  <a:pt x="2188" y="2044"/>
                </a:lnTo>
                <a:lnTo>
                  <a:pt x="2515" y="1718"/>
                </a:lnTo>
                <a:lnTo>
                  <a:pt x="2523" y="1472"/>
                </a:lnTo>
                <a:lnTo>
                  <a:pt x="3987" y="7"/>
                </a:lnTo>
                <a:lnTo>
                  <a:pt x="398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49" name="Freeform 705"/>
          <p:cNvSpPr>
            <a:spLocks/>
          </p:cNvSpPr>
          <p:nvPr/>
        </p:nvSpPr>
        <p:spPr bwMode="auto">
          <a:xfrm>
            <a:off x="11743555" y="-758826"/>
            <a:ext cx="6329365" cy="4522796"/>
          </a:xfrm>
          <a:custGeom>
            <a:avLst/>
            <a:gdLst>
              <a:gd name="T0" fmla="*/ 3982 w 3987"/>
              <a:gd name="T1" fmla="*/ 0 h 2849"/>
              <a:gd name="T2" fmla="*/ 2515 w 3987"/>
              <a:gd name="T3" fmla="*/ 1467 h 2849"/>
              <a:gd name="T4" fmla="*/ 2504 w 3987"/>
              <a:gd name="T5" fmla="*/ 1713 h 2849"/>
              <a:gd name="T6" fmla="*/ 2183 w 3987"/>
              <a:gd name="T7" fmla="*/ 2034 h 2849"/>
              <a:gd name="T8" fmla="*/ 1640 w 3987"/>
              <a:gd name="T9" fmla="*/ 2034 h 2849"/>
              <a:gd name="T10" fmla="*/ 899 w 3987"/>
              <a:gd name="T11" fmla="*/ 2773 h 2849"/>
              <a:gd name="T12" fmla="*/ 645 w 3987"/>
              <a:gd name="T13" fmla="*/ 2768 h 2849"/>
              <a:gd name="T14" fmla="*/ 554 w 3987"/>
              <a:gd name="T15" fmla="*/ 2676 h 2849"/>
              <a:gd name="T16" fmla="*/ 322 w 3987"/>
              <a:gd name="T17" fmla="*/ 2682 h 2849"/>
              <a:gd name="T18" fmla="*/ 243 w 3987"/>
              <a:gd name="T19" fmla="*/ 2603 h 2849"/>
              <a:gd name="T20" fmla="*/ 144 w 3987"/>
              <a:gd name="T21" fmla="*/ 2598 h 2849"/>
              <a:gd name="T22" fmla="*/ 0 w 3987"/>
              <a:gd name="T23" fmla="*/ 2742 h 2849"/>
              <a:gd name="T24" fmla="*/ 0 w 3987"/>
              <a:gd name="T25" fmla="*/ 2810 h 2849"/>
              <a:gd name="T26" fmla="*/ 3 w 3987"/>
              <a:gd name="T27" fmla="*/ 2849 h 2849"/>
              <a:gd name="T28" fmla="*/ 13 w 3987"/>
              <a:gd name="T29" fmla="*/ 2849 h 2849"/>
              <a:gd name="T30" fmla="*/ 11 w 3987"/>
              <a:gd name="T31" fmla="*/ 2810 h 2849"/>
              <a:gd name="T32" fmla="*/ 11 w 3987"/>
              <a:gd name="T33" fmla="*/ 2747 h 2849"/>
              <a:gd name="T34" fmla="*/ 149 w 3987"/>
              <a:gd name="T35" fmla="*/ 2608 h 2849"/>
              <a:gd name="T36" fmla="*/ 241 w 3987"/>
              <a:gd name="T37" fmla="*/ 2611 h 2849"/>
              <a:gd name="T38" fmla="*/ 319 w 3987"/>
              <a:gd name="T39" fmla="*/ 2692 h 2849"/>
              <a:gd name="T40" fmla="*/ 551 w 3987"/>
              <a:gd name="T41" fmla="*/ 2687 h 2849"/>
              <a:gd name="T42" fmla="*/ 643 w 3987"/>
              <a:gd name="T43" fmla="*/ 2778 h 2849"/>
              <a:gd name="T44" fmla="*/ 904 w 3987"/>
              <a:gd name="T45" fmla="*/ 2783 h 2849"/>
              <a:gd name="T46" fmla="*/ 1643 w 3987"/>
              <a:gd name="T47" fmla="*/ 2044 h 2849"/>
              <a:gd name="T48" fmla="*/ 2188 w 3987"/>
              <a:gd name="T49" fmla="*/ 2044 h 2849"/>
              <a:gd name="T50" fmla="*/ 2515 w 3987"/>
              <a:gd name="T51" fmla="*/ 1718 h 2849"/>
              <a:gd name="T52" fmla="*/ 2523 w 3987"/>
              <a:gd name="T53" fmla="*/ 1472 h 2849"/>
              <a:gd name="T54" fmla="*/ 3987 w 3987"/>
              <a:gd name="T55" fmla="*/ 7 h 2849"/>
              <a:gd name="T56" fmla="*/ 3982 w 3987"/>
              <a:gd name="T57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87" h="2849">
                <a:moveTo>
                  <a:pt x="3982" y="0"/>
                </a:moveTo>
                <a:lnTo>
                  <a:pt x="2515" y="1467"/>
                </a:lnTo>
                <a:lnTo>
                  <a:pt x="2504" y="1713"/>
                </a:lnTo>
                <a:lnTo>
                  <a:pt x="2183" y="2034"/>
                </a:lnTo>
                <a:lnTo>
                  <a:pt x="1640" y="2034"/>
                </a:lnTo>
                <a:lnTo>
                  <a:pt x="899" y="2773"/>
                </a:lnTo>
                <a:lnTo>
                  <a:pt x="645" y="2768"/>
                </a:lnTo>
                <a:lnTo>
                  <a:pt x="554" y="2676"/>
                </a:lnTo>
                <a:lnTo>
                  <a:pt x="322" y="2682"/>
                </a:lnTo>
                <a:lnTo>
                  <a:pt x="243" y="2603"/>
                </a:lnTo>
                <a:lnTo>
                  <a:pt x="144" y="2598"/>
                </a:lnTo>
                <a:lnTo>
                  <a:pt x="0" y="2742"/>
                </a:lnTo>
                <a:lnTo>
                  <a:pt x="0" y="2810"/>
                </a:lnTo>
                <a:lnTo>
                  <a:pt x="3" y="2849"/>
                </a:lnTo>
                <a:lnTo>
                  <a:pt x="13" y="2849"/>
                </a:lnTo>
                <a:lnTo>
                  <a:pt x="11" y="2810"/>
                </a:lnTo>
                <a:lnTo>
                  <a:pt x="11" y="2747"/>
                </a:lnTo>
                <a:lnTo>
                  <a:pt x="149" y="2608"/>
                </a:lnTo>
                <a:lnTo>
                  <a:pt x="241" y="2611"/>
                </a:lnTo>
                <a:lnTo>
                  <a:pt x="319" y="2692"/>
                </a:lnTo>
                <a:lnTo>
                  <a:pt x="551" y="2687"/>
                </a:lnTo>
                <a:lnTo>
                  <a:pt x="643" y="2778"/>
                </a:lnTo>
                <a:lnTo>
                  <a:pt x="904" y="2783"/>
                </a:lnTo>
                <a:lnTo>
                  <a:pt x="1643" y="2044"/>
                </a:lnTo>
                <a:lnTo>
                  <a:pt x="2188" y="2044"/>
                </a:lnTo>
                <a:lnTo>
                  <a:pt x="2515" y="1718"/>
                </a:lnTo>
                <a:lnTo>
                  <a:pt x="2523" y="1472"/>
                </a:lnTo>
                <a:lnTo>
                  <a:pt x="3987" y="7"/>
                </a:lnTo>
                <a:lnTo>
                  <a:pt x="398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50" name="Freeform 706"/>
          <p:cNvSpPr>
            <a:spLocks/>
          </p:cNvSpPr>
          <p:nvPr/>
        </p:nvSpPr>
        <p:spPr bwMode="auto">
          <a:xfrm>
            <a:off x="12211868" y="7938"/>
            <a:ext cx="5567364" cy="4108458"/>
          </a:xfrm>
          <a:custGeom>
            <a:avLst/>
            <a:gdLst>
              <a:gd name="T0" fmla="*/ 1340 w 1343"/>
              <a:gd name="T1" fmla="*/ 0 h 991"/>
              <a:gd name="T2" fmla="*/ 730 w 1343"/>
              <a:gd name="T3" fmla="*/ 610 h 991"/>
              <a:gd name="T4" fmla="*/ 522 w 1343"/>
              <a:gd name="T5" fmla="*/ 614 h 991"/>
              <a:gd name="T6" fmla="*/ 279 w 1343"/>
              <a:gd name="T7" fmla="*/ 857 h 991"/>
              <a:gd name="T8" fmla="*/ 277 w 1343"/>
              <a:gd name="T9" fmla="*/ 928 h 991"/>
              <a:gd name="T10" fmla="*/ 219 w 1343"/>
              <a:gd name="T11" fmla="*/ 986 h 991"/>
              <a:gd name="T12" fmla="*/ 190 w 1343"/>
              <a:gd name="T13" fmla="*/ 987 h 991"/>
              <a:gd name="T14" fmla="*/ 89 w 1343"/>
              <a:gd name="T15" fmla="*/ 886 h 991"/>
              <a:gd name="T16" fmla="*/ 0 w 1343"/>
              <a:gd name="T17" fmla="*/ 885 h 991"/>
              <a:gd name="T18" fmla="*/ 0 w 1343"/>
              <a:gd name="T19" fmla="*/ 889 h 991"/>
              <a:gd name="T20" fmla="*/ 87 w 1343"/>
              <a:gd name="T21" fmla="*/ 890 h 991"/>
              <a:gd name="T22" fmla="*/ 188 w 1343"/>
              <a:gd name="T23" fmla="*/ 991 h 991"/>
              <a:gd name="T24" fmla="*/ 220 w 1343"/>
              <a:gd name="T25" fmla="*/ 990 h 991"/>
              <a:gd name="T26" fmla="*/ 281 w 1343"/>
              <a:gd name="T27" fmla="*/ 929 h 991"/>
              <a:gd name="T28" fmla="*/ 283 w 1343"/>
              <a:gd name="T29" fmla="*/ 859 h 991"/>
              <a:gd name="T30" fmla="*/ 524 w 1343"/>
              <a:gd name="T31" fmla="*/ 618 h 991"/>
              <a:gd name="T32" fmla="*/ 732 w 1343"/>
              <a:gd name="T33" fmla="*/ 614 h 991"/>
              <a:gd name="T34" fmla="*/ 1343 w 1343"/>
              <a:gd name="T35" fmla="*/ 3 h 991"/>
              <a:gd name="T36" fmla="*/ 1340 w 1343"/>
              <a:gd name="T37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43" h="991">
                <a:moveTo>
                  <a:pt x="1340" y="0"/>
                </a:moveTo>
                <a:cubicBezTo>
                  <a:pt x="730" y="610"/>
                  <a:pt x="730" y="610"/>
                  <a:pt x="730" y="610"/>
                </a:cubicBezTo>
                <a:cubicBezTo>
                  <a:pt x="522" y="614"/>
                  <a:pt x="522" y="614"/>
                  <a:pt x="522" y="614"/>
                </a:cubicBezTo>
                <a:cubicBezTo>
                  <a:pt x="279" y="857"/>
                  <a:pt x="279" y="857"/>
                  <a:pt x="279" y="857"/>
                </a:cubicBezTo>
                <a:cubicBezTo>
                  <a:pt x="277" y="928"/>
                  <a:pt x="277" y="928"/>
                  <a:pt x="277" y="928"/>
                </a:cubicBezTo>
                <a:cubicBezTo>
                  <a:pt x="219" y="986"/>
                  <a:pt x="219" y="986"/>
                  <a:pt x="219" y="986"/>
                </a:cubicBezTo>
                <a:cubicBezTo>
                  <a:pt x="190" y="987"/>
                  <a:pt x="190" y="987"/>
                  <a:pt x="190" y="987"/>
                </a:cubicBezTo>
                <a:cubicBezTo>
                  <a:pt x="89" y="886"/>
                  <a:pt x="89" y="886"/>
                  <a:pt x="89" y="886"/>
                </a:cubicBezTo>
                <a:cubicBezTo>
                  <a:pt x="0" y="885"/>
                  <a:pt x="0" y="885"/>
                  <a:pt x="0" y="885"/>
                </a:cubicBezTo>
                <a:cubicBezTo>
                  <a:pt x="1" y="886"/>
                  <a:pt x="1" y="887"/>
                  <a:pt x="0" y="889"/>
                </a:cubicBezTo>
                <a:cubicBezTo>
                  <a:pt x="87" y="890"/>
                  <a:pt x="87" y="890"/>
                  <a:pt x="87" y="890"/>
                </a:cubicBezTo>
                <a:cubicBezTo>
                  <a:pt x="188" y="991"/>
                  <a:pt x="188" y="991"/>
                  <a:pt x="188" y="991"/>
                </a:cubicBezTo>
                <a:cubicBezTo>
                  <a:pt x="220" y="990"/>
                  <a:pt x="220" y="990"/>
                  <a:pt x="220" y="990"/>
                </a:cubicBezTo>
                <a:cubicBezTo>
                  <a:pt x="281" y="929"/>
                  <a:pt x="281" y="929"/>
                  <a:pt x="281" y="929"/>
                </a:cubicBezTo>
                <a:cubicBezTo>
                  <a:pt x="283" y="859"/>
                  <a:pt x="283" y="859"/>
                  <a:pt x="283" y="859"/>
                </a:cubicBezTo>
                <a:cubicBezTo>
                  <a:pt x="524" y="618"/>
                  <a:pt x="524" y="618"/>
                  <a:pt x="524" y="618"/>
                </a:cubicBezTo>
                <a:cubicBezTo>
                  <a:pt x="732" y="614"/>
                  <a:pt x="732" y="614"/>
                  <a:pt x="732" y="614"/>
                </a:cubicBezTo>
                <a:cubicBezTo>
                  <a:pt x="1343" y="3"/>
                  <a:pt x="1343" y="3"/>
                  <a:pt x="1343" y="3"/>
                </a:cubicBezTo>
                <a:cubicBezTo>
                  <a:pt x="1340" y="0"/>
                  <a:pt x="1340" y="0"/>
                  <a:pt x="134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51" name="Freeform 707"/>
          <p:cNvSpPr>
            <a:spLocks/>
          </p:cNvSpPr>
          <p:nvPr/>
        </p:nvSpPr>
        <p:spPr bwMode="auto">
          <a:xfrm>
            <a:off x="12072168" y="65088"/>
            <a:ext cx="5765802" cy="4149733"/>
          </a:xfrm>
          <a:custGeom>
            <a:avLst/>
            <a:gdLst>
              <a:gd name="T0" fmla="*/ 1388 w 1391"/>
              <a:gd name="T1" fmla="*/ 0 h 1001"/>
              <a:gd name="T2" fmla="*/ 1388 w 1391"/>
              <a:gd name="T3" fmla="*/ 0 h 1001"/>
              <a:gd name="T4" fmla="*/ 770 w 1391"/>
              <a:gd name="T5" fmla="*/ 619 h 1001"/>
              <a:gd name="T6" fmla="*/ 559 w 1391"/>
              <a:gd name="T7" fmla="*/ 620 h 1001"/>
              <a:gd name="T8" fmla="*/ 333 w 1391"/>
              <a:gd name="T9" fmla="*/ 846 h 1001"/>
              <a:gd name="T10" fmla="*/ 331 w 1391"/>
              <a:gd name="T11" fmla="*/ 916 h 1001"/>
              <a:gd name="T12" fmla="*/ 251 w 1391"/>
              <a:gd name="T13" fmla="*/ 996 h 1001"/>
              <a:gd name="T14" fmla="*/ 225 w 1391"/>
              <a:gd name="T15" fmla="*/ 997 h 1001"/>
              <a:gd name="T16" fmla="*/ 124 w 1391"/>
              <a:gd name="T17" fmla="*/ 896 h 1001"/>
              <a:gd name="T18" fmla="*/ 22 w 1391"/>
              <a:gd name="T19" fmla="*/ 897 h 1001"/>
              <a:gd name="T20" fmla="*/ 0 w 1391"/>
              <a:gd name="T21" fmla="*/ 919 h 1001"/>
              <a:gd name="T22" fmla="*/ 2 w 1391"/>
              <a:gd name="T23" fmla="*/ 920 h 1001"/>
              <a:gd name="T24" fmla="*/ 3 w 1391"/>
              <a:gd name="T25" fmla="*/ 921 h 1001"/>
              <a:gd name="T26" fmla="*/ 24 w 1391"/>
              <a:gd name="T27" fmla="*/ 901 h 1001"/>
              <a:gd name="T28" fmla="*/ 123 w 1391"/>
              <a:gd name="T29" fmla="*/ 900 h 1001"/>
              <a:gd name="T30" fmla="*/ 224 w 1391"/>
              <a:gd name="T31" fmla="*/ 1001 h 1001"/>
              <a:gd name="T32" fmla="*/ 253 w 1391"/>
              <a:gd name="T33" fmla="*/ 1000 h 1001"/>
              <a:gd name="T34" fmla="*/ 335 w 1391"/>
              <a:gd name="T35" fmla="*/ 918 h 1001"/>
              <a:gd name="T36" fmla="*/ 337 w 1391"/>
              <a:gd name="T37" fmla="*/ 847 h 1001"/>
              <a:gd name="T38" fmla="*/ 560 w 1391"/>
              <a:gd name="T39" fmla="*/ 624 h 1001"/>
              <a:gd name="T40" fmla="*/ 771 w 1391"/>
              <a:gd name="T41" fmla="*/ 623 h 1001"/>
              <a:gd name="T42" fmla="*/ 1391 w 1391"/>
              <a:gd name="T43" fmla="*/ 3 h 1001"/>
              <a:gd name="T44" fmla="*/ 1388 w 1391"/>
              <a:gd name="T45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391" h="1001">
                <a:moveTo>
                  <a:pt x="1388" y="0"/>
                </a:moveTo>
                <a:cubicBezTo>
                  <a:pt x="1388" y="0"/>
                  <a:pt x="1388" y="0"/>
                  <a:pt x="1388" y="0"/>
                </a:cubicBezTo>
                <a:cubicBezTo>
                  <a:pt x="770" y="619"/>
                  <a:pt x="770" y="619"/>
                  <a:pt x="770" y="619"/>
                </a:cubicBezTo>
                <a:cubicBezTo>
                  <a:pt x="559" y="620"/>
                  <a:pt x="559" y="620"/>
                  <a:pt x="559" y="620"/>
                </a:cubicBezTo>
                <a:cubicBezTo>
                  <a:pt x="333" y="846"/>
                  <a:pt x="333" y="846"/>
                  <a:pt x="333" y="846"/>
                </a:cubicBezTo>
                <a:cubicBezTo>
                  <a:pt x="331" y="916"/>
                  <a:pt x="331" y="916"/>
                  <a:pt x="331" y="916"/>
                </a:cubicBezTo>
                <a:cubicBezTo>
                  <a:pt x="251" y="996"/>
                  <a:pt x="251" y="996"/>
                  <a:pt x="251" y="996"/>
                </a:cubicBezTo>
                <a:cubicBezTo>
                  <a:pt x="225" y="997"/>
                  <a:pt x="225" y="997"/>
                  <a:pt x="225" y="997"/>
                </a:cubicBezTo>
                <a:cubicBezTo>
                  <a:pt x="124" y="896"/>
                  <a:pt x="124" y="896"/>
                  <a:pt x="124" y="896"/>
                </a:cubicBezTo>
                <a:cubicBezTo>
                  <a:pt x="22" y="897"/>
                  <a:pt x="22" y="897"/>
                  <a:pt x="22" y="897"/>
                </a:cubicBezTo>
                <a:cubicBezTo>
                  <a:pt x="0" y="919"/>
                  <a:pt x="0" y="919"/>
                  <a:pt x="0" y="919"/>
                </a:cubicBezTo>
                <a:cubicBezTo>
                  <a:pt x="1" y="919"/>
                  <a:pt x="2" y="920"/>
                  <a:pt x="2" y="920"/>
                </a:cubicBezTo>
                <a:cubicBezTo>
                  <a:pt x="3" y="921"/>
                  <a:pt x="3" y="921"/>
                  <a:pt x="3" y="921"/>
                </a:cubicBezTo>
                <a:cubicBezTo>
                  <a:pt x="24" y="901"/>
                  <a:pt x="24" y="901"/>
                  <a:pt x="24" y="901"/>
                </a:cubicBezTo>
                <a:cubicBezTo>
                  <a:pt x="123" y="900"/>
                  <a:pt x="123" y="900"/>
                  <a:pt x="123" y="900"/>
                </a:cubicBezTo>
                <a:cubicBezTo>
                  <a:pt x="224" y="1001"/>
                  <a:pt x="224" y="1001"/>
                  <a:pt x="224" y="1001"/>
                </a:cubicBezTo>
                <a:cubicBezTo>
                  <a:pt x="253" y="1000"/>
                  <a:pt x="253" y="1000"/>
                  <a:pt x="253" y="1000"/>
                </a:cubicBezTo>
                <a:cubicBezTo>
                  <a:pt x="335" y="918"/>
                  <a:pt x="335" y="918"/>
                  <a:pt x="335" y="918"/>
                </a:cubicBezTo>
                <a:cubicBezTo>
                  <a:pt x="337" y="847"/>
                  <a:pt x="337" y="847"/>
                  <a:pt x="337" y="847"/>
                </a:cubicBezTo>
                <a:cubicBezTo>
                  <a:pt x="560" y="624"/>
                  <a:pt x="560" y="624"/>
                  <a:pt x="560" y="624"/>
                </a:cubicBezTo>
                <a:cubicBezTo>
                  <a:pt x="771" y="623"/>
                  <a:pt x="771" y="623"/>
                  <a:pt x="771" y="623"/>
                </a:cubicBezTo>
                <a:cubicBezTo>
                  <a:pt x="1391" y="3"/>
                  <a:pt x="1391" y="3"/>
                  <a:pt x="1391" y="3"/>
                </a:cubicBezTo>
                <a:cubicBezTo>
                  <a:pt x="1388" y="0"/>
                  <a:pt x="1388" y="0"/>
                  <a:pt x="138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52" name="Freeform 708"/>
          <p:cNvSpPr>
            <a:spLocks/>
          </p:cNvSpPr>
          <p:nvPr/>
        </p:nvSpPr>
        <p:spPr bwMode="auto">
          <a:xfrm>
            <a:off x="14185131" y="127001"/>
            <a:ext cx="3709989" cy="2836868"/>
          </a:xfrm>
          <a:custGeom>
            <a:avLst/>
            <a:gdLst>
              <a:gd name="T0" fmla="*/ 892 w 895"/>
              <a:gd name="T1" fmla="*/ 0 h 684"/>
              <a:gd name="T2" fmla="*/ 269 w 895"/>
              <a:gd name="T3" fmla="*/ 622 h 684"/>
              <a:gd name="T4" fmla="*/ 62 w 895"/>
              <a:gd name="T5" fmla="*/ 620 h 684"/>
              <a:gd name="T6" fmla="*/ 0 w 895"/>
              <a:gd name="T7" fmla="*/ 682 h 684"/>
              <a:gd name="T8" fmla="*/ 4 w 895"/>
              <a:gd name="T9" fmla="*/ 684 h 684"/>
              <a:gd name="T10" fmla="*/ 64 w 895"/>
              <a:gd name="T11" fmla="*/ 624 h 684"/>
              <a:gd name="T12" fmla="*/ 271 w 895"/>
              <a:gd name="T13" fmla="*/ 626 h 684"/>
              <a:gd name="T14" fmla="*/ 895 w 895"/>
              <a:gd name="T15" fmla="*/ 2 h 684"/>
              <a:gd name="T16" fmla="*/ 892 w 895"/>
              <a:gd name="T17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5" h="684">
                <a:moveTo>
                  <a:pt x="892" y="0"/>
                </a:moveTo>
                <a:cubicBezTo>
                  <a:pt x="269" y="622"/>
                  <a:pt x="269" y="622"/>
                  <a:pt x="269" y="622"/>
                </a:cubicBezTo>
                <a:cubicBezTo>
                  <a:pt x="62" y="620"/>
                  <a:pt x="62" y="620"/>
                  <a:pt x="62" y="620"/>
                </a:cubicBezTo>
                <a:cubicBezTo>
                  <a:pt x="0" y="682"/>
                  <a:pt x="0" y="682"/>
                  <a:pt x="0" y="682"/>
                </a:cubicBezTo>
                <a:cubicBezTo>
                  <a:pt x="1" y="683"/>
                  <a:pt x="2" y="684"/>
                  <a:pt x="4" y="684"/>
                </a:cubicBezTo>
                <a:cubicBezTo>
                  <a:pt x="64" y="624"/>
                  <a:pt x="64" y="624"/>
                  <a:pt x="64" y="624"/>
                </a:cubicBezTo>
                <a:cubicBezTo>
                  <a:pt x="271" y="626"/>
                  <a:pt x="271" y="626"/>
                  <a:pt x="271" y="626"/>
                </a:cubicBezTo>
                <a:cubicBezTo>
                  <a:pt x="895" y="2"/>
                  <a:pt x="895" y="2"/>
                  <a:pt x="895" y="2"/>
                </a:cubicBezTo>
                <a:cubicBezTo>
                  <a:pt x="892" y="0"/>
                  <a:pt x="892" y="0"/>
                  <a:pt x="89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53" name="Freeform 709"/>
          <p:cNvSpPr>
            <a:spLocks/>
          </p:cNvSpPr>
          <p:nvPr/>
        </p:nvSpPr>
        <p:spPr bwMode="auto">
          <a:xfrm>
            <a:off x="13642206" y="160338"/>
            <a:ext cx="4286251" cy="3619507"/>
          </a:xfrm>
          <a:custGeom>
            <a:avLst/>
            <a:gdLst>
              <a:gd name="T0" fmla="*/ 1032 w 1034"/>
              <a:gd name="T1" fmla="*/ 0 h 873"/>
              <a:gd name="T2" fmla="*/ 400 w 1034"/>
              <a:gd name="T3" fmla="*/ 631 h 873"/>
              <a:gd name="T4" fmla="*/ 235 w 1034"/>
              <a:gd name="T5" fmla="*/ 632 h 873"/>
              <a:gd name="T6" fmla="*/ 194 w 1034"/>
              <a:gd name="T7" fmla="*/ 674 h 873"/>
              <a:gd name="T8" fmla="*/ 182 w 1034"/>
              <a:gd name="T9" fmla="*/ 713 h 873"/>
              <a:gd name="T10" fmla="*/ 163 w 1034"/>
              <a:gd name="T11" fmla="*/ 733 h 873"/>
              <a:gd name="T12" fmla="*/ 100 w 1034"/>
              <a:gd name="T13" fmla="*/ 734 h 873"/>
              <a:gd name="T14" fmla="*/ 0 w 1034"/>
              <a:gd name="T15" fmla="*/ 834 h 873"/>
              <a:gd name="T16" fmla="*/ 0 w 1034"/>
              <a:gd name="T17" fmla="*/ 873 h 873"/>
              <a:gd name="T18" fmla="*/ 85 w 1034"/>
              <a:gd name="T19" fmla="*/ 788 h 873"/>
              <a:gd name="T20" fmla="*/ 111 w 1034"/>
              <a:gd name="T21" fmla="*/ 788 h 873"/>
              <a:gd name="T22" fmla="*/ 111 w 1034"/>
              <a:gd name="T23" fmla="*/ 785 h 873"/>
              <a:gd name="T24" fmla="*/ 111 w 1034"/>
              <a:gd name="T25" fmla="*/ 784 h 873"/>
              <a:gd name="T26" fmla="*/ 83 w 1034"/>
              <a:gd name="T27" fmla="*/ 784 h 873"/>
              <a:gd name="T28" fmla="*/ 4 w 1034"/>
              <a:gd name="T29" fmla="*/ 864 h 873"/>
              <a:gd name="T30" fmla="*/ 4 w 1034"/>
              <a:gd name="T31" fmla="*/ 835 h 873"/>
              <a:gd name="T32" fmla="*/ 102 w 1034"/>
              <a:gd name="T33" fmla="*/ 738 h 873"/>
              <a:gd name="T34" fmla="*/ 164 w 1034"/>
              <a:gd name="T35" fmla="*/ 737 h 873"/>
              <a:gd name="T36" fmla="*/ 186 w 1034"/>
              <a:gd name="T37" fmla="*/ 715 h 873"/>
              <a:gd name="T38" fmla="*/ 197 w 1034"/>
              <a:gd name="T39" fmla="*/ 676 h 873"/>
              <a:gd name="T40" fmla="*/ 237 w 1034"/>
              <a:gd name="T41" fmla="*/ 636 h 873"/>
              <a:gd name="T42" fmla="*/ 402 w 1034"/>
              <a:gd name="T43" fmla="*/ 635 h 873"/>
              <a:gd name="T44" fmla="*/ 1034 w 1034"/>
              <a:gd name="T45" fmla="*/ 3 h 873"/>
              <a:gd name="T46" fmla="*/ 1032 w 1034"/>
              <a:gd name="T47" fmla="*/ 0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4" h="873">
                <a:moveTo>
                  <a:pt x="1032" y="0"/>
                </a:moveTo>
                <a:cubicBezTo>
                  <a:pt x="400" y="631"/>
                  <a:pt x="400" y="631"/>
                  <a:pt x="400" y="631"/>
                </a:cubicBezTo>
                <a:cubicBezTo>
                  <a:pt x="235" y="632"/>
                  <a:pt x="235" y="632"/>
                  <a:pt x="235" y="632"/>
                </a:cubicBezTo>
                <a:cubicBezTo>
                  <a:pt x="194" y="674"/>
                  <a:pt x="194" y="674"/>
                  <a:pt x="194" y="674"/>
                </a:cubicBezTo>
                <a:cubicBezTo>
                  <a:pt x="182" y="713"/>
                  <a:pt x="182" y="713"/>
                  <a:pt x="182" y="713"/>
                </a:cubicBezTo>
                <a:cubicBezTo>
                  <a:pt x="163" y="733"/>
                  <a:pt x="163" y="733"/>
                  <a:pt x="163" y="733"/>
                </a:cubicBezTo>
                <a:cubicBezTo>
                  <a:pt x="100" y="734"/>
                  <a:pt x="100" y="734"/>
                  <a:pt x="100" y="734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73"/>
                  <a:pt x="0" y="873"/>
                  <a:pt x="0" y="873"/>
                </a:cubicBezTo>
                <a:cubicBezTo>
                  <a:pt x="85" y="788"/>
                  <a:pt x="85" y="788"/>
                  <a:pt x="85" y="788"/>
                </a:cubicBezTo>
                <a:cubicBezTo>
                  <a:pt x="111" y="788"/>
                  <a:pt x="111" y="788"/>
                  <a:pt x="111" y="788"/>
                </a:cubicBezTo>
                <a:cubicBezTo>
                  <a:pt x="111" y="787"/>
                  <a:pt x="111" y="786"/>
                  <a:pt x="111" y="785"/>
                </a:cubicBezTo>
                <a:cubicBezTo>
                  <a:pt x="111" y="784"/>
                  <a:pt x="111" y="784"/>
                  <a:pt x="111" y="784"/>
                </a:cubicBezTo>
                <a:cubicBezTo>
                  <a:pt x="83" y="784"/>
                  <a:pt x="83" y="784"/>
                  <a:pt x="83" y="784"/>
                </a:cubicBezTo>
                <a:cubicBezTo>
                  <a:pt x="4" y="864"/>
                  <a:pt x="4" y="864"/>
                  <a:pt x="4" y="864"/>
                </a:cubicBezTo>
                <a:cubicBezTo>
                  <a:pt x="4" y="835"/>
                  <a:pt x="4" y="835"/>
                  <a:pt x="4" y="835"/>
                </a:cubicBezTo>
                <a:cubicBezTo>
                  <a:pt x="102" y="738"/>
                  <a:pt x="102" y="738"/>
                  <a:pt x="102" y="738"/>
                </a:cubicBezTo>
                <a:cubicBezTo>
                  <a:pt x="164" y="737"/>
                  <a:pt x="164" y="737"/>
                  <a:pt x="164" y="737"/>
                </a:cubicBezTo>
                <a:cubicBezTo>
                  <a:pt x="186" y="715"/>
                  <a:pt x="186" y="715"/>
                  <a:pt x="186" y="715"/>
                </a:cubicBezTo>
                <a:cubicBezTo>
                  <a:pt x="197" y="676"/>
                  <a:pt x="197" y="676"/>
                  <a:pt x="197" y="676"/>
                </a:cubicBezTo>
                <a:cubicBezTo>
                  <a:pt x="237" y="636"/>
                  <a:pt x="237" y="636"/>
                  <a:pt x="237" y="636"/>
                </a:cubicBezTo>
                <a:cubicBezTo>
                  <a:pt x="402" y="635"/>
                  <a:pt x="402" y="635"/>
                  <a:pt x="402" y="635"/>
                </a:cubicBezTo>
                <a:cubicBezTo>
                  <a:pt x="1034" y="3"/>
                  <a:pt x="1034" y="3"/>
                  <a:pt x="1034" y="3"/>
                </a:cubicBezTo>
                <a:cubicBezTo>
                  <a:pt x="1032" y="0"/>
                  <a:pt x="1032" y="0"/>
                  <a:pt x="10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54" name="Freeform 710"/>
          <p:cNvSpPr>
            <a:spLocks/>
          </p:cNvSpPr>
          <p:nvPr/>
        </p:nvSpPr>
        <p:spPr bwMode="auto">
          <a:xfrm>
            <a:off x="14529619" y="2092329"/>
            <a:ext cx="3108326" cy="2271717"/>
          </a:xfrm>
          <a:custGeom>
            <a:avLst/>
            <a:gdLst>
              <a:gd name="T0" fmla="*/ 748 w 750"/>
              <a:gd name="T1" fmla="*/ 0 h 548"/>
              <a:gd name="T2" fmla="*/ 433 w 750"/>
              <a:gd name="T3" fmla="*/ 315 h 548"/>
              <a:gd name="T4" fmla="*/ 319 w 750"/>
              <a:gd name="T5" fmla="*/ 316 h 548"/>
              <a:gd name="T6" fmla="*/ 194 w 750"/>
              <a:gd name="T7" fmla="*/ 441 h 548"/>
              <a:gd name="T8" fmla="*/ 99 w 750"/>
              <a:gd name="T9" fmla="*/ 445 h 548"/>
              <a:gd name="T10" fmla="*/ 0 w 750"/>
              <a:gd name="T11" fmla="*/ 544 h 548"/>
              <a:gd name="T12" fmla="*/ 1 w 750"/>
              <a:gd name="T13" fmla="*/ 548 h 548"/>
              <a:gd name="T14" fmla="*/ 101 w 750"/>
              <a:gd name="T15" fmla="*/ 449 h 548"/>
              <a:gd name="T16" fmla="*/ 195 w 750"/>
              <a:gd name="T17" fmla="*/ 445 h 548"/>
              <a:gd name="T18" fmla="*/ 320 w 750"/>
              <a:gd name="T19" fmla="*/ 320 h 548"/>
              <a:gd name="T20" fmla="*/ 434 w 750"/>
              <a:gd name="T21" fmla="*/ 319 h 548"/>
              <a:gd name="T22" fmla="*/ 750 w 750"/>
              <a:gd name="T23" fmla="*/ 3 h 548"/>
              <a:gd name="T24" fmla="*/ 748 w 750"/>
              <a:gd name="T25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0" h="548">
                <a:moveTo>
                  <a:pt x="748" y="0"/>
                </a:moveTo>
                <a:cubicBezTo>
                  <a:pt x="433" y="315"/>
                  <a:pt x="433" y="315"/>
                  <a:pt x="433" y="315"/>
                </a:cubicBezTo>
                <a:cubicBezTo>
                  <a:pt x="319" y="316"/>
                  <a:pt x="319" y="316"/>
                  <a:pt x="319" y="316"/>
                </a:cubicBezTo>
                <a:cubicBezTo>
                  <a:pt x="194" y="441"/>
                  <a:pt x="194" y="441"/>
                  <a:pt x="194" y="441"/>
                </a:cubicBezTo>
                <a:cubicBezTo>
                  <a:pt x="99" y="445"/>
                  <a:pt x="99" y="445"/>
                  <a:pt x="99" y="445"/>
                </a:cubicBezTo>
                <a:cubicBezTo>
                  <a:pt x="0" y="544"/>
                  <a:pt x="0" y="544"/>
                  <a:pt x="0" y="544"/>
                </a:cubicBezTo>
                <a:cubicBezTo>
                  <a:pt x="0" y="545"/>
                  <a:pt x="1" y="547"/>
                  <a:pt x="1" y="548"/>
                </a:cubicBezTo>
                <a:cubicBezTo>
                  <a:pt x="101" y="449"/>
                  <a:pt x="101" y="449"/>
                  <a:pt x="101" y="449"/>
                </a:cubicBezTo>
                <a:cubicBezTo>
                  <a:pt x="195" y="445"/>
                  <a:pt x="195" y="445"/>
                  <a:pt x="195" y="445"/>
                </a:cubicBezTo>
                <a:cubicBezTo>
                  <a:pt x="320" y="320"/>
                  <a:pt x="320" y="320"/>
                  <a:pt x="320" y="320"/>
                </a:cubicBezTo>
                <a:cubicBezTo>
                  <a:pt x="434" y="319"/>
                  <a:pt x="434" y="319"/>
                  <a:pt x="434" y="319"/>
                </a:cubicBezTo>
                <a:cubicBezTo>
                  <a:pt x="750" y="3"/>
                  <a:pt x="750" y="3"/>
                  <a:pt x="750" y="3"/>
                </a:cubicBezTo>
                <a:cubicBezTo>
                  <a:pt x="748" y="0"/>
                  <a:pt x="748" y="0"/>
                  <a:pt x="74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55" name="Freeform 711"/>
          <p:cNvSpPr>
            <a:spLocks/>
          </p:cNvSpPr>
          <p:nvPr/>
        </p:nvSpPr>
        <p:spPr bwMode="auto">
          <a:xfrm>
            <a:off x="14694719" y="2047879"/>
            <a:ext cx="2898776" cy="2030416"/>
          </a:xfrm>
          <a:custGeom>
            <a:avLst/>
            <a:gdLst>
              <a:gd name="T0" fmla="*/ 696 w 699"/>
              <a:gd name="T1" fmla="*/ 0 h 490"/>
              <a:gd name="T2" fmla="*/ 390 w 699"/>
              <a:gd name="T3" fmla="*/ 306 h 490"/>
              <a:gd name="T4" fmla="*/ 276 w 699"/>
              <a:gd name="T5" fmla="*/ 307 h 490"/>
              <a:gd name="T6" fmla="*/ 151 w 699"/>
              <a:gd name="T7" fmla="*/ 432 h 490"/>
              <a:gd name="T8" fmla="*/ 54 w 699"/>
              <a:gd name="T9" fmla="*/ 433 h 490"/>
              <a:gd name="T10" fmla="*/ 0 w 699"/>
              <a:gd name="T11" fmla="*/ 486 h 490"/>
              <a:gd name="T12" fmla="*/ 2 w 699"/>
              <a:gd name="T13" fmla="*/ 490 h 490"/>
              <a:gd name="T14" fmla="*/ 56 w 699"/>
              <a:gd name="T15" fmla="*/ 437 h 490"/>
              <a:gd name="T16" fmla="*/ 153 w 699"/>
              <a:gd name="T17" fmla="*/ 436 h 490"/>
              <a:gd name="T18" fmla="*/ 278 w 699"/>
              <a:gd name="T19" fmla="*/ 311 h 490"/>
              <a:gd name="T20" fmla="*/ 392 w 699"/>
              <a:gd name="T21" fmla="*/ 310 h 490"/>
              <a:gd name="T22" fmla="*/ 699 w 699"/>
              <a:gd name="T23" fmla="*/ 3 h 490"/>
              <a:gd name="T24" fmla="*/ 696 w 699"/>
              <a:gd name="T25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490">
                <a:moveTo>
                  <a:pt x="696" y="0"/>
                </a:moveTo>
                <a:cubicBezTo>
                  <a:pt x="390" y="306"/>
                  <a:pt x="390" y="306"/>
                  <a:pt x="390" y="306"/>
                </a:cubicBezTo>
                <a:cubicBezTo>
                  <a:pt x="276" y="307"/>
                  <a:pt x="276" y="307"/>
                  <a:pt x="276" y="307"/>
                </a:cubicBezTo>
                <a:cubicBezTo>
                  <a:pt x="151" y="432"/>
                  <a:pt x="151" y="432"/>
                  <a:pt x="151" y="432"/>
                </a:cubicBezTo>
                <a:cubicBezTo>
                  <a:pt x="54" y="433"/>
                  <a:pt x="54" y="433"/>
                  <a:pt x="54" y="433"/>
                </a:cubicBezTo>
                <a:cubicBezTo>
                  <a:pt x="0" y="486"/>
                  <a:pt x="0" y="486"/>
                  <a:pt x="0" y="486"/>
                </a:cubicBezTo>
                <a:cubicBezTo>
                  <a:pt x="1" y="488"/>
                  <a:pt x="2" y="489"/>
                  <a:pt x="2" y="490"/>
                </a:cubicBezTo>
                <a:cubicBezTo>
                  <a:pt x="56" y="437"/>
                  <a:pt x="56" y="437"/>
                  <a:pt x="56" y="437"/>
                </a:cubicBezTo>
                <a:cubicBezTo>
                  <a:pt x="153" y="436"/>
                  <a:pt x="153" y="436"/>
                  <a:pt x="153" y="436"/>
                </a:cubicBezTo>
                <a:cubicBezTo>
                  <a:pt x="278" y="311"/>
                  <a:pt x="278" y="311"/>
                  <a:pt x="278" y="311"/>
                </a:cubicBezTo>
                <a:cubicBezTo>
                  <a:pt x="392" y="310"/>
                  <a:pt x="392" y="310"/>
                  <a:pt x="392" y="310"/>
                </a:cubicBezTo>
                <a:cubicBezTo>
                  <a:pt x="699" y="3"/>
                  <a:pt x="699" y="3"/>
                  <a:pt x="699" y="3"/>
                </a:cubicBezTo>
                <a:cubicBezTo>
                  <a:pt x="696" y="0"/>
                  <a:pt x="696" y="0"/>
                  <a:pt x="69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56" name="Freeform 712"/>
          <p:cNvSpPr>
            <a:spLocks/>
          </p:cNvSpPr>
          <p:nvPr/>
        </p:nvSpPr>
        <p:spPr bwMode="auto">
          <a:xfrm>
            <a:off x="14856644" y="288926"/>
            <a:ext cx="3200401" cy="2665417"/>
          </a:xfrm>
          <a:custGeom>
            <a:avLst/>
            <a:gdLst>
              <a:gd name="T0" fmla="*/ 770 w 772"/>
              <a:gd name="T1" fmla="*/ 0 h 643"/>
              <a:gd name="T2" fmla="*/ 212 w 772"/>
              <a:gd name="T3" fmla="*/ 557 h 643"/>
              <a:gd name="T4" fmla="*/ 187 w 772"/>
              <a:gd name="T5" fmla="*/ 555 h 643"/>
              <a:gd name="T6" fmla="*/ 102 w 772"/>
              <a:gd name="T7" fmla="*/ 639 h 643"/>
              <a:gd name="T8" fmla="*/ 0 w 772"/>
              <a:gd name="T9" fmla="*/ 638 h 643"/>
              <a:gd name="T10" fmla="*/ 1 w 772"/>
              <a:gd name="T11" fmla="*/ 642 h 643"/>
              <a:gd name="T12" fmla="*/ 104 w 772"/>
              <a:gd name="T13" fmla="*/ 643 h 643"/>
              <a:gd name="T14" fmla="*/ 188 w 772"/>
              <a:gd name="T15" fmla="*/ 559 h 643"/>
              <a:gd name="T16" fmla="*/ 214 w 772"/>
              <a:gd name="T17" fmla="*/ 562 h 643"/>
              <a:gd name="T18" fmla="*/ 772 w 772"/>
              <a:gd name="T19" fmla="*/ 3 h 643"/>
              <a:gd name="T20" fmla="*/ 770 w 772"/>
              <a:gd name="T21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643">
                <a:moveTo>
                  <a:pt x="770" y="0"/>
                </a:moveTo>
                <a:cubicBezTo>
                  <a:pt x="212" y="557"/>
                  <a:pt x="212" y="557"/>
                  <a:pt x="212" y="557"/>
                </a:cubicBezTo>
                <a:cubicBezTo>
                  <a:pt x="187" y="555"/>
                  <a:pt x="187" y="555"/>
                  <a:pt x="187" y="555"/>
                </a:cubicBezTo>
                <a:cubicBezTo>
                  <a:pt x="102" y="639"/>
                  <a:pt x="102" y="639"/>
                  <a:pt x="102" y="639"/>
                </a:cubicBezTo>
                <a:cubicBezTo>
                  <a:pt x="0" y="638"/>
                  <a:pt x="0" y="638"/>
                  <a:pt x="0" y="638"/>
                </a:cubicBezTo>
                <a:cubicBezTo>
                  <a:pt x="1" y="640"/>
                  <a:pt x="1" y="641"/>
                  <a:pt x="1" y="642"/>
                </a:cubicBezTo>
                <a:cubicBezTo>
                  <a:pt x="104" y="643"/>
                  <a:pt x="104" y="643"/>
                  <a:pt x="104" y="643"/>
                </a:cubicBezTo>
                <a:cubicBezTo>
                  <a:pt x="188" y="559"/>
                  <a:pt x="188" y="559"/>
                  <a:pt x="188" y="559"/>
                </a:cubicBezTo>
                <a:cubicBezTo>
                  <a:pt x="214" y="562"/>
                  <a:pt x="214" y="562"/>
                  <a:pt x="214" y="562"/>
                </a:cubicBezTo>
                <a:cubicBezTo>
                  <a:pt x="772" y="3"/>
                  <a:pt x="772" y="3"/>
                  <a:pt x="772" y="3"/>
                </a:cubicBezTo>
                <a:cubicBezTo>
                  <a:pt x="770" y="0"/>
                  <a:pt x="770" y="0"/>
                  <a:pt x="77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57" name="Freeform 713"/>
          <p:cNvSpPr>
            <a:spLocks/>
          </p:cNvSpPr>
          <p:nvPr/>
        </p:nvSpPr>
        <p:spPr bwMode="auto">
          <a:xfrm>
            <a:off x="12283306" y="476251"/>
            <a:ext cx="5964239" cy="4211645"/>
          </a:xfrm>
          <a:custGeom>
            <a:avLst/>
            <a:gdLst>
              <a:gd name="T0" fmla="*/ 1436 w 1439"/>
              <a:gd name="T1" fmla="*/ 0 h 1016"/>
              <a:gd name="T2" fmla="*/ 1436 w 1439"/>
              <a:gd name="T3" fmla="*/ 0 h 1016"/>
              <a:gd name="T4" fmla="*/ 857 w 1439"/>
              <a:gd name="T5" fmla="*/ 580 h 1016"/>
              <a:gd name="T6" fmla="*/ 821 w 1439"/>
              <a:gd name="T7" fmla="*/ 581 h 1016"/>
              <a:gd name="T8" fmla="*/ 735 w 1439"/>
              <a:gd name="T9" fmla="*/ 667 h 1016"/>
              <a:gd name="T10" fmla="*/ 666 w 1439"/>
              <a:gd name="T11" fmla="*/ 669 h 1016"/>
              <a:gd name="T12" fmla="*/ 610 w 1439"/>
              <a:gd name="T13" fmla="*/ 724 h 1016"/>
              <a:gd name="T14" fmla="*/ 558 w 1439"/>
              <a:gd name="T15" fmla="*/ 725 h 1016"/>
              <a:gd name="T16" fmla="*/ 472 w 1439"/>
              <a:gd name="T17" fmla="*/ 812 h 1016"/>
              <a:gd name="T18" fmla="*/ 360 w 1439"/>
              <a:gd name="T19" fmla="*/ 811 h 1016"/>
              <a:gd name="T20" fmla="*/ 228 w 1439"/>
              <a:gd name="T21" fmla="*/ 942 h 1016"/>
              <a:gd name="T22" fmla="*/ 165 w 1439"/>
              <a:gd name="T23" fmla="*/ 944 h 1016"/>
              <a:gd name="T24" fmla="*/ 140 w 1439"/>
              <a:gd name="T25" fmla="*/ 968 h 1016"/>
              <a:gd name="T26" fmla="*/ 46 w 1439"/>
              <a:gd name="T27" fmla="*/ 967 h 1016"/>
              <a:gd name="T28" fmla="*/ 0 w 1439"/>
              <a:gd name="T29" fmla="*/ 1012 h 1016"/>
              <a:gd name="T30" fmla="*/ 2 w 1439"/>
              <a:gd name="T31" fmla="*/ 1016 h 1016"/>
              <a:gd name="T32" fmla="*/ 47 w 1439"/>
              <a:gd name="T33" fmla="*/ 971 h 1016"/>
              <a:gd name="T34" fmla="*/ 142 w 1439"/>
              <a:gd name="T35" fmla="*/ 972 h 1016"/>
              <a:gd name="T36" fmla="*/ 166 w 1439"/>
              <a:gd name="T37" fmla="*/ 948 h 1016"/>
              <a:gd name="T38" fmla="*/ 230 w 1439"/>
              <a:gd name="T39" fmla="*/ 946 h 1016"/>
              <a:gd name="T40" fmla="*/ 361 w 1439"/>
              <a:gd name="T41" fmla="*/ 815 h 1016"/>
              <a:gd name="T42" fmla="*/ 473 w 1439"/>
              <a:gd name="T43" fmla="*/ 816 h 1016"/>
              <a:gd name="T44" fmla="*/ 560 w 1439"/>
              <a:gd name="T45" fmla="*/ 729 h 1016"/>
              <a:gd name="T46" fmla="*/ 612 w 1439"/>
              <a:gd name="T47" fmla="*/ 728 h 1016"/>
              <a:gd name="T48" fmla="*/ 667 w 1439"/>
              <a:gd name="T49" fmla="*/ 673 h 1016"/>
              <a:gd name="T50" fmla="*/ 737 w 1439"/>
              <a:gd name="T51" fmla="*/ 671 h 1016"/>
              <a:gd name="T52" fmla="*/ 823 w 1439"/>
              <a:gd name="T53" fmla="*/ 585 h 1016"/>
              <a:gd name="T54" fmla="*/ 858 w 1439"/>
              <a:gd name="T55" fmla="*/ 584 h 1016"/>
              <a:gd name="T56" fmla="*/ 1439 w 1439"/>
              <a:gd name="T57" fmla="*/ 3 h 1016"/>
              <a:gd name="T58" fmla="*/ 1436 w 1439"/>
              <a:gd name="T59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39" h="1016">
                <a:moveTo>
                  <a:pt x="1436" y="0"/>
                </a:moveTo>
                <a:cubicBezTo>
                  <a:pt x="1436" y="0"/>
                  <a:pt x="1436" y="0"/>
                  <a:pt x="1436" y="0"/>
                </a:cubicBezTo>
                <a:cubicBezTo>
                  <a:pt x="857" y="580"/>
                  <a:pt x="857" y="580"/>
                  <a:pt x="857" y="580"/>
                </a:cubicBezTo>
                <a:cubicBezTo>
                  <a:pt x="821" y="581"/>
                  <a:pt x="821" y="581"/>
                  <a:pt x="821" y="581"/>
                </a:cubicBezTo>
                <a:cubicBezTo>
                  <a:pt x="735" y="667"/>
                  <a:pt x="735" y="667"/>
                  <a:pt x="735" y="667"/>
                </a:cubicBezTo>
                <a:cubicBezTo>
                  <a:pt x="666" y="669"/>
                  <a:pt x="666" y="669"/>
                  <a:pt x="666" y="669"/>
                </a:cubicBezTo>
                <a:cubicBezTo>
                  <a:pt x="610" y="724"/>
                  <a:pt x="610" y="724"/>
                  <a:pt x="610" y="724"/>
                </a:cubicBezTo>
                <a:cubicBezTo>
                  <a:pt x="558" y="725"/>
                  <a:pt x="558" y="725"/>
                  <a:pt x="558" y="725"/>
                </a:cubicBezTo>
                <a:cubicBezTo>
                  <a:pt x="472" y="812"/>
                  <a:pt x="472" y="812"/>
                  <a:pt x="472" y="812"/>
                </a:cubicBezTo>
                <a:cubicBezTo>
                  <a:pt x="360" y="811"/>
                  <a:pt x="360" y="811"/>
                  <a:pt x="360" y="811"/>
                </a:cubicBezTo>
                <a:cubicBezTo>
                  <a:pt x="228" y="942"/>
                  <a:pt x="228" y="942"/>
                  <a:pt x="228" y="942"/>
                </a:cubicBezTo>
                <a:cubicBezTo>
                  <a:pt x="165" y="944"/>
                  <a:pt x="165" y="944"/>
                  <a:pt x="165" y="944"/>
                </a:cubicBezTo>
                <a:cubicBezTo>
                  <a:pt x="140" y="968"/>
                  <a:pt x="140" y="968"/>
                  <a:pt x="140" y="968"/>
                </a:cubicBezTo>
                <a:cubicBezTo>
                  <a:pt x="46" y="967"/>
                  <a:pt x="46" y="967"/>
                  <a:pt x="46" y="967"/>
                </a:cubicBezTo>
                <a:cubicBezTo>
                  <a:pt x="0" y="1012"/>
                  <a:pt x="0" y="1012"/>
                  <a:pt x="0" y="1012"/>
                </a:cubicBezTo>
                <a:cubicBezTo>
                  <a:pt x="1" y="1013"/>
                  <a:pt x="1" y="1015"/>
                  <a:pt x="2" y="1016"/>
                </a:cubicBezTo>
                <a:cubicBezTo>
                  <a:pt x="47" y="971"/>
                  <a:pt x="47" y="971"/>
                  <a:pt x="47" y="971"/>
                </a:cubicBezTo>
                <a:cubicBezTo>
                  <a:pt x="142" y="972"/>
                  <a:pt x="142" y="972"/>
                  <a:pt x="142" y="972"/>
                </a:cubicBezTo>
                <a:cubicBezTo>
                  <a:pt x="166" y="948"/>
                  <a:pt x="166" y="948"/>
                  <a:pt x="166" y="948"/>
                </a:cubicBezTo>
                <a:cubicBezTo>
                  <a:pt x="230" y="946"/>
                  <a:pt x="230" y="946"/>
                  <a:pt x="230" y="946"/>
                </a:cubicBezTo>
                <a:cubicBezTo>
                  <a:pt x="361" y="815"/>
                  <a:pt x="361" y="815"/>
                  <a:pt x="361" y="815"/>
                </a:cubicBezTo>
                <a:cubicBezTo>
                  <a:pt x="473" y="816"/>
                  <a:pt x="473" y="816"/>
                  <a:pt x="473" y="816"/>
                </a:cubicBezTo>
                <a:cubicBezTo>
                  <a:pt x="560" y="729"/>
                  <a:pt x="560" y="729"/>
                  <a:pt x="560" y="729"/>
                </a:cubicBezTo>
                <a:cubicBezTo>
                  <a:pt x="612" y="728"/>
                  <a:pt x="612" y="728"/>
                  <a:pt x="612" y="728"/>
                </a:cubicBezTo>
                <a:cubicBezTo>
                  <a:pt x="667" y="673"/>
                  <a:pt x="667" y="673"/>
                  <a:pt x="667" y="673"/>
                </a:cubicBezTo>
                <a:cubicBezTo>
                  <a:pt x="737" y="671"/>
                  <a:pt x="737" y="671"/>
                  <a:pt x="737" y="671"/>
                </a:cubicBezTo>
                <a:cubicBezTo>
                  <a:pt x="823" y="585"/>
                  <a:pt x="823" y="585"/>
                  <a:pt x="823" y="585"/>
                </a:cubicBezTo>
                <a:cubicBezTo>
                  <a:pt x="858" y="584"/>
                  <a:pt x="858" y="584"/>
                  <a:pt x="858" y="584"/>
                </a:cubicBezTo>
                <a:cubicBezTo>
                  <a:pt x="1439" y="3"/>
                  <a:pt x="1439" y="3"/>
                  <a:pt x="1439" y="3"/>
                </a:cubicBezTo>
                <a:cubicBezTo>
                  <a:pt x="1436" y="0"/>
                  <a:pt x="1436" y="0"/>
                  <a:pt x="143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58" name="Freeform 714"/>
          <p:cNvSpPr>
            <a:spLocks/>
          </p:cNvSpPr>
          <p:nvPr/>
        </p:nvSpPr>
        <p:spPr bwMode="auto">
          <a:xfrm>
            <a:off x="12221393" y="430214"/>
            <a:ext cx="5976939" cy="4191008"/>
          </a:xfrm>
          <a:custGeom>
            <a:avLst/>
            <a:gdLst>
              <a:gd name="T0" fmla="*/ 1440 w 1442"/>
              <a:gd name="T1" fmla="*/ 0 h 1011"/>
              <a:gd name="T2" fmla="*/ 865 w 1442"/>
              <a:gd name="T3" fmla="*/ 575 h 1011"/>
              <a:gd name="T4" fmla="*/ 829 w 1442"/>
              <a:gd name="T5" fmla="*/ 576 h 1011"/>
              <a:gd name="T6" fmla="*/ 743 w 1442"/>
              <a:gd name="T7" fmla="*/ 662 h 1011"/>
              <a:gd name="T8" fmla="*/ 671 w 1442"/>
              <a:gd name="T9" fmla="*/ 661 h 1011"/>
              <a:gd name="T10" fmla="*/ 615 w 1442"/>
              <a:gd name="T11" fmla="*/ 717 h 1011"/>
              <a:gd name="T12" fmla="*/ 563 w 1442"/>
              <a:gd name="T13" fmla="*/ 718 h 1011"/>
              <a:gd name="T14" fmla="*/ 477 w 1442"/>
              <a:gd name="T15" fmla="*/ 805 h 1011"/>
              <a:gd name="T16" fmla="*/ 365 w 1442"/>
              <a:gd name="T17" fmla="*/ 803 h 1011"/>
              <a:gd name="T18" fmla="*/ 233 w 1442"/>
              <a:gd name="T19" fmla="*/ 935 h 1011"/>
              <a:gd name="T20" fmla="*/ 170 w 1442"/>
              <a:gd name="T21" fmla="*/ 936 h 1011"/>
              <a:gd name="T22" fmla="*/ 146 w 1442"/>
              <a:gd name="T23" fmla="*/ 960 h 1011"/>
              <a:gd name="T24" fmla="*/ 51 w 1442"/>
              <a:gd name="T25" fmla="*/ 959 h 1011"/>
              <a:gd name="T26" fmla="*/ 0 w 1442"/>
              <a:gd name="T27" fmla="*/ 1009 h 1011"/>
              <a:gd name="T28" fmla="*/ 4 w 1442"/>
              <a:gd name="T29" fmla="*/ 1011 h 1011"/>
              <a:gd name="T30" fmla="*/ 52 w 1442"/>
              <a:gd name="T31" fmla="*/ 963 h 1011"/>
              <a:gd name="T32" fmla="*/ 147 w 1442"/>
              <a:gd name="T33" fmla="*/ 964 h 1011"/>
              <a:gd name="T34" fmla="*/ 172 w 1442"/>
              <a:gd name="T35" fmla="*/ 940 h 1011"/>
              <a:gd name="T36" fmla="*/ 235 w 1442"/>
              <a:gd name="T37" fmla="*/ 939 h 1011"/>
              <a:gd name="T38" fmla="*/ 366 w 1442"/>
              <a:gd name="T39" fmla="*/ 807 h 1011"/>
              <a:gd name="T40" fmla="*/ 478 w 1442"/>
              <a:gd name="T41" fmla="*/ 809 h 1011"/>
              <a:gd name="T42" fmla="*/ 565 w 1442"/>
              <a:gd name="T43" fmla="*/ 722 h 1011"/>
              <a:gd name="T44" fmla="*/ 617 w 1442"/>
              <a:gd name="T45" fmla="*/ 721 h 1011"/>
              <a:gd name="T46" fmla="*/ 672 w 1442"/>
              <a:gd name="T47" fmla="*/ 665 h 1011"/>
              <a:gd name="T48" fmla="*/ 745 w 1442"/>
              <a:gd name="T49" fmla="*/ 666 h 1011"/>
              <a:gd name="T50" fmla="*/ 831 w 1442"/>
              <a:gd name="T51" fmla="*/ 580 h 1011"/>
              <a:gd name="T52" fmla="*/ 867 w 1442"/>
              <a:gd name="T53" fmla="*/ 579 h 1011"/>
              <a:gd name="T54" fmla="*/ 1442 w 1442"/>
              <a:gd name="T55" fmla="*/ 3 h 1011"/>
              <a:gd name="T56" fmla="*/ 1440 w 1442"/>
              <a:gd name="T57" fmla="*/ 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442" h="1011">
                <a:moveTo>
                  <a:pt x="1440" y="0"/>
                </a:moveTo>
                <a:cubicBezTo>
                  <a:pt x="865" y="575"/>
                  <a:pt x="865" y="575"/>
                  <a:pt x="865" y="575"/>
                </a:cubicBezTo>
                <a:cubicBezTo>
                  <a:pt x="829" y="576"/>
                  <a:pt x="829" y="576"/>
                  <a:pt x="829" y="576"/>
                </a:cubicBezTo>
                <a:cubicBezTo>
                  <a:pt x="743" y="662"/>
                  <a:pt x="743" y="662"/>
                  <a:pt x="743" y="662"/>
                </a:cubicBezTo>
                <a:cubicBezTo>
                  <a:pt x="671" y="661"/>
                  <a:pt x="671" y="661"/>
                  <a:pt x="671" y="661"/>
                </a:cubicBezTo>
                <a:cubicBezTo>
                  <a:pt x="615" y="717"/>
                  <a:pt x="615" y="717"/>
                  <a:pt x="615" y="717"/>
                </a:cubicBezTo>
                <a:cubicBezTo>
                  <a:pt x="563" y="718"/>
                  <a:pt x="563" y="718"/>
                  <a:pt x="563" y="718"/>
                </a:cubicBezTo>
                <a:cubicBezTo>
                  <a:pt x="477" y="805"/>
                  <a:pt x="477" y="805"/>
                  <a:pt x="477" y="805"/>
                </a:cubicBezTo>
                <a:cubicBezTo>
                  <a:pt x="365" y="803"/>
                  <a:pt x="365" y="803"/>
                  <a:pt x="365" y="803"/>
                </a:cubicBezTo>
                <a:cubicBezTo>
                  <a:pt x="233" y="935"/>
                  <a:pt x="233" y="935"/>
                  <a:pt x="233" y="935"/>
                </a:cubicBezTo>
                <a:cubicBezTo>
                  <a:pt x="170" y="936"/>
                  <a:pt x="170" y="936"/>
                  <a:pt x="170" y="936"/>
                </a:cubicBezTo>
                <a:cubicBezTo>
                  <a:pt x="146" y="960"/>
                  <a:pt x="146" y="960"/>
                  <a:pt x="146" y="960"/>
                </a:cubicBezTo>
                <a:cubicBezTo>
                  <a:pt x="51" y="959"/>
                  <a:pt x="51" y="959"/>
                  <a:pt x="51" y="959"/>
                </a:cubicBezTo>
                <a:cubicBezTo>
                  <a:pt x="0" y="1009"/>
                  <a:pt x="0" y="1009"/>
                  <a:pt x="0" y="1009"/>
                </a:cubicBezTo>
                <a:cubicBezTo>
                  <a:pt x="2" y="1010"/>
                  <a:pt x="3" y="1011"/>
                  <a:pt x="4" y="1011"/>
                </a:cubicBezTo>
                <a:cubicBezTo>
                  <a:pt x="52" y="963"/>
                  <a:pt x="52" y="963"/>
                  <a:pt x="52" y="963"/>
                </a:cubicBezTo>
                <a:cubicBezTo>
                  <a:pt x="147" y="964"/>
                  <a:pt x="147" y="964"/>
                  <a:pt x="147" y="964"/>
                </a:cubicBezTo>
                <a:cubicBezTo>
                  <a:pt x="172" y="940"/>
                  <a:pt x="172" y="940"/>
                  <a:pt x="172" y="940"/>
                </a:cubicBezTo>
                <a:cubicBezTo>
                  <a:pt x="235" y="939"/>
                  <a:pt x="235" y="939"/>
                  <a:pt x="235" y="939"/>
                </a:cubicBezTo>
                <a:cubicBezTo>
                  <a:pt x="366" y="807"/>
                  <a:pt x="366" y="807"/>
                  <a:pt x="366" y="807"/>
                </a:cubicBezTo>
                <a:cubicBezTo>
                  <a:pt x="478" y="809"/>
                  <a:pt x="478" y="809"/>
                  <a:pt x="478" y="809"/>
                </a:cubicBezTo>
                <a:cubicBezTo>
                  <a:pt x="565" y="722"/>
                  <a:pt x="565" y="722"/>
                  <a:pt x="565" y="722"/>
                </a:cubicBezTo>
                <a:cubicBezTo>
                  <a:pt x="617" y="721"/>
                  <a:pt x="617" y="721"/>
                  <a:pt x="617" y="721"/>
                </a:cubicBezTo>
                <a:cubicBezTo>
                  <a:pt x="672" y="665"/>
                  <a:pt x="672" y="665"/>
                  <a:pt x="672" y="665"/>
                </a:cubicBezTo>
                <a:cubicBezTo>
                  <a:pt x="745" y="666"/>
                  <a:pt x="745" y="666"/>
                  <a:pt x="745" y="666"/>
                </a:cubicBezTo>
                <a:cubicBezTo>
                  <a:pt x="831" y="580"/>
                  <a:pt x="831" y="580"/>
                  <a:pt x="831" y="580"/>
                </a:cubicBezTo>
                <a:cubicBezTo>
                  <a:pt x="867" y="579"/>
                  <a:pt x="867" y="579"/>
                  <a:pt x="867" y="579"/>
                </a:cubicBezTo>
                <a:cubicBezTo>
                  <a:pt x="1442" y="3"/>
                  <a:pt x="1442" y="3"/>
                  <a:pt x="1442" y="3"/>
                </a:cubicBezTo>
                <a:cubicBezTo>
                  <a:pt x="1440" y="0"/>
                  <a:pt x="1440" y="0"/>
                  <a:pt x="144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59" name="Freeform 715"/>
          <p:cNvSpPr>
            <a:spLocks/>
          </p:cNvSpPr>
          <p:nvPr/>
        </p:nvSpPr>
        <p:spPr bwMode="auto">
          <a:xfrm>
            <a:off x="10932343" y="123826"/>
            <a:ext cx="1312863" cy="1944691"/>
          </a:xfrm>
          <a:custGeom>
            <a:avLst/>
            <a:gdLst>
              <a:gd name="T0" fmla="*/ 314 w 317"/>
              <a:gd name="T1" fmla="*/ 0 h 469"/>
              <a:gd name="T2" fmla="*/ 312 w 317"/>
              <a:gd name="T3" fmla="*/ 3 h 469"/>
              <a:gd name="T4" fmla="*/ 312 w 317"/>
              <a:gd name="T5" fmla="*/ 3 h 469"/>
              <a:gd name="T6" fmla="*/ 313 w 317"/>
              <a:gd name="T7" fmla="*/ 69 h 469"/>
              <a:gd name="T8" fmla="*/ 79 w 317"/>
              <a:gd name="T9" fmla="*/ 303 h 469"/>
              <a:gd name="T10" fmla="*/ 80 w 317"/>
              <a:gd name="T11" fmla="*/ 387 h 469"/>
              <a:gd name="T12" fmla="*/ 0 w 317"/>
              <a:gd name="T13" fmla="*/ 467 h 469"/>
              <a:gd name="T14" fmla="*/ 4 w 317"/>
              <a:gd name="T15" fmla="*/ 469 h 469"/>
              <a:gd name="T16" fmla="*/ 84 w 317"/>
              <a:gd name="T17" fmla="*/ 389 h 469"/>
              <a:gd name="T18" fmla="*/ 83 w 317"/>
              <a:gd name="T19" fmla="*/ 305 h 469"/>
              <a:gd name="T20" fmla="*/ 317 w 317"/>
              <a:gd name="T21" fmla="*/ 71 h 469"/>
              <a:gd name="T22" fmla="*/ 316 w 317"/>
              <a:gd name="T23" fmla="*/ 2 h 469"/>
              <a:gd name="T24" fmla="*/ 314 w 317"/>
              <a:gd name="T25" fmla="*/ 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7" h="469">
                <a:moveTo>
                  <a:pt x="314" y="0"/>
                </a:moveTo>
                <a:cubicBezTo>
                  <a:pt x="312" y="3"/>
                  <a:pt x="312" y="3"/>
                  <a:pt x="312" y="3"/>
                </a:cubicBezTo>
                <a:cubicBezTo>
                  <a:pt x="312" y="3"/>
                  <a:pt x="312" y="3"/>
                  <a:pt x="312" y="3"/>
                </a:cubicBezTo>
                <a:cubicBezTo>
                  <a:pt x="313" y="69"/>
                  <a:pt x="313" y="69"/>
                  <a:pt x="313" y="69"/>
                </a:cubicBezTo>
                <a:cubicBezTo>
                  <a:pt x="79" y="303"/>
                  <a:pt x="79" y="303"/>
                  <a:pt x="79" y="303"/>
                </a:cubicBezTo>
                <a:cubicBezTo>
                  <a:pt x="80" y="387"/>
                  <a:pt x="80" y="387"/>
                  <a:pt x="80" y="387"/>
                </a:cubicBezTo>
                <a:cubicBezTo>
                  <a:pt x="0" y="467"/>
                  <a:pt x="0" y="467"/>
                  <a:pt x="0" y="467"/>
                </a:cubicBezTo>
                <a:cubicBezTo>
                  <a:pt x="1" y="467"/>
                  <a:pt x="3" y="468"/>
                  <a:pt x="4" y="469"/>
                </a:cubicBezTo>
                <a:cubicBezTo>
                  <a:pt x="84" y="389"/>
                  <a:pt x="84" y="389"/>
                  <a:pt x="84" y="389"/>
                </a:cubicBezTo>
                <a:cubicBezTo>
                  <a:pt x="83" y="305"/>
                  <a:pt x="83" y="305"/>
                  <a:pt x="83" y="305"/>
                </a:cubicBezTo>
                <a:cubicBezTo>
                  <a:pt x="317" y="71"/>
                  <a:pt x="317" y="71"/>
                  <a:pt x="317" y="71"/>
                </a:cubicBezTo>
                <a:cubicBezTo>
                  <a:pt x="316" y="2"/>
                  <a:pt x="316" y="2"/>
                  <a:pt x="316" y="2"/>
                </a:cubicBezTo>
                <a:cubicBezTo>
                  <a:pt x="314" y="0"/>
                  <a:pt x="314" y="0"/>
                  <a:pt x="31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60" name="Freeform 716"/>
          <p:cNvSpPr>
            <a:spLocks noEditPoints="1"/>
          </p:cNvSpPr>
          <p:nvPr/>
        </p:nvSpPr>
        <p:spPr bwMode="auto">
          <a:xfrm>
            <a:off x="9049567" y="-4473583"/>
            <a:ext cx="2022476" cy="4240220"/>
          </a:xfrm>
          <a:custGeom>
            <a:avLst/>
            <a:gdLst>
              <a:gd name="T0" fmla="*/ 7 w 488"/>
              <a:gd name="T1" fmla="*/ 879 h 1023"/>
              <a:gd name="T2" fmla="*/ 4 w 488"/>
              <a:gd name="T3" fmla="*/ 880 h 1023"/>
              <a:gd name="T4" fmla="*/ 4 w 488"/>
              <a:gd name="T5" fmla="*/ 880 h 1023"/>
              <a:gd name="T6" fmla="*/ 3 w 488"/>
              <a:gd name="T7" fmla="*/ 880 h 1023"/>
              <a:gd name="T8" fmla="*/ 4 w 488"/>
              <a:gd name="T9" fmla="*/ 921 h 1023"/>
              <a:gd name="T10" fmla="*/ 84 w 488"/>
              <a:gd name="T11" fmla="*/ 1001 h 1023"/>
              <a:gd name="T12" fmla="*/ 83 w 488"/>
              <a:gd name="T13" fmla="*/ 1017 h 1023"/>
              <a:gd name="T14" fmla="*/ 83 w 488"/>
              <a:gd name="T15" fmla="*/ 1023 h 1023"/>
              <a:gd name="T16" fmla="*/ 87 w 488"/>
              <a:gd name="T17" fmla="*/ 1023 h 1023"/>
              <a:gd name="T18" fmla="*/ 87 w 488"/>
              <a:gd name="T19" fmla="*/ 1019 h 1023"/>
              <a:gd name="T20" fmla="*/ 88 w 488"/>
              <a:gd name="T21" fmla="*/ 1000 h 1023"/>
              <a:gd name="T22" fmla="*/ 8 w 488"/>
              <a:gd name="T23" fmla="*/ 919 h 1023"/>
              <a:gd name="T24" fmla="*/ 7 w 488"/>
              <a:gd name="T25" fmla="*/ 879 h 1023"/>
              <a:gd name="T26" fmla="*/ 486 w 488"/>
              <a:gd name="T27" fmla="*/ 0 h 1023"/>
              <a:gd name="T28" fmla="*/ 486 w 488"/>
              <a:gd name="T29" fmla="*/ 0 h 1023"/>
              <a:gd name="T30" fmla="*/ 0 w 488"/>
              <a:gd name="T31" fmla="*/ 486 h 1023"/>
              <a:gd name="T32" fmla="*/ 3 w 488"/>
              <a:gd name="T33" fmla="*/ 838 h 1023"/>
              <a:gd name="T34" fmla="*/ 4 w 488"/>
              <a:gd name="T35" fmla="*/ 838 h 1023"/>
              <a:gd name="T36" fmla="*/ 4 w 488"/>
              <a:gd name="T37" fmla="*/ 838 h 1023"/>
              <a:gd name="T38" fmla="*/ 7 w 488"/>
              <a:gd name="T39" fmla="*/ 839 h 1023"/>
              <a:gd name="T40" fmla="*/ 4 w 488"/>
              <a:gd name="T41" fmla="*/ 488 h 1023"/>
              <a:gd name="T42" fmla="*/ 488 w 488"/>
              <a:gd name="T43" fmla="*/ 3 h 1023"/>
              <a:gd name="T44" fmla="*/ 486 w 488"/>
              <a:gd name="T45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8" h="1023">
                <a:moveTo>
                  <a:pt x="7" y="879"/>
                </a:moveTo>
                <a:cubicBezTo>
                  <a:pt x="6" y="880"/>
                  <a:pt x="5" y="880"/>
                  <a:pt x="4" y="880"/>
                </a:cubicBezTo>
                <a:cubicBezTo>
                  <a:pt x="4" y="880"/>
                  <a:pt x="4" y="880"/>
                  <a:pt x="4" y="880"/>
                </a:cubicBezTo>
                <a:cubicBezTo>
                  <a:pt x="4" y="880"/>
                  <a:pt x="3" y="880"/>
                  <a:pt x="3" y="880"/>
                </a:cubicBezTo>
                <a:cubicBezTo>
                  <a:pt x="4" y="921"/>
                  <a:pt x="4" y="921"/>
                  <a:pt x="4" y="921"/>
                </a:cubicBezTo>
                <a:cubicBezTo>
                  <a:pt x="84" y="1001"/>
                  <a:pt x="84" y="1001"/>
                  <a:pt x="84" y="1001"/>
                </a:cubicBezTo>
                <a:cubicBezTo>
                  <a:pt x="83" y="1017"/>
                  <a:pt x="83" y="1017"/>
                  <a:pt x="83" y="1017"/>
                </a:cubicBezTo>
                <a:cubicBezTo>
                  <a:pt x="83" y="1023"/>
                  <a:pt x="83" y="1023"/>
                  <a:pt x="83" y="1023"/>
                </a:cubicBezTo>
                <a:cubicBezTo>
                  <a:pt x="87" y="1023"/>
                  <a:pt x="87" y="1023"/>
                  <a:pt x="87" y="1023"/>
                </a:cubicBezTo>
                <a:cubicBezTo>
                  <a:pt x="87" y="1019"/>
                  <a:pt x="87" y="1019"/>
                  <a:pt x="87" y="1019"/>
                </a:cubicBezTo>
                <a:cubicBezTo>
                  <a:pt x="88" y="1000"/>
                  <a:pt x="88" y="1000"/>
                  <a:pt x="88" y="1000"/>
                </a:cubicBezTo>
                <a:cubicBezTo>
                  <a:pt x="8" y="919"/>
                  <a:pt x="8" y="919"/>
                  <a:pt x="8" y="919"/>
                </a:cubicBezTo>
                <a:cubicBezTo>
                  <a:pt x="7" y="879"/>
                  <a:pt x="7" y="879"/>
                  <a:pt x="7" y="879"/>
                </a:cubicBezTo>
                <a:moveTo>
                  <a:pt x="486" y="0"/>
                </a:moveTo>
                <a:cubicBezTo>
                  <a:pt x="486" y="0"/>
                  <a:pt x="486" y="0"/>
                  <a:pt x="486" y="0"/>
                </a:cubicBezTo>
                <a:cubicBezTo>
                  <a:pt x="0" y="486"/>
                  <a:pt x="0" y="486"/>
                  <a:pt x="0" y="486"/>
                </a:cubicBezTo>
                <a:cubicBezTo>
                  <a:pt x="3" y="838"/>
                  <a:pt x="3" y="838"/>
                  <a:pt x="3" y="838"/>
                </a:cubicBezTo>
                <a:cubicBezTo>
                  <a:pt x="3" y="838"/>
                  <a:pt x="4" y="838"/>
                  <a:pt x="4" y="838"/>
                </a:cubicBezTo>
                <a:cubicBezTo>
                  <a:pt x="4" y="838"/>
                  <a:pt x="4" y="838"/>
                  <a:pt x="4" y="838"/>
                </a:cubicBezTo>
                <a:cubicBezTo>
                  <a:pt x="5" y="838"/>
                  <a:pt x="6" y="838"/>
                  <a:pt x="7" y="839"/>
                </a:cubicBezTo>
                <a:cubicBezTo>
                  <a:pt x="4" y="488"/>
                  <a:pt x="4" y="488"/>
                  <a:pt x="4" y="488"/>
                </a:cubicBezTo>
                <a:cubicBezTo>
                  <a:pt x="488" y="3"/>
                  <a:pt x="488" y="3"/>
                  <a:pt x="488" y="3"/>
                </a:cubicBezTo>
                <a:cubicBezTo>
                  <a:pt x="486" y="0"/>
                  <a:pt x="486" y="0"/>
                  <a:pt x="48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61" name="Freeform 717"/>
          <p:cNvSpPr>
            <a:spLocks/>
          </p:cNvSpPr>
          <p:nvPr/>
        </p:nvSpPr>
        <p:spPr bwMode="auto">
          <a:xfrm>
            <a:off x="9095605" y="-4324358"/>
            <a:ext cx="2135188" cy="4618046"/>
          </a:xfrm>
          <a:custGeom>
            <a:avLst/>
            <a:gdLst>
              <a:gd name="T0" fmla="*/ 1337 w 1345"/>
              <a:gd name="T1" fmla="*/ 0 h 2909"/>
              <a:gd name="T2" fmla="*/ 130 w 1345"/>
              <a:gd name="T3" fmla="*/ 1206 h 2909"/>
              <a:gd name="T4" fmla="*/ 133 w 1345"/>
              <a:gd name="T5" fmla="*/ 2313 h 2909"/>
              <a:gd name="T6" fmla="*/ 405 w 1345"/>
              <a:gd name="T7" fmla="*/ 2585 h 2909"/>
              <a:gd name="T8" fmla="*/ 407 w 1345"/>
              <a:gd name="T9" fmla="*/ 2624 h 2909"/>
              <a:gd name="T10" fmla="*/ 133 w 1345"/>
              <a:gd name="T11" fmla="*/ 2898 h 2909"/>
              <a:gd name="T12" fmla="*/ 65 w 1345"/>
              <a:gd name="T13" fmla="*/ 2898 h 2909"/>
              <a:gd name="T14" fmla="*/ 0 w 1345"/>
              <a:gd name="T15" fmla="*/ 2898 h 2909"/>
              <a:gd name="T16" fmla="*/ 0 w 1345"/>
              <a:gd name="T17" fmla="*/ 2909 h 2909"/>
              <a:gd name="T18" fmla="*/ 68 w 1345"/>
              <a:gd name="T19" fmla="*/ 2909 h 2909"/>
              <a:gd name="T20" fmla="*/ 138 w 1345"/>
              <a:gd name="T21" fmla="*/ 2909 h 2909"/>
              <a:gd name="T22" fmla="*/ 420 w 1345"/>
              <a:gd name="T23" fmla="*/ 2629 h 2909"/>
              <a:gd name="T24" fmla="*/ 412 w 1345"/>
              <a:gd name="T25" fmla="*/ 2580 h 2909"/>
              <a:gd name="T26" fmla="*/ 144 w 1345"/>
              <a:gd name="T27" fmla="*/ 2311 h 2909"/>
              <a:gd name="T28" fmla="*/ 141 w 1345"/>
              <a:gd name="T29" fmla="*/ 1211 h 2909"/>
              <a:gd name="T30" fmla="*/ 1345 w 1345"/>
              <a:gd name="T31" fmla="*/ 7 h 2909"/>
              <a:gd name="T32" fmla="*/ 1337 w 1345"/>
              <a:gd name="T33" fmla="*/ 0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5" h="2909">
                <a:moveTo>
                  <a:pt x="1337" y="0"/>
                </a:moveTo>
                <a:lnTo>
                  <a:pt x="130" y="1206"/>
                </a:lnTo>
                <a:lnTo>
                  <a:pt x="133" y="2313"/>
                </a:lnTo>
                <a:lnTo>
                  <a:pt x="405" y="2585"/>
                </a:lnTo>
                <a:lnTo>
                  <a:pt x="407" y="2624"/>
                </a:lnTo>
                <a:lnTo>
                  <a:pt x="133" y="2898"/>
                </a:lnTo>
                <a:lnTo>
                  <a:pt x="65" y="2898"/>
                </a:lnTo>
                <a:lnTo>
                  <a:pt x="0" y="2898"/>
                </a:lnTo>
                <a:lnTo>
                  <a:pt x="0" y="2909"/>
                </a:lnTo>
                <a:lnTo>
                  <a:pt x="68" y="2909"/>
                </a:lnTo>
                <a:lnTo>
                  <a:pt x="138" y="2909"/>
                </a:lnTo>
                <a:lnTo>
                  <a:pt x="420" y="2629"/>
                </a:lnTo>
                <a:lnTo>
                  <a:pt x="412" y="2580"/>
                </a:lnTo>
                <a:lnTo>
                  <a:pt x="144" y="2311"/>
                </a:lnTo>
                <a:lnTo>
                  <a:pt x="141" y="1211"/>
                </a:lnTo>
                <a:lnTo>
                  <a:pt x="1345" y="7"/>
                </a:lnTo>
                <a:lnTo>
                  <a:pt x="133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62" name="Freeform 718"/>
          <p:cNvSpPr>
            <a:spLocks/>
          </p:cNvSpPr>
          <p:nvPr/>
        </p:nvSpPr>
        <p:spPr bwMode="auto">
          <a:xfrm>
            <a:off x="9095605" y="-4324358"/>
            <a:ext cx="2135188" cy="4618046"/>
          </a:xfrm>
          <a:custGeom>
            <a:avLst/>
            <a:gdLst>
              <a:gd name="T0" fmla="*/ 1337 w 1345"/>
              <a:gd name="T1" fmla="*/ 0 h 2909"/>
              <a:gd name="T2" fmla="*/ 130 w 1345"/>
              <a:gd name="T3" fmla="*/ 1206 h 2909"/>
              <a:gd name="T4" fmla="*/ 133 w 1345"/>
              <a:gd name="T5" fmla="*/ 2313 h 2909"/>
              <a:gd name="T6" fmla="*/ 405 w 1345"/>
              <a:gd name="T7" fmla="*/ 2585 h 2909"/>
              <a:gd name="T8" fmla="*/ 407 w 1345"/>
              <a:gd name="T9" fmla="*/ 2624 h 2909"/>
              <a:gd name="T10" fmla="*/ 133 w 1345"/>
              <a:gd name="T11" fmla="*/ 2898 h 2909"/>
              <a:gd name="T12" fmla="*/ 65 w 1345"/>
              <a:gd name="T13" fmla="*/ 2898 h 2909"/>
              <a:gd name="T14" fmla="*/ 0 w 1345"/>
              <a:gd name="T15" fmla="*/ 2898 h 2909"/>
              <a:gd name="T16" fmla="*/ 0 w 1345"/>
              <a:gd name="T17" fmla="*/ 2909 h 2909"/>
              <a:gd name="T18" fmla="*/ 68 w 1345"/>
              <a:gd name="T19" fmla="*/ 2909 h 2909"/>
              <a:gd name="T20" fmla="*/ 138 w 1345"/>
              <a:gd name="T21" fmla="*/ 2909 h 2909"/>
              <a:gd name="T22" fmla="*/ 420 w 1345"/>
              <a:gd name="T23" fmla="*/ 2629 h 2909"/>
              <a:gd name="T24" fmla="*/ 412 w 1345"/>
              <a:gd name="T25" fmla="*/ 2580 h 2909"/>
              <a:gd name="T26" fmla="*/ 144 w 1345"/>
              <a:gd name="T27" fmla="*/ 2311 h 2909"/>
              <a:gd name="T28" fmla="*/ 141 w 1345"/>
              <a:gd name="T29" fmla="*/ 1211 h 2909"/>
              <a:gd name="T30" fmla="*/ 1345 w 1345"/>
              <a:gd name="T31" fmla="*/ 7 h 2909"/>
              <a:gd name="T32" fmla="*/ 1337 w 1345"/>
              <a:gd name="T33" fmla="*/ 0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5" h="2909">
                <a:moveTo>
                  <a:pt x="1337" y="0"/>
                </a:moveTo>
                <a:lnTo>
                  <a:pt x="130" y="1206"/>
                </a:lnTo>
                <a:lnTo>
                  <a:pt x="133" y="2313"/>
                </a:lnTo>
                <a:lnTo>
                  <a:pt x="405" y="2585"/>
                </a:lnTo>
                <a:lnTo>
                  <a:pt x="407" y="2624"/>
                </a:lnTo>
                <a:lnTo>
                  <a:pt x="133" y="2898"/>
                </a:lnTo>
                <a:lnTo>
                  <a:pt x="65" y="2898"/>
                </a:lnTo>
                <a:lnTo>
                  <a:pt x="0" y="2898"/>
                </a:lnTo>
                <a:lnTo>
                  <a:pt x="0" y="2909"/>
                </a:lnTo>
                <a:lnTo>
                  <a:pt x="68" y="2909"/>
                </a:lnTo>
                <a:lnTo>
                  <a:pt x="138" y="2909"/>
                </a:lnTo>
                <a:lnTo>
                  <a:pt x="420" y="2629"/>
                </a:lnTo>
                <a:lnTo>
                  <a:pt x="412" y="2580"/>
                </a:lnTo>
                <a:lnTo>
                  <a:pt x="144" y="2311"/>
                </a:lnTo>
                <a:lnTo>
                  <a:pt x="141" y="1211"/>
                </a:lnTo>
                <a:lnTo>
                  <a:pt x="1345" y="7"/>
                </a:lnTo>
                <a:lnTo>
                  <a:pt x="133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63" name="Freeform 719"/>
          <p:cNvSpPr>
            <a:spLocks/>
          </p:cNvSpPr>
          <p:nvPr/>
        </p:nvSpPr>
        <p:spPr bwMode="auto">
          <a:xfrm>
            <a:off x="9090842" y="-4262445"/>
            <a:ext cx="2193926" cy="4911734"/>
          </a:xfrm>
          <a:custGeom>
            <a:avLst/>
            <a:gdLst>
              <a:gd name="T0" fmla="*/ 1376 w 1382"/>
              <a:gd name="T1" fmla="*/ 0 h 3094"/>
              <a:gd name="T2" fmla="*/ 186 w 1382"/>
              <a:gd name="T3" fmla="*/ 1188 h 3094"/>
              <a:gd name="T4" fmla="*/ 191 w 1382"/>
              <a:gd name="T5" fmla="*/ 2256 h 3094"/>
              <a:gd name="T6" fmla="*/ 489 w 1382"/>
              <a:gd name="T7" fmla="*/ 2554 h 3094"/>
              <a:gd name="T8" fmla="*/ 481 w 1382"/>
              <a:gd name="T9" fmla="*/ 2606 h 3094"/>
              <a:gd name="T10" fmla="*/ 21 w 1382"/>
              <a:gd name="T11" fmla="*/ 3068 h 3094"/>
              <a:gd name="T12" fmla="*/ 0 w 1382"/>
              <a:gd name="T13" fmla="*/ 3087 h 3094"/>
              <a:gd name="T14" fmla="*/ 8 w 1382"/>
              <a:gd name="T15" fmla="*/ 3094 h 3094"/>
              <a:gd name="T16" fmla="*/ 29 w 1382"/>
              <a:gd name="T17" fmla="*/ 3076 h 3094"/>
              <a:gd name="T18" fmla="*/ 491 w 1382"/>
              <a:gd name="T19" fmla="*/ 2611 h 3094"/>
              <a:gd name="T20" fmla="*/ 499 w 1382"/>
              <a:gd name="T21" fmla="*/ 2551 h 3094"/>
              <a:gd name="T22" fmla="*/ 201 w 1382"/>
              <a:gd name="T23" fmla="*/ 2254 h 3094"/>
              <a:gd name="T24" fmla="*/ 196 w 1382"/>
              <a:gd name="T25" fmla="*/ 1193 h 3094"/>
              <a:gd name="T26" fmla="*/ 1382 w 1382"/>
              <a:gd name="T27" fmla="*/ 8 h 3094"/>
              <a:gd name="T28" fmla="*/ 1376 w 1382"/>
              <a:gd name="T29" fmla="*/ 0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82" h="3094">
                <a:moveTo>
                  <a:pt x="1376" y="0"/>
                </a:moveTo>
                <a:lnTo>
                  <a:pt x="186" y="1188"/>
                </a:lnTo>
                <a:lnTo>
                  <a:pt x="191" y="2256"/>
                </a:lnTo>
                <a:lnTo>
                  <a:pt x="489" y="2554"/>
                </a:lnTo>
                <a:lnTo>
                  <a:pt x="481" y="2606"/>
                </a:lnTo>
                <a:lnTo>
                  <a:pt x="21" y="3068"/>
                </a:lnTo>
                <a:lnTo>
                  <a:pt x="0" y="3087"/>
                </a:lnTo>
                <a:lnTo>
                  <a:pt x="8" y="3094"/>
                </a:lnTo>
                <a:lnTo>
                  <a:pt x="29" y="3076"/>
                </a:lnTo>
                <a:lnTo>
                  <a:pt x="491" y="2611"/>
                </a:lnTo>
                <a:lnTo>
                  <a:pt x="499" y="2551"/>
                </a:lnTo>
                <a:lnTo>
                  <a:pt x="201" y="2254"/>
                </a:lnTo>
                <a:lnTo>
                  <a:pt x="196" y="1193"/>
                </a:lnTo>
                <a:lnTo>
                  <a:pt x="1382" y="8"/>
                </a:lnTo>
                <a:lnTo>
                  <a:pt x="13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64" name="Freeform 720"/>
          <p:cNvSpPr>
            <a:spLocks/>
          </p:cNvSpPr>
          <p:nvPr/>
        </p:nvSpPr>
        <p:spPr bwMode="auto">
          <a:xfrm>
            <a:off x="9090842" y="-4262445"/>
            <a:ext cx="2193926" cy="4911734"/>
          </a:xfrm>
          <a:custGeom>
            <a:avLst/>
            <a:gdLst>
              <a:gd name="T0" fmla="*/ 1376 w 1382"/>
              <a:gd name="T1" fmla="*/ 0 h 3094"/>
              <a:gd name="T2" fmla="*/ 186 w 1382"/>
              <a:gd name="T3" fmla="*/ 1188 h 3094"/>
              <a:gd name="T4" fmla="*/ 191 w 1382"/>
              <a:gd name="T5" fmla="*/ 2256 h 3094"/>
              <a:gd name="T6" fmla="*/ 489 w 1382"/>
              <a:gd name="T7" fmla="*/ 2554 h 3094"/>
              <a:gd name="T8" fmla="*/ 481 w 1382"/>
              <a:gd name="T9" fmla="*/ 2606 h 3094"/>
              <a:gd name="T10" fmla="*/ 21 w 1382"/>
              <a:gd name="T11" fmla="*/ 3068 h 3094"/>
              <a:gd name="T12" fmla="*/ 0 w 1382"/>
              <a:gd name="T13" fmla="*/ 3087 h 3094"/>
              <a:gd name="T14" fmla="*/ 8 w 1382"/>
              <a:gd name="T15" fmla="*/ 3094 h 3094"/>
              <a:gd name="T16" fmla="*/ 29 w 1382"/>
              <a:gd name="T17" fmla="*/ 3076 h 3094"/>
              <a:gd name="T18" fmla="*/ 491 w 1382"/>
              <a:gd name="T19" fmla="*/ 2611 h 3094"/>
              <a:gd name="T20" fmla="*/ 499 w 1382"/>
              <a:gd name="T21" fmla="*/ 2551 h 3094"/>
              <a:gd name="T22" fmla="*/ 201 w 1382"/>
              <a:gd name="T23" fmla="*/ 2254 h 3094"/>
              <a:gd name="T24" fmla="*/ 196 w 1382"/>
              <a:gd name="T25" fmla="*/ 1193 h 3094"/>
              <a:gd name="T26" fmla="*/ 1382 w 1382"/>
              <a:gd name="T27" fmla="*/ 8 h 3094"/>
              <a:gd name="T28" fmla="*/ 1376 w 1382"/>
              <a:gd name="T29" fmla="*/ 0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82" h="3094">
                <a:moveTo>
                  <a:pt x="1376" y="0"/>
                </a:moveTo>
                <a:lnTo>
                  <a:pt x="186" y="1188"/>
                </a:lnTo>
                <a:lnTo>
                  <a:pt x="191" y="2256"/>
                </a:lnTo>
                <a:lnTo>
                  <a:pt x="489" y="2554"/>
                </a:lnTo>
                <a:lnTo>
                  <a:pt x="481" y="2606"/>
                </a:lnTo>
                <a:lnTo>
                  <a:pt x="21" y="3068"/>
                </a:lnTo>
                <a:lnTo>
                  <a:pt x="0" y="3087"/>
                </a:lnTo>
                <a:lnTo>
                  <a:pt x="8" y="3094"/>
                </a:lnTo>
                <a:lnTo>
                  <a:pt x="29" y="3076"/>
                </a:lnTo>
                <a:lnTo>
                  <a:pt x="491" y="2611"/>
                </a:lnTo>
                <a:lnTo>
                  <a:pt x="499" y="2551"/>
                </a:lnTo>
                <a:lnTo>
                  <a:pt x="201" y="2254"/>
                </a:lnTo>
                <a:lnTo>
                  <a:pt x="196" y="1193"/>
                </a:lnTo>
                <a:lnTo>
                  <a:pt x="1382" y="8"/>
                </a:lnTo>
                <a:lnTo>
                  <a:pt x="13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65" name="Freeform 721"/>
          <p:cNvSpPr>
            <a:spLocks/>
          </p:cNvSpPr>
          <p:nvPr/>
        </p:nvSpPr>
        <p:spPr bwMode="auto">
          <a:xfrm>
            <a:off x="9460730" y="-4217995"/>
            <a:ext cx="1873251" cy="4457708"/>
          </a:xfrm>
          <a:custGeom>
            <a:avLst/>
            <a:gdLst>
              <a:gd name="T0" fmla="*/ 449 w 452"/>
              <a:gd name="T1" fmla="*/ 0 h 1075"/>
              <a:gd name="T2" fmla="*/ 449 w 452"/>
              <a:gd name="T3" fmla="*/ 0 h 1075"/>
              <a:gd name="T4" fmla="*/ 0 w 452"/>
              <a:gd name="T5" fmla="*/ 449 h 1075"/>
              <a:gd name="T6" fmla="*/ 5 w 452"/>
              <a:gd name="T7" fmla="*/ 847 h 1075"/>
              <a:gd name="T8" fmla="*/ 129 w 452"/>
              <a:gd name="T9" fmla="*/ 971 h 1075"/>
              <a:gd name="T10" fmla="*/ 129 w 452"/>
              <a:gd name="T11" fmla="*/ 999 h 1075"/>
              <a:gd name="T12" fmla="*/ 56 w 452"/>
              <a:gd name="T13" fmla="*/ 1072 h 1075"/>
              <a:gd name="T14" fmla="*/ 58 w 452"/>
              <a:gd name="T15" fmla="*/ 1074 h 1075"/>
              <a:gd name="T16" fmla="*/ 59 w 452"/>
              <a:gd name="T17" fmla="*/ 1075 h 1075"/>
              <a:gd name="T18" fmla="*/ 133 w 452"/>
              <a:gd name="T19" fmla="*/ 1001 h 1075"/>
              <a:gd name="T20" fmla="*/ 133 w 452"/>
              <a:gd name="T21" fmla="*/ 969 h 1075"/>
              <a:gd name="T22" fmla="*/ 9 w 452"/>
              <a:gd name="T23" fmla="*/ 845 h 1075"/>
              <a:gd name="T24" fmla="*/ 4 w 452"/>
              <a:gd name="T25" fmla="*/ 450 h 1075"/>
              <a:gd name="T26" fmla="*/ 452 w 452"/>
              <a:gd name="T27" fmla="*/ 3 h 1075"/>
              <a:gd name="T28" fmla="*/ 449 w 452"/>
              <a:gd name="T29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1075">
                <a:moveTo>
                  <a:pt x="449" y="0"/>
                </a:moveTo>
                <a:cubicBezTo>
                  <a:pt x="449" y="0"/>
                  <a:pt x="449" y="0"/>
                  <a:pt x="449" y="0"/>
                </a:cubicBezTo>
                <a:cubicBezTo>
                  <a:pt x="0" y="449"/>
                  <a:pt x="0" y="449"/>
                  <a:pt x="0" y="449"/>
                </a:cubicBezTo>
                <a:cubicBezTo>
                  <a:pt x="5" y="847"/>
                  <a:pt x="5" y="847"/>
                  <a:pt x="5" y="847"/>
                </a:cubicBezTo>
                <a:cubicBezTo>
                  <a:pt x="129" y="971"/>
                  <a:pt x="129" y="971"/>
                  <a:pt x="129" y="971"/>
                </a:cubicBezTo>
                <a:cubicBezTo>
                  <a:pt x="129" y="999"/>
                  <a:pt x="129" y="999"/>
                  <a:pt x="129" y="999"/>
                </a:cubicBezTo>
                <a:cubicBezTo>
                  <a:pt x="56" y="1072"/>
                  <a:pt x="56" y="1072"/>
                  <a:pt x="56" y="1072"/>
                </a:cubicBezTo>
                <a:cubicBezTo>
                  <a:pt x="57" y="1072"/>
                  <a:pt x="57" y="1073"/>
                  <a:pt x="58" y="1074"/>
                </a:cubicBezTo>
                <a:cubicBezTo>
                  <a:pt x="58" y="1074"/>
                  <a:pt x="59" y="1074"/>
                  <a:pt x="59" y="1075"/>
                </a:cubicBezTo>
                <a:cubicBezTo>
                  <a:pt x="133" y="1001"/>
                  <a:pt x="133" y="1001"/>
                  <a:pt x="133" y="1001"/>
                </a:cubicBezTo>
                <a:cubicBezTo>
                  <a:pt x="133" y="969"/>
                  <a:pt x="133" y="969"/>
                  <a:pt x="133" y="969"/>
                </a:cubicBezTo>
                <a:cubicBezTo>
                  <a:pt x="9" y="845"/>
                  <a:pt x="9" y="845"/>
                  <a:pt x="9" y="845"/>
                </a:cubicBezTo>
                <a:cubicBezTo>
                  <a:pt x="4" y="450"/>
                  <a:pt x="4" y="450"/>
                  <a:pt x="4" y="450"/>
                </a:cubicBezTo>
                <a:cubicBezTo>
                  <a:pt x="452" y="3"/>
                  <a:pt x="452" y="3"/>
                  <a:pt x="452" y="3"/>
                </a:cubicBezTo>
                <a:cubicBezTo>
                  <a:pt x="449" y="0"/>
                  <a:pt x="449" y="0"/>
                  <a:pt x="44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66" name="Freeform 722"/>
          <p:cNvSpPr>
            <a:spLocks/>
          </p:cNvSpPr>
          <p:nvPr/>
        </p:nvSpPr>
        <p:spPr bwMode="auto">
          <a:xfrm>
            <a:off x="9548042" y="-4159257"/>
            <a:ext cx="1843088" cy="4702184"/>
          </a:xfrm>
          <a:custGeom>
            <a:avLst/>
            <a:gdLst>
              <a:gd name="T0" fmla="*/ 442 w 445"/>
              <a:gd name="T1" fmla="*/ 0 h 1134"/>
              <a:gd name="T2" fmla="*/ 0 w 445"/>
              <a:gd name="T3" fmla="*/ 442 h 1134"/>
              <a:gd name="T4" fmla="*/ 3 w 445"/>
              <a:gd name="T5" fmla="*/ 828 h 1134"/>
              <a:gd name="T6" fmla="*/ 137 w 445"/>
              <a:gd name="T7" fmla="*/ 963 h 1134"/>
              <a:gd name="T8" fmla="*/ 139 w 445"/>
              <a:gd name="T9" fmla="*/ 999 h 1134"/>
              <a:gd name="T10" fmla="*/ 7 w 445"/>
              <a:gd name="T11" fmla="*/ 1132 h 1134"/>
              <a:gd name="T12" fmla="*/ 9 w 445"/>
              <a:gd name="T13" fmla="*/ 1133 h 1134"/>
              <a:gd name="T14" fmla="*/ 9 w 445"/>
              <a:gd name="T15" fmla="*/ 1134 h 1134"/>
              <a:gd name="T16" fmla="*/ 143 w 445"/>
              <a:gd name="T17" fmla="*/ 1001 h 1134"/>
              <a:gd name="T18" fmla="*/ 141 w 445"/>
              <a:gd name="T19" fmla="*/ 961 h 1134"/>
              <a:gd name="T20" fmla="*/ 7 w 445"/>
              <a:gd name="T21" fmla="*/ 827 h 1134"/>
              <a:gd name="T22" fmla="*/ 4 w 445"/>
              <a:gd name="T23" fmla="*/ 444 h 1134"/>
              <a:gd name="T24" fmla="*/ 445 w 445"/>
              <a:gd name="T25" fmla="*/ 3 h 1134"/>
              <a:gd name="T26" fmla="*/ 442 w 445"/>
              <a:gd name="T27" fmla="*/ 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5" h="1134">
                <a:moveTo>
                  <a:pt x="442" y="0"/>
                </a:moveTo>
                <a:cubicBezTo>
                  <a:pt x="0" y="442"/>
                  <a:pt x="0" y="442"/>
                  <a:pt x="0" y="442"/>
                </a:cubicBezTo>
                <a:cubicBezTo>
                  <a:pt x="3" y="828"/>
                  <a:pt x="3" y="828"/>
                  <a:pt x="3" y="828"/>
                </a:cubicBezTo>
                <a:cubicBezTo>
                  <a:pt x="137" y="963"/>
                  <a:pt x="137" y="963"/>
                  <a:pt x="137" y="963"/>
                </a:cubicBezTo>
                <a:cubicBezTo>
                  <a:pt x="139" y="999"/>
                  <a:pt x="139" y="999"/>
                  <a:pt x="139" y="999"/>
                </a:cubicBezTo>
                <a:cubicBezTo>
                  <a:pt x="7" y="1132"/>
                  <a:pt x="7" y="1132"/>
                  <a:pt x="7" y="1132"/>
                </a:cubicBezTo>
                <a:cubicBezTo>
                  <a:pt x="7" y="1132"/>
                  <a:pt x="8" y="1133"/>
                  <a:pt x="9" y="1133"/>
                </a:cubicBezTo>
                <a:cubicBezTo>
                  <a:pt x="9" y="1134"/>
                  <a:pt x="9" y="1134"/>
                  <a:pt x="9" y="1134"/>
                </a:cubicBezTo>
                <a:cubicBezTo>
                  <a:pt x="143" y="1001"/>
                  <a:pt x="143" y="1001"/>
                  <a:pt x="143" y="1001"/>
                </a:cubicBezTo>
                <a:cubicBezTo>
                  <a:pt x="141" y="961"/>
                  <a:pt x="141" y="961"/>
                  <a:pt x="141" y="961"/>
                </a:cubicBezTo>
                <a:cubicBezTo>
                  <a:pt x="7" y="827"/>
                  <a:pt x="7" y="827"/>
                  <a:pt x="7" y="827"/>
                </a:cubicBezTo>
                <a:cubicBezTo>
                  <a:pt x="4" y="444"/>
                  <a:pt x="4" y="444"/>
                  <a:pt x="4" y="444"/>
                </a:cubicBezTo>
                <a:cubicBezTo>
                  <a:pt x="445" y="3"/>
                  <a:pt x="445" y="3"/>
                  <a:pt x="445" y="3"/>
                </a:cubicBezTo>
                <a:cubicBezTo>
                  <a:pt x="442" y="0"/>
                  <a:pt x="442" y="0"/>
                  <a:pt x="44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67" name="Freeform 723"/>
          <p:cNvSpPr>
            <a:spLocks/>
          </p:cNvSpPr>
          <p:nvPr/>
        </p:nvSpPr>
        <p:spPr bwMode="auto">
          <a:xfrm>
            <a:off x="9625830" y="-4110045"/>
            <a:ext cx="1811338" cy="4216408"/>
          </a:xfrm>
          <a:custGeom>
            <a:avLst/>
            <a:gdLst>
              <a:gd name="T0" fmla="*/ 434 w 437"/>
              <a:gd name="T1" fmla="*/ 0 h 1017"/>
              <a:gd name="T2" fmla="*/ 434 w 437"/>
              <a:gd name="T3" fmla="*/ 0 h 1017"/>
              <a:gd name="T4" fmla="*/ 0 w 437"/>
              <a:gd name="T5" fmla="*/ 435 h 1017"/>
              <a:gd name="T6" fmla="*/ 5 w 437"/>
              <a:gd name="T7" fmla="*/ 809 h 1017"/>
              <a:gd name="T8" fmla="*/ 150 w 437"/>
              <a:gd name="T9" fmla="*/ 954 h 1017"/>
              <a:gd name="T10" fmla="*/ 149 w 437"/>
              <a:gd name="T11" fmla="*/ 1016 h 1017"/>
              <a:gd name="T12" fmla="*/ 153 w 437"/>
              <a:gd name="T13" fmla="*/ 1017 h 1017"/>
              <a:gd name="T14" fmla="*/ 154 w 437"/>
              <a:gd name="T15" fmla="*/ 952 h 1017"/>
              <a:gd name="T16" fmla="*/ 9 w 437"/>
              <a:gd name="T17" fmla="*/ 808 h 1017"/>
              <a:gd name="T18" fmla="*/ 4 w 437"/>
              <a:gd name="T19" fmla="*/ 436 h 1017"/>
              <a:gd name="T20" fmla="*/ 437 w 437"/>
              <a:gd name="T21" fmla="*/ 3 h 1017"/>
              <a:gd name="T22" fmla="*/ 434 w 437"/>
              <a:gd name="T23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7" h="1017">
                <a:moveTo>
                  <a:pt x="434" y="0"/>
                </a:moveTo>
                <a:cubicBezTo>
                  <a:pt x="434" y="0"/>
                  <a:pt x="434" y="0"/>
                  <a:pt x="434" y="0"/>
                </a:cubicBezTo>
                <a:cubicBezTo>
                  <a:pt x="0" y="435"/>
                  <a:pt x="0" y="435"/>
                  <a:pt x="0" y="435"/>
                </a:cubicBezTo>
                <a:cubicBezTo>
                  <a:pt x="5" y="809"/>
                  <a:pt x="5" y="809"/>
                  <a:pt x="5" y="809"/>
                </a:cubicBezTo>
                <a:cubicBezTo>
                  <a:pt x="150" y="954"/>
                  <a:pt x="150" y="954"/>
                  <a:pt x="150" y="954"/>
                </a:cubicBezTo>
                <a:cubicBezTo>
                  <a:pt x="149" y="1016"/>
                  <a:pt x="149" y="1016"/>
                  <a:pt x="149" y="1016"/>
                </a:cubicBezTo>
                <a:cubicBezTo>
                  <a:pt x="150" y="1016"/>
                  <a:pt x="152" y="1017"/>
                  <a:pt x="153" y="1017"/>
                </a:cubicBezTo>
                <a:cubicBezTo>
                  <a:pt x="154" y="952"/>
                  <a:pt x="154" y="952"/>
                  <a:pt x="154" y="952"/>
                </a:cubicBezTo>
                <a:cubicBezTo>
                  <a:pt x="9" y="808"/>
                  <a:pt x="9" y="808"/>
                  <a:pt x="9" y="808"/>
                </a:cubicBezTo>
                <a:cubicBezTo>
                  <a:pt x="4" y="436"/>
                  <a:pt x="4" y="436"/>
                  <a:pt x="4" y="436"/>
                </a:cubicBezTo>
                <a:cubicBezTo>
                  <a:pt x="437" y="3"/>
                  <a:pt x="437" y="3"/>
                  <a:pt x="437" y="3"/>
                </a:cubicBezTo>
                <a:cubicBezTo>
                  <a:pt x="434" y="0"/>
                  <a:pt x="434" y="0"/>
                  <a:pt x="43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68" name="Freeform 724"/>
          <p:cNvSpPr>
            <a:spLocks/>
          </p:cNvSpPr>
          <p:nvPr/>
        </p:nvSpPr>
        <p:spPr bwMode="auto">
          <a:xfrm>
            <a:off x="9713142" y="-4051307"/>
            <a:ext cx="1782763" cy="4594234"/>
          </a:xfrm>
          <a:custGeom>
            <a:avLst/>
            <a:gdLst>
              <a:gd name="T0" fmla="*/ 427 w 430"/>
              <a:gd name="T1" fmla="*/ 0 h 1108"/>
              <a:gd name="T2" fmla="*/ 0 w 430"/>
              <a:gd name="T3" fmla="*/ 428 h 1108"/>
              <a:gd name="T4" fmla="*/ 3 w 430"/>
              <a:gd name="T5" fmla="*/ 791 h 1108"/>
              <a:gd name="T6" fmla="*/ 184 w 430"/>
              <a:gd name="T7" fmla="*/ 972 h 1108"/>
              <a:gd name="T8" fmla="*/ 185 w 430"/>
              <a:gd name="T9" fmla="*/ 1063 h 1108"/>
              <a:gd name="T10" fmla="*/ 144 w 430"/>
              <a:gd name="T11" fmla="*/ 1104 h 1108"/>
              <a:gd name="T12" fmla="*/ 60 w 430"/>
              <a:gd name="T13" fmla="*/ 1104 h 1108"/>
              <a:gd name="T14" fmla="*/ 60 w 430"/>
              <a:gd name="T15" fmla="*/ 1105 h 1108"/>
              <a:gd name="T16" fmla="*/ 60 w 430"/>
              <a:gd name="T17" fmla="*/ 1108 h 1108"/>
              <a:gd name="T18" fmla="*/ 145 w 430"/>
              <a:gd name="T19" fmla="*/ 1108 h 1108"/>
              <a:gd name="T20" fmla="*/ 189 w 430"/>
              <a:gd name="T21" fmla="*/ 1065 h 1108"/>
              <a:gd name="T22" fmla="*/ 188 w 430"/>
              <a:gd name="T23" fmla="*/ 971 h 1108"/>
              <a:gd name="T24" fmla="*/ 6 w 430"/>
              <a:gd name="T25" fmla="*/ 790 h 1108"/>
              <a:gd name="T26" fmla="*/ 4 w 430"/>
              <a:gd name="T27" fmla="*/ 429 h 1108"/>
              <a:gd name="T28" fmla="*/ 430 w 430"/>
              <a:gd name="T29" fmla="*/ 3 h 1108"/>
              <a:gd name="T30" fmla="*/ 427 w 430"/>
              <a:gd name="T31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1108">
                <a:moveTo>
                  <a:pt x="427" y="0"/>
                </a:moveTo>
                <a:cubicBezTo>
                  <a:pt x="0" y="428"/>
                  <a:pt x="0" y="428"/>
                  <a:pt x="0" y="428"/>
                </a:cubicBezTo>
                <a:cubicBezTo>
                  <a:pt x="3" y="791"/>
                  <a:pt x="3" y="791"/>
                  <a:pt x="3" y="791"/>
                </a:cubicBezTo>
                <a:cubicBezTo>
                  <a:pt x="184" y="972"/>
                  <a:pt x="184" y="972"/>
                  <a:pt x="184" y="972"/>
                </a:cubicBezTo>
                <a:cubicBezTo>
                  <a:pt x="185" y="1063"/>
                  <a:pt x="185" y="1063"/>
                  <a:pt x="185" y="1063"/>
                </a:cubicBezTo>
                <a:cubicBezTo>
                  <a:pt x="144" y="1104"/>
                  <a:pt x="144" y="1104"/>
                  <a:pt x="144" y="1104"/>
                </a:cubicBezTo>
                <a:cubicBezTo>
                  <a:pt x="60" y="1104"/>
                  <a:pt x="60" y="1104"/>
                  <a:pt x="60" y="1104"/>
                </a:cubicBezTo>
                <a:cubicBezTo>
                  <a:pt x="60" y="1104"/>
                  <a:pt x="60" y="1104"/>
                  <a:pt x="60" y="1105"/>
                </a:cubicBezTo>
                <a:cubicBezTo>
                  <a:pt x="60" y="1106"/>
                  <a:pt x="60" y="1107"/>
                  <a:pt x="60" y="1108"/>
                </a:cubicBezTo>
                <a:cubicBezTo>
                  <a:pt x="145" y="1108"/>
                  <a:pt x="145" y="1108"/>
                  <a:pt x="145" y="1108"/>
                </a:cubicBezTo>
                <a:cubicBezTo>
                  <a:pt x="189" y="1065"/>
                  <a:pt x="189" y="1065"/>
                  <a:pt x="189" y="1065"/>
                </a:cubicBezTo>
                <a:cubicBezTo>
                  <a:pt x="188" y="971"/>
                  <a:pt x="188" y="971"/>
                  <a:pt x="188" y="971"/>
                </a:cubicBezTo>
                <a:cubicBezTo>
                  <a:pt x="6" y="790"/>
                  <a:pt x="6" y="790"/>
                  <a:pt x="6" y="790"/>
                </a:cubicBezTo>
                <a:cubicBezTo>
                  <a:pt x="4" y="429"/>
                  <a:pt x="4" y="429"/>
                  <a:pt x="4" y="429"/>
                </a:cubicBezTo>
                <a:cubicBezTo>
                  <a:pt x="430" y="3"/>
                  <a:pt x="430" y="3"/>
                  <a:pt x="430" y="3"/>
                </a:cubicBezTo>
                <a:cubicBezTo>
                  <a:pt x="427" y="0"/>
                  <a:pt x="427" y="0"/>
                  <a:pt x="42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69" name="Freeform 725"/>
          <p:cNvSpPr>
            <a:spLocks/>
          </p:cNvSpPr>
          <p:nvPr/>
        </p:nvSpPr>
        <p:spPr bwMode="auto">
          <a:xfrm>
            <a:off x="9738542" y="-3994157"/>
            <a:ext cx="1814513" cy="4913322"/>
          </a:xfrm>
          <a:custGeom>
            <a:avLst/>
            <a:gdLst>
              <a:gd name="T0" fmla="*/ 1138 w 1143"/>
              <a:gd name="T1" fmla="*/ 0 h 3095"/>
              <a:gd name="T2" fmla="*/ 39 w 1143"/>
              <a:gd name="T3" fmla="*/ 1100 h 3095"/>
              <a:gd name="T4" fmla="*/ 47 w 1143"/>
              <a:gd name="T5" fmla="*/ 2011 h 3095"/>
              <a:gd name="T6" fmla="*/ 522 w 1143"/>
              <a:gd name="T7" fmla="*/ 2489 h 3095"/>
              <a:gd name="T8" fmla="*/ 524 w 1143"/>
              <a:gd name="T9" fmla="*/ 2740 h 3095"/>
              <a:gd name="T10" fmla="*/ 389 w 1143"/>
              <a:gd name="T11" fmla="*/ 2876 h 3095"/>
              <a:gd name="T12" fmla="*/ 209 w 1143"/>
              <a:gd name="T13" fmla="*/ 2878 h 3095"/>
              <a:gd name="T14" fmla="*/ 34 w 1143"/>
              <a:gd name="T15" fmla="*/ 3053 h 3095"/>
              <a:gd name="T16" fmla="*/ 0 w 1143"/>
              <a:gd name="T17" fmla="*/ 3087 h 3095"/>
              <a:gd name="T18" fmla="*/ 7 w 1143"/>
              <a:gd name="T19" fmla="*/ 3095 h 3095"/>
              <a:gd name="T20" fmla="*/ 41 w 1143"/>
              <a:gd name="T21" fmla="*/ 3061 h 3095"/>
              <a:gd name="T22" fmla="*/ 214 w 1143"/>
              <a:gd name="T23" fmla="*/ 2889 h 3095"/>
              <a:gd name="T24" fmla="*/ 394 w 1143"/>
              <a:gd name="T25" fmla="*/ 2886 h 3095"/>
              <a:gd name="T26" fmla="*/ 535 w 1143"/>
              <a:gd name="T27" fmla="*/ 2745 h 3095"/>
              <a:gd name="T28" fmla="*/ 532 w 1143"/>
              <a:gd name="T29" fmla="*/ 2484 h 3095"/>
              <a:gd name="T30" fmla="*/ 57 w 1143"/>
              <a:gd name="T31" fmla="*/ 2009 h 3095"/>
              <a:gd name="T32" fmla="*/ 49 w 1143"/>
              <a:gd name="T33" fmla="*/ 1105 h 3095"/>
              <a:gd name="T34" fmla="*/ 1143 w 1143"/>
              <a:gd name="T35" fmla="*/ 8 h 3095"/>
              <a:gd name="T36" fmla="*/ 1138 w 1143"/>
              <a:gd name="T37" fmla="*/ 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3" h="3095">
                <a:moveTo>
                  <a:pt x="1138" y="0"/>
                </a:moveTo>
                <a:lnTo>
                  <a:pt x="39" y="1100"/>
                </a:lnTo>
                <a:lnTo>
                  <a:pt x="47" y="2011"/>
                </a:lnTo>
                <a:lnTo>
                  <a:pt x="522" y="2489"/>
                </a:lnTo>
                <a:lnTo>
                  <a:pt x="524" y="2740"/>
                </a:lnTo>
                <a:lnTo>
                  <a:pt x="389" y="2876"/>
                </a:lnTo>
                <a:lnTo>
                  <a:pt x="209" y="2878"/>
                </a:lnTo>
                <a:lnTo>
                  <a:pt x="34" y="3053"/>
                </a:lnTo>
                <a:lnTo>
                  <a:pt x="0" y="3087"/>
                </a:lnTo>
                <a:lnTo>
                  <a:pt x="7" y="3095"/>
                </a:lnTo>
                <a:lnTo>
                  <a:pt x="41" y="3061"/>
                </a:lnTo>
                <a:lnTo>
                  <a:pt x="214" y="2889"/>
                </a:lnTo>
                <a:lnTo>
                  <a:pt x="394" y="2886"/>
                </a:lnTo>
                <a:lnTo>
                  <a:pt x="535" y="2745"/>
                </a:lnTo>
                <a:lnTo>
                  <a:pt x="532" y="2484"/>
                </a:lnTo>
                <a:lnTo>
                  <a:pt x="57" y="2009"/>
                </a:lnTo>
                <a:lnTo>
                  <a:pt x="49" y="1105"/>
                </a:lnTo>
                <a:lnTo>
                  <a:pt x="1143" y="8"/>
                </a:lnTo>
                <a:lnTo>
                  <a:pt x="113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70" name="Freeform 726"/>
          <p:cNvSpPr>
            <a:spLocks/>
          </p:cNvSpPr>
          <p:nvPr/>
        </p:nvSpPr>
        <p:spPr bwMode="auto">
          <a:xfrm>
            <a:off x="9738542" y="-3994157"/>
            <a:ext cx="1814513" cy="4913322"/>
          </a:xfrm>
          <a:custGeom>
            <a:avLst/>
            <a:gdLst>
              <a:gd name="T0" fmla="*/ 1138 w 1143"/>
              <a:gd name="T1" fmla="*/ 0 h 3095"/>
              <a:gd name="T2" fmla="*/ 39 w 1143"/>
              <a:gd name="T3" fmla="*/ 1100 h 3095"/>
              <a:gd name="T4" fmla="*/ 47 w 1143"/>
              <a:gd name="T5" fmla="*/ 2011 h 3095"/>
              <a:gd name="T6" fmla="*/ 522 w 1143"/>
              <a:gd name="T7" fmla="*/ 2489 h 3095"/>
              <a:gd name="T8" fmla="*/ 524 w 1143"/>
              <a:gd name="T9" fmla="*/ 2740 h 3095"/>
              <a:gd name="T10" fmla="*/ 389 w 1143"/>
              <a:gd name="T11" fmla="*/ 2876 h 3095"/>
              <a:gd name="T12" fmla="*/ 209 w 1143"/>
              <a:gd name="T13" fmla="*/ 2878 h 3095"/>
              <a:gd name="T14" fmla="*/ 34 w 1143"/>
              <a:gd name="T15" fmla="*/ 3053 h 3095"/>
              <a:gd name="T16" fmla="*/ 0 w 1143"/>
              <a:gd name="T17" fmla="*/ 3087 h 3095"/>
              <a:gd name="T18" fmla="*/ 7 w 1143"/>
              <a:gd name="T19" fmla="*/ 3095 h 3095"/>
              <a:gd name="T20" fmla="*/ 41 w 1143"/>
              <a:gd name="T21" fmla="*/ 3061 h 3095"/>
              <a:gd name="T22" fmla="*/ 214 w 1143"/>
              <a:gd name="T23" fmla="*/ 2889 h 3095"/>
              <a:gd name="T24" fmla="*/ 394 w 1143"/>
              <a:gd name="T25" fmla="*/ 2886 h 3095"/>
              <a:gd name="T26" fmla="*/ 535 w 1143"/>
              <a:gd name="T27" fmla="*/ 2745 h 3095"/>
              <a:gd name="T28" fmla="*/ 532 w 1143"/>
              <a:gd name="T29" fmla="*/ 2484 h 3095"/>
              <a:gd name="T30" fmla="*/ 57 w 1143"/>
              <a:gd name="T31" fmla="*/ 2009 h 3095"/>
              <a:gd name="T32" fmla="*/ 49 w 1143"/>
              <a:gd name="T33" fmla="*/ 1105 h 3095"/>
              <a:gd name="T34" fmla="*/ 1143 w 1143"/>
              <a:gd name="T35" fmla="*/ 8 h 3095"/>
              <a:gd name="T36" fmla="*/ 1138 w 1143"/>
              <a:gd name="T37" fmla="*/ 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3" h="3095">
                <a:moveTo>
                  <a:pt x="1138" y="0"/>
                </a:moveTo>
                <a:lnTo>
                  <a:pt x="39" y="1100"/>
                </a:lnTo>
                <a:lnTo>
                  <a:pt x="47" y="2011"/>
                </a:lnTo>
                <a:lnTo>
                  <a:pt x="522" y="2489"/>
                </a:lnTo>
                <a:lnTo>
                  <a:pt x="524" y="2740"/>
                </a:lnTo>
                <a:lnTo>
                  <a:pt x="389" y="2876"/>
                </a:lnTo>
                <a:lnTo>
                  <a:pt x="209" y="2878"/>
                </a:lnTo>
                <a:lnTo>
                  <a:pt x="34" y="3053"/>
                </a:lnTo>
                <a:lnTo>
                  <a:pt x="0" y="3087"/>
                </a:lnTo>
                <a:lnTo>
                  <a:pt x="7" y="3095"/>
                </a:lnTo>
                <a:lnTo>
                  <a:pt x="41" y="3061"/>
                </a:lnTo>
                <a:lnTo>
                  <a:pt x="214" y="2889"/>
                </a:lnTo>
                <a:lnTo>
                  <a:pt x="394" y="2886"/>
                </a:lnTo>
                <a:lnTo>
                  <a:pt x="535" y="2745"/>
                </a:lnTo>
                <a:lnTo>
                  <a:pt x="532" y="2484"/>
                </a:lnTo>
                <a:lnTo>
                  <a:pt x="57" y="2009"/>
                </a:lnTo>
                <a:lnTo>
                  <a:pt x="49" y="1105"/>
                </a:lnTo>
                <a:lnTo>
                  <a:pt x="1143" y="8"/>
                </a:lnTo>
                <a:lnTo>
                  <a:pt x="113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71" name="Freeform 727"/>
          <p:cNvSpPr>
            <a:spLocks noEditPoints="1"/>
          </p:cNvSpPr>
          <p:nvPr/>
        </p:nvSpPr>
        <p:spPr bwMode="auto">
          <a:xfrm>
            <a:off x="9983017" y="-3897319"/>
            <a:ext cx="1665288" cy="2362204"/>
          </a:xfrm>
          <a:custGeom>
            <a:avLst/>
            <a:gdLst>
              <a:gd name="T0" fmla="*/ 36 w 402"/>
              <a:gd name="T1" fmla="*/ 363 h 570"/>
              <a:gd name="T2" fmla="*/ 0 w 402"/>
              <a:gd name="T3" fmla="*/ 399 h 570"/>
              <a:gd name="T4" fmla="*/ 0 w 402"/>
              <a:gd name="T5" fmla="*/ 569 h 570"/>
              <a:gd name="T6" fmla="*/ 4 w 402"/>
              <a:gd name="T7" fmla="*/ 570 h 570"/>
              <a:gd name="T8" fmla="*/ 4 w 402"/>
              <a:gd name="T9" fmla="*/ 401 h 570"/>
              <a:gd name="T10" fmla="*/ 39 w 402"/>
              <a:gd name="T11" fmla="*/ 366 h 570"/>
              <a:gd name="T12" fmla="*/ 38 w 402"/>
              <a:gd name="T13" fmla="*/ 365 h 570"/>
              <a:gd name="T14" fmla="*/ 36 w 402"/>
              <a:gd name="T15" fmla="*/ 363 h 570"/>
              <a:gd name="T16" fmla="*/ 399 w 402"/>
              <a:gd name="T17" fmla="*/ 0 h 570"/>
              <a:gd name="T18" fmla="*/ 65 w 402"/>
              <a:gd name="T19" fmla="*/ 334 h 570"/>
              <a:gd name="T20" fmla="*/ 67 w 402"/>
              <a:gd name="T21" fmla="*/ 336 h 570"/>
              <a:gd name="T22" fmla="*/ 68 w 402"/>
              <a:gd name="T23" fmla="*/ 337 h 570"/>
              <a:gd name="T24" fmla="*/ 402 w 402"/>
              <a:gd name="T25" fmla="*/ 3 h 570"/>
              <a:gd name="T26" fmla="*/ 399 w 402"/>
              <a:gd name="T27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2" h="570">
                <a:moveTo>
                  <a:pt x="36" y="363"/>
                </a:moveTo>
                <a:cubicBezTo>
                  <a:pt x="0" y="399"/>
                  <a:pt x="0" y="399"/>
                  <a:pt x="0" y="399"/>
                </a:cubicBezTo>
                <a:cubicBezTo>
                  <a:pt x="0" y="569"/>
                  <a:pt x="0" y="569"/>
                  <a:pt x="0" y="569"/>
                </a:cubicBezTo>
                <a:cubicBezTo>
                  <a:pt x="1" y="569"/>
                  <a:pt x="2" y="569"/>
                  <a:pt x="4" y="570"/>
                </a:cubicBezTo>
                <a:cubicBezTo>
                  <a:pt x="4" y="401"/>
                  <a:pt x="4" y="401"/>
                  <a:pt x="4" y="401"/>
                </a:cubicBezTo>
                <a:cubicBezTo>
                  <a:pt x="39" y="366"/>
                  <a:pt x="39" y="366"/>
                  <a:pt x="39" y="366"/>
                </a:cubicBezTo>
                <a:cubicBezTo>
                  <a:pt x="38" y="366"/>
                  <a:pt x="38" y="365"/>
                  <a:pt x="38" y="365"/>
                </a:cubicBezTo>
                <a:cubicBezTo>
                  <a:pt x="37" y="364"/>
                  <a:pt x="37" y="364"/>
                  <a:pt x="36" y="363"/>
                </a:cubicBezTo>
                <a:moveTo>
                  <a:pt x="399" y="0"/>
                </a:moveTo>
                <a:cubicBezTo>
                  <a:pt x="65" y="334"/>
                  <a:pt x="65" y="334"/>
                  <a:pt x="65" y="334"/>
                </a:cubicBezTo>
                <a:cubicBezTo>
                  <a:pt x="66" y="335"/>
                  <a:pt x="66" y="335"/>
                  <a:pt x="67" y="336"/>
                </a:cubicBezTo>
                <a:cubicBezTo>
                  <a:pt x="67" y="336"/>
                  <a:pt x="68" y="336"/>
                  <a:pt x="68" y="337"/>
                </a:cubicBezTo>
                <a:cubicBezTo>
                  <a:pt x="402" y="3"/>
                  <a:pt x="402" y="3"/>
                  <a:pt x="402" y="3"/>
                </a:cubicBezTo>
                <a:cubicBezTo>
                  <a:pt x="399" y="0"/>
                  <a:pt x="399" y="0"/>
                  <a:pt x="39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72" name="Freeform 728"/>
          <p:cNvSpPr>
            <a:spLocks/>
          </p:cNvSpPr>
          <p:nvPr/>
        </p:nvSpPr>
        <p:spPr bwMode="auto">
          <a:xfrm>
            <a:off x="10081442" y="-3748094"/>
            <a:ext cx="1720851" cy="4162433"/>
          </a:xfrm>
          <a:custGeom>
            <a:avLst/>
            <a:gdLst>
              <a:gd name="T0" fmla="*/ 412 w 415"/>
              <a:gd name="T1" fmla="*/ 0 h 1004"/>
              <a:gd name="T2" fmla="*/ 4 w 415"/>
              <a:gd name="T3" fmla="*/ 408 h 1004"/>
              <a:gd name="T4" fmla="*/ 0 w 415"/>
              <a:gd name="T5" fmla="*/ 709 h 1004"/>
              <a:gd name="T6" fmla="*/ 206 w 415"/>
              <a:gd name="T7" fmla="*/ 915 h 1004"/>
              <a:gd name="T8" fmla="*/ 205 w 415"/>
              <a:gd name="T9" fmla="*/ 982 h 1004"/>
              <a:gd name="T10" fmla="*/ 228 w 415"/>
              <a:gd name="T11" fmla="*/ 1004 h 1004"/>
              <a:gd name="T12" fmla="*/ 230 w 415"/>
              <a:gd name="T13" fmla="*/ 1001 h 1004"/>
              <a:gd name="T14" fmla="*/ 209 w 415"/>
              <a:gd name="T15" fmla="*/ 980 h 1004"/>
              <a:gd name="T16" fmla="*/ 210 w 415"/>
              <a:gd name="T17" fmla="*/ 913 h 1004"/>
              <a:gd name="T18" fmla="*/ 4 w 415"/>
              <a:gd name="T19" fmla="*/ 707 h 1004"/>
              <a:gd name="T20" fmla="*/ 8 w 415"/>
              <a:gd name="T21" fmla="*/ 410 h 1004"/>
              <a:gd name="T22" fmla="*/ 415 w 415"/>
              <a:gd name="T23" fmla="*/ 3 h 1004"/>
              <a:gd name="T24" fmla="*/ 412 w 415"/>
              <a:gd name="T25" fmla="*/ 0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5" h="1004">
                <a:moveTo>
                  <a:pt x="412" y="0"/>
                </a:moveTo>
                <a:cubicBezTo>
                  <a:pt x="4" y="408"/>
                  <a:pt x="4" y="408"/>
                  <a:pt x="4" y="408"/>
                </a:cubicBezTo>
                <a:cubicBezTo>
                  <a:pt x="0" y="709"/>
                  <a:pt x="0" y="709"/>
                  <a:pt x="0" y="709"/>
                </a:cubicBezTo>
                <a:cubicBezTo>
                  <a:pt x="206" y="915"/>
                  <a:pt x="206" y="915"/>
                  <a:pt x="206" y="915"/>
                </a:cubicBezTo>
                <a:cubicBezTo>
                  <a:pt x="205" y="982"/>
                  <a:pt x="205" y="982"/>
                  <a:pt x="205" y="982"/>
                </a:cubicBezTo>
                <a:cubicBezTo>
                  <a:pt x="228" y="1004"/>
                  <a:pt x="228" y="1004"/>
                  <a:pt x="228" y="1004"/>
                </a:cubicBezTo>
                <a:cubicBezTo>
                  <a:pt x="228" y="1003"/>
                  <a:pt x="229" y="1002"/>
                  <a:pt x="230" y="1001"/>
                </a:cubicBezTo>
                <a:cubicBezTo>
                  <a:pt x="209" y="980"/>
                  <a:pt x="209" y="980"/>
                  <a:pt x="209" y="980"/>
                </a:cubicBezTo>
                <a:cubicBezTo>
                  <a:pt x="210" y="913"/>
                  <a:pt x="210" y="913"/>
                  <a:pt x="210" y="913"/>
                </a:cubicBezTo>
                <a:cubicBezTo>
                  <a:pt x="4" y="707"/>
                  <a:pt x="4" y="707"/>
                  <a:pt x="4" y="707"/>
                </a:cubicBezTo>
                <a:cubicBezTo>
                  <a:pt x="8" y="410"/>
                  <a:pt x="8" y="410"/>
                  <a:pt x="8" y="410"/>
                </a:cubicBezTo>
                <a:cubicBezTo>
                  <a:pt x="415" y="3"/>
                  <a:pt x="415" y="3"/>
                  <a:pt x="415" y="3"/>
                </a:cubicBezTo>
                <a:cubicBezTo>
                  <a:pt x="412" y="0"/>
                  <a:pt x="412" y="0"/>
                  <a:pt x="41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73" name="Freeform 729"/>
          <p:cNvSpPr>
            <a:spLocks/>
          </p:cNvSpPr>
          <p:nvPr/>
        </p:nvSpPr>
        <p:spPr bwMode="auto">
          <a:xfrm>
            <a:off x="10181455" y="-3711582"/>
            <a:ext cx="1654176" cy="3698882"/>
          </a:xfrm>
          <a:custGeom>
            <a:avLst/>
            <a:gdLst>
              <a:gd name="T0" fmla="*/ 396 w 399"/>
              <a:gd name="T1" fmla="*/ 0 h 892"/>
              <a:gd name="T2" fmla="*/ 1 w 399"/>
              <a:gd name="T3" fmla="*/ 395 h 892"/>
              <a:gd name="T4" fmla="*/ 0 w 399"/>
              <a:gd name="T5" fmla="*/ 684 h 892"/>
              <a:gd name="T6" fmla="*/ 208 w 399"/>
              <a:gd name="T7" fmla="*/ 892 h 892"/>
              <a:gd name="T8" fmla="*/ 208 w 399"/>
              <a:gd name="T9" fmla="*/ 892 h 892"/>
              <a:gd name="T10" fmla="*/ 208 w 399"/>
              <a:gd name="T11" fmla="*/ 892 h 892"/>
              <a:gd name="T12" fmla="*/ 211 w 399"/>
              <a:gd name="T13" fmla="*/ 890 h 892"/>
              <a:gd name="T14" fmla="*/ 4 w 399"/>
              <a:gd name="T15" fmla="*/ 683 h 892"/>
              <a:gd name="T16" fmla="*/ 5 w 399"/>
              <a:gd name="T17" fmla="*/ 397 h 892"/>
              <a:gd name="T18" fmla="*/ 399 w 399"/>
              <a:gd name="T19" fmla="*/ 3 h 892"/>
              <a:gd name="T20" fmla="*/ 396 w 399"/>
              <a:gd name="T21" fmla="*/ 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892">
                <a:moveTo>
                  <a:pt x="396" y="0"/>
                </a:moveTo>
                <a:cubicBezTo>
                  <a:pt x="1" y="395"/>
                  <a:pt x="1" y="395"/>
                  <a:pt x="1" y="395"/>
                </a:cubicBezTo>
                <a:cubicBezTo>
                  <a:pt x="0" y="684"/>
                  <a:pt x="0" y="684"/>
                  <a:pt x="0" y="684"/>
                </a:cubicBezTo>
                <a:cubicBezTo>
                  <a:pt x="208" y="892"/>
                  <a:pt x="208" y="892"/>
                  <a:pt x="208" y="892"/>
                </a:cubicBezTo>
                <a:cubicBezTo>
                  <a:pt x="208" y="892"/>
                  <a:pt x="208" y="892"/>
                  <a:pt x="208" y="892"/>
                </a:cubicBezTo>
                <a:cubicBezTo>
                  <a:pt x="208" y="892"/>
                  <a:pt x="208" y="892"/>
                  <a:pt x="208" y="892"/>
                </a:cubicBezTo>
                <a:cubicBezTo>
                  <a:pt x="209" y="891"/>
                  <a:pt x="210" y="890"/>
                  <a:pt x="211" y="890"/>
                </a:cubicBezTo>
                <a:cubicBezTo>
                  <a:pt x="4" y="683"/>
                  <a:pt x="4" y="683"/>
                  <a:pt x="4" y="683"/>
                </a:cubicBezTo>
                <a:cubicBezTo>
                  <a:pt x="5" y="397"/>
                  <a:pt x="5" y="397"/>
                  <a:pt x="5" y="397"/>
                </a:cubicBezTo>
                <a:cubicBezTo>
                  <a:pt x="399" y="3"/>
                  <a:pt x="399" y="3"/>
                  <a:pt x="399" y="3"/>
                </a:cubicBezTo>
                <a:cubicBezTo>
                  <a:pt x="396" y="0"/>
                  <a:pt x="396" y="0"/>
                  <a:pt x="39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74" name="Freeform 730"/>
          <p:cNvSpPr>
            <a:spLocks/>
          </p:cNvSpPr>
          <p:nvPr/>
        </p:nvSpPr>
        <p:spPr bwMode="auto">
          <a:xfrm>
            <a:off x="10294167" y="-3652844"/>
            <a:ext cx="1598613" cy="3867157"/>
          </a:xfrm>
          <a:custGeom>
            <a:avLst/>
            <a:gdLst>
              <a:gd name="T0" fmla="*/ 1002 w 1007"/>
              <a:gd name="T1" fmla="*/ 0 h 2436"/>
              <a:gd name="T2" fmla="*/ 1002 w 1007"/>
              <a:gd name="T3" fmla="*/ 0 h 2436"/>
              <a:gd name="T4" fmla="*/ 10 w 1007"/>
              <a:gd name="T5" fmla="*/ 992 h 2436"/>
              <a:gd name="T6" fmla="*/ 0 w 1007"/>
              <a:gd name="T7" fmla="*/ 1718 h 2436"/>
              <a:gd name="T8" fmla="*/ 592 w 1007"/>
              <a:gd name="T9" fmla="*/ 2308 h 2436"/>
              <a:gd name="T10" fmla="*/ 595 w 1007"/>
              <a:gd name="T11" fmla="*/ 2381 h 2436"/>
              <a:gd name="T12" fmla="*/ 595 w 1007"/>
              <a:gd name="T13" fmla="*/ 2436 h 2436"/>
              <a:gd name="T14" fmla="*/ 605 w 1007"/>
              <a:gd name="T15" fmla="*/ 2436 h 2436"/>
              <a:gd name="T16" fmla="*/ 605 w 1007"/>
              <a:gd name="T17" fmla="*/ 2379 h 2436"/>
              <a:gd name="T18" fmla="*/ 603 w 1007"/>
              <a:gd name="T19" fmla="*/ 2306 h 2436"/>
              <a:gd name="T20" fmla="*/ 10 w 1007"/>
              <a:gd name="T21" fmla="*/ 1713 h 2436"/>
              <a:gd name="T22" fmla="*/ 20 w 1007"/>
              <a:gd name="T23" fmla="*/ 997 h 2436"/>
              <a:gd name="T24" fmla="*/ 1007 w 1007"/>
              <a:gd name="T25" fmla="*/ 7 h 2436"/>
              <a:gd name="T26" fmla="*/ 1002 w 1007"/>
              <a:gd name="T27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07" h="2436">
                <a:moveTo>
                  <a:pt x="1002" y="0"/>
                </a:moveTo>
                <a:lnTo>
                  <a:pt x="1002" y="0"/>
                </a:lnTo>
                <a:lnTo>
                  <a:pt x="10" y="992"/>
                </a:lnTo>
                <a:lnTo>
                  <a:pt x="0" y="1718"/>
                </a:lnTo>
                <a:lnTo>
                  <a:pt x="592" y="2308"/>
                </a:lnTo>
                <a:lnTo>
                  <a:pt x="595" y="2381"/>
                </a:lnTo>
                <a:lnTo>
                  <a:pt x="595" y="2436"/>
                </a:lnTo>
                <a:lnTo>
                  <a:pt x="605" y="2436"/>
                </a:lnTo>
                <a:lnTo>
                  <a:pt x="605" y="2379"/>
                </a:lnTo>
                <a:lnTo>
                  <a:pt x="603" y="2306"/>
                </a:lnTo>
                <a:lnTo>
                  <a:pt x="10" y="1713"/>
                </a:lnTo>
                <a:lnTo>
                  <a:pt x="20" y="997"/>
                </a:lnTo>
                <a:lnTo>
                  <a:pt x="1007" y="7"/>
                </a:lnTo>
                <a:lnTo>
                  <a:pt x="100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75" name="Freeform 731"/>
          <p:cNvSpPr>
            <a:spLocks/>
          </p:cNvSpPr>
          <p:nvPr/>
        </p:nvSpPr>
        <p:spPr bwMode="auto">
          <a:xfrm>
            <a:off x="10294167" y="-3652844"/>
            <a:ext cx="1598613" cy="3867157"/>
          </a:xfrm>
          <a:custGeom>
            <a:avLst/>
            <a:gdLst>
              <a:gd name="T0" fmla="*/ 1002 w 1007"/>
              <a:gd name="T1" fmla="*/ 0 h 2436"/>
              <a:gd name="T2" fmla="*/ 1002 w 1007"/>
              <a:gd name="T3" fmla="*/ 0 h 2436"/>
              <a:gd name="T4" fmla="*/ 10 w 1007"/>
              <a:gd name="T5" fmla="*/ 992 h 2436"/>
              <a:gd name="T6" fmla="*/ 0 w 1007"/>
              <a:gd name="T7" fmla="*/ 1718 h 2436"/>
              <a:gd name="T8" fmla="*/ 592 w 1007"/>
              <a:gd name="T9" fmla="*/ 2308 h 2436"/>
              <a:gd name="T10" fmla="*/ 595 w 1007"/>
              <a:gd name="T11" fmla="*/ 2381 h 2436"/>
              <a:gd name="T12" fmla="*/ 595 w 1007"/>
              <a:gd name="T13" fmla="*/ 2436 h 2436"/>
              <a:gd name="T14" fmla="*/ 605 w 1007"/>
              <a:gd name="T15" fmla="*/ 2436 h 2436"/>
              <a:gd name="T16" fmla="*/ 605 w 1007"/>
              <a:gd name="T17" fmla="*/ 2379 h 2436"/>
              <a:gd name="T18" fmla="*/ 603 w 1007"/>
              <a:gd name="T19" fmla="*/ 2306 h 2436"/>
              <a:gd name="T20" fmla="*/ 10 w 1007"/>
              <a:gd name="T21" fmla="*/ 1713 h 2436"/>
              <a:gd name="T22" fmla="*/ 20 w 1007"/>
              <a:gd name="T23" fmla="*/ 997 h 2436"/>
              <a:gd name="T24" fmla="*/ 1007 w 1007"/>
              <a:gd name="T25" fmla="*/ 7 h 2436"/>
              <a:gd name="T26" fmla="*/ 1002 w 1007"/>
              <a:gd name="T27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07" h="2436">
                <a:moveTo>
                  <a:pt x="1002" y="0"/>
                </a:moveTo>
                <a:lnTo>
                  <a:pt x="1002" y="0"/>
                </a:lnTo>
                <a:lnTo>
                  <a:pt x="10" y="992"/>
                </a:lnTo>
                <a:lnTo>
                  <a:pt x="0" y="1718"/>
                </a:lnTo>
                <a:lnTo>
                  <a:pt x="592" y="2308"/>
                </a:lnTo>
                <a:lnTo>
                  <a:pt x="595" y="2381"/>
                </a:lnTo>
                <a:lnTo>
                  <a:pt x="595" y="2436"/>
                </a:lnTo>
                <a:lnTo>
                  <a:pt x="605" y="2436"/>
                </a:lnTo>
                <a:lnTo>
                  <a:pt x="605" y="2379"/>
                </a:lnTo>
                <a:lnTo>
                  <a:pt x="603" y="2306"/>
                </a:lnTo>
                <a:lnTo>
                  <a:pt x="10" y="1713"/>
                </a:lnTo>
                <a:lnTo>
                  <a:pt x="20" y="997"/>
                </a:lnTo>
                <a:lnTo>
                  <a:pt x="1007" y="7"/>
                </a:lnTo>
                <a:lnTo>
                  <a:pt x="100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76" name="Freeform 732"/>
          <p:cNvSpPr>
            <a:spLocks/>
          </p:cNvSpPr>
          <p:nvPr/>
        </p:nvSpPr>
        <p:spPr bwMode="auto">
          <a:xfrm>
            <a:off x="10495780" y="-3524256"/>
            <a:ext cx="1530350" cy="4675196"/>
          </a:xfrm>
          <a:custGeom>
            <a:avLst/>
            <a:gdLst>
              <a:gd name="T0" fmla="*/ 366 w 369"/>
              <a:gd name="T1" fmla="*/ 0 h 1128"/>
              <a:gd name="T2" fmla="*/ 366 w 369"/>
              <a:gd name="T3" fmla="*/ 0 h 1128"/>
              <a:gd name="T4" fmla="*/ 2 w 369"/>
              <a:gd name="T5" fmla="*/ 364 h 1128"/>
              <a:gd name="T6" fmla="*/ 0 w 369"/>
              <a:gd name="T7" fmla="*/ 618 h 1128"/>
              <a:gd name="T8" fmla="*/ 242 w 369"/>
              <a:gd name="T9" fmla="*/ 861 h 1128"/>
              <a:gd name="T10" fmla="*/ 244 w 369"/>
              <a:gd name="T11" fmla="*/ 948 h 1128"/>
              <a:gd name="T12" fmla="*/ 66 w 369"/>
              <a:gd name="T13" fmla="*/ 1126 h 1128"/>
              <a:gd name="T14" fmla="*/ 68 w 369"/>
              <a:gd name="T15" fmla="*/ 1127 h 1128"/>
              <a:gd name="T16" fmla="*/ 69 w 369"/>
              <a:gd name="T17" fmla="*/ 1128 h 1128"/>
              <a:gd name="T18" fmla="*/ 248 w 369"/>
              <a:gd name="T19" fmla="*/ 950 h 1128"/>
              <a:gd name="T20" fmla="*/ 246 w 369"/>
              <a:gd name="T21" fmla="*/ 859 h 1128"/>
              <a:gd name="T22" fmla="*/ 4 w 369"/>
              <a:gd name="T23" fmla="*/ 617 h 1128"/>
              <a:gd name="T24" fmla="*/ 6 w 369"/>
              <a:gd name="T25" fmla="*/ 365 h 1128"/>
              <a:gd name="T26" fmla="*/ 369 w 369"/>
              <a:gd name="T27" fmla="*/ 3 h 1128"/>
              <a:gd name="T28" fmla="*/ 366 w 369"/>
              <a:gd name="T29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9" h="1128">
                <a:moveTo>
                  <a:pt x="366" y="0"/>
                </a:moveTo>
                <a:cubicBezTo>
                  <a:pt x="366" y="0"/>
                  <a:pt x="366" y="0"/>
                  <a:pt x="366" y="0"/>
                </a:cubicBezTo>
                <a:cubicBezTo>
                  <a:pt x="2" y="364"/>
                  <a:pt x="2" y="364"/>
                  <a:pt x="2" y="364"/>
                </a:cubicBezTo>
                <a:cubicBezTo>
                  <a:pt x="0" y="618"/>
                  <a:pt x="0" y="618"/>
                  <a:pt x="0" y="618"/>
                </a:cubicBezTo>
                <a:cubicBezTo>
                  <a:pt x="242" y="861"/>
                  <a:pt x="242" y="861"/>
                  <a:pt x="242" y="861"/>
                </a:cubicBezTo>
                <a:cubicBezTo>
                  <a:pt x="244" y="948"/>
                  <a:pt x="244" y="948"/>
                  <a:pt x="244" y="948"/>
                </a:cubicBezTo>
                <a:cubicBezTo>
                  <a:pt x="66" y="1126"/>
                  <a:pt x="66" y="1126"/>
                  <a:pt x="66" y="1126"/>
                </a:cubicBezTo>
                <a:cubicBezTo>
                  <a:pt x="67" y="1126"/>
                  <a:pt x="68" y="1127"/>
                  <a:pt x="68" y="1127"/>
                </a:cubicBezTo>
                <a:cubicBezTo>
                  <a:pt x="69" y="1128"/>
                  <a:pt x="69" y="1128"/>
                  <a:pt x="69" y="1128"/>
                </a:cubicBezTo>
                <a:cubicBezTo>
                  <a:pt x="248" y="950"/>
                  <a:pt x="248" y="950"/>
                  <a:pt x="248" y="950"/>
                </a:cubicBezTo>
                <a:cubicBezTo>
                  <a:pt x="246" y="859"/>
                  <a:pt x="246" y="859"/>
                  <a:pt x="246" y="859"/>
                </a:cubicBezTo>
                <a:cubicBezTo>
                  <a:pt x="4" y="617"/>
                  <a:pt x="4" y="617"/>
                  <a:pt x="4" y="617"/>
                </a:cubicBezTo>
                <a:cubicBezTo>
                  <a:pt x="6" y="365"/>
                  <a:pt x="6" y="365"/>
                  <a:pt x="6" y="365"/>
                </a:cubicBezTo>
                <a:cubicBezTo>
                  <a:pt x="369" y="3"/>
                  <a:pt x="369" y="3"/>
                  <a:pt x="369" y="3"/>
                </a:cubicBezTo>
                <a:cubicBezTo>
                  <a:pt x="366" y="0"/>
                  <a:pt x="366" y="0"/>
                  <a:pt x="36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77" name="Freeform 733"/>
          <p:cNvSpPr>
            <a:spLocks/>
          </p:cNvSpPr>
          <p:nvPr/>
        </p:nvSpPr>
        <p:spPr bwMode="auto">
          <a:xfrm>
            <a:off x="10546580" y="-3487744"/>
            <a:ext cx="1512888" cy="5245110"/>
          </a:xfrm>
          <a:custGeom>
            <a:avLst/>
            <a:gdLst>
              <a:gd name="T0" fmla="*/ 362 w 365"/>
              <a:gd name="T1" fmla="*/ 0 h 1265"/>
              <a:gd name="T2" fmla="*/ 3 w 365"/>
              <a:gd name="T3" fmla="*/ 359 h 1265"/>
              <a:gd name="T4" fmla="*/ 0 w 365"/>
              <a:gd name="T5" fmla="*/ 600 h 1265"/>
              <a:gd name="T6" fmla="*/ 253 w 365"/>
              <a:gd name="T7" fmla="*/ 853 h 1265"/>
              <a:gd name="T8" fmla="*/ 253 w 365"/>
              <a:gd name="T9" fmla="*/ 940 h 1265"/>
              <a:gd name="T10" fmla="*/ 79 w 365"/>
              <a:gd name="T11" fmla="*/ 1115 h 1265"/>
              <a:gd name="T12" fmla="*/ 81 w 365"/>
              <a:gd name="T13" fmla="*/ 1186 h 1265"/>
              <a:gd name="T14" fmla="*/ 15 w 365"/>
              <a:gd name="T15" fmla="*/ 1252 h 1265"/>
              <a:gd name="T16" fmla="*/ 15 w 365"/>
              <a:gd name="T17" fmla="*/ 1265 h 1265"/>
              <a:gd name="T18" fmla="*/ 19 w 365"/>
              <a:gd name="T19" fmla="*/ 1265 h 1265"/>
              <a:gd name="T20" fmla="*/ 19 w 365"/>
              <a:gd name="T21" fmla="*/ 1253 h 1265"/>
              <a:gd name="T22" fmla="*/ 85 w 365"/>
              <a:gd name="T23" fmla="*/ 1187 h 1265"/>
              <a:gd name="T24" fmla="*/ 83 w 365"/>
              <a:gd name="T25" fmla="*/ 1117 h 1265"/>
              <a:gd name="T26" fmla="*/ 257 w 365"/>
              <a:gd name="T27" fmla="*/ 942 h 1265"/>
              <a:gd name="T28" fmla="*/ 257 w 365"/>
              <a:gd name="T29" fmla="*/ 851 h 1265"/>
              <a:gd name="T30" fmla="*/ 4 w 365"/>
              <a:gd name="T31" fmla="*/ 598 h 1265"/>
              <a:gd name="T32" fmla="*/ 7 w 365"/>
              <a:gd name="T33" fmla="*/ 361 h 1265"/>
              <a:gd name="T34" fmla="*/ 365 w 365"/>
              <a:gd name="T35" fmla="*/ 3 h 1265"/>
              <a:gd name="T36" fmla="*/ 362 w 365"/>
              <a:gd name="T37" fmla="*/ 0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5" h="1265">
                <a:moveTo>
                  <a:pt x="362" y="0"/>
                </a:moveTo>
                <a:cubicBezTo>
                  <a:pt x="3" y="359"/>
                  <a:pt x="3" y="359"/>
                  <a:pt x="3" y="359"/>
                </a:cubicBezTo>
                <a:cubicBezTo>
                  <a:pt x="0" y="600"/>
                  <a:pt x="0" y="600"/>
                  <a:pt x="0" y="600"/>
                </a:cubicBezTo>
                <a:cubicBezTo>
                  <a:pt x="253" y="853"/>
                  <a:pt x="253" y="853"/>
                  <a:pt x="253" y="853"/>
                </a:cubicBezTo>
                <a:cubicBezTo>
                  <a:pt x="253" y="940"/>
                  <a:pt x="253" y="940"/>
                  <a:pt x="253" y="940"/>
                </a:cubicBezTo>
                <a:cubicBezTo>
                  <a:pt x="79" y="1115"/>
                  <a:pt x="79" y="1115"/>
                  <a:pt x="79" y="1115"/>
                </a:cubicBezTo>
                <a:cubicBezTo>
                  <a:pt x="81" y="1186"/>
                  <a:pt x="81" y="1186"/>
                  <a:pt x="81" y="1186"/>
                </a:cubicBezTo>
                <a:cubicBezTo>
                  <a:pt x="15" y="1252"/>
                  <a:pt x="15" y="1252"/>
                  <a:pt x="15" y="1252"/>
                </a:cubicBezTo>
                <a:cubicBezTo>
                  <a:pt x="15" y="1265"/>
                  <a:pt x="15" y="1265"/>
                  <a:pt x="15" y="1265"/>
                </a:cubicBezTo>
                <a:cubicBezTo>
                  <a:pt x="17" y="1265"/>
                  <a:pt x="18" y="1265"/>
                  <a:pt x="19" y="1265"/>
                </a:cubicBezTo>
                <a:cubicBezTo>
                  <a:pt x="19" y="1253"/>
                  <a:pt x="19" y="1253"/>
                  <a:pt x="19" y="1253"/>
                </a:cubicBezTo>
                <a:cubicBezTo>
                  <a:pt x="85" y="1187"/>
                  <a:pt x="85" y="1187"/>
                  <a:pt x="85" y="1187"/>
                </a:cubicBezTo>
                <a:cubicBezTo>
                  <a:pt x="83" y="1117"/>
                  <a:pt x="83" y="1117"/>
                  <a:pt x="83" y="1117"/>
                </a:cubicBezTo>
                <a:cubicBezTo>
                  <a:pt x="257" y="942"/>
                  <a:pt x="257" y="942"/>
                  <a:pt x="257" y="942"/>
                </a:cubicBezTo>
                <a:cubicBezTo>
                  <a:pt x="257" y="851"/>
                  <a:pt x="257" y="851"/>
                  <a:pt x="257" y="851"/>
                </a:cubicBezTo>
                <a:cubicBezTo>
                  <a:pt x="4" y="598"/>
                  <a:pt x="4" y="598"/>
                  <a:pt x="4" y="598"/>
                </a:cubicBezTo>
                <a:cubicBezTo>
                  <a:pt x="7" y="361"/>
                  <a:pt x="7" y="361"/>
                  <a:pt x="7" y="361"/>
                </a:cubicBezTo>
                <a:cubicBezTo>
                  <a:pt x="365" y="3"/>
                  <a:pt x="365" y="3"/>
                  <a:pt x="365" y="3"/>
                </a:cubicBezTo>
                <a:cubicBezTo>
                  <a:pt x="362" y="0"/>
                  <a:pt x="362" y="0"/>
                  <a:pt x="36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78" name="Freeform 734"/>
          <p:cNvSpPr>
            <a:spLocks/>
          </p:cNvSpPr>
          <p:nvPr/>
        </p:nvSpPr>
        <p:spPr bwMode="auto">
          <a:xfrm>
            <a:off x="10633893" y="-3441706"/>
            <a:ext cx="1471613" cy="5148272"/>
          </a:xfrm>
          <a:custGeom>
            <a:avLst/>
            <a:gdLst>
              <a:gd name="T0" fmla="*/ 921 w 927"/>
              <a:gd name="T1" fmla="*/ 0 h 3243"/>
              <a:gd name="T2" fmla="*/ 921 w 927"/>
              <a:gd name="T3" fmla="*/ 0 h 3243"/>
              <a:gd name="T4" fmla="*/ 0 w 927"/>
              <a:gd name="T5" fmla="*/ 922 h 3243"/>
              <a:gd name="T6" fmla="*/ 2 w 927"/>
              <a:gd name="T7" fmla="*/ 1520 h 3243"/>
              <a:gd name="T8" fmla="*/ 689 w 927"/>
              <a:gd name="T9" fmla="*/ 2207 h 3243"/>
              <a:gd name="T10" fmla="*/ 686 w 927"/>
              <a:gd name="T11" fmla="*/ 2449 h 3243"/>
              <a:gd name="T12" fmla="*/ 224 w 927"/>
              <a:gd name="T13" fmla="*/ 2912 h 3243"/>
              <a:gd name="T14" fmla="*/ 216 w 927"/>
              <a:gd name="T15" fmla="*/ 3110 h 3243"/>
              <a:gd name="T16" fmla="*/ 125 w 927"/>
              <a:gd name="T17" fmla="*/ 3202 h 3243"/>
              <a:gd name="T18" fmla="*/ 94 w 927"/>
              <a:gd name="T19" fmla="*/ 3236 h 3243"/>
              <a:gd name="T20" fmla="*/ 101 w 927"/>
              <a:gd name="T21" fmla="*/ 3243 h 3243"/>
              <a:gd name="T22" fmla="*/ 135 w 927"/>
              <a:gd name="T23" fmla="*/ 3209 h 3243"/>
              <a:gd name="T24" fmla="*/ 227 w 927"/>
              <a:gd name="T25" fmla="*/ 3115 h 3243"/>
              <a:gd name="T26" fmla="*/ 235 w 927"/>
              <a:gd name="T27" fmla="*/ 2917 h 3243"/>
              <a:gd name="T28" fmla="*/ 697 w 927"/>
              <a:gd name="T29" fmla="*/ 2455 h 3243"/>
              <a:gd name="T30" fmla="*/ 699 w 927"/>
              <a:gd name="T31" fmla="*/ 2201 h 3243"/>
              <a:gd name="T32" fmla="*/ 13 w 927"/>
              <a:gd name="T33" fmla="*/ 1515 h 3243"/>
              <a:gd name="T34" fmla="*/ 10 w 927"/>
              <a:gd name="T35" fmla="*/ 924 h 3243"/>
              <a:gd name="T36" fmla="*/ 927 w 927"/>
              <a:gd name="T37" fmla="*/ 8 h 3243"/>
              <a:gd name="T38" fmla="*/ 921 w 927"/>
              <a:gd name="T39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7" h="3243">
                <a:moveTo>
                  <a:pt x="921" y="0"/>
                </a:moveTo>
                <a:lnTo>
                  <a:pt x="921" y="0"/>
                </a:lnTo>
                <a:lnTo>
                  <a:pt x="0" y="922"/>
                </a:lnTo>
                <a:lnTo>
                  <a:pt x="2" y="1520"/>
                </a:lnTo>
                <a:lnTo>
                  <a:pt x="689" y="2207"/>
                </a:lnTo>
                <a:lnTo>
                  <a:pt x="686" y="2449"/>
                </a:lnTo>
                <a:lnTo>
                  <a:pt x="224" y="2912"/>
                </a:lnTo>
                <a:lnTo>
                  <a:pt x="216" y="3110"/>
                </a:lnTo>
                <a:lnTo>
                  <a:pt x="125" y="3202"/>
                </a:lnTo>
                <a:lnTo>
                  <a:pt x="94" y="3236"/>
                </a:lnTo>
                <a:lnTo>
                  <a:pt x="101" y="3243"/>
                </a:lnTo>
                <a:lnTo>
                  <a:pt x="135" y="3209"/>
                </a:lnTo>
                <a:lnTo>
                  <a:pt x="227" y="3115"/>
                </a:lnTo>
                <a:lnTo>
                  <a:pt x="235" y="2917"/>
                </a:lnTo>
                <a:lnTo>
                  <a:pt x="697" y="2455"/>
                </a:lnTo>
                <a:lnTo>
                  <a:pt x="699" y="2201"/>
                </a:lnTo>
                <a:lnTo>
                  <a:pt x="13" y="1515"/>
                </a:lnTo>
                <a:lnTo>
                  <a:pt x="10" y="924"/>
                </a:lnTo>
                <a:lnTo>
                  <a:pt x="927" y="8"/>
                </a:lnTo>
                <a:lnTo>
                  <a:pt x="92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79" name="Freeform 735"/>
          <p:cNvSpPr>
            <a:spLocks/>
          </p:cNvSpPr>
          <p:nvPr/>
        </p:nvSpPr>
        <p:spPr bwMode="auto">
          <a:xfrm>
            <a:off x="10633893" y="-3441706"/>
            <a:ext cx="1471613" cy="5148272"/>
          </a:xfrm>
          <a:custGeom>
            <a:avLst/>
            <a:gdLst>
              <a:gd name="T0" fmla="*/ 921 w 927"/>
              <a:gd name="T1" fmla="*/ 0 h 3243"/>
              <a:gd name="T2" fmla="*/ 921 w 927"/>
              <a:gd name="T3" fmla="*/ 0 h 3243"/>
              <a:gd name="T4" fmla="*/ 0 w 927"/>
              <a:gd name="T5" fmla="*/ 922 h 3243"/>
              <a:gd name="T6" fmla="*/ 2 w 927"/>
              <a:gd name="T7" fmla="*/ 1520 h 3243"/>
              <a:gd name="T8" fmla="*/ 689 w 927"/>
              <a:gd name="T9" fmla="*/ 2207 h 3243"/>
              <a:gd name="T10" fmla="*/ 686 w 927"/>
              <a:gd name="T11" fmla="*/ 2449 h 3243"/>
              <a:gd name="T12" fmla="*/ 224 w 927"/>
              <a:gd name="T13" fmla="*/ 2912 h 3243"/>
              <a:gd name="T14" fmla="*/ 216 w 927"/>
              <a:gd name="T15" fmla="*/ 3110 h 3243"/>
              <a:gd name="T16" fmla="*/ 125 w 927"/>
              <a:gd name="T17" fmla="*/ 3202 h 3243"/>
              <a:gd name="T18" fmla="*/ 94 w 927"/>
              <a:gd name="T19" fmla="*/ 3236 h 3243"/>
              <a:gd name="T20" fmla="*/ 101 w 927"/>
              <a:gd name="T21" fmla="*/ 3243 h 3243"/>
              <a:gd name="T22" fmla="*/ 135 w 927"/>
              <a:gd name="T23" fmla="*/ 3209 h 3243"/>
              <a:gd name="T24" fmla="*/ 227 w 927"/>
              <a:gd name="T25" fmla="*/ 3115 h 3243"/>
              <a:gd name="T26" fmla="*/ 235 w 927"/>
              <a:gd name="T27" fmla="*/ 2917 h 3243"/>
              <a:gd name="T28" fmla="*/ 697 w 927"/>
              <a:gd name="T29" fmla="*/ 2455 h 3243"/>
              <a:gd name="T30" fmla="*/ 699 w 927"/>
              <a:gd name="T31" fmla="*/ 2201 h 3243"/>
              <a:gd name="T32" fmla="*/ 13 w 927"/>
              <a:gd name="T33" fmla="*/ 1515 h 3243"/>
              <a:gd name="T34" fmla="*/ 10 w 927"/>
              <a:gd name="T35" fmla="*/ 924 h 3243"/>
              <a:gd name="T36" fmla="*/ 927 w 927"/>
              <a:gd name="T37" fmla="*/ 8 h 3243"/>
              <a:gd name="T38" fmla="*/ 921 w 927"/>
              <a:gd name="T39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7" h="3243">
                <a:moveTo>
                  <a:pt x="921" y="0"/>
                </a:moveTo>
                <a:lnTo>
                  <a:pt x="921" y="0"/>
                </a:lnTo>
                <a:lnTo>
                  <a:pt x="0" y="922"/>
                </a:lnTo>
                <a:lnTo>
                  <a:pt x="2" y="1520"/>
                </a:lnTo>
                <a:lnTo>
                  <a:pt x="689" y="2207"/>
                </a:lnTo>
                <a:lnTo>
                  <a:pt x="686" y="2449"/>
                </a:lnTo>
                <a:lnTo>
                  <a:pt x="224" y="2912"/>
                </a:lnTo>
                <a:lnTo>
                  <a:pt x="216" y="3110"/>
                </a:lnTo>
                <a:lnTo>
                  <a:pt x="125" y="3202"/>
                </a:lnTo>
                <a:lnTo>
                  <a:pt x="94" y="3236"/>
                </a:lnTo>
                <a:lnTo>
                  <a:pt x="101" y="3243"/>
                </a:lnTo>
                <a:lnTo>
                  <a:pt x="135" y="3209"/>
                </a:lnTo>
                <a:lnTo>
                  <a:pt x="227" y="3115"/>
                </a:lnTo>
                <a:lnTo>
                  <a:pt x="235" y="2917"/>
                </a:lnTo>
                <a:lnTo>
                  <a:pt x="697" y="2455"/>
                </a:lnTo>
                <a:lnTo>
                  <a:pt x="699" y="2201"/>
                </a:lnTo>
                <a:lnTo>
                  <a:pt x="13" y="1515"/>
                </a:lnTo>
                <a:lnTo>
                  <a:pt x="10" y="924"/>
                </a:lnTo>
                <a:lnTo>
                  <a:pt x="927" y="8"/>
                </a:lnTo>
                <a:lnTo>
                  <a:pt x="92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80" name="Freeform 736"/>
          <p:cNvSpPr>
            <a:spLocks noEditPoints="1"/>
          </p:cNvSpPr>
          <p:nvPr/>
        </p:nvSpPr>
        <p:spPr bwMode="auto">
          <a:xfrm>
            <a:off x="10546580" y="-3384556"/>
            <a:ext cx="1616076" cy="5581660"/>
          </a:xfrm>
          <a:custGeom>
            <a:avLst/>
            <a:gdLst>
              <a:gd name="T0" fmla="*/ 314 w 390"/>
              <a:gd name="T1" fmla="*/ 905 h 1346"/>
              <a:gd name="T2" fmla="*/ 314 w 390"/>
              <a:gd name="T3" fmla="*/ 934 h 1346"/>
              <a:gd name="T4" fmla="*/ 127 w 390"/>
              <a:gd name="T5" fmla="*/ 1121 h 1346"/>
              <a:gd name="T6" fmla="*/ 128 w 390"/>
              <a:gd name="T7" fmla="*/ 1216 h 1346"/>
              <a:gd name="T8" fmla="*/ 8 w 390"/>
              <a:gd name="T9" fmla="*/ 1336 h 1346"/>
              <a:gd name="T10" fmla="*/ 0 w 390"/>
              <a:gd name="T11" fmla="*/ 1344 h 1346"/>
              <a:gd name="T12" fmla="*/ 3 w 390"/>
              <a:gd name="T13" fmla="*/ 1346 h 1346"/>
              <a:gd name="T14" fmla="*/ 11 w 390"/>
              <a:gd name="T15" fmla="*/ 1339 h 1346"/>
              <a:gd name="T16" fmla="*/ 132 w 390"/>
              <a:gd name="T17" fmla="*/ 1218 h 1346"/>
              <a:gd name="T18" fmla="*/ 131 w 390"/>
              <a:gd name="T19" fmla="*/ 1122 h 1346"/>
              <a:gd name="T20" fmla="*/ 318 w 390"/>
              <a:gd name="T21" fmla="*/ 936 h 1346"/>
              <a:gd name="T22" fmla="*/ 318 w 390"/>
              <a:gd name="T23" fmla="*/ 905 h 1346"/>
              <a:gd name="T24" fmla="*/ 316 w 390"/>
              <a:gd name="T25" fmla="*/ 905 h 1346"/>
              <a:gd name="T26" fmla="*/ 316 w 390"/>
              <a:gd name="T27" fmla="*/ 905 h 1346"/>
              <a:gd name="T28" fmla="*/ 314 w 390"/>
              <a:gd name="T29" fmla="*/ 905 h 1346"/>
              <a:gd name="T30" fmla="*/ 388 w 390"/>
              <a:gd name="T31" fmla="*/ 0 h 1346"/>
              <a:gd name="T32" fmla="*/ 42 w 390"/>
              <a:gd name="T33" fmla="*/ 346 h 1346"/>
              <a:gd name="T34" fmla="*/ 40 w 390"/>
              <a:gd name="T35" fmla="*/ 563 h 1346"/>
              <a:gd name="T36" fmla="*/ 314 w 390"/>
              <a:gd name="T37" fmla="*/ 837 h 1346"/>
              <a:gd name="T38" fmla="*/ 314 w 390"/>
              <a:gd name="T39" fmla="*/ 864 h 1346"/>
              <a:gd name="T40" fmla="*/ 316 w 390"/>
              <a:gd name="T41" fmla="*/ 864 h 1346"/>
              <a:gd name="T42" fmla="*/ 316 w 390"/>
              <a:gd name="T43" fmla="*/ 864 h 1346"/>
              <a:gd name="T44" fmla="*/ 318 w 390"/>
              <a:gd name="T45" fmla="*/ 864 h 1346"/>
              <a:gd name="T46" fmla="*/ 318 w 390"/>
              <a:gd name="T47" fmla="*/ 835 h 1346"/>
              <a:gd name="T48" fmla="*/ 44 w 390"/>
              <a:gd name="T49" fmla="*/ 562 h 1346"/>
              <a:gd name="T50" fmla="*/ 46 w 390"/>
              <a:gd name="T51" fmla="*/ 348 h 1346"/>
              <a:gd name="T52" fmla="*/ 390 w 390"/>
              <a:gd name="T53" fmla="*/ 3 h 1346"/>
              <a:gd name="T54" fmla="*/ 388 w 390"/>
              <a:gd name="T55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0" h="1346">
                <a:moveTo>
                  <a:pt x="314" y="905"/>
                </a:moveTo>
                <a:cubicBezTo>
                  <a:pt x="314" y="934"/>
                  <a:pt x="314" y="934"/>
                  <a:pt x="314" y="934"/>
                </a:cubicBezTo>
                <a:cubicBezTo>
                  <a:pt x="127" y="1121"/>
                  <a:pt x="127" y="1121"/>
                  <a:pt x="127" y="1121"/>
                </a:cubicBezTo>
                <a:cubicBezTo>
                  <a:pt x="128" y="1216"/>
                  <a:pt x="128" y="1216"/>
                  <a:pt x="128" y="1216"/>
                </a:cubicBezTo>
                <a:cubicBezTo>
                  <a:pt x="8" y="1336"/>
                  <a:pt x="8" y="1336"/>
                  <a:pt x="8" y="1336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3" y="1346"/>
                  <a:pt x="3" y="1346"/>
                  <a:pt x="3" y="1346"/>
                </a:cubicBezTo>
                <a:cubicBezTo>
                  <a:pt x="11" y="1339"/>
                  <a:pt x="11" y="1339"/>
                  <a:pt x="11" y="1339"/>
                </a:cubicBezTo>
                <a:cubicBezTo>
                  <a:pt x="132" y="1218"/>
                  <a:pt x="132" y="1218"/>
                  <a:pt x="132" y="1218"/>
                </a:cubicBezTo>
                <a:cubicBezTo>
                  <a:pt x="131" y="1122"/>
                  <a:pt x="131" y="1122"/>
                  <a:pt x="131" y="1122"/>
                </a:cubicBezTo>
                <a:cubicBezTo>
                  <a:pt x="318" y="936"/>
                  <a:pt x="318" y="936"/>
                  <a:pt x="318" y="936"/>
                </a:cubicBezTo>
                <a:cubicBezTo>
                  <a:pt x="318" y="905"/>
                  <a:pt x="318" y="905"/>
                  <a:pt x="318" y="905"/>
                </a:cubicBezTo>
                <a:cubicBezTo>
                  <a:pt x="317" y="905"/>
                  <a:pt x="317" y="905"/>
                  <a:pt x="316" y="905"/>
                </a:cubicBezTo>
                <a:cubicBezTo>
                  <a:pt x="316" y="905"/>
                  <a:pt x="316" y="905"/>
                  <a:pt x="316" y="905"/>
                </a:cubicBezTo>
                <a:cubicBezTo>
                  <a:pt x="315" y="905"/>
                  <a:pt x="314" y="905"/>
                  <a:pt x="314" y="905"/>
                </a:cubicBezTo>
                <a:moveTo>
                  <a:pt x="388" y="0"/>
                </a:moveTo>
                <a:cubicBezTo>
                  <a:pt x="42" y="346"/>
                  <a:pt x="42" y="346"/>
                  <a:pt x="42" y="346"/>
                </a:cubicBezTo>
                <a:cubicBezTo>
                  <a:pt x="40" y="563"/>
                  <a:pt x="40" y="563"/>
                  <a:pt x="40" y="563"/>
                </a:cubicBezTo>
                <a:cubicBezTo>
                  <a:pt x="314" y="837"/>
                  <a:pt x="314" y="837"/>
                  <a:pt x="314" y="837"/>
                </a:cubicBezTo>
                <a:cubicBezTo>
                  <a:pt x="314" y="864"/>
                  <a:pt x="314" y="864"/>
                  <a:pt x="314" y="864"/>
                </a:cubicBezTo>
                <a:cubicBezTo>
                  <a:pt x="314" y="864"/>
                  <a:pt x="315" y="864"/>
                  <a:pt x="316" y="864"/>
                </a:cubicBezTo>
                <a:cubicBezTo>
                  <a:pt x="316" y="864"/>
                  <a:pt x="316" y="864"/>
                  <a:pt x="316" y="864"/>
                </a:cubicBezTo>
                <a:cubicBezTo>
                  <a:pt x="317" y="864"/>
                  <a:pt x="317" y="864"/>
                  <a:pt x="318" y="864"/>
                </a:cubicBezTo>
                <a:cubicBezTo>
                  <a:pt x="318" y="835"/>
                  <a:pt x="318" y="835"/>
                  <a:pt x="318" y="835"/>
                </a:cubicBezTo>
                <a:cubicBezTo>
                  <a:pt x="44" y="562"/>
                  <a:pt x="44" y="562"/>
                  <a:pt x="44" y="562"/>
                </a:cubicBezTo>
                <a:cubicBezTo>
                  <a:pt x="46" y="348"/>
                  <a:pt x="46" y="348"/>
                  <a:pt x="46" y="348"/>
                </a:cubicBezTo>
                <a:cubicBezTo>
                  <a:pt x="390" y="3"/>
                  <a:pt x="390" y="3"/>
                  <a:pt x="390" y="3"/>
                </a:cubicBezTo>
                <a:cubicBezTo>
                  <a:pt x="388" y="0"/>
                  <a:pt x="388" y="0"/>
                  <a:pt x="38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81" name="Freeform 737"/>
          <p:cNvSpPr>
            <a:spLocks/>
          </p:cNvSpPr>
          <p:nvPr/>
        </p:nvSpPr>
        <p:spPr bwMode="auto">
          <a:xfrm>
            <a:off x="10752955" y="-3276606"/>
            <a:ext cx="1517650" cy="5527685"/>
          </a:xfrm>
          <a:custGeom>
            <a:avLst/>
            <a:gdLst>
              <a:gd name="T0" fmla="*/ 363 w 366"/>
              <a:gd name="T1" fmla="*/ 0 h 1333"/>
              <a:gd name="T2" fmla="*/ 31 w 366"/>
              <a:gd name="T3" fmla="*/ 332 h 1333"/>
              <a:gd name="T4" fmla="*/ 33 w 366"/>
              <a:gd name="T5" fmla="*/ 523 h 1333"/>
              <a:gd name="T6" fmla="*/ 327 w 366"/>
              <a:gd name="T7" fmla="*/ 817 h 1333"/>
              <a:gd name="T8" fmla="*/ 326 w 366"/>
              <a:gd name="T9" fmla="*/ 879 h 1333"/>
              <a:gd name="T10" fmla="*/ 98 w 366"/>
              <a:gd name="T11" fmla="*/ 1107 h 1333"/>
              <a:gd name="T12" fmla="*/ 100 w 366"/>
              <a:gd name="T13" fmla="*/ 1197 h 1333"/>
              <a:gd name="T14" fmla="*/ 0 w 366"/>
              <a:gd name="T15" fmla="*/ 1296 h 1333"/>
              <a:gd name="T16" fmla="*/ 0 w 366"/>
              <a:gd name="T17" fmla="*/ 1333 h 1333"/>
              <a:gd name="T18" fmla="*/ 3 w 366"/>
              <a:gd name="T19" fmla="*/ 1333 h 1333"/>
              <a:gd name="T20" fmla="*/ 3 w 366"/>
              <a:gd name="T21" fmla="*/ 1333 h 1333"/>
              <a:gd name="T22" fmla="*/ 4 w 366"/>
              <a:gd name="T23" fmla="*/ 1333 h 1333"/>
              <a:gd name="T24" fmla="*/ 4 w 366"/>
              <a:gd name="T25" fmla="*/ 1298 h 1333"/>
              <a:gd name="T26" fmla="*/ 104 w 366"/>
              <a:gd name="T27" fmla="*/ 1198 h 1333"/>
              <a:gd name="T28" fmla="*/ 102 w 366"/>
              <a:gd name="T29" fmla="*/ 1109 h 1333"/>
              <a:gd name="T30" fmla="*/ 330 w 366"/>
              <a:gd name="T31" fmla="*/ 881 h 1333"/>
              <a:gd name="T32" fmla="*/ 331 w 366"/>
              <a:gd name="T33" fmla="*/ 816 h 1333"/>
              <a:gd name="T34" fmla="*/ 37 w 366"/>
              <a:gd name="T35" fmla="*/ 522 h 1333"/>
              <a:gd name="T36" fmla="*/ 35 w 366"/>
              <a:gd name="T37" fmla="*/ 333 h 1333"/>
              <a:gd name="T38" fmla="*/ 366 w 366"/>
              <a:gd name="T39" fmla="*/ 2 h 1333"/>
              <a:gd name="T40" fmla="*/ 363 w 366"/>
              <a:gd name="T41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6" h="1333">
                <a:moveTo>
                  <a:pt x="363" y="0"/>
                </a:moveTo>
                <a:cubicBezTo>
                  <a:pt x="31" y="332"/>
                  <a:pt x="31" y="332"/>
                  <a:pt x="31" y="332"/>
                </a:cubicBezTo>
                <a:cubicBezTo>
                  <a:pt x="33" y="523"/>
                  <a:pt x="33" y="523"/>
                  <a:pt x="33" y="523"/>
                </a:cubicBezTo>
                <a:cubicBezTo>
                  <a:pt x="327" y="817"/>
                  <a:pt x="327" y="817"/>
                  <a:pt x="327" y="817"/>
                </a:cubicBezTo>
                <a:cubicBezTo>
                  <a:pt x="326" y="879"/>
                  <a:pt x="326" y="879"/>
                  <a:pt x="326" y="879"/>
                </a:cubicBezTo>
                <a:cubicBezTo>
                  <a:pt x="98" y="1107"/>
                  <a:pt x="98" y="1107"/>
                  <a:pt x="98" y="1107"/>
                </a:cubicBezTo>
                <a:cubicBezTo>
                  <a:pt x="100" y="1197"/>
                  <a:pt x="100" y="1197"/>
                  <a:pt x="100" y="1197"/>
                </a:cubicBezTo>
                <a:cubicBezTo>
                  <a:pt x="0" y="1296"/>
                  <a:pt x="0" y="1296"/>
                  <a:pt x="0" y="1296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1" y="1333"/>
                  <a:pt x="2" y="1333"/>
                  <a:pt x="3" y="1333"/>
                </a:cubicBezTo>
                <a:cubicBezTo>
                  <a:pt x="3" y="1333"/>
                  <a:pt x="3" y="1333"/>
                  <a:pt x="3" y="1333"/>
                </a:cubicBezTo>
                <a:cubicBezTo>
                  <a:pt x="3" y="1333"/>
                  <a:pt x="4" y="1333"/>
                  <a:pt x="4" y="1333"/>
                </a:cubicBezTo>
                <a:cubicBezTo>
                  <a:pt x="4" y="1298"/>
                  <a:pt x="4" y="1298"/>
                  <a:pt x="4" y="1298"/>
                </a:cubicBezTo>
                <a:cubicBezTo>
                  <a:pt x="104" y="1198"/>
                  <a:pt x="104" y="1198"/>
                  <a:pt x="104" y="1198"/>
                </a:cubicBezTo>
                <a:cubicBezTo>
                  <a:pt x="102" y="1109"/>
                  <a:pt x="102" y="1109"/>
                  <a:pt x="102" y="1109"/>
                </a:cubicBezTo>
                <a:cubicBezTo>
                  <a:pt x="330" y="881"/>
                  <a:pt x="330" y="881"/>
                  <a:pt x="330" y="881"/>
                </a:cubicBezTo>
                <a:cubicBezTo>
                  <a:pt x="331" y="816"/>
                  <a:pt x="331" y="816"/>
                  <a:pt x="331" y="816"/>
                </a:cubicBezTo>
                <a:cubicBezTo>
                  <a:pt x="37" y="522"/>
                  <a:pt x="37" y="522"/>
                  <a:pt x="37" y="522"/>
                </a:cubicBezTo>
                <a:cubicBezTo>
                  <a:pt x="35" y="333"/>
                  <a:pt x="35" y="333"/>
                  <a:pt x="35" y="333"/>
                </a:cubicBezTo>
                <a:cubicBezTo>
                  <a:pt x="366" y="2"/>
                  <a:pt x="366" y="2"/>
                  <a:pt x="366" y="2"/>
                </a:cubicBezTo>
                <a:cubicBezTo>
                  <a:pt x="363" y="0"/>
                  <a:pt x="363" y="0"/>
                  <a:pt x="36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82" name="Freeform 738"/>
          <p:cNvSpPr>
            <a:spLocks/>
          </p:cNvSpPr>
          <p:nvPr/>
        </p:nvSpPr>
        <p:spPr bwMode="auto">
          <a:xfrm>
            <a:off x="10964093" y="-3217868"/>
            <a:ext cx="1365250" cy="3354394"/>
          </a:xfrm>
          <a:custGeom>
            <a:avLst/>
            <a:gdLst>
              <a:gd name="T0" fmla="*/ 852 w 860"/>
              <a:gd name="T1" fmla="*/ 0 h 2113"/>
              <a:gd name="T2" fmla="*/ 3 w 860"/>
              <a:gd name="T3" fmla="*/ 849 h 2113"/>
              <a:gd name="T4" fmla="*/ 0 w 860"/>
              <a:gd name="T5" fmla="*/ 1319 h 2113"/>
              <a:gd name="T6" fmla="*/ 794 w 860"/>
              <a:gd name="T7" fmla="*/ 2113 h 2113"/>
              <a:gd name="T8" fmla="*/ 799 w 860"/>
              <a:gd name="T9" fmla="*/ 2105 h 2113"/>
              <a:gd name="T10" fmla="*/ 11 w 860"/>
              <a:gd name="T11" fmla="*/ 1316 h 2113"/>
              <a:gd name="T12" fmla="*/ 14 w 860"/>
              <a:gd name="T13" fmla="*/ 854 h 2113"/>
              <a:gd name="T14" fmla="*/ 860 w 860"/>
              <a:gd name="T15" fmla="*/ 8 h 2113"/>
              <a:gd name="T16" fmla="*/ 852 w 860"/>
              <a:gd name="T17" fmla="*/ 0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0" h="2113">
                <a:moveTo>
                  <a:pt x="852" y="0"/>
                </a:moveTo>
                <a:lnTo>
                  <a:pt x="3" y="849"/>
                </a:lnTo>
                <a:lnTo>
                  <a:pt x="0" y="1319"/>
                </a:lnTo>
                <a:lnTo>
                  <a:pt x="794" y="2113"/>
                </a:lnTo>
                <a:lnTo>
                  <a:pt x="799" y="2105"/>
                </a:lnTo>
                <a:lnTo>
                  <a:pt x="11" y="1316"/>
                </a:lnTo>
                <a:lnTo>
                  <a:pt x="14" y="854"/>
                </a:lnTo>
                <a:lnTo>
                  <a:pt x="860" y="8"/>
                </a:lnTo>
                <a:lnTo>
                  <a:pt x="8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83" name="Freeform 739"/>
          <p:cNvSpPr>
            <a:spLocks/>
          </p:cNvSpPr>
          <p:nvPr/>
        </p:nvSpPr>
        <p:spPr bwMode="auto">
          <a:xfrm>
            <a:off x="10964093" y="-3217868"/>
            <a:ext cx="1365250" cy="3354394"/>
          </a:xfrm>
          <a:custGeom>
            <a:avLst/>
            <a:gdLst>
              <a:gd name="T0" fmla="*/ 852 w 860"/>
              <a:gd name="T1" fmla="*/ 0 h 2113"/>
              <a:gd name="T2" fmla="*/ 3 w 860"/>
              <a:gd name="T3" fmla="*/ 849 h 2113"/>
              <a:gd name="T4" fmla="*/ 0 w 860"/>
              <a:gd name="T5" fmla="*/ 1319 h 2113"/>
              <a:gd name="T6" fmla="*/ 794 w 860"/>
              <a:gd name="T7" fmla="*/ 2113 h 2113"/>
              <a:gd name="T8" fmla="*/ 799 w 860"/>
              <a:gd name="T9" fmla="*/ 2105 h 2113"/>
              <a:gd name="T10" fmla="*/ 11 w 860"/>
              <a:gd name="T11" fmla="*/ 1316 h 2113"/>
              <a:gd name="T12" fmla="*/ 14 w 860"/>
              <a:gd name="T13" fmla="*/ 854 h 2113"/>
              <a:gd name="T14" fmla="*/ 860 w 860"/>
              <a:gd name="T15" fmla="*/ 8 h 2113"/>
              <a:gd name="T16" fmla="*/ 852 w 860"/>
              <a:gd name="T17" fmla="*/ 0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0" h="2113">
                <a:moveTo>
                  <a:pt x="852" y="0"/>
                </a:moveTo>
                <a:lnTo>
                  <a:pt x="3" y="849"/>
                </a:lnTo>
                <a:lnTo>
                  <a:pt x="0" y="1319"/>
                </a:lnTo>
                <a:lnTo>
                  <a:pt x="794" y="2113"/>
                </a:lnTo>
                <a:lnTo>
                  <a:pt x="799" y="2105"/>
                </a:lnTo>
                <a:lnTo>
                  <a:pt x="11" y="1316"/>
                </a:lnTo>
                <a:lnTo>
                  <a:pt x="14" y="854"/>
                </a:lnTo>
                <a:lnTo>
                  <a:pt x="860" y="8"/>
                </a:lnTo>
                <a:lnTo>
                  <a:pt x="85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84" name="Freeform 740"/>
          <p:cNvSpPr>
            <a:spLocks/>
          </p:cNvSpPr>
          <p:nvPr/>
        </p:nvSpPr>
        <p:spPr bwMode="auto">
          <a:xfrm>
            <a:off x="13778731" y="1343028"/>
            <a:ext cx="1227138" cy="977902"/>
          </a:xfrm>
          <a:custGeom>
            <a:avLst/>
            <a:gdLst>
              <a:gd name="T0" fmla="*/ 296 w 296"/>
              <a:gd name="T1" fmla="*/ 0 h 236"/>
              <a:gd name="T2" fmla="*/ 277 w 296"/>
              <a:gd name="T3" fmla="*/ 1 h 236"/>
              <a:gd name="T4" fmla="*/ 102 w 296"/>
              <a:gd name="T5" fmla="*/ 176 h 236"/>
              <a:gd name="T6" fmla="*/ 56 w 296"/>
              <a:gd name="T7" fmla="*/ 177 h 236"/>
              <a:gd name="T8" fmla="*/ 0 w 296"/>
              <a:gd name="T9" fmla="*/ 233 h 236"/>
              <a:gd name="T10" fmla="*/ 2 w 296"/>
              <a:gd name="T11" fmla="*/ 235 h 236"/>
              <a:gd name="T12" fmla="*/ 3 w 296"/>
              <a:gd name="T13" fmla="*/ 236 h 236"/>
              <a:gd name="T14" fmla="*/ 58 w 296"/>
              <a:gd name="T15" fmla="*/ 181 h 236"/>
              <a:gd name="T16" fmla="*/ 103 w 296"/>
              <a:gd name="T17" fmla="*/ 180 h 236"/>
              <a:gd name="T18" fmla="*/ 279 w 296"/>
              <a:gd name="T19" fmla="*/ 5 h 236"/>
              <a:gd name="T20" fmla="*/ 296 w 296"/>
              <a:gd name="T21" fmla="*/ 4 h 236"/>
              <a:gd name="T22" fmla="*/ 296 w 296"/>
              <a:gd name="T23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6" h="236">
                <a:moveTo>
                  <a:pt x="296" y="0"/>
                </a:moveTo>
                <a:cubicBezTo>
                  <a:pt x="277" y="1"/>
                  <a:pt x="277" y="1"/>
                  <a:pt x="277" y="1"/>
                </a:cubicBezTo>
                <a:cubicBezTo>
                  <a:pt x="102" y="176"/>
                  <a:pt x="102" y="176"/>
                  <a:pt x="102" y="176"/>
                </a:cubicBezTo>
                <a:cubicBezTo>
                  <a:pt x="56" y="177"/>
                  <a:pt x="56" y="177"/>
                  <a:pt x="56" y="177"/>
                </a:cubicBezTo>
                <a:cubicBezTo>
                  <a:pt x="0" y="233"/>
                  <a:pt x="0" y="233"/>
                  <a:pt x="0" y="233"/>
                </a:cubicBezTo>
                <a:cubicBezTo>
                  <a:pt x="0" y="234"/>
                  <a:pt x="1" y="234"/>
                  <a:pt x="2" y="235"/>
                </a:cubicBezTo>
                <a:cubicBezTo>
                  <a:pt x="2" y="235"/>
                  <a:pt x="2" y="235"/>
                  <a:pt x="3" y="236"/>
                </a:cubicBezTo>
                <a:cubicBezTo>
                  <a:pt x="58" y="181"/>
                  <a:pt x="58" y="181"/>
                  <a:pt x="58" y="181"/>
                </a:cubicBezTo>
                <a:cubicBezTo>
                  <a:pt x="103" y="180"/>
                  <a:pt x="103" y="180"/>
                  <a:pt x="103" y="180"/>
                </a:cubicBezTo>
                <a:cubicBezTo>
                  <a:pt x="279" y="5"/>
                  <a:pt x="279" y="5"/>
                  <a:pt x="279" y="5"/>
                </a:cubicBezTo>
                <a:cubicBezTo>
                  <a:pt x="296" y="4"/>
                  <a:pt x="296" y="4"/>
                  <a:pt x="296" y="4"/>
                </a:cubicBezTo>
                <a:cubicBezTo>
                  <a:pt x="296" y="3"/>
                  <a:pt x="296" y="2"/>
                  <a:pt x="29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85" name="Freeform 741"/>
          <p:cNvSpPr>
            <a:spLocks noEditPoints="1"/>
          </p:cNvSpPr>
          <p:nvPr/>
        </p:nvSpPr>
        <p:spPr bwMode="auto">
          <a:xfrm>
            <a:off x="12842106" y="-1709740"/>
            <a:ext cx="5011739" cy="4532321"/>
          </a:xfrm>
          <a:custGeom>
            <a:avLst/>
            <a:gdLst>
              <a:gd name="T0" fmla="*/ 2 w 1209"/>
              <a:gd name="T1" fmla="*/ 982 h 1093"/>
              <a:gd name="T2" fmla="*/ 0 w 1209"/>
              <a:gd name="T3" fmla="*/ 1030 h 1093"/>
              <a:gd name="T4" fmla="*/ 22 w 1209"/>
              <a:gd name="T5" fmla="*/ 1052 h 1093"/>
              <a:gd name="T6" fmla="*/ 25 w 1209"/>
              <a:gd name="T7" fmla="*/ 1049 h 1093"/>
              <a:gd name="T8" fmla="*/ 4 w 1209"/>
              <a:gd name="T9" fmla="*/ 1028 h 1093"/>
              <a:gd name="T10" fmla="*/ 6 w 1209"/>
              <a:gd name="T11" fmla="*/ 983 h 1093"/>
              <a:gd name="T12" fmla="*/ 2 w 1209"/>
              <a:gd name="T13" fmla="*/ 982 h 1093"/>
              <a:gd name="T14" fmla="*/ 543 w 1209"/>
              <a:gd name="T15" fmla="*/ 663 h 1093"/>
              <a:gd name="T16" fmla="*/ 315 w 1209"/>
              <a:gd name="T17" fmla="*/ 891 h 1093"/>
              <a:gd name="T18" fmla="*/ 260 w 1209"/>
              <a:gd name="T19" fmla="*/ 890 h 1093"/>
              <a:gd name="T20" fmla="*/ 181 w 1209"/>
              <a:gd name="T21" fmla="*/ 968 h 1093"/>
              <a:gd name="T22" fmla="*/ 183 w 1209"/>
              <a:gd name="T23" fmla="*/ 1045 h 1093"/>
              <a:gd name="T24" fmla="*/ 139 w 1209"/>
              <a:gd name="T25" fmla="*/ 1089 h 1093"/>
              <a:gd name="T26" fmla="*/ 65 w 1209"/>
              <a:gd name="T27" fmla="*/ 1089 h 1093"/>
              <a:gd name="T28" fmla="*/ 54 w 1209"/>
              <a:gd name="T29" fmla="*/ 1078 h 1093"/>
              <a:gd name="T30" fmla="*/ 51 w 1209"/>
              <a:gd name="T31" fmla="*/ 1080 h 1093"/>
              <a:gd name="T32" fmla="*/ 63 w 1209"/>
              <a:gd name="T33" fmla="*/ 1093 h 1093"/>
              <a:gd name="T34" fmla="*/ 141 w 1209"/>
              <a:gd name="T35" fmla="*/ 1093 h 1093"/>
              <a:gd name="T36" fmla="*/ 187 w 1209"/>
              <a:gd name="T37" fmla="*/ 1047 h 1093"/>
              <a:gd name="T38" fmla="*/ 185 w 1209"/>
              <a:gd name="T39" fmla="*/ 970 h 1093"/>
              <a:gd name="T40" fmla="*/ 261 w 1209"/>
              <a:gd name="T41" fmla="*/ 894 h 1093"/>
              <a:gd name="T42" fmla="*/ 317 w 1209"/>
              <a:gd name="T43" fmla="*/ 895 h 1093"/>
              <a:gd name="T44" fmla="*/ 546 w 1209"/>
              <a:gd name="T45" fmla="*/ 666 h 1093"/>
              <a:gd name="T46" fmla="*/ 545 w 1209"/>
              <a:gd name="T47" fmla="*/ 665 h 1093"/>
              <a:gd name="T48" fmla="*/ 543 w 1209"/>
              <a:gd name="T49" fmla="*/ 663 h 1093"/>
              <a:gd name="T50" fmla="*/ 1206 w 1209"/>
              <a:gd name="T51" fmla="*/ 0 h 1093"/>
              <a:gd name="T52" fmla="*/ 572 w 1209"/>
              <a:gd name="T53" fmla="*/ 634 h 1093"/>
              <a:gd name="T54" fmla="*/ 574 w 1209"/>
              <a:gd name="T55" fmla="*/ 636 h 1093"/>
              <a:gd name="T56" fmla="*/ 575 w 1209"/>
              <a:gd name="T57" fmla="*/ 637 h 1093"/>
              <a:gd name="T58" fmla="*/ 1209 w 1209"/>
              <a:gd name="T59" fmla="*/ 3 h 1093"/>
              <a:gd name="T60" fmla="*/ 1206 w 1209"/>
              <a:gd name="T61" fmla="*/ 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09" h="1093">
                <a:moveTo>
                  <a:pt x="2" y="982"/>
                </a:moveTo>
                <a:cubicBezTo>
                  <a:pt x="0" y="1030"/>
                  <a:pt x="0" y="1030"/>
                  <a:pt x="0" y="1030"/>
                </a:cubicBezTo>
                <a:cubicBezTo>
                  <a:pt x="22" y="1052"/>
                  <a:pt x="22" y="1052"/>
                  <a:pt x="22" y="1052"/>
                </a:cubicBezTo>
                <a:cubicBezTo>
                  <a:pt x="23" y="1051"/>
                  <a:pt x="24" y="1050"/>
                  <a:pt x="25" y="1049"/>
                </a:cubicBezTo>
                <a:cubicBezTo>
                  <a:pt x="4" y="1028"/>
                  <a:pt x="4" y="1028"/>
                  <a:pt x="4" y="1028"/>
                </a:cubicBezTo>
                <a:cubicBezTo>
                  <a:pt x="6" y="983"/>
                  <a:pt x="6" y="983"/>
                  <a:pt x="6" y="983"/>
                </a:cubicBezTo>
                <a:cubicBezTo>
                  <a:pt x="5" y="983"/>
                  <a:pt x="4" y="982"/>
                  <a:pt x="2" y="982"/>
                </a:cubicBezTo>
                <a:moveTo>
                  <a:pt x="543" y="663"/>
                </a:moveTo>
                <a:cubicBezTo>
                  <a:pt x="315" y="891"/>
                  <a:pt x="315" y="891"/>
                  <a:pt x="315" y="891"/>
                </a:cubicBezTo>
                <a:cubicBezTo>
                  <a:pt x="260" y="890"/>
                  <a:pt x="260" y="890"/>
                  <a:pt x="260" y="890"/>
                </a:cubicBezTo>
                <a:cubicBezTo>
                  <a:pt x="181" y="968"/>
                  <a:pt x="181" y="968"/>
                  <a:pt x="181" y="968"/>
                </a:cubicBezTo>
                <a:cubicBezTo>
                  <a:pt x="183" y="1045"/>
                  <a:pt x="183" y="1045"/>
                  <a:pt x="183" y="1045"/>
                </a:cubicBezTo>
                <a:cubicBezTo>
                  <a:pt x="139" y="1089"/>
                  <a:pt x="139" y="1089"/>
                  <a:pt x="139" y="1089"/>
                </a:cubicBezTo>
                <a:cubicBezTo>
                  <a:pt x="65" y="1089"/>
                  <a:pt x="65" y="1089"/>
                  <a:pt x="65" y="1089"/>
                </a:cubicBezTo>
                <a:cubicBezTo>
                  <a:pt x="54" y="1078"/>
                  <a:pt x="54" y="1078"/>
                  <a:pt x="54" y="1078"/>
                </a:cubicBezTo>
                <a:cubicBezTo>
                  <a:pt x="53" y="1079"/>
                  <a:pt x="52" y="1080"/>
                  <a:pt x="51" y="1080"/>
                </a:cubicBezTo>
                <a:cubicBezTo>
                  <a:pt x="63" y="1093"/>
                  <a:pt x="63" y="1093"/>
                  <a:pt x="63" y="1093"/>
                </a:cubicBezTo>
                <a:cubicBezTo>
                  <a:pt x="141" y="1093"/>
                  <a:pt x="141" y="1093"/>
                  <a:pt x="141" y="1093"/>
                </a:cubicBezTo>
                <a:cubicBezTo>
                  <a:pt x="187" y="1047"/>
                  <a:pt x="187" y="1047"/>
                  <a:pt x="187" y="1047"/>
                </a:cubicBezTo>
                <a:cubicBezTo>
                  <a:pt x="185" y="970"/>
                  <a:pt x="185" y="970"/>
                  <a:pt x="185" y="970"/>
                </a:cubicBezTo>
                <a:cubicBezTo>
                  <a:pt x="261" y="894"/>
                  <a:pt x="261" y="894"/>
                  <a:pt x="261" y="894"/>
                </a:cubicBezTo>
                <a:cubicBezTo>
                  <a:pt x="317" y="895"/>
                  <a:pt x="317" y="895"/>
                  <a:pt x="317" y="895"/>
                </a:cubicBezTo>
                <a:cubicBezTo>
                  <a:pt x="546" y="666"/>
                  <a:pt x="546" y="666"/>
                  <a:pt x="546" y="666"/>
                </a:cubicBezTo>
                <a:cubicBezTo>
                  <a:pt x="546" y="665"/>
                  <a:pt x="545" y="665"/>
                  <a:pt x="545" y="665"/>
                </a:cubicBezTo>
                <a:cubicBezTo>
                  <a:pt x="544" y="664"/>
                  <a:pt x="544" y="663"/>
                  <a:pt x="543" y="663"/>
                </a:cubicBezTo>
                <a:moveTo>
                  <a:pt x="1206" y="0"/>
                </a:moveTo>
                <a:cubicBezTo>
                  <a:pt x="572" y="634"/>
                  <a:pt x="572" y="634"/>
                  <a:pt x="572" y="634"/>
                </a:cubicBezTo>
                <a:cubicBezTo>
                  <a:pt x="573" y="634"/>
                  <a:pt x="574" y="635"/>
                  <a:pt x="574" y="636"/>
                </a:cubicBezTo>
                <a:cubicBezTo>
                  <a:pt x="575" y="636"/>
                  <a:pt x="575" y="636"/>
                  <a:pt x="575" y="637"/>
                </a:cubicBezTo>
                <a:cubicBezTo>
                  <a:pt x="1209" y="3"/>
                  <a:pt x="1209" y="3"/>
                  <a:pt x="1209" y="3"/>
                </a:cubicBezTo>
                <a:cubicBezTo>
                  <a:pt x="1206" y="0"/>
                  <a:pt x="1206" y="0"/>
                  <a:pt x="1206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86" name="Freeform 742"/>
          <p:cNvSpPr>
            <a:spLocks/>
          </p:cNvSpPr>
          <p:nvPr/>
        </p:nvSpPr>
        <p:spPr bwMode="auto">
          <a:xfrm>
            <a:off x="13104043" y="-2222504"/>
            <a:ext cx="4724402" cy="4675196"/>
          </a:xfrm>
          <a:custGeom>
            <a:avLst/>
            <a:gdLst>
              <a:gd name="T0" fmla="*/ 1137 w 1140"/>
              <a:gd name="T1" fmla="*/ 0 h 1128"/>
              <a:gd name="T2" fmla="*/ 255 w 1140"/>
              <a:gd name="T3" fmla="*/ 882 h 1128"/>
              <a:gd name="T4" fmla="*/ 257 w 1140"/>
              <a:gd name="T5" fmla="*/ 931 h 1128"/>
              <a:gd name="T6" fmla="*/ 64 w 1140"/>
              <a:gd name="T7" fmla="*/ 1123 h 1128"/>
              <a:gd name="T8" fmla="*/ 0 w 1140"/>
              <a:gd name="T9" fmla="*/ 1124 h 1128"/>
              <a:gd name="T10" fmla="*/ 0 w 1140"/>
              <a:gd name="T11" fmla="*/ 1128 h 1128"/>
              <a:gd name="T12" fmla="*/ 66 w 1140"/>
              <a:gd name="T13" fmla="*/ 1127 h 1128"/>
              <a:gd name="T14" fmla="*/ 261 w 1140"/>
              <a:gd name="T15" fmla="*/ 933 h 1128"/>
              <a:gd name="T16" fmla="*/ 259 w 1140"/>
              <a:gd name="T17" fmla="*/ 883 h 1128"/>
              <a:gd name="T18" fmla="*/ 1140 w 1140"/>
              <a:gd name="T19" fmla="*/ 3 h 1128"/>
              <a:gd name="T20" fmla="*/ 1137 w 1140"/>
              <a:gd name="T21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40" h="1128">
                <a:moveTo>
                  <a:pt x="1137" y="0"/>
                </a:moveTo>
                <a:cubicBezTo>
                  <a:pt x="255" y="882"/>
                  <a:pt x="255" y="882"/>
                  <a:pt x="255" y="882"/>
                </a:cubicBezTo>
                <a:cubicBezTo>
                  <a:pt x="257" y="931"/>
                  <a:pt x="257" y="931"/>
                  <a:pt x="257" y="931"/>
                </a:cubicBezTo>
                <a:cubicBezTo>
                  <a:pt x="64" y="1123"/>
                  <a:pt x="64" y="1123"/>
                  <a:pt x="64" y="1123"/>
                </a:cubicBezTo>
                <a:cubicBezTo>
                  <a:pt x="0" y="1124"/>
                  <a:pt x="0" y="1124"/>
                  <a:pt x="0" y="1124"/>
                </a:cubicBezTo>
                <a:cubicBezTo>
                  <a:pt x="1" y="1125"/>
                  <a:pt x="1" y="1126"/>
                  <a:pt x="0" y="1128"/>
                </a:cubicBezTo>
                <a:cubicBezTo>
                  <a:pt x="66" y="1127"/>
                  <a:pt x="66" y="1127"/>
                  <a:pt x="66" y="1127"/>
                </a:cubicBezTo>
                <a:cubicBezTo>
                  <a:pt x="261" y="933"/>
                  <a:pt x="261" y="933"/>
                  <a:pt x="261" y="933"/>
                </a:cubicBezTo>
                <a:cubicBezTo>
                  <a:pt x="259" y="883"/>
                  <a:pt x="259" y="883"/>
                  <a:pt x="259" y="883"/>
                </a:cubicBezTo>
                <a:cubicBezTo>
                  <a:pt x="1140" y="3"/>
                  <a:pt x="1140" y="3"/>
                  <a:pt x="1140" y="3"/>
                </a:cubicBezTo>
                <a:cubicBezTo>
                  <a:pt x="1137" y="0"/>
                  <a:pt x="1137" y="0"/>
                  <a:pt x="113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87" name="Freeform 743"/>
          <p:cNvSpPr>
            <a:spLocks/>
          </p:cNvSpPr>
          <p:nvPr/>
        </p:nvSpPr>
        <p:spPr bwMode="auto">
          <a:xfrm>
            <a:off x="11138718" y="-2381254"/>
            <a:ext cx="6707190" cy="6029336"/>
          </a:xfrm>
          <a:custGeom>
            <a:avLst/>
            <a:gdLst>
              <a:gd name="T0" fmla="*/ 1615 w 1618"/>
              <a:gd name="T1" fmla="*/ 0 h 1454"/>
              <a:gd name="T2" fmla="*/ 1615 w 1618"/>
              <a:gd name="T3" fmla="*/ 0 h 1454"/>
              <a:gd name="T4" fmla="*/ 712 w 1618"/>
              <a:gd name="T5" fmla="*/ 903 h 1454"/>
              <a:gd name="T6" fmla="*/ 714 w 1618"/>
              <a:gd name="T7" fmla="*/ 963 h 1454"/>
              <a:gd name="T8" fmla="*/ 536 w 1618"/>
              <a:gd name="T9" fmla="*/ 1141 h 1454"/>
              <a:gd name="T10" fmla="*/ 499 w 1618"/>
              <a:gd name="T11" fmla="*/ 1144 h 1454"/>
              <a:gd name="T12" fmla="*/ 433 w 1618"/>
              <a:gd name="T13" fmla="*/ 1078 h 1454"/>
              <a:gd name="T14" fmla="*/ 407 w 1618"/>
              <a:gd name="T15" fmla="*/ 1078 h 1454"/>
              <a:gd name="T16" fmla="*/ 369 w 1618"/>
              <a:gd name="T17" fmla="*/ 1116 h 1454"/>
              <a:gd name="T18" fmla="*/ 371 w 1618"/>
              <a:gd name="T19" fmla="*/ 1160 h 1454"/>
              <a:gd name="T20" fmla="*/ 210 w 1618"/>
              <a:gd name="T21" fmla="*/ 1320 h 1454"/>
              <a:gd name="T22" fmla="*/ 160 w 1618"/>
              <a:gd name="T23" fmla="*/ 1320 h 1454"/>
              <a:gd name="T24" fmla="*/ 124 w 1618"/>
              <a:gd name="T25" fmla="*/ 1356 h 1454"/>
              <a:gd name="T26" fmla="*/ 43 w 1618"/>
              <a:gd name="T27" fmla="*/ 1357 h 1454"/>
              <a:gd name="T28" fmla="*/ 0 w 1618"/>
              <a:gd name="T29" fmla="*/ 1400 h 1454"/>
              <a:gd name="T30" fmla="*/ 0 w 1618"/>
              <a:gd name="T31" fmla="*/ 1453 h 1454"/>
              <a:gd name="T32" fmla="*/ 4 w 1618"/>
              <a:gd name="T33" fmla="*/ 1454 h 1454"/>
              <a:gd name="T34" fmla="*/ 4 w 1618"/>
              <a:gd name="T35" fmla="*/ 1401 h 1454"/>
              <a:gd name="T36" fmla="*/ 44 w 1618"/>
              <a:gd name="T37" fmla="*/ 1361 h 1454"/>
              <a:gd name="T38" fmla="*/ 125 w 1618"/>
              <a:gd name="T39" fmla="*/ 1360 h 1454"/>
              <a:gd name="T40" fmla="*/ 161 w 1618"/>
              <a:gd name="T41" fmla="*/ 1324 h 1454"/>
              <a:gd name="T42" fmla="*/ 212 w 1618"/>
              <a:gd name="T43" fmla="*/ 1324 h 1454"/>
              <a:gd name="T44" fmla="*/ 375 w 1618"/>
              <a:gd name="T45" fmla="*/ 1161 h 1454"/>
              <a:gd name="T46" fmla="*/ 373 w 1618"/>
              <a:gd name="T47" fmla="*/ 1118 h 1454"/>
              <a:gd name="T48" fmla="*/ 409 w 1618"/>
              <a:gd name="T49" fmla="*/ 1082 h 1454"/>
              <a:gd name="T50" fmla="*/ 431 w 1618"/>
              <a:gd name="T51" fmla="*/ 1082 h 1454"/>
              <a:gd name="T52" fmla="*/ 498 w 1618"/>
              <a:gd name="T53" fmla="*/ 1148 h 1454"/>
              <a:gd name="T54" fmla="*/ 538 w 1618"/>
              <a:gd name="T55" fmla="*/ 1145 h 1454"/>
              <a:gd name="T56" fmla="*/ 718 w 1618"/>
              <a:gd name="T57" fmla="*/ 965 h 1454"/>
              <a:gd name="T58" fmla="*/ 716 w 1618"/>
              <a:gd name="T59" fmla="*/ 904 h 1454"/>
              <a:gd name="T60" fmla="*/ 1618 w 1618"/>
              <a:gd name="T61" fmla="*/ 3 h 1454"/>
              <a:gd name="T62" fmla="*/ 1615 w 1618"/>
              <a:gd name="T63" fmla="*/ 0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18" h="1454">
                <a:moveTo>
                  <a:pt x="1615" y="0"/>
                </a:moveTo>
                <a:cubicBezTo>
                  <a:pt x="1615" y="0"/>
                  <a:pt x="1615" y="0"/>
                  <a:pt x="1615" y="0"/>
                </a:cubicBezTo>
                <a:cubicBezTo>
                  <a:pt x="712" y="903"/>
                  <a:pt x="712" y="903"/>
                  <a:pt x="712" y="903"/>
                </a:cubicBezTo>
                <a:cubicBezTo>
                  <a:pt x="714" y="963"/>
                  <a:pt x="714" y="963"/>
                  <a:pt x="714" y="963"/>
                </a:cubicBezTo>
                <a:cubicBezTo>
                  <a:pt x="536" y="1141"/>
                  <a:pt x="536" y="1141"/>
                  <a:pt x="536" y="1141"/>
                </a:cubicBezTo>
                <a:cubicBezTo>
                  <a:pt x="499" y="1144"/>
                  <a:pt x="499" y="1144"/>
                  <a:pt x="499" y="1144"/>
                </a:cubicBezTo>
                <a:cubicBezTo>
                  <a:pt x="433" y="1078"/>
                  <a:pt x="433" y="1078"/>
                  <a:pt x="433" y="1078"/>
                </a:cubicBezTo>
                <a:cubicBezTo>
                  <a:pt x="407" y="1078"/>
                  <a:pt x="407" y="1078"/>
                  <a:pt x="407" y="1078"/>
                </a:cubicBezTo>
                <a:cubicBezTo>
                  <a:pt x="369" y="1116"/>
                  <a:pt x="369" y="1116"/>
                  <a:pt x="369" y="1116"/>
                </a:cubicBezTo>
                <a:cubicBezTo>
                  <a:pt x="371" y="1160"/>
                  <a:pt x="371" y="1160"/>
                  <a:pt x="371" y="1160"/>
                </a:cubicBezTo>
                <a:cubicBezTo>
                  <a:pt x="210" y="1320"/>
                  <a:pt x="210" y="1320"/>
                  <a:pt x="210" y="1320"/>
                </a:cubicBezTo>
                <a:cubicBezTo>
                  <a:pt x="160" y="1320"/>
                  <a:pt x="160" y="1320"/>
                  <a:pt x="160" y="1320"/>
                </a:cubicBezTo>
                <a:cubicBezTo>
                  <a:pt x="124" y="1356"/>
                  <a:pt x="124" y="1356"/>
                  <a:pt x="124" y="1356"/>
                </a:cubicBezTo>
                <a:cubicBezTo>
                  <a:pt x="43" y="1357"/>
                  <a:pt x="43" y="1357"/>
                  <a:pt x="43" y="1357"/>
                </a:cubicBezTo>
                <a:cubicBezTo>
                  <a:pt x="0" y="1400"/>
                  <a:pt x="0" y="1400"/>
                  <a:pt x="0" y="1400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1" y="1453"/>
                  <a:pt x="3" y="1453"/>
                  <a:pt x="4" y="1454"/>
                </a:cubicBezTo>
                <a:cubicBezTo>
                  <a:pt x="4" y="1401"/>
                  <a:pt x="4" y="1401"/>
                  <a:pt x="4" y="1401"/>
                </a:cubicBezTo>
                <a:cubicBezTo>
                  <a:pt x="44" y="1361"/>
                  <a:pt x="44" y="1361"/>
                  <a:pt x="44" y="1361"/>
                </a:cubicBezTo>
                <a:cubicBezTo>
                  <a:pt x="125" y="1360"/>
                  <a:pt x="125" y="1360"/>
                  <a:pt x="125" y="1360"/>
                </a:cubicBezTo>
                <a:cubicBezTo>
                  <a:pt x="161" y="1324"/>
                  <a:pt x="161" y="1324"/>
                  <a:pt x="161" y="1324"/>
                </a:cubicBezTo>
                <a:cubicBezTo>
                  <a:pt x="212" y="1324"/>
                  <a:pt x="212" y="1324"/>
                  <a:pt x="212" y="1324"/>
                </a:cubicBezTo>
                <a:cubicBezTo>
                  <a:pt x="375" y="1161"/>
                  <a:pt x="375" y="1161"/>
                  <a:pt x="375" y="1161"/>
                </a:cubicBezTo>
                <a:cubicBezTo>
                  <a:pt x="373" y="1118"/>
                  <a:pt x="373" y="1118"/>
                  <a:pt x="373" y="1118"/>
                </a:cubicBezTo>
                <a:cubicBezTo>
                  <a:pt x="409" y="1082"/>
                  <a:pt x="409" y="1082"/>
                  <a:pt x="409" y="1082"/>
                </a:cubicBezTo>
                <a:cubicBezTo>
                  <a:pt x="431" y="1082"/>
                  <a:pt x="431" y="1082"/>
                  <a:pt x="431" y="1082"/>
                </a:cubicBezTo>
                <a:cubicBezTo>
                  <a:pt x="498" y="1148"/>
                  <a:pt x="498" y="1148"/>
                  <a:pt x="498" y="1148"/>
                </a:cubicBezTo>
                <a:cubicBezTo>
                  <a:pt x="538" y="1145"/>
                  <a:pt x="538" y="1145"/>
                  <a:pt x="538" y="1145"/>
                </a:cubicBezTo>
                <a:cubicBezTo>
                  <a:pt x="718" y="965"/>
                  <a:pt x="718" y="965"/>
                  <a:pt x="718" y="965"/>
                </a:cubicBezTo>
                <a:cubicBezTo>
                  <a:pt x="716" y="904"/>
                  <a:pt x="716" y="904"/>
                  <a:pt x="716" y="904"/>
                </a:cubicBezTo>
                <a:cubicBezTo>
                  <a:pt x="1618" y="3"/>
                  <a:pt x="1618" y="3"/>
                  <a:pt x="1618" y="3"/>
                </a:cubicBezTo>
                <a:cubicBezTo>
                  <a:pt x="1615" y="0"/>
                  <a:pt x="1615" y="0"/>
                  <a:pt x="161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88" name="Freeform 744"/>
          <p:cNvSpPr>
            <a:spLocks noEditPoints="1"/>
          </p:cNvSpPr>
          <p:nvPr/>
        </p:nvSpPr>
        <p:spPr bwMode="auto">
          <a:xfrm>
            <a:off x="13315181" y="-2679705"/>
            <a:ext cx="4662489" cy="4879984"/>
          </a:xfrm>
          <a:custGeom>
            <a:avLst/>
            <a:gdLst>
              <a:gd name="T0" fmla="*/ 432 w 1125"/>
              <a:gd name="T1" fmla="*/ 690 h 1177"/>
              <a:gd name="T2" fmla="*/ 168 w 1125"/>
              <a:gd name="T3" fmla="*/ 955 h 1177"/>
              <a:gd name="T4" fmla="*/ 170 w 1125"/>
              <a:gd name="T5" fmla="*/ 1026 h 1177"/>
              <a:gd name="T6" fmla="*/ 23 w 1125"/>
              <a:gd name="T7" fmla="*/ 1173 h 1177"/>
              <a:gd name="T8" fmla="*/ 0 w 1125"/>
              <a:gd name="T9" fmla="*/ 1173 h 1177"/>
              <a:gd name="T10" fmla="*/ 0 w 1125"/>
              <a:gd name="T11" fmla="*/ 1177 h 1177"/>
              <a:gd name="T12" fmla="*/ 25 w 1125"/>
              <a:gd name="T13" fmla="*/ 1177 h 1177"/>
              <a:gd name="T14" fmla="*/ 174 w 1125"/>
              <a:gd name="T15" fmla="*/ 1027 h 1177"/>
              <a:gd name="T16" fmla="*/ 172 w 1125"/>
              <a:gd name="T17" fmla="*/ 956 h 1177"/>
              <a:gd name="T18" fmla="*/ 435 w 1125"/>
              <a:gd name="T19" fmla="*/ 693 h 1177"/>
              <a:gd name="T20" fmla="*/ 434 w 1125"/>
              <a:gd name="T21" fmla="*/ 692 h 1177"/>
              <a:gd name="T22" fmla="*/ 432 w 1125"/>
              <a:gd name="T23" fmla="*/ 690 h 1177"/>
              <a:gd name="T24" fmla="*/ 1122 w 1125"/>
              <a:gd name="T25" fmla="*/ 0 h 1177"/>
              <a:gd name="T26" fmla="*/ 461 w 1125"/>
              <a:gd name="T27" fmla="*/ 661 h 1177"/>
              <a:gd name="T28" fmla="*/ 463 w 1125"/>
              <a:gd name="T29" fmla="*/ 663 h 1177"/>
              <a:gd name="T30" fmla="*/ 464 w 1125"/>
              <a:gd name="T31" fmla="*/ 664 h 1177"/>
              <a:gd name="T32" fmla="*/ 1125 w 1125"/>
              <a:gd name="T33" fmla="*/ 3 h 1177"/>
              <a:gd name="T34" fmla="*/ 1122 w 1125"/>
              <a:gd name="T35" fmla="*/ 0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5" h="1177">
                <a:moveTo>
                  <a:pt x="432" y="690"/>
                </a:moveTo>
                <a:cubicBezTo>
                  <a:pt x="168" y="955"/>
                  <a:pt x="168" y="955"/>
                  <a:pt x="168" y="955"/>
                </a:cubicBezTo>
                <a:cubicBezTo>
                  <a:pt x="170" y="1026"/>
                  <a:pt x="170" y="1026"/>
                  <a:pt x="170" y="1026"/>
                </a:cubicBezTo>
                <a:cubicBezTo>
                  <a:pt x="23" y="1173"/>
                  <a:pt x="23" y="1173"/>
                  <a:pt x="23" y="1173"/>
                </a:cubicBezTo>
                <a:cubicBezTo>
                  <a:pt x="0" y="1173"/>
                  <a:pt x="0" y="1173"/>
                  <a:pt x="0" y="1173"/>
                </a:cubicBezTo>
                <a:cubicBezTo>
                  <a:pt x="0" y="1174"/>
                  <a:pt x="0" y="1176"/>
                  <a:pt x="0" y="1177"/>
                </a:cubicBezTo>
                <a:cubicBezTo>
                  <a:pt x="25" y="1177"/>
                  <a:pt x="25" y="1177"/>
                  <a:pt x="25" y="1177"/>
                </a:cubicBezTo>
                <a:cubicBezTo>
                  <a:pt x="174" y="1027"/>
                  <a:pt x="174" y="1027"/>
                  <a:pt x="174" y="1027"/>
                </a:cubicBezTo>
                <a:cubicBezTo>
                  <a:pt x="172" y="956"/>
                  <a:pt x="172" y="956"/>
                  <a:pt x="172" y="956"/>
                </a:cubicBezTo>
                <a:cubicBezTo>
                  <a:pt x="435" y="693"/>
                  <a:pt x="435" y="693"/>
                  <a:pt x="435" y="693"/>
                </a:cubicBezTo>
                <a:cubicBezTo>
                  <a:pt x="435" y="693"/>
                  <a:pt x="434" y="693"/>
                  <a:pt x="434" y="692"/>
                </a:cubicBezTo>
                <a:cubicBezTo>
                  <a:pt x="433" y="692"/>
                  <a:pt x="433" y="691"/>
                  <a:pt x="432" y="690"/>
                </a:cubicBezTo>
                <a:moveTo>
                  <a:pt x="1122" y="0"/>
                </a:moveTo>
                <a:cubicBezTo>
                  <a:pt x="461" y="661"/>
                  <a:pt x="461" y="661"/>
                  <a:pt x="461" y="661"/>
                </a:cubicBezTo>
                <a:cubicBezTo>
                  <a:pt x="462" y="662"/>
                  <a:pt x="462" y="662"/>
                  <a:pt x="463" y="663"/>
                </a:cubicBezTo>
                <a:cubicBezTo>
                  <a:pt x="463" y="663"/>
                  <a:pt x="464" y="664"/>
                  <a:pt x="464" y="664"/>
                </a:cubicBezTo>
                <a:cubicBezTo>
                  <a:pt x="1125" y="3"/>
                  <a:pt x="1125" y="3"/>
                  <a:pt x="1125" y="3"/>
                </a:cubicBezTo>
                <a:cubicBezTo>
                  <a:pt x="1122" y="0"/>
                  <a:pt x="1122" y="0"/>
                  <a:pt x="112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89" name="Freeform 745"/>
          <p:cNvSpPr>
            <a:spLocks/>
          </p:cNvSpPr>
          <p:nvPr/>
        </p:nvSpPr>
        <p:spPr bwMode="auto">
          <a:xfrm>
            <a:off x="9227367" y="4124333"/>
            <a:ext cx="2930526" cy="4991109"/>
          </a:xfrm>
          <a:custGeom>
            <a:avLst/>
            <a:gdLst>
              <a:gd name="T0" fmla="*/ 654 w 707"/>
              <a:gd name="T1" fmla="*/ 0 h 1204"/>
              <a:gd name="T2" fmla="*/ 635 w 707"/>
              <a:gd name="T3" fmla="*/ 19 h 1204"/>
              <a:gd name="T4" fmla="*/ 512 w 707"/>
              <a:gd name="T5" fmla="*/ 18 h 1204"/>
              <a:gd name="T6" fmla="*/ 463 w 707"/>
              <a:gd name="T7" fmla="*/ 67 h 1204"/>
              <a:gd name="T8" fmla="*/ 463 w 707"/>
              <a:gd name="T9" fmla="*/ 197 h 1204"/>
              <a:gd name="T10" fmla="*/ 328 w 707"/>
              <a:gd name="T11" fmla="*/ 332 h 1204"/>
              <a:gd name="T12" fmla="*/ 330 w 707"/>
              <a:gd name="T13" fmla="*/ 375 h 1204"/>
              <a:gd name="T14" fmla="*/ 225 w 707"/>
              <a:gd name="T15" fmla="*/ 480 h 1204"/>
              <a:gd name="T16" fmla="*/ 24 w 707"/>
              <a:gd name="T17" fmla="*/ 480 h 1204"/>
              <a:gd name="T18" fmla="*/ 0 w 707"/>
              <a:gd name="T19" fmla="*/ 505 h 1204"/>
              <a:gd name="T20" fmla="*/ 0 w 707"/>
              <a:gd name="T21" fmla="*/ 1204 h 1204"/>
              <a:gd name="T22" fmla="*/ 4 w 707"/>
              <a:gd name="T23" fmla="*/ 1204 h 1204"/>
              <a:gd name="T24" fmla="*/ 4 w 707"/>
              <a:gd name="T25" fmla="*/ 506 h 1204"/>
              <a:gd name="T26" fmla="*/ 26 w 707"/>
              <a:gd name="T27" fmla="*/ 484 h 1204"/>
              <a:gd name="T28" fmla="*/ 227 w 707"/>
              <a:gd name="T29" fmla="*/ 484 h 1204"/>
              <a:gd name="T30" fmla="*/ 334 w 707"/>
              <a:gd name="T31" fmla="*/ 376 h 1204"/>
              <a:gd name="T32" fmla="*/ 332 w 707"/>
              <a:gd name="T33" fmla="*/ 334 h 1204"/>
              <a:gd name="T34" fmla="*/ 467 w 707"/>
              <a:gd name="T35" fmla="*/ 198 h 1204"/>
              <a:gd name="T36" fmla="*/ 467 w 707"/>
              <a:gd name="T37" fmla="*/ 69 h 1204"/>
              <a:gd name="T38" fmla="*/ 513 w 707"/>
              <a:gd name="T39" fmla="*/ 22 h 1204"/>
              <a:gd name="T40" fmla="*/ 636 w 707"/>
              <a:gd name="T41" fmla="*/ 23 h 1204"/>
              <a:gd name="T42" fmla="*/ 656 w 707"/>
              <a:gd name="T43" fmla="*/ 4 h 1204"/>
              <a:gd name="T44" fmla="*/ 707 w 707"/>
              <a:gd name="T45" fmla="*/ 4 h 1204"/>
              <a:gd name="T46" fmla="*/ 707 w 707"/>
              <a:gd name="T47" fmla="*/ 4 h 1204"/>
              <a:gd name="T48" fmla="*/ 707 w 707"/>
              <a:gd name="T49" fmla="*/ 0 h 1204"/>
              <a:gd name="T50" fmla="*/ 654 w 707"/>
              <a:gd name="T51" fmla="*/ 0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7" h="1204">
                <a:moveTo>
                  <a:pt x="654" y="0"/>
                </a:moveTo>
                <a:cubicBezTo>
                  <a:pt x="635" y="19"/>
                  <a:pt x="635" y="19"/>
                  <a:pt x="635" y="19"/>
                </a:cubicBezTo>
                <a:cubicBezTo>
                  <a:pt x="512" y="18"/>
                  <a:pt x="512" y="18"/>
                  <a:pt x="512" y="18"/>
                </a:cubicBezTo>
                <a:cubicBezTo>
                  <a:pt x="463" y="67"/>
                  <a:pt x="463" y="67"/>
                  <a:pt x="463" y="67"/>
                </a:cubicBezTo>
                <a:cubicBezTo>
                  <a:pt x="463" y="197"/>
                  <a:pt x="463" y="197"/>
                  <a:pt x="463" y="197"/>
                </a:cubicBezTo>
                <a:cubicBezTo>
                  <a:pt x="328" y="332"/>
                  <a:pt x="328" y="332"/>
                  <a:pt x="328" y="332"/>
                </a:cubicBezTo>
                <a:cubicBezTo>
                  <a:pt x="330" y="375"/>
                  <a:pt x="330" y="375"/>
                  <a:pt x="330" y="375"/>
                </a:cubicBezTo>
                <a:cubicBezTo>
                  <a:pt x="225" y="480"/>
                  <a:pt x="225" y="480"/>
                  <a:pt x="225" y="480"/>
                </a:cubicBezTo>
                <a:cubicBezTo>
                  <a:pt x="24" y="480"/>
                  <a:pt x="24" y="480"/>
                  <a:pt x="24" y="480"/>
                </a:cubicBezTo>
                <a:cubicBezTo>
                  <a:pt x="0" y="505"/>
                  <a:pt x="0" y="505"/>
                  <a:pt x="0" y="505"/>
                </a:cubicBezTo>
                <a:cubicBezTo>
                  <a:pt x="0" y="1204"/>
                  <a:pt x="0" y="1204"/>
                  <a:pt x="0" y="1204"/>
                </a:cubicBezTo>
                <a:cubicBezTo>
                  <a:pt x="4" y="1204"/>
                  <a:pt x="4" y="1204"/>
                  <a:pt x="4" y="1204"/>
                </a:cubicBezTo>
                <a:cubicBezTo>
                  <a:pt x="4" y="506"/>
                  <a:pt x="4" y="506"/>
                  <a:pt x="4" y="506"/>
                </a:cubicBezTo>
                <a:cubicBezTo>
                  <a:pt x="26" y="484"/>
                  <a:pt x="26" y="484"/>
                  <a:pt x="26" y="484"/>
                </a:cubicBezTo>
                <a:cubicBezTo>
                  <a:pt x="227" y="484"/>
                  <a:pt x="227" y="484"/>
                  <a:pt x="227" y="484"/>
                </a:cubicBezTo>
                <a:cubicBezTo>
                  <a:pt x="334" y="376"/>
                  <a:pt x="334" y="376"/>
                  <a:pt x="334" y="376"/>
                </a:cubicBezTo>
                <a:cubicBezTo>
                  <a:pt x="332" y="334"/>
                  <a:pt x="332" y="334"/>
                  <a:pt x="332" y="334"/>
                </a:cubicBezTo>
                <a:cubicBezTo>
                  <a:pt x="467" y="198"/>
                  <a:pt x="467" y="198"/>
                  <a:pt x="467" y="198"/>
                </a:cubicBezTo>
                <a:cubicBezTo>
                  <a:pt x="467" y="69"/>
                  <a:pt x="467" y="69"/>
                  <a:pt x="467" y="69"/>
                </a:cubicBezTo>
                <a:cubicBezTo>
                  <a:pt x="513" y="22"/>
                  <a:pt x="513" y="22"/>
                  <a:pt x="513" y="22"/>
                </a:cubicBezTo>
                <a:cubicBezTo>
                  <a:pt x="636" y="23"/>
                  <a:pt x="636" y="23"/>
                  <a:pt x="636" y="23"/>
                </a:cubicBezTo>
                <a:cubicBezTo>
                  <a:pt x="656" y="4"/>
                  <a:pt x="656" y="4"/>
                  <a:pt x="656" y="4"/>
                </a:cubicBezTo>
                <a:cubicBezTo>
                  <a:pt x="707" y="4"/>
                  <a:pt x="707" y="4"/>
                  <a:pt x="707" y="4"/>
                </a:cubicBezTo>
                <a:cubicBezTo>
                  <a:pt x="707" y="4"/>
                  <a:pt x="707" y="4"/>
                  <a:pt x="707" y="4"/>
                </a:cubicBezTo>
                <a:cubicBezTo>
                  <a:pt x="707" y="3"/>
                  <a:pt x="707" y="1"/>
                  <a:pt x="707" y="0"/>
                </a:cubicBezTo>
                <a:cubicBezTo>
                  <a:pt x="654" y="0"/>
                  <a:pt x="654" y="0"/>
                  <a:pt x="65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90" name="Freeform 746"/>
          <p:cNvSpPr>
            <a:spLocks/>
          </p:cNvSpPr>
          <p:nvPr/>
        </p:nvSpPr>
        <p:spPr bwMode="auto">
          <a:xfrm>
            <a:off x="9394055" y="4268796"/>
            <a:ext cx="2490788" cy="5178435"/>
          </a:xfrm>
          <a:custGeom>
            <a:avLst/>
            <a:gdLst>
              <a:gd name="T0" fmla="*/ 488 w 601"/>
              <a:gd name="T1" fmla="*/ 0 h 1249"/>
              <a:gd name="T2" fmla="*/ 439 w 601"/>
              <a:gd name="T3" fmla="*/ 49 h 1249"/>
              <a:gd name="T4" fmla="*/ 440 w 601"/>
              <a:gd name="T5" fmla="*/ 179 h 1249"/>
              <a:gd name="T6" fmla="*/ 304 w 601"/>
              <a:gd name="T7" fmla="*/ 314 h 1249"/>
              <a:gd name="T8" fmla="*/ 307 w 601"/>
              <a:gd name="T9" fmla="*/ 356 h 1249"/>
              <a:gd name="T10" fmla="*/ 202 w 601"/>
              <a:gd name="T11" fmla="*/ 461 h 1249"/>
              <a:gd name="T12" fmla="*/ 27 w 601"/>
              <a:gd name="T13" fmla="*/ 461 h 1249"/>
              <a:gd name="T14" fmla="*/ 0 w 601"/>
              <a:gd name="T15" fmla="*/ 487 h 1249"/>
              <a:gd name="T16" fmla="*/ 0 w 601"/>
              <a:gd name="T17" fmla="*/ 1249 h 1249"/>
              <a:gd name="T18" fmla="*/ 4 w 601"/>
              <a:gd name="T19" fmla="*/ 1249 h 1249"/>
              <a:gd name="T20" fmla="*/ 4 w 601"/>
              <a:gd name="T21" fmla="*/ 489 h 1249"/>
              <a:gd name="T22" fmla="*/ 29 w 601"/>
              <a:gd name="T23" fmla="*/ 465 h 1249"/>
              <a:gd name="T24" fmla="*/ 204 w 601"/>
              <a:gd name="T25" fmla="*/ 465 h 1249"/>
              <a:gd name="T26" fmla="*/ 311 w 601"/>
              <a:gd name="T27" fmla="*/ 358 h 1249"/>
              <a:gd name="T28" fmla="*/ 309 w 601"/>
              <a:gd name="T29" fmla="*/ 316 h 1249"/>
              <a:gd name="T30" fmla="*/ 444 w 601"/>
              <a:gd name="T31" fmla="*/ 180 h 1249"/>
              <a:gd name="T32" fmla="*/ 443 w 601"/>
              <a:gd name="T33" fmla="*/ 51 h 1249"/>
              <a:gd name="T34" fmla="*/ 490 w 601"/>
              <a:gd name="T35" fmla="*/ 4 h 1249"/>
              <a:gd name="T36" fmla="*/ 601 w 601"/>
              <a:gd name="T37" fmla="*/ 5 h 1249"/>
              <a:gd name="T38" fmla="*/ 601 w 601"/>
              <a:gd name="T39" fmla="*/ 1 h 1249"/>
              <a:gd name="T40" fmla="*/ 488 w 601"/>
              <a:gd name="T41" fmla="*/ 0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1" h="1249">
                <a:moveTo>
                  <a:pt x="488" y="0"/>
                </a:moveTo>
                <a:cubicBezTo>
                  <a:pt x="439" y="49"/>
                  <a:pt x="439" y="49"/>
                  <a:pt x="439" y="49"/>
                </a:cubicBezTo>
                <a:cubicBezTo>
                  <a:pt x="440" y="179"/>
                  <a:pt x="440" y="179"/>
                  <a:pt x="440" y="179"/>
                </a:cubicBezTo>
                <a:cubicBezTo>
                  <a:pt x="304" y="314"/>
                  <a:pt x="304" y="314"/>
                  <a:pt x="304" y="314"/>
                </a:cubicBezTo>
                <a:cubicBezTo>
                  <a:pt x="307" y="356"/>
                  <a:pt x="307" y="356"/>
                  <a:pt x="307" y="356"/>
                </a:cubicBezTo>
                <a:cubicBezTo>
                  <a:pt x="202" y="461"/>
                  <a:pt x="202" y="461"/>
                  <a:pt x="202" y="461"/>
                </a:cubicBezTo>
                <a:cubicBezTo>
                  <a:pt x="27" y="461"/>
                  <a:pt x="27" y="461"/>
                  <a:pt x="27" y="461"/>
                </a:cubicBezTo>
                <a:cubicBezTo>
                  <a:pt x="0" y="487"/>
                  <a:pt x="0" y="487"/>
                  <a:pt x="0" y="487"/>
                </a:cubicBezTo>
                <a:cubicBezTo>
                  <a:pt x="0" y="1249"/>
                  <a:pt x="0" y="1249"/>
                  <a:pt x="0" y="1249"/>
                </a:cubicBezTo>
                <a:cubicBezTo>
                  <a:pt x="4" y="1249"/>
                  <a:pt x="4" y="1249"/>
                  <a:pt x="4" y="1249"/>
                </a:cubicBezTo>
                <a:cubicBezTo>
                  <a:pt x="4" y="489"/>
                  <a:pt x="4" y="489"/>
                  <a:pt x="4" y="489"/>
                </a:cubicBezTo>
                <a:cubicBezTo>
                  <a:pt x="29" y="465"/>
                  <a:pt x="29" y="465"/>
                  <a:pt x="29" y="465"/>
                </a:cubicBezTo>
                <a:cubicBezTo>
                  <a:pt x="204" y="465"/>
                  <a:pt x="204" y="465"/>
                  <a:pt x="204" y="465"/>
                </a:cubicBezTo>
                <a:cubicBezTo>
                  <a:pt x="311" y="358"/>
                  <a:pt x="311" y="358"/>
                  <a:pt x="311" y="358"/>
                </a:cubicBezTo>
                <a:cubicBezTo>
                  <a:pt x="309" y="316"/>
                  <a:pt x="309" y="316"/>
                  <a:pt x="309" y="316"/>
                </a:cubicBezTo>
                <a:cubicBezTo>
                  <a:pt x="444" y="180"/>
                  <a:pt x="444" y="180"/>
                  <a:pt x="444" y="180"/>
                </a:cubicBezTo>
                <a:cubicBezTo>
                  <a:pt x="443" y="51"/>
                  <a:pt x="443" y="51"/>
                  <a:pt x="443" y="51"/>
                </a:cubicBezTo>
                <a:cubicBezTo>
                  <a:pt x="490" y="4"/>
                  <a:pt x="490" y="4"/>
                  <a:pt x="490" y="4"/>
                </a:cubicBezTo>
                <a:cubicBezTo>
                  <a:pt x="601" y="5"/>
                  <a:pt x="601" y="5"/>
                  <a:pt x="601" y="5"/>
                </a:cubicBezTo>
                <a:cubicBezTo>
                  <a:pt x="601" y="4"/>
                  <a:pt x="601" y="3"/>
                  <a:pt x="601" y="1"/>
                </a:cubicBezTo>
                <a:cubicBezTo>
                  <a:pt x="488" y="0"/>
                  <a:pt x="488" y="0"/>
                  <a:pt x="48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91" name="Freeform 747"/>
          <p:cNvSpPr>
            <a:spLocks/>
          </p:cNvSpPr>
          <p:nvPr/>
        </p:nvSpPr>
        <p:spPr bwMode="auto">
          <a:xfrm>
            <a:off x="9525817" y="4438659"/>
            <a:ext cx="2184401" cy="4610109"/>
          </a:xfrm>
          <a:custGeom>
            <a:avLst/>
            <a:gdLst>
              <a:gd name="T0" fmla="*/ 527 w 527"/>
              <a:gd name="T1" fmla="*/ 0 h 1112"/>
              <a:gd name="T2" fmla="*/ 489 w 527"/>
              <a:gd name="T3" fmla="*/ 0 h 1112"/>
              <a:gd name="T4" fmla="*/ 448 w 527"/>
              <a:gd name="T5" fmla="*/ 41 h 1112"/>
              <a:gd name="T6" fmla="*/ 447 w 527"/>
              <a:gd name="T7" fmla="*/ 133 h 1112"/>
              <a:gd name="T8" fmla="*/ 289 w 527"/>
              <a:gd name="T9" fmla="*/ 290 h 1112"/>
              <a:gd name="T10" fmla="*/ 292 w 527"/>
              <a:gd name="T11" fmla="*/ 332 h 1112"/>
              <a:gd name="T12" fmla="*/ 187 w 527"/>
              <a:gd name="T13" fmla="*/ 436 h 1112"/>
              <a:gd name="T14" fmla="*/ 39 w 527"/>
              <a:gd name="T15" fmla="*/ 436 h 1112"/>
              <a:gd name="T16" fmla="*/ 0 w 527"/>
              <a:gd name="T17" fmla="*/ 474 h 1112"/>
              <a:gd name="T18" fmla="*/ 0 w 527"/>
              <a:gd name="T19" fmla="*/ 1112 h 1112"/>
              <a:gd name="T20" fmla="*/ 4 w 527"/>
              <a:gd name="T21" fmla="*/ 1112 h 1112"/>
              <a:gd name="T22" fmla="*/ 4 w 527"/>
              <a:gd name="T23" fmla="*/ 476 h 1112"/>
              <a:gd name="T24" fmla="*/ 41 w 527"/>
              <a:gd name="T25" fmla="*/ 440 h 1112"/>
              <a:gd name="T26" fmla="*/ 189 w 527"/>
              <a:gd name="T27" fmla="*/ 440 h 1112"/>
              <a:gd name="T28" fmla="*/ 296 w 527"/>
              <a:gd name="T29" fmla="*/ 333 h 1112"/>
              <a:gd name="T30" fmla="*/ 294 w 527"/>
              <a:gd name="T31" fmla="*/ 292 h 1112"/>
              <a:gd name="T32" fmla="*/ 451 w 527"/>
              <a:gd name="T33" fmla="*/ 134 h 1112"/>
              <a:gd name="T34" fmla="*/ 452 w 527"/>
              <a:gd name="T35" fmla="*/ 42 h 1112"/>
              <a:gd name="T36" fmla="*/ 490 w 527"/>
              <a:gd name="T37" fmla="*/ 4 h 1112"/>
              <a:gd name="T38" fmla="*/ 526 w 527"/>
              <a:gd name="T39" fmla="*/ 4 h 1112"/>
              <a:gd name="T40" fmla="*/ 527 w 527"/>
              <a:gd name="T4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27" h="1112">
                <a:moveTo>
                  <a:pt x="527" y="0"/>
                </a:moveTo>
                <a:cubicBezTo>
                  <a:pt x="489" y="0"/>
                  <a:pt x="489" y="0"/>
                  <a:pt x="489" y="0"/>
                </a:cubicBezTo>
                <a:cubicBezTo>
                  <a:pt x="448" y="41"/>
                  <a:pt x="448" y="41"/>
                  <a:pt x="448" y="41"/>
                </a:cubicBezTo>
                <a:cubicBezTo>
                  <a:pt x="447" y="133"/>
                  <a:pt x="447" y="133"/>
                  <a:pt x="447" y="133"/>
                </a:cubicBezTo>
                <a:cubicBezTo>
                  <a:pt x="289" y="290"/>
                  <a:pt x="289" y="290"/>
                  <a:pt x="289" y="290"/>
                </a:cubicBezTo>
                <a:cubicBezTo>
                  <a:pt x="292" y="332"/>
                  <a:pt x="292" y="332"/>
                  <a:pt x="292" y="332"/>
                </a:cubicBezTo>
                <a:cubicBezTo>
                  <a:pt x="187" y="436"/>
                  <a:pt x="187" y="436"/>
                  <a:pt x="187" y="436"/>
                </a:cubicBezTo>
                <a:cubicBezTo>
                  <a:pt x="39" y="436"/>
                  <a:pt x="39" y="436"/>
                  <a:pt x="39" y="436"/>
                </a:cubicBezTo>
                <a:cubicBezTo>
                  <a:pt x="0" y="474"/>
                  <a:pt x="0" y="474"/>
                  <a:pt x="0" y="474"/>
                </a:cubicBezTo>
                <a:cubicBezTo>
                  <a:pt x="0" y="1112"/>
                  <a:pt x="0" y="1112"/>
                  <a:pt x="0" y="1112"/>
                </a:cubicBezTo>
                <a:cubicBezTo>
                  <a:pt x="4" y="1112"/>
                  <a:pt x="4" y="1112"/>
                  <a:pt x="4" y="1112"/>
                </a:cubicBezTo>
                <a:cubicBezTo>
                  <a:pt x="4" y="476"/>
                  <a:pt x="4" y="476"/>
                  <a:pt x="4" y="476"/>
                </a:cubicBezTo>
                <a:cubicBezTo>
                  <a:pt x="41" y="440"/>
                  <a:pt x="41" y="440"/>
                  <a:pt x="41" y="440"/>
                </a:cubicBezTo>
                <a:cubicBezTo>
                  <a:pt x="189" y="440"/>
                  <a:pt x="189" y="440"/>
                  <a:pt x="189" y="440"/>
                </a:cubicBezTo>
                <a:cubicBezTo>
                  <a:pt x="296" y="333"/>
                  <a:pt x="296" y="333"/>
                  <a:pt x="296" y="333"/>
                </a:cubicBezTo>
                <a:cubicBezTo>
                  <a:pt x="294" y="292"/>
                  <a:pt x="294" y="292"/>
                  <a:pt x="294" y="292"/>
                </a:cubicBezTo>
                <a:cubicBezTo>
                  <a:pt x="451" y="134"/>
                  <a:pt x="451" y="134"/>
                  <a:pt x="451" y="134"/>
                </a:cubicBezTo>
                <a:cubicBezTo>
                  <a:pt x="452" y="42"/>
                  <a:pt x="452" y="42"/>
                  <a:pt x="452" y="42"/>
                </a:cubicBezTo>
                <a:cubicBezTo>
                  <a:pt x="490" y="4"/>
                  <a:pt x="490" y="4"/>
                  <a:pt x="490" y="4"/>
                </a:cubicBezTo>
                <a:cubicBezTo>
                  <a:pt x="526" y="4"/>
                  <a:pt x="526" y="4"/>
                  <a:pt x="526" y="4"/>
                </a:cubicBezTo>
                <a:cubicBezTo>
                  <a:pt x="526" y="3"/>
                  <a:pt x="527" y="1"/>
                  <a:pt x="52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92" name="Freeform 748"/>
          <p:cNvSpPr>
            <a:spLocks/>
          </p:cNvSpPr>
          <p:nvPr/>
        </p:nvSpPr>
        <p:spPr bwMode="auto">
          <a:xfrm>
            <a:off x="10140180" y="4132271"/>
            <a:ext cx="2325688" cy="2459042"/>
          </a:xfrm>
          <a:custGeom>
            <a:avLst/>
            <a:gdLst>
              <a:gd name="T0" fmla="*/ 561 w 561"/>
              <a:gd name="T1" fmla="*/ 0 h 593"/>
              <a:gd name="T2" fmla="*/ 558 w 561"/>
              <a:gd name="T3" fmla="*/ 0 h 593"/>
              <a:gd name="T4" fmla="*/ 558 w 561"/>
              <a:gd name="T5" fmla="*/ 0 h 593"/>
              <a:gd name="T6" fmla="*/ 557 w 561"/>
              <a:gd name="T7" fmla="*/ 0 h 593"/>
              <a:gd name="T8" fmla="*/ 556 w 561"/>
              <a:gd name="T9" fmla="*/ 29 h 593"/>
              <a:gd name="T10" fmla="*/ 509 w 561"/>
              <a:gd name="T11" fmla="*/ 76 h 593"/>
              <a:gd name="T12" fmla="*/ 440 w 561"/>
              <a:gd name="T13" fmla="*/ 77 h 593"/>
              <a:gd name="T14" fmla="*/ 334 w 561"/>
              <a:gd name="T15" fmla="*/ 183 h 593"/>
              <a:gd name="T16" fmla="*/ 335 w 561"/>
              <a:gd name="T17" fmla="*/ 232 h 593"/>
              <a:gd name="T18" fmla="*/ 260 w 561"/>
              <a:gd name="T19" fmla="*/ 308 h 593"/>
              <a:gd name="T20" fmla="*/ 258 w 561"/>
              <a:gd name="T21" fmla="*/ 333 h 593"/>
              <a:gd name="T22" fmla="*/ 0 w 561"/>
              <a:gd name="T23" fmla="*/ 590 h 593"/>
              <a:gd name="T24" fmla="*/ 3 w 561"/>
              <a:gd name="T25" fmla="*/ 592 h 593"/>
              <a:gd name="T26" fmla="*/ 3 w 561"/>
              <a:gd name="T27" fmla="*/ 593 h 593"/>
              <a:gd name="T28" fmla="*/ 262 w 561"/>
              <a:gd name="T29" fmla="*/ 335 h 593"/>
              <a:gd name="T30" fmla="*/ 264 w 561"/>
              <a:gd name="T31" fmla="*/ 310 h 593"/>
              <a:gd name="T32" fmla="*/ 339 w 561"/>
              <a:gd name="T33" fmla="*/ 234 h 593"/>
              <a:gd name="T34" fmla="*/ 338 w 561"/>
              <a:gd name="T35" fmla="*/ 184 h 593"/>
              <a:gd name="T36" fmla="*/ 441 w 561"/>
              <a:gd name="T37" fmla="*/ 81 h 593"/>
              <a:gd name="T38" fmla="*/ 510 w 561"/>
              <a:gd name="T39" fmla="*/ 80 h 593"/>
              <a:gd name="T40" fmla="*/ 560 w 561"/>
              <a:gd name="T41" fmla="*/ 31 h 593"/>
              <a:gd name="T42" fmla="*/ 561 w 561"/>
              <a:gd name="T43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1" h="593">
                <a:moveTo>
                  <a:pt x="561" y="0"/>
                </a:moveTo>
                <a:cubicBezTo>
                  <a:pt x="560" y="0"/>
                  <a:pt x="559" y="0"/>
                  <a:pt x="558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58" y="0"/>
                  <a:pt x="557" y="0"/>
                  <a:pt x="557" y="0"/>
                </a:cubicBezTo>
                <a:cubicBezTo>
                  <a:pt x="556" y="29"/>
                  <a:pt x="556" y="29"/>
                  <a:pt x="556" y="29"/>
                </a:cubicBezTo>
                <a:cubicBezTo>
                  <a:pt x="509" y="76"/>
                  <a:pt x="509" y="76"/>
                  <a:pt x="509" y="76"/>
                </a:cubicBezTo>
                <a:cubicBezTo>
                  <a:pt x="440" y="77"/>
                  <a:pt x="440" y="77"/>
                  <a:pt x="440" y="77"/>
                </a:cubicBezTo>
                <a:cubicBezTo>
                  <a:pt x="334" y="183"/>
                  <a:pt x="334" y="183"/>
                  <a:pt x="334" y="183"/>
                </a:cubicBezTo>
                <a:cubicBezTo>
                  <a:pt x="335" y="232"/>
                  <a:pt x="335" y="232"/>
                  <a:pt x="335" y="232"/>
                </a:cubicBezTo>
                <a:cubicBezTo>
                  <a:pt x="260" y="308"/>
                  <a:pt x="260" y="308"/>
                  <a:pt x="260" y="308"/>
                </a:cubicBezTo>
                <a:cubicBezTo>
                  <a:pt x="258" y="333"/>
                  <a:pt x="258" y="333"/>
                  <a:pt x="258" y="333"/>
                </a:cubicBezTo>
                <a:cubicBezTo>
                  <a:pt x="0" y="590"/>
                  <a:pt x="0" y="590"/>
                  <a:pt x="0" y="590"/>
                </a:cubicBezTo>
                <a:cubicBezTo>
                  <a:pt x="1" y="591"/>
                  <a:pt x="2" y="591"/>
                  <a:pt x="3" y="592"/>
                </a:cubicBezTo>
                <a:cubicBezTo>
                  <a:pt x="3" y="592"/>
                  <a:pt x="3" y="593"/>
                  <a:pt x="3" y="593"/>
                </a:cubicBezTo>
                <a:cubicBezTo>
                  <a:pt x="262" y="335"/>
                  <a:pt x="262" y="335"/>
                  <a:pt x="262" y="335"/>
                </a:cubicBezTo>
                <a:cubicBezTo>
                  <a:pt x="264" y="310"/>
                  <a:pt x="264" y="310"/>
                  <a:pt x="264" y="310"/>
                </a:cubicBezTo>
                <a:cubicBezTo>
                  <a:pt x="339" y="234"/>
                  <a:pt x="339" y="234"/>
                  <a:pt x="339" y="234"/>
                </a:cubicBezTo>
                <a:cubicBezTo>
                  <a:pt x="338" y="184"/>
                  <a:pt x="338" y="184"/>
                  <a:pt x="338" y="184"/>
                </a:cubicBezTo>
                <a:cubicBezTo>
                  <a:pt x="441" y="81"/>
                  <a:pt x="441" y="81"/>
                  <a:pt x="441" y="81"/>
                </a:cubicBezTo>
                <a:cubicBezTo>
                  <a:pt x="510" y="80"/>
                  <a:pt x="510" y="80"/>
                  <a:pt x="510" y="80"/>
                </a:cubicBezTo>
                <a:cubicBezTo>
                  <a:pt x="560" y="31"/>
                  <a:pt x="560" y="31"/>
                  <a:pt x="560" y="31"/>
                </a:cubicBezTo>
                <a:cubicBezTo>
                  <a:pt x="561" y="0"/>
                  <a:pt x="561" y="0"/>
                  <a:pt x="56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93" name="Freeform 749"/>
          <p:cNvSpPr>
            <a:spLocks noEditPoints="1"/>
          </p:cNvSpPr>
          <p:nvPr/>
        </p:nvSpPr>
        <p:spPr bwMode="auto">
          <a:xfrm>
            <a:off x="10819630" y="4754572"/>
            <a:ext cx="1039813" cy="1438278"/>
          </a:xfrm>
          <a:custGeom>
            <a:avLst/>
            <a:gdLst>
              <a:gd name="T0" fmla="*/ 211 w 251"/>
              <a:gd name="T1" fmla="*/ 58 h 347"/>
              <a:gd name="T2" fmla="*/ 210 w 251"/>
              <a:gd name="T3" fmla="*/ 89 h 347"/>
              <a:gd name="T4" fmla="*/ 131 w 251"/>
              <a:gd name="T5" fmla="*/ 168 h 347"/>
              <a:gd name="T6" fmla="*/ 132 w 251"/>
              <a:gd name="T7" fmla="*/ 212 h 347"/>
              <a:gd name="T8" fmla="*/ 0 w 251"/>
              <a:gd name="T9" fmla="*/ 344 h 347"/>
              <a:gd name="T10" fmla="*/ 3 w 251"/>
              <a:gd name="T11" fmla="*/ 346 h 347"/>
              <a:gd name="T12" fmla="*/ 3 w 251"/>
              <a:gd name="T13" fmla="*/ 347 h 347"/>
              <a:gd name="T14" fmla="*/ 136 w 251"/>
              <a:gd name="T15" fmla="*/ 214 h 347"/>
              <a:gd name="T16" fmla="*/ 135 w 251"/>
              <a:gd name="T17" fmla="*/ 170 h 347"/>
              <a:gd name="T18" fmla="*/ 214 w 251"/>
              <a:gd name="T19" fmla="*/ 91 h 347"/>
              <a:gd name="T20" fmla="*/ 215 w 251"/>
              <a:gd name="T21" fmla="*/ 59 h 347"/>
              <a:gd name="T22" fmla="*/ 211 w 251"/>
              <a:gd name="T23" fmla="*/ 58 h 347"/>
              <a:gd name="T24" fmla="*/ 248 w 251"/>
              <a:gd name="T25" fmla="*/ 0 h 347"/>
              <a:gd name="T26" fmla="*/ 228 w 251"/>
              <a:gd name="T27" fmla="*/ 20 h 347"/>
              <a:gd name="T28" fmla="*/ 232 w 251"/>
              <a:gd name="T29" fmla="*/ 22 h 347"/>
              <a:gd name="T30" fmla="*/ 251 w 251"/>
              <a:gd name="T31" fmla="*/ 3 h 347"/>
              <a:gd name="T32" fmla="*/ 250 w 251"/>
              <a:gd name="T33" fmla="*/ 2 h 347"/>
              <a:gd name="T34" fmla="*/ 248 w 251"/>
              <a:gd name="T3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1" h="347">
                <a:moveTo>
                  <a:pt x="211" y="58"/>
                </a:moveTo>
                <a:cubicBezTo>
                  <a:pt x="210" y="89"/>
                  <a:pt x="210" y="89"/>
                  <a:pt x="210" y="89"/>
                </a:cubicBezTo>
                <a:cubicBezTo>
                  <a:pt x="131" y="168"/>
                  <a:pt x="131" y="168"/>
                  <a:pt x="131" y="168"/>
                </a:cubicBezTo>
                <a:cubicBezTo>
                  <a:pt x="132" y="212"/>
                  <a:pt x="132" y="212"/>
                  <a:pt x="132" y="212"/>
                </a:cubicBezTo>
                <a:cubicBezTo>
                  <a:pt x="0" y="344"/>
                  <a:pt x="0" y="344"/>
                  <a:pt x="0" y="344"/>
                </a:cubicBezTo>
                <a:cubicBezTo>
                  <a:pt x="1" y="345"/>
                  <a:pt x="2" y="345"/>
                  <a:pt x="3" y="346"/>
                </a:cubicBezTo>
                <a:cubicBezTo>
                  <a:pt x="3" y="346"/>
                  <a:pt x="3" y="347"/>
                  <a:pt x="3" y="347"/>
                </a:cubicBezTo>
                <a:cubicBezTo>
                  <a:pt x="136" y="214"/>
                  <a:pt x="136" y="214"/>
                  <a:pt x="136" y="214"/>
                </a:cubicBezTo>
                <a:cubicBezTo>
                  <a:pt x="135" y="170"/>
                  <a:pt x="135" y="170"/>
                  <a:pt x="135" y="170"/>
                </a:cubicBezTo>
                <a:cubicBezTo>
                  <a:pt x="214" y="91"/>
                  <a:pt x="214" y="91"/>
                  <a:pt x="214" y="91"/>
                </a:cubicBezTo>
                <a:cubicBezTo>
                  <a:pt x="215" y="59"/>
                  <a:pt x="215" y="59"/>
                  <a:pt x="215" y="59"/>
                </a:cubicBezTo>
                <a:cubicBezTo>
                  <a:pt x="214" y="59"/>
                  <a:pt x="212" y="58"/>
                  <a:pt x="211" y="58"/>
                </a:cubicBezTo>
                <a:moveTo>
                  <a:pt x="248" y="0"/>
                </a:moveTo>
                <a:cubicBezTo>
                  <a:pt x="228" y="20"/>
                  <a:pt x="228" y="20"/>
                  <a:pt x="228" y="20"/>
                </a:cubicBezTo>
                <a:cubicBezTo>
                  <a:pt x="229" y="21"/>
                  <a:pt x="230" y="21"/>
                  <a:pt x="232" y="22"/>
                </a:cubicBezTo>
                <a:cubicBezTo>
                  <a:pt x="251" y="3"/>
                  <a:pt x="251" y="3"/>
                  <a:pt x="251" y="3"/>
                </a:cubicBezTo>
                <a:cubicBezTo>
                  <a:pt x="250" y="3"/>
                  <a:pt x="250" y="3"/>
                  <a:pt x="250" y="2"/>
                </a:cubicBezTo>
                <a:cubicBezTo>
                  <a:pt x="249" y="2"/>
                  <a:pt x="248" y="1"/>
                  <a:pt x="24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94" name="Freeform 750"/>
          <p:cNvSpPr>
            <a:spLocks/>
          </p:cNvSpPr>
          <p:nvPr/>
        </p:nvSpPr>
        <p:spPr bwMode="auto">
          <a:xfrm>
            <a:off x="11349855" y="177801"/>
            <a:ext cx="3333751" cy="2984506"/>
          </a:xfrm>
          <a:custGeom>
            <a:avLst/>
            <a:gdLst>
              <a:gd name="T0" fmla="*/ 804 w 804"/>
              <a:gd name="T1" fmla="*/ 0 h 720"/>
              <a:gd name="T2" fmla="*/ 791 w 804"/>
              <a:gd name="T3" fmla="*/ 0 h 720"/>
              <a:gd name="T4" fmla="*/ 761 w 804"/>
              <a:gd name="T5" fmla="*/ 31 h 720"/>
              <a:gd name="T6" fmla="*/ 678 w 804"/>
              <a:gd name="T7" fmla="*/ 31 h 720"/>
              <a:gd name="T8" fmla="*/ 612 w 804"/>
              <a:gd name="T9" fmla="*/ 97 h 720"/>
              <a:gd name="T10" fmla="*/ 613 w 804"/>
              <a:gd name="T11" fmla="*/ 125 h 720"/>
              <a:gd name="T12" fmla="*/ 435 w 804"/>
              <a:gd name="T13" fmla="*/ 303 h 720"/>
              <a:gd name="T14" fmla="*/ 436 w 804"/>
              <a:gd name="T15" fmla="*/ 352 h 720"/>
              <a:gd name="T16" fmla="*/ 299 w 804"/>
              <a:gd name="T17" fmla="*/ 489 h 720"/>
              <a:gd name="T18" fmla="*/ 299 w 804"/>
              <a:gd name="T19" fmla="*/ 529 h 720"/>
              <a:gd name="T20" fmla="*/ 151 w 804"/>
              <a:gd name="T21" fmla="*/ 677 h 720"/>
              <a:gd name="T22" fmla="*/ 97 w 804"/>
              <a:gd name="T23" fmla="*/ 680 h 720"/>
              <a:gd name="T24" fmla="*/ 60 w 804"/>
              <a:gd name="T25" fmla="*/ 716 h 720"/>
              <a:gd name="T26" fmla="*/ 1 w 804"/>
              <a:gd name="T27" fmla="*/ 715 h 720"/>
              <a:gd name="T28" fmla="*/ 0 w 804"/>
              <a:gd name="T29" fmla="*/ 719 h 720"/>
              <a:gd name="T30" fmla="*/ 62 w 804"/>
              <a:gd name="T31" fmla="*/ 720 h 720"/>
              <a:gd name="T32" fmla="*/ 99 w 804"/>
              <a:gd name="T33" fmla="*/ 684 h 720"/>
              <a:gd name="T34" fmla="*/ 152 w 804"/>
              <a:gd name="T35" fmla="*/ 681 h 720"/>
              <a:gd name="T36" fmla="*/ 303 w 804"/>
              <a:gd name="T37" fmla="*/ 530 h 720"/>
              <a:gd name="T38" fmla="*/ 303 w 804"/>
              <a:gd name="T39" fmla="*/ 491 h 720"/>
              <a:gd name="T40" fmla="*/ 440 w 804"/>
              <a:gd name="T41" fmla="*/ 354 h 720"/>
              <a:gd name="T42" fmla="*/ 439 w 804"/>
              <a:gd name="T43" fmla="*/ 304 h 720"/>
              <a:gd name="T44" fmla="*/ 617 w 804"/>
              <a:gd name="T45" fmla="*/ 126 h 720"/>
              <a:gd name="T46" fmla="*/ 616 w 804"/>
              <a:gd name="T47" fmla="*/ 99 h 720"/>
              <a:gd name="T48" fmla="*/ 680 w 804"/>
              <a:gd name="T49" fmla="*/ 35 h 720"/>
              <a:gd name="T50" fmla="*/ 763 w 804"/>
              <a:gd name="T51" fmla="*/ 35 h 720"/>
              <a:gd name="T52" fmla="*/ 793 w 804"/>
              <a:gd name="T53" fmla="*/ 4 h 720"/>
              <a:gd name="T54" fmla="*/ 803 w 804"/>
              <a:gd name="T55" fmla="*/ 4 h 720"/>
              <a:gd name="T56" fmla="*/ 804 w 804"/>
              <a:gd name="T5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4" h="720">
                <a:moveTo>
                  <a:pt x="804" y="0"/>
                </a:moveTo>
                <a:cubicBezTo>
                  <a:pt x="791" y="0"/>
                  <a:pt x="791" y="0"/>
                  <a:pt x="791" y="0"/>
                </a:cubicBezTo>
                <a:cubicBezTo>
                  <a:pt x="761" y="31"/>
                  <a:pt x="761" y="31"/>
                  <a:pt x="761" y="31"/>
                </a:cubicBezTo>
                <a:cubicBezTo>
                  <a:pt x="678" y="31"/>
                  <a:pt x="678" y="31"/>
                  <a:pt x="678" y="31"/>
                </a:cubicBezTo>
                <a:cubicBezTo>
                  <a:pt x="612" y="97"/>
                  <a:pt x="612" y="97"/>
                  <a:pt x="612" y="97"/>
                </a:cubicBezTo>
                <a:cubicBezTo>
                  <a:pt x="613" y="125"/>
                  <a:pt x="613" y="125"/>
                  <a:pt x="613" y="125"/>
                </a:cubicBezTo>
                <a:cubicBezTo>
                  <a:pt x="435" y="303"/>
                  <a:pt x="435" y="303"/>
                  <a:pt x="435" y="303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299" y="489"/>
                  <a:pt x="299" y="489"/>
                  <a:pt x="299" y="489"/>
                </a:cubicBezTo>
                <a:cubicBezTo>
                  <a:pt x="299" y="529"/>
                  <a:pt x="299" y="529"/>
                  <a:pt x="299" y="529"/>
                </a:cubicBezTo>
                <a:cubicBezTo>
                  <a:pt x="151" y="677"/>
                  <a:pt x="151" y="677"/>
                  <a:pt x="151" y="677"/>
                </a:cubicBezTo>
                <a:cubicBezTo>
                  <a:pt x="97" y="680"/>
                  <a:pt x="97" y="680"/>
                  <a:pt x="97" y="680"/>
                </a:cubicBezTo>
                <a:cubicBezTo>
                  <a:pt x="60" y="716"/>
                  <a:pt x="60" y="716"/>
                  <a:pt x="60" y="716"/>
                </a:cubicBezTo>
                <a:cubicBezTo>
                  <a:pt x="1" y="715"/>
                  <a:pt x="1" y="715"/>
                  <a:pt x="1" y="715"/>
                </a:cubicBezTo>
                <a:cubicBezTo>
                  <a:pt x="1" y="717"/>
                  <a:pt x="1" y="718"/>
                  <a:pt x="0" y="719"/>
                </a:cubicBezTo>
                <a:cubicBezTo>
                  <a:pt x="62" y="720"/>
                  <a:pt x="62" y="720"/>
                  <a:pt x="62" y="720"/>
                </a:cubicBezTo>
                <a:cubicBezTo>
                  <a:pt x="99" y="684"/>
                  <a:pt x="99" y="684"/>
                  <a:pt x="99" y="684"/>
                </a:cubicBezTo>
                <a:cubicBezTo>
                  <a:pt x="152" y="681"/>
                  <a:pt x="152" y="681"/>
                  <a:pt x="152" y="681"/>
                </a:cubicBezTo>
                <a:cubicBezTo>
                  <a:pt x="303" y="530"/>
                  <a:pt x="303" y="530"/>
                  <a:pt x="303" y="530"/>
                </a:cubicBezTo>
                <a:cubicBezTo>
                  <a:pt x="303" y="491"/>
                  <a:pt x="303" y="491"/>
                  <a:pt x="303" y="491"/>
                </a:cubicBezTo>
                <a:cubicBezTo>
                  <a:pt x="440" y="354"/>
                  <a:pt x="440" y="354"/>
                  <a:pt x="440" y="354"/>
                </a:cubicBezTo>
                <a:cubicBezTo>
                  <a:pt x="439" y="304"/>
                  <a:pt x="439" y="304"/>
                  <a:pt x="439" y="304"/>
                </a:cubicBezTo>
                <a:cubicBezTo>
                  <a:pt x="617" y="126"/>
                  <a:pt x="617" y="126"/>
                  <a:pt x="617" y="126"/>
                </a:cubicBezTo>
                <a:cubicBezTo>
                  <a:pt x="616" y="99"/>
                  <a:pt x="616" y="99"/>
                  <a:pt x="616" y="99"/>
                </a:cubicBezTo>
                <a:cubicBezTo>
                  <a:pt x="680" y="35"/>
                  <a:pt x="680" y="35"/>
                  <a:pt x="680" y="35"/>
                </a:cubicBezTo>
                <a:cubicBezTo>
                  <a:pt x="763" y="35"/>
                  <a:pt x="763" y="35"/>
                  <a:pt x="763" y="35"/>
                </a:cubicBezTo>
                <a:cubicBezTo>
                  <a:pt x="793" y="4"/>
                  <a:pt x="793" y="4"/>
                  <a:pt x="793" y="4"/>
                </a:cubicBezTo>
                <a:cubicBezTo>
                  <a:pt x="803" y="4"/>
                  <a:pt x="803" y="4"/>
                  <a:pt x="803" y="4"/>
                </a:cubicBezTo>
                <a:cubicBezTo>
                  <a:pt x="803" y="3"/>
                  <a:pt x="803" y="1"/>
                  <a:pt x="80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95" name="Freeform 751"/>
          <p:cNvSpPr>
            <a:spLocks/>
          </p:cNvSpPr>
          <p:nvPr/>
        </p:nvSpPr>
        <p:spPr bwMode="auto">
          <a:xfrm>
            <a:off x="11354618" y="-100012"/>
            <a:ext cx="3457576" cy="3221044"/>
          </a:xfrm>
          <a:custGeom>
            <a:avLst/>
            <a:gdLst>
              <a:gd name="T0" fmla="*/ 832 w 834"/>
              <a:gd name="T1" fmla="*/ 0 h 777"/>
              <a:gd name="T2" fmla="*/ 746 w 834"/>
              <a:gd name="T3" fmla="*/ 86 h 777"/>
              <a:gd name="T4" fmla="*/ 663 w 834"/>
              <a:gd name="T5" fmla="*/ 84 h 777"/>
              <a:gd name="T6" fmla="*/ 597 w 834"/>
              <a:gd name="T7" fmla="*/ 150 h 777"/>
              <a:gd name="T8" fmla="*/ 598 w 834"/>
              <a:gd name="T9" fmla="*/ 178 h 777"/>
              <a:gd name="T10" fmla="*/ 420 w 834"/>
              <a:gd name="T11" fmla="*/ 356 h 777"/>
              <a:gd name="T12" fmla="*/ 421 w 834"/>
              <a:gd name="T13" fmla="*/ 405 h 777"/>
              <a:gd name="T14" fmla="*/ 284 w 834"/>
              <a:gd name="T15" fmla="*/ 542 h 777"/>
              <a:gd name="T16" fmla="*/ 287 w 834"/>
              <a:gd name="T17" fmla="*/ 585 h 777"/>
              <a:gd name="T18" fmla="*/ 138 w 834"/>
              <a:gd name="T19" fmla="*/ 733 h 777"/>
              <a:gd name="T20" fmla="*/ 85 w 834"/>
              <a:gd name="T21" fmla="*/ 736 h 777"/>
              <a:gd name="T22" fmla="*/ 48 w 834"/>
              <a:gd name="T23" fmla="*/ 773 h 777"/>
              <a:gd name="T24" fmla="*/ 0 w 834"/>
              <a:gd name="T25" fmla="*/ 772 h 777"/>
              <a:gd name="T26" fmla="*/ 1 w 834"/>
              <a:gd name="T27" fmla="*/ 776 h 777"/>
              <a:gd name="T28" fmla="*/ 49 w 834"/>
              <a:gd name="T29" fmla="*/ 777 h 777"/>
              <a:gd name="T30" fmla="*/ 86 w 834"/>
              <a:gd name="T31" fmla="*/ 740 h 777"/>
              <a:gd name="T32" fmla="*/ 140 w 834"/>
              <a:gd name="T33" fmla="*/ 737 h 777"/>
              <a:gd name="T34" fmla="*/ 291 w 834"/>
              <a:gd name="T35" fmla="*/ 586 h 777"/>
              <a:gd name="T36" fmla="*/ 288 w 834"/>
              <a:gd name="T37" fmla="*/ 544 h 777"/>
              <a:gd name="T38" fmla="*/ 425 w 834"/>
              <a:gd name="T39" fmla="*/ 407 h 777"/>
              <a:gd name="T40" fmla="*/ 424 w 834"/>
              <a:gd name="T41" fmla="*/ 357 h 777"/>
              <a:gd name="T42" fmla="*/ 602 w 834"/>
              <a:gd name="T43" fmla="*/ 179 h 777"/>
              <a:gd name="T44" fmla="*/ 601 w 834"/>
              <a:gd name="T45" fmla="*/ 152 h 777"/>
              <a:gd name="T46" fmla="*/ 665 w 834"/>
              <a:gd name="T47" fmla="*/ 88 h 777"/>
              <a:gd name="T48" fmla="*/ 748 w 834"/>
              <a:gd name="T49" fmla="*/ 90 h 777"/>
              <a:gd name="T50" fmla="*/ 834 w 834"/>
              <a:gd name="T51" fmla="*/ 3 h 777"/>
              <a:gd name="T52" fmla="*/ 833 w 834"/>
              <a:gd name="T53" fmla="*/ 2 h 777"/>
              <a:gd name="T54" fmla="*/ 832 w 834"/>
              <a:gd name="T55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34" h="777">
                <a:moveTo>
                  <a:pt x="832" y="0"/>
                </a:moveTo>
                <a:cubicBezTo>
                  <a:pt x="746" y="86"/>
                  <a:pt x="746" y="86"/>
                  <a:pt x="746" y="86"/>
                </a:cubicBezTo>
                <a:cubicBezTo>
                  <a:pt x="663" y="84"/>
                  <a:pt x="663" y="84"/>
                  <a:pt x="663" y="84"/>
                </a:cubicBezTo>
                <a:cubicBezTo>
                  <a:pt x="597" y="150"/>
                  <a:pt x="597" y="150"/>
                  <a:pt x="597" y="150"/>
                </a:cubicBezTo>
                <a:cubicBezTo>
                  <a:pt x="598" y="178"/>
                  <a:pt x="598" y="178"/>
                  <a:pt x="598" y="178"/>
                </a:cubicBezTo>
                <a:cubicBezTo>
                  <a:pt x="420" y="356"/>
                  <a:pt x="420" y="356"/>
                  <a:pt x="420" y="356"/>
                </a:cubicBezTo>
                <a:cubicBezTo>
                  <a:pt x="421" y="405"/>
                  <a:pt x="421" y="405"/>
                  <a:pt x="421" y="405"/>
                </a:cubicBezTo>
                <a:cubicBezTo>
                  <a:pt x="284" y="542"/>
                  <a:pt x="284" y="542"/>
                  <a:pt x="284" y="542"/>
                </a:cubicBezTo>
                <a:cubicBezTo>
                  <a:pt x="287" y="585"/>
                  <a:pt x="287" y="585"/>
                  <a:pt x="287" y="585"/>
                </a:cubicBezTo>
                <a:cubicBezTo>
                  <a:pt x="138" y="733"/>
                  <a:pt x="138" y="733"/>
                  <a:pt x="138" y="733"/>
                </a:cubicBezTo>
                <a:cubicBezTo>
                  <a:pt x="85" y="736"/>
                  <a:pt x="85" y="736"/>
                  <a:pt x="85" y="736"/>
                </a:cubicBezTo>
                <a:cubicBezTo>
                  <a:pt x="48" y="773"/>
                  <a:pt x="48" y="773"/>
                  <a:pt x="48" y="773"/>
                </a:cubicBezTo>
                <a:cubicBezTo>
                  <a:pt x="0" y="772"/>
                  <a:pt x="0" y="772"/>
                  <a:pt x="0" y="772"/>
                </a:cubicBezTo>
                <a:cubicBezTo>
                  <a:pt x="0" y="773"/>
                  <a:pt x="1" y="775"/>
                  <a:pt x="1" y="776"/>
                </a:cubicBezTo>
                <a:cubicBezTo>
                  <a:pt x="49" y="777"/>
                  <a:pt x="49" y="777"/>
                  <a:pt x="49" y="777"/>
                </a:cubicBezTo>
                <a:cubicBezTo>
                  <a:pt x="86" y="740"/>
                  <a:pt x="86" y="740"/>
                  <a:pt x="86" y="740"/>
                </a:cubicBezTo>
                <a:cubicBezTo>
                  <a:pt x="140" y="737"/>
                  <a:pt x="140" y="737"/>
                  <a:pt x="140" y="737"/>
                </a:cubicBezTo>
                <a:cubicBezTo>
                  <a:pt x="291" y="586"/>
                  <a:pt x="291" y="586"/>
                  <a:pt x="291" y="586"/>
                </a:cubicBezTo>
                <a:cubicBezTo>
                  <a:pt x="288" y="544"/>
                  <a:pt x="288" y="544"/>
                  <a:pt x="288" y="544"/>
                </a:cubicBezTo>
                <a:cubicBezTo>
                  <a:pt x="425" y="407"/>
                  <a:pt x="425" y="407"/>
                  <a:pt x="425" y="407"/>
                </a:cubicBezTo>
                <a:cubicBezTo>
                  <a:pt x="424" y="357"/>
                  <a:pt x="424" y="357"/>
                  <a:pt x="424" y="357"/>
                </a:cubicBezTo>
                <a:cubicBezTo>
                  <a:pt x="602" y="179"/>
                  <a:pt x="602" y="179"/>
                  <a:pt x="602" y="179"/>
                </a:cubicBezTo>
                <a:cubicBezTo>
                  <a:pt x="601" y="152"/>
                  <a:pt x="601" y="152"/>
                  <a:pt x="601" y="152"/>
                </a:cubicBezTo>
                <a:cubicBezTo>
                  <a:pt x="665" y="88"/>
                  <a:pt x="665" y="88"/>
                  <a:pt x="665" y="88"/>
                </a:cubicBezTo>
                <a:cubicBezTo>
                  <a:pt x="748" y="90"/>
                  <a:pt x="748" y="90"/>
                  <a:pt x="748" y="90"/>
                </a:cubicBezTo>
                <a:cubicBezTo>
                  <a:pt x="834" y="3"/>
                  <a:pt x="834" y="3"/>
                  <a:pt x="834" y="3"/>
                </a:cubicBezTo>
                <a:cubicBezTo>
                  <a:pt x="834" y="3"/>
                  <a:pt x="834" y="3"/>
                  <a:pt x="833" y="2"/>
                </a:cubicBezTo>
                <a:cubicBezTo>
                  <a:pt x="833" y="2"/>
                  <a:pt x="832" y="1"/>
                  <a:pt x="8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96" name="Freeform 752"/>
          <p:cNvSpPr>
            <a:spLocks noEditPoints="1"/>
          </p:cNvSpPr>
          <p:nvPr/>
        </p:nvSpPr>
        <p:spPr bwMode="auto">
          <a:xfrm>
            <a:off x="11532418" y="-3960820"/>
            <a:ext cx="6296027" cy="6862775"/>
          </a:xfrm>
          <a:custGeom>
            <a:avLst/>
            <a:gdLst>
              <a:gd name="T0" fmla="*/ 132 w 1519"/>
              <a:gd name="T1" fmla="*/ 1582 h 1655"/>
              <a:gd name="T2" fmla="*/ 95 w 1519"/>
              <a:gd name="T3" fmla="*/ 1620 h 1655"/>
              <a:gd name="T4" fmla="*/ 34 w 1519"/>
              <a:gd name="T5" fmla="*/ 1618 h 1655"/>
              <a:gd name="T6" fmla="*/ 0 w 1519"/>
              <a:gd name="T7" fmla="*/ 1652 h 1655"/>
              <a:gd name="T8" fmla="*/ 2 w 1519"/>
              <a:gd name="T9" fmla="*/ 1654 h 1655"/>
              <a:gd name="T10" fmla="*/ 3 w 1519"/>
              <a:gd name="T11" fmla="*/ 1655 h 1655"/>
              <a:gd name="T12" fmla="*/ 36 w 1519"/>
              <a:gd name="T13" fmla="*/ 1622 h 1655"/>
              <a:gd name="T14" fmla="*/ 96 w 1519"/>
              <a:gd name="T15" fmla="*/ 1624 h 1655"/>
              <a:gd name="T16" fmla="*/ 136 w 1519"/>
              <a:gd name="T17" fmla="*/ 1584 h 1655"/>
              <a:gd name="T18" fmla="*/ 132 w 1519"/>
              <a:gd name="T19" fmla="*/ 1582 h 1655"/>
              <a:gd name="T20" fmla="*/ 523 w 1519"/>
              <a:gd name="T21" fmla="*/ 994 h 1655"/>
              <a:gd name="T22" fmla="*/ 482 w 1519"/>
              <a:gd name="T23" fmla="*/ 1035 h 1655"/>
              <a:gd name="T24" fmla="*/ 482 w 1519"/>
              <a:gd name="T25" fmla="*/ 1074 h 1655"/>
              <a:gd name="T26" fmla="*/ 388 w 1519"/>
              <a:gd name="T27" fmla="*/ 1168 h 1655"/>
              <a:gd name="T28" fmla="*/ 390 w 1519"/>
              <a:gd name="T29" fmla="*/ 1228 h 1655"/>
              <a:gd name="T30" fmla="*/ 332 w 1519"/>
              <a:gd name="T31" fmla="*/ 1286 h 1655"/>
              <a:gd name="T32" fmla="*/ 332 w 1519"/>
              <a:gd name="T33" fmla="*/ 1332 h 1655"/>
              <a:gd name="T34" fmla="*/ 194 w 1519"/>
              <a:gd name="T35" fmla="*/ 1469 h 1655"/>
              <a:gd name="T36" fmla="*/ 195 w 1519"/>
              <a:gd name="T37" fmla="*/ 1519 h 1655"/>
              <a:gd name="T38" fmla="*/ 161 w 1519"/>
              <a:gd name="T39" fmla="*/ 1553 h 1655"/>
              <a:gd name="T40" fmla="*/ 164 w 1519"/>
              <a:gd name="T41" fmla="*/ 1556 h 1655"/>
              <a:gd name="T42" fmla="*/ 199 w 1519"/>
              <a:gd name="T43" fmla="*/ 1521 h 1655"/>
              <a:gd name="T44" fmla="*/ 198 w 1519"/>
              <a:gd name="T45" fmla="*/ 1471 h 1655"/>
              <a:gd name="T46" fmla="*/ 336 w 1519"/>
              <a:gd name="T47" fmla="*/ 1333 h 1655"/>
              <a:gd name="T48" fmla="*/ 336 w 1519"/>
              <a:gd name="T49" fmla="*/ 1287 h 1655"/>
              <a:gd name="T50" fmla="*/ 394 w 1519"/>
              <a:gd name="T51" fmla="*/ 1230 h 1655"/>
              <a:gd name="T52" fmla="*/ 392 w 1519"/>
              <a:gd name="T53" fmla="*/ 1169 h 1655"/>
              <a:gd name="T54" fmla="*/ 485 w 1519"/>
              <a:gd name="T55" fmla="*/ 1076 h 1655"/>
              <a:gd name="T56" fmla="*/ 486 w 1519"/>
              <a:gd name="T57" fmla="*/ 1036 h 1655"/>
              <a:gd name="T58" fmla="*/ 525 w 1519"/>
              <a:gd name="T59" fmla="*/ 997 h 1655"/>
              <a:gd name="T60" fmla="*/ 524 w 1519"/>
              <a:gd name="T61" fmla="*/ 996 h 1655"/>
              <a:gd name="T62" fmla="*/ 523 w 1519"/>
              <a:gd name="T63" fmla="*/ 994 h 1655"/>
              <a:gd name="T64" fmla="*/ 790 w 1519"/>
              <a:gd name="T65" fmla="*/ 726 h 1655"/>
              <a:gd name="T66" fmla="*/ 552 w 1519"/>
              <a:gd name="T67" fmla="*/ 965 h 1655"/>
              <a:gd name="T68" fmla="*/ 554 w 1519"/>
              <a:gd name="T69" fmla="*/ 966 h 1655"/>
              <a:gd name="T70" fmla="*/ 555 w 1519"/>
              <a:gd name="T71" fmla="*/ 967 h 1655"/>
              <a:gd name="T72" fmla="*/ 793 w 1519"/>
              <a:gd name="T73" fmla="*/ 729 h 1655"/>
              <a:gd name="T74" fmla="*/ 790 w 1519"/>
              <a:gd name="T75" fmla="*/ 726 h 1655"/>
              <a:gd name="T76" fmla="*/ 1517 w 1519"/>
              <a:gd name="T77" fmla="*/ 0 h 1655"/>
              <a:gd name="T78" fmla="*/ 819 w 1519"/>
              <a:gd name="T79" fmla="*/ 698 h 1655"/>
              <a:gd name="T80" fmla="*/ 822 w 1519"/>
              <a:gd name="T81" fmla="*/ 700 h 1655"/>
              <a:gd name="T82" fmla="*/ 1519 w 1519"/>
              <a:gd name="T83" fmla="*/ 3 h 1655"/>
              <a:gd name="T84" fmla="*/ 1517 w 1519"/>
              <a:gd name="T85" fmla="*/ 0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19" h="1655">
                <a:moveTo>
                  <a:pt x="132" y="1582"/>
                </a:moveTo>
                <a:cubicBezTo>
                  <a:pt x="95" y="1620"/>
                  <a:pt x="95" y="1620"/>
                  <a:pt x="95" y="1620"/>
                </a:cubicBezTo>
                <a:cubicBezTo>
                  <a:pt x="34" y="1618"/>
                  <a:pt x="34" y="1618"/>
                  <a:pt x="34" y="1618"/>
                </a:cubicBezTo>
                <a:cubicBezTo>
                  <a:pt x="0" y="1652"/>
                  <a:pt x="0" y="1652"/>
                  <a:pt x="0" y="1652"/>
                </a:cubicBezTo>
                <a:cubicBezTo>
                  <a:pt x="1" y="1653"/>
                  <a:pt x="1" y="1653"/>
                  <a:pt x="2" y="1654"/>
                </a:cubicBezTo>
                <a:cubicBezTo>
                  <a:pt x="2" y="1654"/>
                  <a:pt x="3" y="1654"/>
                  <a:pt x="3" y="1655"/>
                </a:cubicBezTo>
                <a:cubicBezTo>
                  <a:pt x="36" y="1622"/>
                  <a:pt x="36" y="1622"/>
                  <a:pt x="36" y="1622"/>
                </a:cubicBezTo>
                <a:cubicBezTo>
                  <a:pt x="96" y="1624"/>
                  <a:pt x="96" y="1624"/>
                  <a:pt x="96" y="1624"/>
                </a:cubicBezTo>
                <a:cubicBezTo>
                  <a:pt x="136" y="1584"/>
                  <a:pt x="136" y="1584"/>
                  <a:pt x="136" y="1584"/>
                </a:cubicBezTo>
                <a:cubicBezTo>
                  <a:pt x="134" y="1584"/>
                  <a:pt x="133" y="1583"/>
                  <a:pt x="132" y="1582"/>
                </a:cubicBezTo>
                <a:moveTo>
                  <a:pt x="523" y="994"/>
                </a:moveTo>
                <a:cubicBezTo>
                  <a:pt x="482" y="1035"/>
                  <a:pt x="482" y="1035"/>
                  <a:pt x="482" y="1035"/>
                </a:cubicBezTo>
                <a:cubicBezTo>
                  <a:pt x="482" y="1074"/>
                  <a:pt x="482" y="1074"/>
                  <a:pt x="482" y="1074"/>
                </a:cubicBezTo>
                <a:cubicBezTo>
                  <a:pt x="388" y="1168"/>
                  <a:pt x="388" y="1168"/>
                  <a:pt x="388" y="1168"/>
                </a:cubicBezTo>
                <a:cubicBezTo>
                  <a:pt x="390" y="1228"/>
                  <a:pt x="390" y="1228"/>
                  <a:pt x="390" y="1228"/>
                </a:cubicBezTo>
                <a:cubicBezTo>
                  <a:pt x="332" y="1286"/>
                  <a:pt x="332" y="1286"/>
                  <a:pt x="332" y="1286"/>
                </a:cubicBezTo>
                <a:cubicBezTo>
                  <a:pt x="332" y="1332"/>
                  <a:pt x="332" y="1332"/>
                  <a:pt x="332" y="1332"/>
                </a:cubicBezTo>
                <a:cubicBezTo>
                  <a:pt x="194" y="1469"/>
                  <a:pt x="194" y="1469"/>
                  <a:pt x="194" y="1469"/>
                </a:cubicBezTo>
                <a:cubicBezTo>
                  <a:pt x="195" y="1519"/>
                  <a:pt x="195" y="1519"/>
                  <a:pt x="195" y="1519"/>
                </a:cubicBezTo>
                <a:cubicBezTo>
                  <a:pt x="161" y="1553"/>
                  <a:pt x="161" y="1553"/>
                  <a:pt x="161" y="1553"/>
                </a:cubicBezTo>
                <a:cubicBezTo>
                  <a:pt x="162" y="1554"/>
                  <a:pt x="163" y="1555"/>
                  <a:pt x="164" y="1556"/>
                </a:cubicBezTo>
                <a:cubicBezTo>
                  <a:pt x="199" y="1521"/>
                  <a:pt x="199" y="1521"/>
                  <a:pt x="199" y="1521"/>
                </a:cubicBezTo>
                <a:cubicBezTo>
                  <a:pt x="198" y="1471"/>
                  <a:pt x="198" y="1471"/>
                  <a:pt x="198" y="1471"/>
                </a:cubicBezTo>
                <a:cubicBezTo>
                  <a:pt x="336" y="1333"/>
                  <a:pt x="336" y="1333"/>
                  <a:pt x="336" y="1333"/>
                </a:cubicBezTo>
                <a:cubicBezTo>
                  <a:pt x="336" y="1287"/>
                  <a:pt x="336" y="1287"/>
                  <a:pt x="336" y="1287"/>
                </a:cubicBezTo>
                <a:cubicBezTo>
                  <a:pt x="394" y="1230"/>
                  <a:pt x="394" y="1230"/>
                  <a:pt x="394" y="1230"/>
                </a:cubicBezTo>
                <a:cubicBezTo>
                  <a:pt x="392" y="1169"/>
                  <a:pt x="392" y="1169"/>
                  <a:pt x="392" y="1169"/>
                </a:cubicBezTo>
                <a:cubicBezTo>
                  <a:pt x="485" y="1076"/>
                  <a:pt x="485" y="1076"/>
                  <a:pt x="485" y="1076"/>
                </a:cubicBezTo>
                <a:cubicBezTo>
                  <a:pt x="486" y="1036"/>
                  <a:pt x="486" y="1036"/>
                  <a:pt x="486" y="1036"/>
                </a:cubicBezTo>
                <a:cubicBezTo>
                  <a:pt x="525" y="997"/>
                  <a:pt x="525" y="997"/>
                  <a:pt x="525" y="997"/>
                </a:cubicBezTo>
                <a:cubicBezTo>
                  <a:pt x="525" y="996"/>
                  <a:pt x="525" y="996"/>
                  <a:pt x="524" y="996"/>
                </a:cubicBezTo>
                <a:cubicBezTo>
                  <a:pt x="524" y="995"/>
                  <a:pt x="523" y="994"/>
                  <a:pt x="523" y="994"/>
                </a:cubicBezTo>
                <a:moveTo>
                  <a:pt x="790" y="726"/>
                </a:moveTo>
                <a:cubicBezTo>
                  <a:pt x="552" y="965"/>
                  <a:pt x="552" y="965"/>
                  <a:pt x="552" y="965"/>
                </a:cubicBezTo>
                <a:cubicBezTo>
                  <a:pt x="552" y="965"/>
                  <a:pt x="553" y="966"/>
                  <a:pt x="554" y="966"/>
                </a:cubicBezTo>
                <a:cubicBezTo>
                  <a:pt x="554" y="967"/>
                  <a:pt x="554" y="967"/>
                  <a:pt x="555" y="967"/>
                </a:cubicBezTo>
                <a:cubicBezTo>
                  <a:pt x="793" y="729"/>
                  <a:pt x="793" y="729"/>
                  <a:pt x="793" y="729"/>
                </a:cubicBezTo>
                <a:cubicBezTo>
                  <a:pt x="792" y="728"/>
                  <a:pt x="791" y="727"/>
                  <a:pt x="790" y="726"/>
                </a:cubicBezTo>
                <a:moveTo>
                  <a:pt x="1517" y="0"/>
                </a:moveTo>
                <a:cubicBezTo>
                  <a:pt x="819" y="698"/>
                  <a:pt x="819" y="698"/>
                  <a:pt x="819" y="698"/>
                </a:cubicBezTo>
                <a:cubicBezTo>
                  <a:pt x="820" y="698"/>
                  <a:pt x="821" y="699"/>
                  <a:pt x="822" y="700"/>
                </a:cubicBezTo>
                <a:cubicBezTo>
                  <a:pt x="1519" y="3"/>
                  <a:pt x="1519" y="3"/>
                  <a:pt x="1519" y="3"/>
                </a:cubicBezTo>
                <a:cubicBezTo>
                  <a:pt x="1517" y="0"/>
                  <a:pt x="1517" y="0"/>
                  <a:pt x="151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97" name="Freeform 753"/>
          <p:cNvSpPr>
            <a:spLocks/>
          </p:cNvSpPr>
          <p:nvPr/>
        </p:nvSpPr>
        <p:spPr bwMode="auto">
          <a:xfrm>
            <a:off x="12249968" y="-3536956"/>
            <a:ext cx="4687889" cy="5199072"/>
          </a:xfrm>
          <a:custGeom>
            <a:avLst/>
            <a:gdLst>
              <a:gd name="T0" fmla="*/ 1128 w 1131"/>
              <a:gd name="T1" fmla="*/ 0 h 1254"/>
              <a:gd name="T2" fmla="*/ 204 w 1131"/>
              <a:gd name="T3" fmla="*/ 924 h 1254"/>
              <a:gd name="T4" fmla="*/ 205 w 1131"/>
              <a:gd name="T5" fmla="*/ 969 h 1254"/>
              <a:gd name="T6" fmla="*/ 170 w 1131"/>
              <a:gd name="T7" fmla="*/ 1003 h 1254"/>
              <a:gd name="T8" fmla="*/ 168 w 1131"/>
              <a:gd name="T9" fmla="*/ 1096 h 1254"/>
              <a:gd name="T10" fmla="*/ 121 w 1131"/>
              <a:gd name="T11" fmla="*/ 1143 h 1254"/>
              <a:gd name="T12" fmla="*/ 81 w 1131"/>
              <a:gd name="T13" fmla="*/ 1144 h 1254"/>
              <a:gd name="T14" fmla="*/ 0 w 1131"/>
              <a:gd name="T15" fmla="*/ 1224 h 1254"/>
              <a:gd name="T16" fmla="*/ 0 w 1131"/>
              <a:gd name="T17" fmla="*/ 1254 h 1254"/>
              <a:gd name="T18" fmla="*/ 4 w 1131"/>
              <a:gd name="T19" fmla="*/ 1252 h 1254"/>
              <a:gd name="T20" fmla="*/ 4 w 1131"/>
              <a:gd name="T21" fmla="*/ 1226 h 1254"/>
              <a:gd name="T22" fmla="*/ 82 w 1131"/>
              <a:gd name="T23" fmla="*/ 1148 h 1254"/>
              <a:gd name="T24" fmla="*/ 123 w 1131"/>
              <a:gd name="T25" fmla="*/ 1147 h 1254"/>
              <a:gd name="T26" fmla="*/ 172 w 1131"/>
              <a:gd name="T27" fmla="*/ 1097 h 1254"/>
              <a:gd name="T28" fmla="*/ 174 w 1131"/>
              <a:gd name="T29" fmla="*/ 1005 h 1254"/>
              <a:gd name="T30" fmla="*/ 209 w 1131"/>
              <a:gd name="T31" fmla="*/ 970 h 1254"/>
              <a:gd name="T32" fmla="*/ 208 w 1131"/>
              <a:gd name="T33" fmla="*/ 926 h 1254"/>
              <a:gd name="T34" fmla="*/ 1131 w 1131"/>
              <a:gd name="T35" fmla="*/ 3 h 1254"/>
              <a:gd name="T36" fmla="*/ 1128 w 1131"/>
              <a:gd name="T37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1" h="1254">
                <a:moveTo>
                  <a:pt x="1128" y="0"/>
                </a:moveTo>
                <a:cubicBezTo>
                  <a:pt x="204" y="924"/>
                  <a:pt x="204" y="924"/>
                  <a:pt x="204" y="924"/>
                </a:cubicBezTo>
                <a:cubicBezTo>
                  <a:pt x="205" y="969"/>
                  <a:pt x="205" y="969"/>
                  <a:pt x="205" y="969"/>
                </a:cubicBezTo>
                <a:cubicBezTo>
                  <a:pt x="170" y="1003"/>
                  <a:pt x="170" y="1003"/>
                  <a:pt x="170" y="1003"/>
                </a:cubicBezTo>
                <a:cubicBezTo>
                  <a:pt x="168" y="1096"/>
                  <a:pt x="168" y="1096"/>
                  <a:pt x="168" y="1096"/>
                </a:cubicBezTo>
                <a:cubicBezTo>
                  <a:pt x="121" y="1143"/>
                  <a:pt x="121" y="1143"/>
                  <a:pt x="121" y="1143"/>
                </a:cubicBezTo>
                <a:cubicBezTo>
                  <a:pt x="81" y="1144"/>
                  <a:pt x="81" y="1144"/>
                  <a:pt x="81" y="1144"/>
                </a:cubicBezTo>
                <a:cubicBezTo>
                  <a:pt x="0" y="1224"/>
                  <a:pt x="0" y="1224"/>
                  <a:pt x="0" y="1224"/>
                </a:cubicBezTo>
                <a:cubicBezTo>
                  <a:pt x="0" y="1254"/>
                  <a:pt x="0" y="1254"/>
                  <a:pt x="0" y="1254"/>
                </a:cubicBezTo>
                <a:cubicBezTo>
                  <a:pt x="1" y="1253"/>
                  <a:pt x="2" y="1253"/>
                  <a:pt x="4" y="1252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2" y="1148"/>
                  <a:pt x="82" y="1148"/>
                  <a:pt x="82" y="1148"/>
                </a:cubicBezTo>
                <a:cubicBezTo>
                  <a:pt x="123" y="1147"/>
                  <a:pt x="123" y="1147"/>
                  <a:pt x="123" y="1147"/>
                </a:cubicBezTo>
                <a:cubicBezTo>
                  <a:pt x="172" y="1097"/>
                  <a:pt x="172" y="1097"/>
                  <a:pt x="172" y="1097"/>
                </a:cubicBezTo>
                <a:cubicBezTo>
                  <a:pt x="174" y="1005"/>
                  <a:pt x="174" y="1005"/>
                  <a:pt x="174" y="1005"/>
                </a:cubicBezTo>
                <a:cubicBezTo>
                  <a:pt x="209" y="970"/>
                  <a:pt x="209" y="970"/>
                  <a:pt x="209" y="970"/>
                </a:cubicBezTo>
                <a:cubicBezTo>
                  <a:pt x="208" y="926"/>
                  <a:pt x="208" y="926"/>
                  <a:pt x="208" y="926"/>
                </a:cubicBezTo>
                <a:cubicBezTo>
                  <a:pt x="1131" y="3"/>
                  <a:pt x="1131" y="3"/>
                  <a:pt x="1131" y="3"/>
                </a:cubicBezTo>
                <a:cubicBezTo>
                  <a:pt x="1128" y="0"/>
                  <a:pt x="1128" y="0"/>
                  <a:pt x="112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98" name="Freeform 754"/>
          <p:cNvSpPr>
            <a:spLocks/>
          </p:cNvSpPr>
          <p:nvPr/>
        </p:nvSpPr>
        <p:spPr bwMode="auto">
          <a:xfrm>
            <a:off x="10814868" y="-3544894"/>
            <a:ext cx="6015039" cy="6442087"/>
          </a:xfrm>
          <a:custGeom>
            <a:avLst/>
            <a:gdLst>
              <a:gd name="T0" fmla="*/ 1448 w 1451"/>
              <a:gd name="T1" fmla="*/ 0 h 1554"/>
              <a:gd name="T2" fmla="*/ 536 w 1451"/>
              <a:gd name="T3" fmla="*/ 912 h 1554"/>
              <a:gd name="T4" fmla="*/ 537 w 1451"/>
              <a:gd name="T5" fmla="*/ 957 h 1554"/>
              <a:gd name="T6" fmla="*/ 280 w 1451"/>
              <a:gd name="T7" fmla="*/ 1213 h 1554"/>
              <a:gd name="T8" fmla="*/ 278 w 1451"/>
              <a:gd name="T9" fmla="*/ 1334 h 1554"/>
              <a:gd name="T10" fmla="*/ 62 w 1451"/>
              <a:gd name="T11" fmla="*/ 1550 h 1554"/>
              <a:gd name="T12" fmla="*/ 0 w 1451"/>
              <a:gd name="T13" fmla="*/ 1550 h 1554"/>
              <a:gd name="T14" fmla="*/ 1 w 1451"/>
              <a:gd name="T15" fmla="*/ 1551 h 1554"/>
              <a:gd name="T16" fmla="*/ 0 w 1451"/>
              <a:gd name="T17" fmla="*/ 1554 h 1554"/>
              <a:gd name="T18" fmla="*/ 64 w 1451"/>
              <a:gd name="T19" fmla="*/ 1554 h 1554"/>
              <a:gd name="T20" fmla="*/ 282 w 1451"/>
              <a:gd name="T21" fmla="*/ 1335 h 1554"/>
              <a:gd name="T22" fmla="*/ 284 w 1451"/>
              <a:gd name="T23" fmla="*/ 1215 h 1554"/>
              <a:gd name="T24" fmla="*/ 541 w 1451"/>
              <a:gd name="T25" fmla="*/ 958 h 1554"/>
              <a:gd name="T26" fmla="*/ 540 w 1451"/>
              <a:gd name="T27" fmla="*/ 914 h 1554"/>
              <a:gd name="T28" fmla="*/ 1451 w 1451"/>
              <a:gd name="T29" fmla="*/ 3 h 1554"/>
              <a:gd name="T30" fmla="*/ 1448 w 1451"/>
              <a:gd name="T31" fmla="*/ 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1" h="1554">
                <a:moveTo>
                  <a:pt x="1448" y="0"/>
                </a:moveTo>
                <a:cubicBezTo>
                  <a:pt x="536" y="912"/>
                  <a:pt x="536" y="912"/>
                  <a:pt x="536" y="912"/>
                </a:cubicBezTo>
                <a:cubicBezTo>
                  <a:pt x="537" y="957"/>
                  <a:pt x="537" y="957"/>
                  <a:pt x="537" y="957"/>
                </a:cubicBezTo>
                <a:cubicBezTo>
                  <a:pt x="280" y="1213"/>
                  <a:pt x="280" y="1213"/>
                  <a:pt x="280" y="1213"/>
                </a:cubicBezTo>
                <a:cubicBezTo>
                  <a:pt x="278" y="1334"/>
                  <a:pt x="278" y="1334"/>
                  <a:pt x="278" y="1334"/>
                </a:cubicBezTo>
                <a:cubicBezTo>
                  <a:pt x="62" y="1550"/>
                  <a:pt x="62" y="1550"/>
                  <a:pt x="62" y="1550"/>
                </a:cubicBezTo>
                <a:cubicBezTo>
                  <a:pt x="0" y="1550"/>
                  <a:pt x="0" y="1550"/>
                  <a:pt x="0" y="1550"/>
                </a:cubicBezTo>
                <a:cubicBezTo>
                  <a:pt x="1" y="1551"/>
                  <a:pt x="1" y="1551"/>
                  <a:pt x="1" y="1551"/>
                </a:cubicBezTo>
                <a:cubicBezTo>
                  <a:pt x="1" y="1552"/>
                  <a:pt x="0" y="1553"/>
                  <a:pt x="0" y="1554"/>
                </a:cubicBezTo>
                <a:cubicBezTo>
                  <a:pt x="64" y="1554"/>
                  <a:pt x="64" y="1554"/>
                  <a:pt x="64" y="1554"/>
                </a:cubicBezTo>
                <a:cubicBezTo>
                  <a:pt x="282" y="1335"/>
                  <a:pt x="282" y="1335"/>
                  <a:pt x="282" y="1335"/>
                </a:cubicBezTo>
                <a:cubicBezTo>
                  <a:pt x="284" y="1215"/>
                  <a:pt x="284" y="1215"/>
                  <a:pt x="284" y="1215"/>
                </a:cubicBezTo>
                <a:cubicBezTo>
                  <a:pt x="541" y="958"/>
                  <a:pt x="541" y="958"/>
                  <a:pt x="541" y="958"/>
                </a:cubicBezTo>
                <a:cubicBezTo>
                  <a:pt x="540" y="914"/>
                  <a:pt x="540" y="914"/>
                  <a:pt x="540" y="914"/>
                </a:cubicBezTo>
                <a:cubicBezTo>
                  <a:pt x="1451" y="3"/>
                  <a:pt x="1451" y="3"/>
                  <a:pt x="1451" y="3"/>
                </a:cubicBezTo>
                <a:cubicBezTo>
                  <a:pt x="1448" y="0"/>
                  <a:pt x="1448" y="0"/>
                  <a:pt x="144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199" name="Freeform 755"/>
          <p:cNvSpPr>
            <a:spLocks/>
          </p:cNvSpPr>
          <p:nvPr/>
        </p:nvSpPr>
        <p:spPr bwMode="auto">
          <a:xfrm>
            <a:off x="11110143" y="-3636969"/>
            <a:ext cx="5716589" cy="6256349"/>
          </a:xfrm>
          <a:custGeom>
            <a:avLst/>
            <a:gdLst>
              <a:gd name="T0" fmla="*/ 3593 w 3601"/>
              <a:gd name="T1" fmla="*/ 0 h 3941"/>
              <a:gd name="T2" fmla="*/ 1172 w 3601"/>
              <a:gd name="T3" fmla="*/ 2421 h 3941"/>
              <a:gd name="T4" fmla="*/ 1167 w 3601"/>
              <a:gd name="T5" fmla="*/ 2531 h 3941"/>
              <a:gd name="T6" fmla="*/ 499 w 3601"/>
              <a:gd name="T7" fmla="*/ 3199 h 3941"/>
              <a:gd name="T8" fmla="*/ 501 w 3601"/>
              <a:gd name="T9" fmla="*/ 3523 h 3941"/>
              <a:gd name="T10" fmla="*/ 96 w 3601"/>
              <a:gd name="T11" fmla="*/ 3928 h 3941"/>
              <a:gd name="T12" fmla="*/ 0 w 3601"/>
              <a:gd name="T13" fmla="*/ 3930 h 3941"/>
              <a:gd name="T14" fmla="*/ 0 w 3601"/>
              <a:gd name="T15" fmla="*/ 3941 h 3941"/>
              <a:gd name="T16" fmla="*/ 99 w 3601"/>
              <a:gd name="T17" fmla="*/ 3938 h 3941"/>
              <a:gd name="T18" fmla="*/ 512 w 3601"/>
              <a:gd name="T19" fmla="*/ 3526 h 3941"/>
              <a:gd name="T20" fmla="*/ 509 w 3601"/>
              <a:gd name="T21" fmla="*/ 3204 h 3941"/>
              <a:gd name="T22" fmla="*/ 1177 w 3601"/>
              <a:gd name="T23" fmla="*/ 2536 h 3941"/>
              <a:gd name="T24" fmla="*/ 1183 w 3601"/>
              <a:gd name="T25" fmla="*/ 2426 h 3941"/>
              <a:gd name="T26" fmla="*/ 3601 w 3601"/>
              <a:gd name="T27" fmla="*/ 8 h 3941"/>
              <a:gd name="T28" fmla="*/ 3593 w 3601"/>
              <a:gd name="T29" fmla="*/ 0 h 3941"/>
              <a:gd name="T30" fmla="*/ 3593 w 3601"/>
              <a:gd name="T31" fmla="*/ 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1" h="3941">
                <a:moveTo>
                  <a:pt x="3593" y="0"/>
                </a:moveTo>
                <a:lnTo>
                  <a:pt x="1172" y="2421"/>
                </a:lnTo>
                <a:lnTo>
                  <a:pt x="1167" y="2531"/>
                </a:lnTo>
                <a:lnTo>
                  <a:pt x="499" y="3199"/>
                </a:lnTo>
                <a:lnTo>
                  <a:pt x="501" y="3523"/>
                </a:lnTo>
                <a:lnTo>
                  <a:pt x="96" y="3928"/>
                </a:lnTo>
                <a:lnTo>
                  <a:pt x="0" y="3930"/>
                </a:lnTo>
                <a:lnTo>
                  <a:pt x="0" y="3941"/>
                </a:lnTo>
                <a:lnTo>
                  <a:pt x="99" y="3938"/>
                </a:lnTo>
                <a:lnTo>
                  <a:pt x="512" y="3526"/>
                </a:lnTo>
                <a:lnTo>
                  <a:pt x="509" y="3204"/>
                </a:lnTo>
                <a:lnTo>
                  <a:pt x="1177" y="2536"/>
                </a:lnTo>
                <a:lnTo>
                  <a:pt x="1183" y="2426"/>
                </a:lnTo>
                <a:lnTo>
                  <a:pt x="3601" y="8"/>
                </a:lnTo>
                <a:lnTo>
                  <a:pt x="3593" y="0"/>
                </a:lnTo>
                <a:lnTo>
                  <a:pt x="359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00" name="Freeform 756"/>
          <p:cNvSpPr>
            <a:spLocks/>
          </p:cNvSpPr>
          <p:nvPr/>
        </p:nvSpPr>
        <p:spPr bwMode="auto">
          <a:xfrm>
            <a:off x="11110143" y="-3636969"/>
            <a:ext cx="5716589" cy="6256349"/>
          </a:xfrm>
          <a:custGeom>
            <a:avLst/>
            <a:gdLst>
              <a:gd name="T0" fmla="*/ 3593 w 3601"/>
              <a:gd name="T1" fmla="*/ 0 h 3941"/>
              <a:gd name="T2" fmla="*/ 1172 w 3601"/>
              <a:gd name="T3" fmla="*/ 2421 h 3941"/>
              <a:gd name="T4" fmla="*/ 1167 w 3601"/>
              <a:gd name="T5" fmla="*/ 2531 h 3941"/>
              <a:gd name="T6" fmla="*/ 499 w 3601"/>
              <a:gd name="T7" fmla="*/ 3199 h 3941"/>
              <a:gd name="T8" fmla="*/ 501 w 3601"/>
              <a:gd name="T9" fmla="*/ 3523 h 3941"/>
              <a:gd name="T10" fmla="*/ 96 w 3601"/>
              <a:gd name="T11" fmla="*/ 3928 h 3941"/>
              <a:gd name="T12" fmla="*/ 0 w 3601"/>
              <a:gd name="T13" fmla="*/ 3930 h 3941"/>
              <a:gd name="T14" fmla="*/ 0 w 3601"/>
              <a:gd name="T15" fmla="*/ 3941 h 3941"/>
              <a:gd name="T16" fmla="*/ 99 w 3601"/>
              <a:gd name="T17" fmla="*/ 3938 h 3941"/>
              <a:gd name="T18" fmla="*/ 512 w 3601"/>
              <a:gd name="T19" fmla="*/ 3526 h 3941"/>
              <a:gd name="T20" fmla="*/ 509 w 3601"/>
              <a:gd name="T21" fmla="*/ 3204 h 3941"/>
              <a:gd name="T22" fmla="*/ 1177 w 3601"/>
              <a:gd name="T23" fmla="*/ 2536 h 3941"/>
              <a:gd name="T24" fmla="*/ 1183 w 3601"/>
              <a:gd name="T25" fmla="*/ 2426 h 3941"/>
              <a:gd name="T26" fmla="*/ 3601 w 3601"/>
              <a:gd name="T27" fmla="*/ 8 h 3941"/>
              <a:gd name="T28" fmla="*/ 3593 w 3601"/>
              <a:gd name="T29" fmla="*/ 0 h 3941"/>
              <a:gd name="T30" fmla="*/ 3593 w 3601"/>
              <a:gd name="T31" fmla="*/ 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1" h="3941">
                <a:moveTo>
                  <a:pt x="3593" y="0"/>
                </a:moveTo>
                <a:lnTo>
                  <a:pt x="1172" y="2421"/>
                </a:lnTo>
                <a:lnTo>
                  <a:pt x="1167" y="2531"/>
                </a:lnTo>
                <a:lnTo>
                  <a:pt x="499" y="3199"/>
                </a:lnTo>
                <a:lnTo>
                  <a:pt x="501" y="3523"/>
                </a:lnTo>
                <a:lnTo>
                  <a:pt x="96" y="3928"/>
                </a:lnTo>
                <a:lnTo>
                  <a:pt x="0" y="3930"/>
                </a:lnTo>
                <a:lnTo>
                  <a:pt x="0" y="3941"/>
                </a:lnTo>
                <a:lnTo>
                  <a:pt x="99" y="3938"/>
                </a:lnTo>
                <a:lnTo>
                  <a:pt x="512" y="3526"/>
                </a:lnTo>
                <a:lnTo>
                  <a:pt x="509" y="3204"/>
                </a:lnTo>
                <a:lnTo>
                  <a:pt x="1177" y="2536"/>
                </a:lnTo>
                <a:lnTo>
                  <a:pt x="1183" y="2426"/>
                </a:lnTo>
                <a:lnTo>
                  <a:pt x="3601" y="8"/>
                </a:lnTo>
                <a:lnTo>
                  <a:pt x="3593" y="0"/>
                </a:lnTo>
                <a:lnTo>
                  <a:pt x="359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01" name="Freeform 757"/>
          <p:cNvSpPr>
            <a:spLocks/>
          </p:cNvSpPr>
          <p:nvPr/>
        </p:nvSpPr>
        <p:spPr bwMode="auto">
          <a:xfrm>
            <a:off x="12296006" y="-3475044"/>
            <a:ext cx="4670427" cy="5124460"/>
          </a:xfrm>
          <a:custGeom>
            <a:avLst/>
            <a:gdLst>
              <a:gd name="T0" fmla="*/ 1125 w 1127"/>
              <a:gd name="T1" fmla="*/ 0 h 1236"/>
              <a:gd name="T2" fmla="*/ 209 w 1127"/>
              <a:gd name="T3" fmla="*/ 916 h 1236"/>
              <a:gd name="T4" fmla="*/ 209 w 1127"/>
              <a:gd name="T5" fmla="*/ 961 h 1236"/>
              <a:gd name="T6" fmla="*/ 175 w 1127"/>
              <a:gd name="T7" fmla="*/ 995 h 1236"/>
              <a:gd name="T8" fmla="*/ 176 w 1127"/>
              <a:gd name="T9" fmla="*/ 1090 h 1236"/>
              <a:gd name="T10" fmla="*/ 124 w 1127"/>
              <a:gd name="T11" fmla="*/ 1142 h 1236"/>
              <a:gd name="T12" fmla="*/ 81 w 1127"/>
              <a:gd name="T13" fmla="*/ 1140 h 1236"/>
              <a:gd name="T14" fmla="*/ 0 w 1127"/>
              <a:gd name="T15" fmla="*/ 1221 h 1236"/>
              <a:gd name="T16" fmla="*/ 0 w 1127"/>
              <a:gd name="T17" fmla="*/ 1236 h 1236"/>
              <a:gd name="T18" fmla="*/ 1 w 1127"/>
              <a:gd name="T19" fmla="*/ 1236 h 1236"/>
              <a:gd name="T20" fmla="*/ 2 w 1127"/>
              <a:gd name="T21" fmla="*/ 1236 h 1236"/>
              <a:gd name="T22" fmla="*/ 4 w 1127"/>
              <a:gd name="T23" fmla="*/ 1236 h 1236"/>
              <a:gd name="T24" fmla="*/ 4 w 1127"/>
              <a:gd name="T25" fmla="*/ 1222 h 1236"/>
              <a:gd name="T26" fmla="*/ 82 w 1127"/>
              <a:gd name="T27" fmla="*/ 1144 h 1236"/>
              <a:gd name="T28" fmla="*/ 126 w 1127"/>
              <a:gd name="T29" fmla="*/ 1146 h 1236"/>
              <a:gd name="T30" fmla="*/ 180 w 1127"/>
              <a:gd name="T31" fmla="*/ 1092 h 1236"/>
              <a:gd name="T32" fmla="*/ 179 w 1127"/>
              <a:gd name="T33" fmla="*/ 997 h 1236"/>
              <a:gd name="T34" fmla="*/ 213 w 1127"/>
              <a:gd name="T35" fmla="*/ 962 h 1236"/>
              <a:gd name="T36" fmla="*/ 213 w 1127"/>
              <a:gd name="T37" fmla="*/ 918 h 1236"/>
              <a:gd name="T38" fmla="*/ 1127 w 1127"/>
              <a:gd name="T39" fmla="*/ 3 h 1236"/>
              <a:gd name="T40" fmla="*/ 1125 w 1127"/>
              <a:gd name="T41" fmla="*/ 0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7" h="1236">
                <a:moveTo>
                  <a:pt x="1125" y="0"/>
                </a:moveTo>
                <a:cubicBezTo>
                  <a:pt x="209" y="916"/>
                  <a:pt x="209" y="916"/>
                  <a:pt x="209" y="916"/>
                </a:cubicBezTo>
                <a:cubicBezTo>
                  <a:pt x="209" y="961"/>
                  <a:pt x="209" y="961"/>
                  <a:pt x="209" y="961"/>
                </a:cubicBezTo>
                <a:cubicBezTo>
                  <a:pt x="175" y="995"/>
                  <a:pt x="175" y="995"/>
                  <a:pt x="175" y="995"/>
                </a:cubicBezTo>
                <a:cubicBezTo>
                  <a:pt x="176" y="1090"/>
                  <a:pt x="176" y="1090"/>
                  <a:pt x="176" y="1090"/>
                </a:cubicBezTo>
                <a:cubicBezTo>
                  <a:pt x="124" y="1142"/>
                  <a:pt x="124" y="1142"/>
                  <a:pt x="124" y="1142"/>
                </a:cubicBezTo>
                <a:cubicBezTo>
                  <a:pt x="81" y="1140"/>
                  <a:pt x="81" y="1140"/>
                  <a:pt x="81" y="1140"/>
                </a:cubicBezTo>
                <a:cubicBezTo>
                  <a:pt x="0" y="1221"/>
                  <a:pt x="0" y="1221"/>
                  <a:pt x="0" y="1221"/>
                </a:cubicBezTo>
                <a:cubicBezTo>
                  <a:pt x="0" y="1236"/>
                  <a:pt x="0" y="1236"/>
                  <a:pt x="0" y="1236"/>
                </a:cubicBezTo>
                <a:cubicBezTo>
                  <a:pt x="1" y="1236"/>
                  <a:pt x="1" y="1236"/>
                  <a:pt x="1" y="1236"/>
                </a:cubicBezTo>
                <a:cubicBezTo>
                  <a:pt x="2" y="1236"/>
                  <a:pt x="2" y="1236"/>
                  <a:pt x="2" y="1236"/>
                </a:cubicBezTo>
                <a:cubicBezTo>
                  <a:pt x="2" y="1236"/>
                  <a:pt x="3" y="1236"/>
                  <a:pt x="4" y="1236"/>
                </a:cubicBezTo>
                <a:cubicBezTo>
                  <a:pt x="4" y="1222"/>
                  <a:pt x="4" y="1222"/>
                  <a:pt x="4" y="1222"/>
                </a:cubicBezTo>
                <a:cubicBezTo>
                  <a:pt x="82" y="1144"/>
                  <a:pt x="82" y="1144"/>
                  <a:pt x="82" y="1144"/>
                </a:cubicBezTo>
                <a:cubicBezTo>
                  <a:pt x="126" y="1146"/>
                  <a:pt x="126" y="1146"/>
                  <a:pt x="126" y="1146"/>
                </a:cubicBezTo>
                <a:cubicBezTo>
                  <a:pt x="180" y="1092"/>
                  <a:pt x="180" y="1092"/>
                  <a:pt x="180" y="1092"/>
                </a:cubicBezTo>
                <a:cubicBezTo>
                  <a:pt x="179" y="997"/>
                  <a:pt x="179" y="997"/>
                  <a:pt x="179" y="997"/>
                </a:cubicBezTo>
                <a:cubicBezTo>
                  <a:pt x="213" y="962"/>
                  <a:pt x="213" y="962"/>
                  <a:pt x="213" y="962"/>
                </a:cubicBezTo>
                <a:cubicBezTo>
                  <a:pt x="213" y="918"/>
                  <a:pt x="213" y="918"/>
                  <a:pt x="213" y="918"/>
                </a:cubicBezTo>
                <a:cubicBezTo>
                  <a:pt x="1127" y="3"/>
                  <a:pt x="1127" y="3"/>
                  <a:pt x="1127" y="3"/>
                </a:cubicBezTo>
                <a:cubicBezTo>
                  <a:pt x="1125" y="0"/>
                  <a:pt x="1125" y="0"/>
                  <a:pt x="112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02" name="Freeform 758"/>
          <p:cNvSpPr>
            <a:spLocks/>
          </p:cNvSpPr>
          <p:nvPr/>
        </p:nvSpPr>
        <p:spPr bwMode="auto">
          <a:xfrm>
            <a:off x="11156180" y="-3644906"/>
            <a:ext cx="5562602" cy="6110299"/>
          </a:xfrm>
          <a:custGeom>
            <a:avLst/>
            <a:gdLst>
              <a:gd name="T0" fmla="*/ 3496 w 3504"/>
              <a:gd name="T1" fmla="*/ 0 h 3849"/>
              <a:gd name="T2" fmla="*/ 3496 w 3504"/>
              <a:gd name="T3" fmla="*/ 0 h 3849"/>
              <a:gd name="T4" fmla="*/ 1039 w 3504"/>
              <a:gd name="T5" fmla="*/ 2457 h 3849"/>
              <a:gd name="T6" fmla="*/ 1036 w 3504"/>
              <a:gd name="T7" fmla="*/ 2549 h 3849"/>
              <a:gd name="T8" fmla="*/ 323 w 3504"/>
              <a:gd name="T9" fmla="*/ 3262 h 3849"/>
              <a:gd name="T10" fmla="*/ 321 w 3504"/>
              <a:gd name="T11" fmla="*/ 3604 h 3849"/>
              <a:gd name="T12" fmla="*/ 86 w 3504"/>
              <a:gd name="T13" fmla="*/ 3839 h 3849"/>
              <a:gd name="T14" fmla="*/ 54 w 3504"/>
              <a:gd name="T15" fmla="*/ 3839 h 3849"/>
              <a:gd name="T16" fmla="*/ 0 w 3504"/>
              <a:gd name="T17" fmla="*/ 3839 h 3849"/>
              <a:gd name="T18" fmla="*/ 0 w 3504"/>
              <a:gd name="T19" fmla="*/ 3849 h 3849"/>
              <a:gd name="T20" fmla="*/ 54 w 3504"/>
              <a:gd name="T21" fmla="*/ 3849 h 3849"/>
              <a:gd name="T22" fmla="*/ 91 w 3504"/>
              <a:gd name="T23" fmla="*/ 3849 h 3849"/>
              <a:gd name="T24" fmla="*/ 331 w 3504"/>
              <a:gd name="T25" fmla="*/ 3609 h 3849"/>
              <a:gd name="T26" fmla="*/ 334 w 3504"/>
              <a:gd name="T27" fmla="*/ 3267 h 3849"/>
              <a:gd name="T28" fmla="*/ 1047 w 3504"/>
              <a:gd name="T29" fmla="*/ 2554 h 3849"/>
              <a:gd name="T30" fmla="*/ 1049 w 3504"/>
              <a:gd name="T31" fmla="*/ 2463 h 3849"/>
              <a:gd name="T32" fmla="*/ 3504 w 3504"/>
              <a:gd name="T33" fmla="*/ 8 h 3849"/>
              <a:gd name="T34" fmla="*/ 3496 w 3504"/>
              <a:gd name="T35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4" h="3849">
                <a:moveTo>
                  <a:pt x="3496" y="0"/>
                </a:moveTo>
                <a:lnTo>
                  <a:pt x="3496" y="0"/>
                </a:lnTo>
                <a:lnTo>
                  <a:pt x="1039" y="2457"/>
                </a:lnTo>
                <a:lnTo>
                  <a:pt x="1036" y="2549"/>
                </a:lnTo>
                <a:lnTo>
                  <a:pt x="323" y="3262"/>
                </a:lnTo>
                <a:lnTo>
                  <a:pt x="321" y="3604"/>
                </a:lnTo>
                <a:lnTo>
                  <a:pt x="86" y="3839"/>
                </a:lnTo>
                <a:lnTo>
                  <a:pt x="54" y="3839"/>
                </a:lnTo>
                <a:lnTo>
                  <a:pt x="0" y="3839"/>
                </a:lnTo>
                <a:lnTo>
                  <a:pt x="0" y="3849"/>
                </a:lnTo>
                <a:lnTo>
                  <a:pt x="54" y="3849"/>
                </a:lnTo>
                <a:lnTo>
                  <a:pt x="91" y="3849"/>
                </a:lnTo>
                <a:lnTo>
                  <a:pt x="331" y="3609"/>
                </a:lnTo>
                <a:lnTo>
                  <a:pt x="334" y="3267"/>
                </a:lnTo>
                <a:lnTo>
                  <a:pt x="1047" y="2554"/>
                </a:lnTo>
                <a:lnTo>
                  <a:pt x="1049" y="2463"/>
                </a:lnTo>
                <a:lnTo>
                  <a:pt x="3504" y="8"/>
                </a:lnTo>
                <a:lnTo>
                  <a:pt x="349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03" name="Freeform 759"/>
          <p:cNvSpPr>
            <a:spLocks/>
          </p:cNvSpPr>
          <p:nvPr/>
        </p:nvSpPr>
        <p:spPr bwMode="auto">
          <a:xfrm>
            <a:off x="11156180" y="-3644906"/>
            <a:ext cx="5562602" cy="6110299"/>
          </a:xfrm>
          <a:custGeom>
            <a:avLst/>
            <a:gdLst>
              <a:gd name="T0" fmla="*/ 3496 w 3504"/>
              <a:gd name="T1" fmla="*/ 0 h 3849"/>
              <a:gd name="T2" fmla="*/ 3496 w 3504"/>
              <a:gd name="T3" fmla="*/ 0 h 3849"/>
              <a:gd name="T4" fmla="*/ 1039 w 3504"/>
              <a:gd name="T5" fmla="*/ 2457 h 3849"/>
              <a:gd name="T6" fmla="*/ 1036 w 3504"/>
              <a:gd name="T7" fmla="*/ 2549 h 3849"/>
              <a:gd name="T8" fmla="*/ 323 w 3504"/>
              <a:gd name="T9" fmla="*/ 3262 h 3849"/>
              <a:gd name="T10" fmla="*/ 321 w 3504"/>
              <a:gd name="T11" fmla="*/ 3604 h 3849"/>
              <a:gd name="T12" fmla="*/ 86 w 3504"/>
              <a:gd name="T13" fmla="*/ 3839 h 3849"/>
              <a:gd name="T14" fmla="*/ 54 w 3504"/>
              <a:gd name="T15" fmla="*/ 3839 h 3849"/>
              <a:gd name="T16" fmla="*/ 0 w 3504"/>
              <a:gd name="T17" fmla="*/ 3839 h 3849"/>
              <a:gd name="T18" fmla="*/ 0 w 3504"/>
              <a:gd name="T19" fmla="*/ 3849 h 3849"/>
              <a:gd name="T20" fmla="*/ 54 w 3504"/>
              <a:gd name="T21" fmla="*/ 3849 h 3849"/>
              <a:gd name="T22" fmla="*/ 91 w 3504"/>
              <a:gd name="T23" fmla="*/ 3849 h 3849"/>
              <a:gd name="T24" fmla="*/ 331 w 3504"/>
              <a:gd name="T25" fmla="*/ 3609 h 3849"/>
              <a:gd name="T26" fmla="*/ 334 w 3504"/>
              <a:gd name="T27" fmla="*/ 3267 h 3849"/>
              <a:gd name="T28" fmla="*/ 1047 w 3504"/>
              <a:gd name="T29" fmla="*/ 2554 h 3849"/>
              <a:gd name="T30" fmla="*/ 1049 w 3504"/>
              <a:gd name="T31" fmla="*/ 2463 h 3849"/>
              <a:gd name="T32" fmla="*/ 3504 w 3504"/>
              <a:gd name="T33" fmla="*/ 8 h 3849"/>
              <a:gd name="T34" fmla="*/ 3496 w 3504"/>
              <a:gd name="T35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4" h="3849">
                <a:moveTo>
                  <a:pt x="3496" y="0"/>
                </a:moveTo>
                <a:lnTo>
                  <a:pt x="3496" y="0"/>
                </a:lnTo>
                <a:lnTo>
                  <a:pt x="1039" y="2457"/>
                </a:lnTo>
                <a:lnTo>
                  <a:pt x="1036" y="2549"/>
                </a:lnTo>
                <a:lnTo>
                  <a:pt x="323" y="3262"/>
                </a:lnTo>
                <a:lnTo>
                  <a:pt x="321" y="3604"/>
                </a:lnTo>
                <a:lnTo>
                  <a:pt x="86" y="3839"/>
                </a:lnTo>
                <a:lnTo>
                  <a:pt x="54" y="3839"/>
                </a:lnTo>
                <a:lnTo>
                  <a:pt x="0" y="3839"/>
                </a:lnTo>
                <a:lnTo>
                  <a:pt x="0" y="3849"/>
                </a:lnTo>
                <a:lnTo>
                  <a:pt x="54" y="3849"/>
                </a:lnTo>
                <a:lnTo>
                  <a:pt x="91" y="3849"/>
                </a:lnTo>
                <a:lnTo>
                  <a:pt x="331" y="3609"/>
                </a:lnTo>
                <a:lnTo>
                  <a:pt x="334" y="3267"/>
                </a:lnTo>
                <a:lnTo>
                  <a:pt x="1047" y="2554"/>
                </a:lnTo>
                <a:lnTo>
                  <a:pt x="1049" y="2463"/>
                </a:lnTo>
                <a:lnTo>
                  <a:pt x="3504" y="8"/>
                </a:lnTo>
                <a:lnTo>
                  <a:pt x="349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04" name="Freeform 760"/>
          <p:cNvSpPr>
            <a:spLocks/>
          </p:cNvSpPr>
          <p:nvPr/>
        </p:nvSpPr>
        <p:spPr bwMode="auto">
          <a:xfrm>
            <a:off x="12746856" y="-3598869"/>
            <a:ext cx="3784601" cy="3668719"/>
          </a:xfrm>
          <a:custGeom>
            <a:avLst/>
            <a:gdLst>
              <a:gd name="T0" fmla="*/ 2376 w 2384"/>
              <a:gd name="T1" fmla="*/ 0 h 2311"/>
              <a:gd name="T2" fmla="*/ 76 w 2384"/>
              <a:gd name="T3" fmla="*/ 2300 h 2311"/>
              <a:gd name="T4" fmla="*/ 32 w 2384"/>
              <a:gd name="T5" fmla="*/ 2300 h 2311"/>
              <a:gd name="T6" fmla="*/ 0 w 2384"/>
              <a:gd name="T7" fmla="*/ 2300 h 2311"/>
              <a:gd name="T8" fmla="*/ 0 w 2384"/>
              <a:gd name="T9" fmla="*/ 2311 h 2311"/>
              <a:gd name="T10" fmla="*/ 34 w 2384"/>
              <a:gd name="T11" fmla="*/ 2311 h 2311"/>
              <a:gd name="T12" fmla="*/ 79 w 2384"/>
              <a:gd name="T13" fmla="*/ 2311 h 2311"/>
              <a:gd name="T14" fmla="*/ 2384 w 2384"/>
              <a:gd name="T15" fmla="*/ 7 h 2311"/>
              <a:gd name="T16" fmla="*/ 2376 w 2384"/>
              <a:gd name="T17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4" h="2311">
                <a:moveTo>
                  <a:pt x="2376" y="0"/>
                </a:moveTo>
                <a:lnTo>
                  <a:pt x="76" y="2300"/>
                </a:lnTo>
                <a:lnTo>
                  <a:pt x="32" y="2300"/>
                </a:lnTo>
                <a:lnTo>
                  <a:pt x="0" y="2300"/>
                </a:lnTo>
                <a:lnTo>
                  <a:pt x="0" y="2311"/>
                </a:lnTo>
                <a:lnTo>
                  <a:pt x="34" y="2311"/>
                </a:lnTo>
                <a:lnTo>
                  <a:pt x="79" y="2311"/>
                </a:lnTo>
                <a:lnTo>
                  <a:pt x="2384" y="7"/>
                </a:lnTo>
                <a:lnTo>
                  <a:pt x="237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05" name="Freeform 761"/>
          <p:cNvSpPr>
            <a:spLocks/>
          </p:cNvSpPr>
          <p:nvPr/>
        </p:nvSpPr>
        <p:spPr bwMode="auto">
          <a:xfrm>
            <a:off x="12746856" y="-3598869"/>
            <a:ext cx="3784601" cy="3668719"/>
          </a:xfrm>
          <a:custGeom>
            <a:avLst/>
            <a:gdLst>
              <a:gd name="T0" fmla="*/ 2376 w 2384"/>
              <a:gd name="T1" fmla="*/ 0 h 2311"/>
              <a:gd name="T2" fmla="*/ 76 w 2384"/>
              <a:gd name="T3" fmla="*/ 2300 h 2311"/>
              <a:gd name="T4" fmla="*/ 32 w 2384"/>
              <a:gd name="T5" fmla="*/ 2300 h 2311"/>
              <a:gd name="T6" fmla="*/ 0 w 2384"/>
              <a:gd name="T7" fmla="*/ 2300 h 2311"/>
              <a:gd name="T8" fmla="*/ 0 w 2384"/>
              <a:gd name="T9" fmla="*/ 2311 h 2311"/>
              <a:gd name="T10" fmla="*/ 34 w 2384"/>
              <a:gd name="T11" fmla="*/ 2311 h 2311"/>
              <a:gd name="T12" fmla="*/ 79 w 2384"/>
              <a:gd name="T13" fmla="*/ 2311 h 2311"/>
              <a:gd name="T14" fmla="*/ 2384 w 2384"/>
              <a:gd name="T15" fmla="*/ 7 h 2311"/>
              <a:gd name="T16" fmla="*/ 2376 w 2384"/>
              <a:gd name="T17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4" h="2311">
                <a:moveTo>
                  <a:pt x="2376" y="0"/>
                </a:moveTo>
                <a:lnTo>
                  <a:pt x="76" y="2300"/>
                </a:lnTo>
                <a:lnTo>
                  <a:pt x="32" y="2300"/>
                </a:lnTo>
                <a:lnTo>
                  <a:pt x="0" y="2300"/>
                </a:lnTo>
                <a:lnTo>
                  <a:pt x="0" y="2311"/>
                </a:lnTo>
                <a:lnTo>
                  <a:pt x="34" y="2311"/>
                </a:lnTo>
                <a:lnTo>
                  <a:pt x="79" y="2311"/>
                </a:lnTo>
                <a:lnTo>
                  <a:pt x="2384" y="7"/>
                </a:lnTo>
                <a:lnTo>
                  <a:pt x="23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06" name="Freeform 762"/>
          <p:cNvSpPr>
            <a:spLocks noEditPoints="1"/>
          </p:cNvSpPr>
          <p:nvPr/>
        </p:nvSpPr>
        <p:spPr bwMode="auto">
          <a:xfrm>
            <a:off x="12576993" y="-3106743"/>
            <a:ext cx="3017838" cy="2857505"/>
          </a:xfrm>
          <a:custGeom>
            <a:avLst/>
            <a:gdLst>
              <a:gd name="T0" fmla="*/ 258 w 728"/>
              <a:gd name="T1" fmla="*/ 467 h 689"/>
              <a:gd name="T2" fmla="*/ 181 w 728"/>
              <a:gd name="T3" fmla="*/ 543 h 689"/>
              <a:gd name="T4" fmla="*/ 107 w 728"/>
              <a:gd name="T5" fmla="*/ 544 h 689"/>
              <a:gd name="T6" fmla="*/ 0 w 728"/>
              <a:gd name="T7" fmla="*/ 651 h 689"/>
              <a:gd name="T8" fmla="*/ 0 w 728"/>
              <a:gd name="T9" fmla="*/ 669 h 689"/>
              <a:gd name="T10" fmla="*/ 0 w 728"/>
              <a:gd name="T11" fmla="*/ 689 h 689"/>
              <a:gd name="T12" fmla="*/ 4 w 728"/>
              <a:gd name="T13" fmla="*/ 689 h 689"/>
              <a:gd name="T14" fmla="*/ 4 w 728"/>
              <a:gd name="T15" fmla="*/ 669 h 689"/>
              <a:gd name="T16" fmla="*/ 4 w 728"/>
              <a:gd name="T17" fmla="*/ 653 h 689"/>
              <a:gd name="T18" fmla="*/ 109 w 728"/>
              <a:gd name="T19" fmla="*/ 548 h 689"/>
              <a:gd name="T20" fmla="*/ 183 w 728"/>
              <a:gd name="T21" fmla="*/ 547 h 689"/>
              <a:gd name="T22" fmla="*/ 260 w 728"/>
              <a:gd name="T23" fmla="*/ 470 h 689"/>
              <a:gd name="T24" fmla="*/ 258 w 728"/>
              <a:gd name="T25" fmla="*/ 467 h 689"/>
              <a:gd name="T26" fmla="*/ 725 w 728"/>
              <a:gd name="T27" fmla="*/ 0 h 689"/>
              <a:gd name="T28" fmla="*/ 286 w 728"/>
              <a:gd name="T29" fmla="*/ 439 h 689"/>
              <a:gd name="T30" fmla="*/ 289 w 728"/>
              <a:gd name="T31" fmla="*/ 441 h 689"/>
              <a:gd name="T32" fmla="*/ 728 w 728"/>
              <a:gd name="T33" fmla="*/ 2 h 689"/>
              <a:gd name="T34" fmla="*/ 725 w 728"/>
              <a:gd name="T35" fmla="*/ 0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689">
                <a:moveTo>
                  <a:pt x="258" y="467"/>
                </a:moveTo>
                <a:cubicBezTo>
                  <a:pt x="181" y="543"/>
                  <a:pt x="181" y="543"/>
                  <a:pt x="181" y="543"/>
                </a:cubicBezTo>
                <a:cubicBezTo>
                  <a:pt x="107" y="544"/>
                  <a:pt x="107" y="544"/>
                  <a:pt x="107" y="544"/>
                </a:cubicBezTo>
                <a:cubicBezTo>
                  <a:pt x="0" y="651"/>
                  <a:pt x="0" y="651"/>
                  <a:pt x="0" y="651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9"/>
                  <a:pt x="0" y="689"/>
                  <a:pt x="0" y="689"/>
                </a:cubicBezTo>
                <a:cubicBezTo>
                  <a:pt x="4" y="689"/>
                  <a:pt x="4" y="689"/>
                  <a:pt x="4" y="689"/>
                </a:cubicBezTo>
                <a:cubicBezTo>
                  <a:pt x="4" y="669"/>
                  <a:pt x="4" y="669"/>
                  <a:pt x="4" y="669"/>
                </a:cubicBezTo>
                <a:cubicBezTo>
                  <a:pt x="4" y="653"/>
                  <a:pt x="4" y="653"/>
                  <a:pt x="4" y="653"/>
                </a:cubicBezTo>
                <a:cubicBezTo>
                  <a:pt x="109" y="548"/>
                  <a:pt x="109" y="548"/>
                  <a:pt x="109" y="548"/>
                </a:cubicBezTo>
                <a:cubicBezTo>
                  <a:pt x="183" y="547"/>
                  <a:pt x="183" y="547"/>
                  <a:pt x="183" y="547"/>
                </a:cubicBezTo>
                <a:cubicBezTo>
                  <a:pt x="260" y="470"/>
                  <a:pt x="260" y="470"/>
                  <a:pt x="260" y="470"/>
                </a:cubicBezTo>
                <a:cubicBezTo>
                  <a:pt x="259" y="469"/>
                  <a:pt x="258" y="468"/>
                  <a:pt x="258" y="467"/>
                </a:cubicBezTo>
                <a:moveTo>
                  <a:pt x="725" y="0"/>
                </a:moveTo>
                <a:cubicBezTo>
                  <a:pt x="286" y="439"/>
                  <a:pt x="286" y="439"/>
                  <a:pt x="286" y="439"/>
                </a:cubicBezTo>
                <a:cubicBezTo>
                  <a:pt x="287" y="440"/>
                  <a:pt x="288" y="440"/>
                  <a:pt x="289" y="441"/>
                </a:cubicBezTo>
                <a:cubicBezTo>
                  <a:pt x="728" y="2"/>
                  <a:pt x="728" y="2"/>
                  <a:pt x="728" y="2"/>
                </a:cubicBezTo>
                <a:cubicBezTo>
                  <a:pt x="725" y="0"/>
                  <a:pt x="725" y="0"/>
                  <a:pt x="72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07" name="Freeform 763"/>
          <p:cNvSpPr>
            <a:spLocks noEditPoints="1"/>
          </p:cNvSpPr>
          <p:nvPr/>
        </p:nvSpPr>
        <p:spPr bwMode="auto">
          <a:xfrm>
            <a:off x="12299181" y="-3246443"/>
            <a:ext cx="3221039" cy="2287592"/>
          </a:xfrm>
          <a:custGeom>
            <a:avLst/>
            <a:gdLst>
              <a:gd name="T0" fmla="*/ 0 w 777"/>
              <a:gd name="T1" fmla="*/ 517 h 552"/>
              <a:gd name="T2" fmla="*/ 0 w 777"/>
              <a:gd name="T3" fmla="*/ 521 h 552"/>
              <a:gd name="T4" fmla="*/ 16 w 777"/>
              <a:gd name="T5" fmla="*/ 521 h 552"/>
              <a:gd name="T6" fmla="*/ 45 w 777"/>
              <a:gd name="T7" fmla="*/ 521 h 552"/>
              <a:gd name="T8" fmla="*/ 45 w 777"/>
              <a:gd name="T9" fmla="*/ 521 h 552"/>
              <a:gd name="T10" fmla="*/ 45 w 777"/>
              <a:gd name="T11" fmla="*/ 517 h 552"/>
              <a:gd name="T12" fmla="*/ 16 w 777"/>
              <a:gd name="T13" fmla="*/ 517 h 552"/>
              <a:gd name="T14" fmla="*/ 0 w 777"/>
              <a:gd name="T15" fmla="*/ 517 h 552"/>
              <a:gd name="T16" fmla="*/ 775 w 777"/>
              <a:gd name="T17" fmla="*/ 0 h 552"/>
              <a:gd name="T18" fmla="*/ 226 w 777"/>
              <a:gd name="T19" fmla="*/ 548 h 552"/>
              <a:gd name="T20" fmla="*/ 155 w 777"/>
              <a:gd name="T21" fmla="*/ 548 h 552"/>
              <a:gd name="T22" fmla="*/ 125 w 777"/>
              <a:gd name="T23" fmla="*/ 518 h 552"/>
              <a:gd name="T24" fmla="*/ 86 w 777"/>
              <a:gd name="T25" fmla="*/ 517 h 552"/>
              <a:gd name="T26" fmla="*/ 86 w 777"/>
              <a:gd name="T27" fmla="*/ 521 h 552"/>
              <a:gd name="T28" fmla="*/ 86 w 777"/>
              <a:gd name="T29" fmla="*/ 521 h 552"/>
              <a:gd name="T30" fmla="*/ 123 w 777"/>
              <a:gd name="T31" fmla="*/ 522 h 552"/>
              <a:gd name="T32" fmla="*/ 153 w 777"/>
              <a:gd name="T33" fmla="*/ 552 h 552"/>
              <a:gd name="T34" fmla="*/ 228 w 777"/>
              <a:gd name="T35" fmla="*/ 552 h 552"/>
              <a:gd name="T36" fmla="*/ 777 w 777"/>
              <a:gd name="T37" fmla="*/ 3 h 552"/>
              <a:gd name="T38" fmla="*/ 775 w 777"/>
              <a:gd name="T39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7" h="552">
                <a:moveTo>
                  <a:pt x="0" y="517"/>
                </a:moveTo>
                <a:cubicBezTo>
                  <a:pt x="0" y="521"/>
                  <a:pt x="0" y="521"/>
                  <a:pt x="0" y="521"/>
                </a:cubicBezTo>
                <a:cubicBezTo>
                  <a:pt x="16" y="521"/>
                  <a:pt x="16" y="521"/>
                  <a:pt x="16" y="521"/>
                </a:cubicBezTo>
                <a:cubicBezTo>
                  <a:pt x="45" y="521"/>
                  <a:pt x="45" y="521"/>
                  <a:pt x="45" y="521"/>
                </a:cubicBezTo>
                <a:cubicBezTo>
                  <a:pt x="45" y="521"/>
                  <a:pt x="45" y="521"/>
                  <a:pt x="45" y="521"/>
                </a:cubicBezTo>
                <a:cubicBezTo>
                  <a:pt x="45" y="519"/>
                  <a:pt x="45" y="518"/>
                  <a:pt x="45" y="517"/>
                </a:cubicBezTo>
                <a:cubicBezTo>
                  <a:pt x="16" y="517"/>
                  <a:pt x="16" y="517"/>
                  <a:pt x="16" y="517"/>
                </a:cubicBezTo>
                <a:cubicBezTo>
                  <a:pt x="0" y="517"/>
                  <a:pt x="0" y="517"/>
                  <a:pt x="0" y="517"/>
                </a:cubicBezTo>
                <a:moveTo>
                  <a:pt x="775" y="0"/>
                </a:moveTo>
                <a:cubicBezTo>
                  <a:pt x="226" y="548"/>
                  <a:pt x="226" y="548"/>
                  <a:pt x="226" y="548"/>
                </a:cubicBezTo>
                <a:cubicBezTo>
                  <a:pt x="155" y="548"/>
                  <a:pt x="155" y="548"/>
                  <a:pt x="155" y="548"/>
                </a:cubicBezTo>
                <a:cubicBezTo>
                  <a:pt x="125" y="518"/>
                  <a:pt x="125" y="518"/>
                  <a:pt x="125" y="518"/>
                </a:cubicBezTo>
                <a:cubicBezTo>
                  <a:pt x="86" y="517"/>
                  <a:pt x="86" y="517"/>
                  <a:pt x="86" y="517"/>
                </a:cubicBezTo>
                <a:cubicBezTo>
                  <a:pt x="86" y="518"/>
                  <a:pt x="86" y="519"/>
                  <a:pt x="86" y="521"/>
                </a:cubicBezTo>
                <a:cubicBezTo>
                  <a:pt x="86" y="521"/>
                  <a:pt x="86" y="521"/>
                  <a:pt x="86" y="521"/>
                </a:cubicBezTo>
                <a:cubicBezTo>
                  <a:pt x="123" y="522"/>
                  <a:pt x="123" y="522"/>
                  <a:pt x="123" y="522"/>
                </a:cubicBezTo>
                <a:cubicBezTo>
                  <a:pt x="153" y="552"/>
                  <a:pt x="153" y="552"/>
                  <a:pt x="153" y="552"/>
                </a:cubicBezTo>
                <a:cubicBezTo>
                  <a:pt x="228" y="552"/>
                  <a:pt x="228" y="552"/>
                  <a:pt x="228" y="552"/>
                </a:cubicBezTo>
                <a:cubicBezTo>
                  <a:pt x="777" y="3"/>
                  <a:pt x="777" y="3"/>
                  <a:pt x="777" y="3"/>
                </a:cubicBezTo>
                <a:cubicBezTo>
                  <a:pt x="775" y="0"/>
                  <a:pt x="775" y="0"/>
                  <a:pt x="77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08" name="Freeform 764"/>
          <p:cNvSpPr>
            <a:spLocks noEditPoints="1"/>
          </p:cNvSpPr>
          <p:nvPr/>
        </p:nvSpPr>
        <p:spPr bwMode="auto">
          <a:xfrm>
            <a:off x="11519718" y="-3421069"/>
            <a:ext cx="1435100" cy="5446723"/>
          </a:xfrm>
          <a:custGeom>
            <a:avLst/>
            <a:gdLst>
              <a:gd name="T0" fmla="*/ 136 w 346"/>
              <a:gd name="T1" fmla="*/ 701 h 1314"/>
              <a:gd name="T2" fmla="*/ 135 w 346"/>
              <a:gd name="T3" fmla="*/ 727 h 1314"/>
              <a:gd name="T4" fmla="*/ 245 w 346"/>
              <a:gd name="T5" fmla="*/ 836 h 1314"/>
              <a:gd name="T6" fmla="*/ 243 w 346"/>
              <a:gd name="T7" fmla="*/ 943 h 1314"/>
              <a:gd name="T8" fmla="*/ 0 w 346"/>
              <a:gd name="T9" fmla="*/ 1186 h 1314"/>
              <a:gd name="T10" fmla="*/ 0 w 346"/>
              <a:gd name="T11" fmla="*/ 1291 h 1314"/>
              <a:gd name="T12" fmla="*/ 0 w 346"/>
              <a:gd name="T13" fmla="*/ 1314 h 1314"/>
              <a:gd name="T14" fmla="*/ 4 w 346"/>
              <a:gd name="T15" fmla="*/ 1314 h 1314"/>
              <a:gd name="T16" fmla="*/ 4 w 346"/>
              <a:gd name="T17" fmla="*/ 1291 h 1314"/>
              <a:gd name="T18" fmla="*/ 4 w 346"/>
              <a:gd name="T19" fmla="*/ 1187 h 1314"/>
              <a:gd name="T20" fmla="*/ 247 w 346"/>
              <a:gd name="T21" fmla="*/ 945 h 1314"/>
              <a:gd name="T22" fmla="*/ 249 w 346"/>
              <a:gd name="T23" fmla="*/ 835 h 1314"/>
              <a:gd name="T24" fmla="*/ 139 w 346"/>
              <a:gd name="T25" fmla="*/ 726 h 1314"/>
              <a:gd name="T26" fmla="*/ 140 w 346"/>
              <a:gd name="T27" fmla="*/ 702 h 1314"/>
              <a:gd name="T28" fmla="*/ 136 w 346"/>
              <a:gd name="T29" fmla="*/ 701 h 1314"/>
              <a:gd name="T30" fmla="*/ 343 w 346"/>
              <a:gd name="T31" fmla="*/ 0 h 1314"/>
              <a:gd name="T32" fmla="*/ 22 w 346"/>
              <a:gd name="T33" fmla="*/ 321 h 1314"/>
              <a:gd name="T34" fmla="*/ 24 w 346"/>
              <a:gd name="T35" fmla="*/ 356 h 1314"/>
              <a:gd name="T36" fmla="*/ 67 w 346"/>
              <a:gd name="T37" fmla="*/ 399 h 1314"/>
              <a:gd name="T38" fmla="*/ 140 w 346"/>
              <a:gd name="T39" fmla="*/ 398 h 1314"/>
              <a:gd name="T40" fmla="*/ 185 w 346"/>
              <a:gd name="T41" fmla="*/ 443 h 1314"/>
              <a:gd name="T42" fmla="*/ 182 w 346"/>
              <a:gd name="T43" fmla="*/ 484 h 1314"/>
              <a:gd name="T44" fmla="*/ 110 w 346"/>
              <a:gd name="T45" fmla="*/ 556 h 1314"/>
              <a:gd name="T46" fmla="*/ 108 w 346"/>
              <a:gd name="T47" fmla="*/ 604 h 1314"/>
              <a:gd name="T48" fmla="*/ 136 w 346"/>
              <a:gd name="T49" fmla="*/ 632 h 1314"/>
              <a:gd name="T50" fmla="*/ 136 w 346"/>
              <a:gd name="T51" fmla="*/ 661 h 1314"/>
              <a:gd name="T52" fmla="*/ 140 w 346"/>
              <a:gd name="T53" fmla="*/ 661 h 1314"/>
              <a:gd name="T54" fmla="*/ 140 w 346"/>
              <a:gd name="T55" fmla="*/ 630 h 1314"/>
              <a:gd name="T56" fmla="*/ 112 w 346"/>
              <a:gd name="T57" fmla="*/ 602 h 1314"/>
              <a:gd name="T58" fmla="*/ 113 w 346"/>
              <a:gd name="T59" fmla="*/ 557 h 1314"/>
              <a:gd name="T60" fmla="*/ 186 w 346"/>
              <a:gd name="T61" fmla="*/ 485 h 1314"/>
              <a:gd name="T62" fmla="*/ 189 w 346"/>
              <a:gd name="T63" fmla="*/ 442 h 1314"/>
              <a:gd name="T64" fmla="*/ 141 w 346"/>
              <a:gd name="T65" fmla="*/ 394 h 1314"/>
              <a:gd name="T66" fmla="*/ 69 w 346"/>
              <a:gd name="T67" fmla="*/ 395 h 1314"/>
              <a:gd name="T68" fmla="*/ 28 w 346"/>
              <a:gd name="T69" fmla="*/ 354 h 1314"/>
              <a:gd name="T70" fmla="*/ 26 w 346"/>
              <a:gd name="T71" fmla="*/ 322 h 1314"/>
              <a:gd name="T72" fmla="*/ 346 w 346"/>
              <a:gd name="T73" fmla="*/ 3 h 1314"/>
              <a:gd name="T74" fmla="*/ 343 w 346"/>
              <a:gd name="T75" fmla="*/ 0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46" h="1314">
                <a:moveTo>
                  <a:pt x="136" y="701"/>
                </a:moveTo>
                <a:cubicBezTo>
                  <a:pt x="135" y="727"/>
                  <a:pt x="135" y="727"/>
                  <a:pt x="135" y="727"/>
                </a:cubicBezTo>
                <a:cubicBezTo>
                  <a:pt x="245" y="836"/>
                  <a:pt x="245" y="836"/>
                  <a:pt x="245" y="836"/>
                </a:cubicBezTo>
                <a:cubicBezTo>
                  <a:pt x="243" y="943"/>
                  <a:pt x="243" y="943"/>
                  <a:pt x="243" y="943"/>
                </a:cubicBezTo>
                <a:cubicBezTo>
                  <a:pt x="0" y="1186"/>
                  <a:pt x="0" y="1186"/>
                  <a:pt x="0" y="1186"/>
                </a:cubicBezTo>
                <a:cubicBezTo>
                  <a:pt x="0" y="1291"/>
                  <a:pt x="0" y="1291"/>
                  <a:pt x="0" y="1291"/>
                </a:cubicBezTo>
                <a:cubicBezTo>
                  <a:pt x="0" y="1314"/>
                  <a:pt x="0" y="1314"/>
                  <a:pt x="0" y="1314"/>
                </a:cubicBezTo>
                <a:cubicBezTo>
                  <a:pt x="4" y="1314"/>
                  <a:pt x="4" y="1314"/>
                  <a:pt x="4" y="1314"/>
                </a:cubicBezTo>
                <a:cubicBezTo>
                  <a:pt x="4" y="1291"/>
                  <a:pt x="4" y="1291"/>
                  <a:pt x="4" y="1291"/>
                </a:cubicBezTo>
                <a:cubicBezTo>
                  <a:pt x="4" y="1187"/>
                  <a:pt x="4" y="1187"/>
                  <a:pt x="4" y="1187"/>
                </a:cubicBezTo>
                <a:cubicBezTo>
                  <a:pt x="247" y="945"/>
                  <a:pt x="247" y="945"/>
                  <a:pt x="247" y="945"/>
                </a:cubicBezTo>
                <a:cubicBezTo>
                  <a:pt x="249" y="835"/>
                  <a:pt x="249" y="835"/>
                  <a:pt x="249" y="835"/>
                </a:cubicBezTo>
                <a:cubicBezTo>
                  <a:pt x="139" y="726"/>
                  <a:pt x="139" y="726"/>
                  <a:pt x="139" y="726"/>
                </a:cubicBezTo>
                <a:cubicBezTo>
                  <a:pt x="140" y="702"/>
                  <a:pt x="140" y="702"/>
                  <a:pt x="140" y="702"/>
                </a:cubicBezTo>
                <a:cubicBezTo>
                  <a:pt x="138" y="702"/>
                  <a:pt x="137" y="702"/>
                  <a:pt x="136" y="701"/>
                </a:cubicBezTo>
                <a:moveTo>
                  <a:pt x="343" y="0"/>
                </a:moveTo>
                <a:cubicBezTo>
                  <a:pt x="22" y="321"/>
                  <a:pt x="22" y="321"/>
                  <a:pt x="22" y="321"/>
                </a:cubicBezTo>
                <a:cubicBezTo>
                  <a:pt x="24" y="356"/>
                  <a:pt x="24" y="356"/>
                  <a:pt x="24" y="356"/>
                </a:cubicBezTo>
                <a:cubicBezTo>
                  <a:pt x="67" y="399"/>
                  <a:pt x="67" y="399"/>
                  <a:pt x="67" y="399"/>
                </a:cubicBezTo>
                <a:cubicBezTo>
                  <a:pt x="140" y="398"/>
                  <a:pt x="140" y="398"/>
                  <a:pt x="140" y="398"/>
                </a:cubicBezTo>
                <a:cubicBezTo>
                  <a:pt x="185" y="443"/>
                  <a:pt x="185" y="443"/>
                  <a:pt x="185" y="443"/>
                </a:cubicBezTo>
                <a:cubicBezTo>
                  <a:pt x="182" y="484"/>
                  <a:pt x="182" y="484"/>
                  <a:pt x="182" y="484"/>
                </a:cubicBezTo>
                <a:cubicBezTo>
                  <a:pt x="110" y="556"/>
                  <a:pt x="110" y="556"/>
                  <a:pt x="110" y="556"/>
                </a:cubicBezTo>
                <a:cubicBezTo>
                  <a:pt x="108" y="604"/>
                  <a:pt x="108" y="604"/>
                  <a:pt x="108" y="604"/>
                </a:cubicBezTo>
                <a:cubicBezTo>
                  <a:pt x="136" y="632"/>
                  <a:pt x="136" y="632"/>
                  <a:pt x="136" y="632"/>
                </a:cubicBezTo>
                <a:cubicBezTo>
                  <a:pt x="136" y="661"/>
                  <a:pt x="136" y="661"/>
                  <a:pt x="136" y="661"/>
                </a:cubicBezTo>
                <a:cubicBezTo>
                  <a:pt x="137" y="661"/>
                  <a:pt x="139" y="661"/>
                  <a:pt x="140" y="661"/>
                </a:cubicBezTo>
                <a:cubicBezTo>
                  <a:pt x="140" y="630"/>
                  <a:pt x="140" y="630"/>
                  <a:pt x="140" y="630"/>
                </a:cubicBezTo>
                <a:cubicBezTo>
                  <a:pt x="112" y="602"/>
                  <a:pt x="112" y="602"/>
                  <a:pt x="112" y="602"/>
                </a:cubicBezTo>
                <a:cubicBezTo>
                  <a:pt x="113" y="557"/>
                  <a:pt x="113" y="557"/>
                  <a:pt x="113" y="557"/>
                </a:cubicBezTo>
                <a:cubicBezTo>
                  <a:pt x="186" y="485"/>
                  <a:pt x="186" y="485"/>
                  <a:pt x="186" y="485"/>
                </a:cubicBezTo>
                <a:cubicBezTo>
                  <a:pt x="189" y="442"/>
                  <a:pt x="189" y="442"/>
                  <a:pt x="189" y="442"/>
                </a:cubicBezTo>
                <a:cubicBezTo>
                  <a:pt x="141" y="394"/>
                  <a:pt x="141" y="394"/>
                  <a:pt x="141" y="394"/>
                </a:cubicBezTo>
                <a:cubicBezTo>
                  <a:pt x="69" y="395"/>
                  <a:pt x="69" y="395"/>
                  <a:pt x="69" y="395"/>
                </a:cubicBezTo>
                <a:cubicBezTo>
                  <a:pt x="28" y="354"/>
                  <a:pt x="28" y="354"/>
                  <a:pt x="28" y="354"/>
                </a:cubicBezTo>
                <a:cubicBezTo>
                  <a:pt x="26" y="322"/>
                  <a:pt x="26" y="322"/>
                  <a:pt x="26" y="322"/>
                </a:cubicBezTo>
                <a:cubicBezTo>
                  <a:pt x="346" y="3"/>
                  <a:pt x="346" y="3"/>
                  <a:pt x="346" y="3"/>
                </a:cubicBezTo>
                <a:cubicBezTo>
                  <a:pt x="343" y="0"/>
                  <a:pt x="343" y="0"/>
                  <a:pt x="34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09" name="Freeform 765"/>
          <p:cNvSpPr>
            <a:spLocks noEditPoints="1"/>
          </p:cNvSpPr>
          <p:nvPr/>
        </p:nvSpPr>
        <p:spPr bwMode="auto">
          <a:xfrm>
            <a:off x="10765655" y="-3470281"/>
            <a:ext cx="2143126" cy="6126174"/>
          </a:xfrm>
          <a:custGeom>
            <a:avLst/>
            <a:gdLst>
              <a:gd name="T0" fmla="*/ 244 w 517"/>
              <a:gd name="T1" fmla="*/ 479 h 1478"/>
              <a:gd name="T2" fmla="*/ 240 w 517"/>
              <a:gd name="T3" fmla="*/ 479 h 1478"/>
              <a:gd name="T4" fmla="*/ 240 w 517"/>
              <a:gd name="T5" fmla="*/ 479 h 1478"/>
              <a:gd name="T6" fmla="*/ 240 w 517"/>
              <a:gd name="T7" fmla="*/ 479 h 1478"/>
              <a:gd name="T8" fmla="*/ 239 w 517"/>
              <a:gd name="T9" fmla="*/ 497 h 1478"/>
              <a:gd name="T10" fmla="*/ 278 w 517"/>
              <a:gd name="T11" fmla="*/ 536 h 1478"/>
              <a:gd name="T12" fmla="*/ 280 w 517"/>
              <a:gd name="T13" fmla="*/ 562 h 1478"/>
              <a:gd name="T14" fmla="*/ 253 w 517"/>
              <a:gd name="T15" fmla="*/ 590 h 1478"/>
              <a:gd name="T16" fmla="*/ 252 w 517"/>
              <a:gd name="T17" fmla="*/ 619 h 1478"/>
              <a:gd name="T18" fmla="*/ 232 w 517"/>
              <a:gd name="T19" fmla="*/ 639 h 1478"/>
              <a:gd name="T20" fmla="*/ 229 w 517"/>
              <a:gd name="T21" fmla="*/ 696 h 1478"/>
              <a:gd name="T22" fmla="*/ 400 w 517"/>
              <a:gd name="T23" fmla="*/ 867 h 1478"/>
              <a:gd name="T24" fmla="*/ 403 w 517"/>
              <a:gd name="T25" fmla="*/ 938 h 1478"/>
              <a:gd name="T26" fmla="*/ 145 w 517"/>
              <a:gd name="T27" fmla="*/ 1195 h 1478"/>
              <a:gd name="T28" fmla="*/ 143 w 517"/>
              <a:gd name="T29" fmla="*/ 1299 h 1478"/>
              <a:gd name="T30" fmla="*/ 0 w 517"/>
              <a:gd name="T31" fmla="*/ 1442 h 1478"/>
              <a:gd name="T32" fmla="*/ 0 w 517"/>
              <a:gd name="T33" fmla="*/ 1456 h 1478"/>
              <a:gd name="T34" fmla="*/ 1 w 517"/>
              <a:gd name="T35" fmla="*/ 1478 h 1478"/>
              <a:gd name="T36" fmla="*/ 5 w 517"/>
              <a:gd name="T37" fmla="*/ 1478 h 1478"/>
              <a:gd name="T38" fmla="*/ 4 w 517"/>
              <a:gd name="T39" fmla="*/ 1455 h 1478"/>
              <a:gd name="T40" fmla="*/ 4 w 517"/>
              <a:gd name="T41" fmla="*/ 1444 h 1478"/>
              <a:gd name="T42" fmla="*/ 147 w 517"/>
              <a:gd name="T43" fmla="*/ 1300 h 1478"/>
              <a:gd name="T44" fmla="*/ 149 w 517"/>
              <a:gd name="T45" fmla="*/ 1197 h 1478"/>
              <a:gd name="T46" fmla="*/ 407 w 517"/>
              <a:gd name="T47" fmla="*/ 939 h 1478"/>
              <a:gd name="T48" fmla="*/ 404 w 517"/>
              <a:gd name="T49" fmla="*/ 865 h 1478"/>
              <a:gd name="T50" fmla="*/ 233 w 517"/>
              <a:gd name="T51" fmla="*/ 694 h 1478"/>
              <a:gd name="T52" fmla="*/ 236 w 517"/>
              <a:gd name="T53" fmla="*/ 640 h 1478"/>
              <a:gd name="T54" fmla="*/ 256 w 517"/>
              <a:gd name="T55" fmla="*/ 620 h 1478"/>
              <a:gd name="T56" fmla="*/ 257 w 517"/>
              <a:gd name="T57" fmla="*/ 591 h 1478"/>
              <a:gd name="T58" fmla="*/ 285 w 517"/>
              <a:gd name="T59" fmla="*/ 563 h 1478"/>
              <a:gd name="T60" fmla="*/ 282 w 517"/>
              <a:gd name="T61" fmla="*/ 534 h 1478"/>
              <a:gd name="T62" fmla="*/ 243 w 517"/>
              <a:gd name="T63" fmla="*/ 495 h 1478"/>
              <a:gd name="T64" fmla="*/ 244 w 517"/>
              <a:gd name="T65" fmla="*/ 479 h 1478"/>
              <a:gd name="T66" fmla="*/ 514 w 517"/>
              <a:gd name="T67" fmla="*/ 0 h 1478"/>
              <a:gd name="T68" fmla="*/ 180 w 517"/>
              <a:gd name="T69" fmla="*/ 334 h 1478"/>
              <a:gd name="T70" fmla="*/ 182 w 517"/>
              <a:gd name="T71" fmla="*/ 366 h 1478"/>
              <a:gd name="T72" fmla="*/ 241 w 517"/>
              <a:gd name="T73" fmla="*/ 425 h 1478"/>
              <a:gd name="T74" fmla="*/ 241 w 517"/>
              <a:gd name="T75" fmla="*/ 438 h 1478"/>
              <a:gd name="T76" fmla="*/ 245 w 517"/>
              <a:gd name="T77" fmla="*/ 438 h 1478"/>
              <a:gd name="T78" fmla="*/ 245 w 517"/>
              <a:gd name="T79" fmla="*/ 424 h 1478"/>
              <a:gd name="T80" fmla="*/ 186 w 517"/>
              <a:gd name="T81" fmla="*/ 364 h 1478"/>
              <a:gd name="T82" fmla="*/ 184 w 517"/>
              <a:gd name="T83" fmla="*/ 336 h 1478"/>
              <a:gd name="T84" fmla="*/ 517 w 517"/>
              <a:gd name="T85" fmla="*/ 3 h 1478"/>
              <a:gd name="T86" fmla="*/ 514 w 517"/>
              <a:gd name="T87" fmla="*/ 0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7" h="1478">
                <a:moveTo>
                  <a:pt x="244" y="479"/>
                </a:moveTo>
                <a:cubicBezTo>
                  <a:pt x="243" y="479"/>
                  <a:pt x="241" y="479"/>
                  <a:pt x="240" y="479"/>
                </a:cubicBezTo>
                <a:cubicBezTo>
                  <a:pt x="240" y="479"/>
                  <a:pt x="240" y="479"/>
                  <a:pt x="240" y="479"/>
                </a:cubicBezTo>
                <a:cubicBezTo>
                  <a:pt x="240" y="479"/>
                  <a:pt x="240" y="479"/>
                  <a:pt x="240" y="479"/>
                </a:cubicBezTo>
                <a:cubicBezTo>
                  <a:pt x="239" y="497"/>
                  <a:pt x="239" y="497"/>
                  <a:pt x="239" y="497"/>
                </a:cubicBezTo>
                <a:cubicBezTo>
                  <a:pt x="278" y="536"/>
                  <a:pt x="278" y="536"/>
                  <a:pt x="278" y="536"/>
                </a:cubicBezTo>
                <a:cubicBezTo>
                  <a:pt x="280" y="562"/>
                  <a:pt x="280" y="562"/>
                  <a:pt x="280" y="562"/>
                </a:cubicBezTo>
                <a:cubicBezTo>
                  <a:pt x="253" y="590"/>
                  <a:pt x="253" y="590"/>
                  <a:pt x="253" y="590"/>
                </a:cubicBezTo>
                <a:cubicBezTo>
                  <a:pt x="252" y="619"/>
                  <a:pt x="252" y="619"/>
                  <a:pt x="252" y="619"/>
                </a:cubicBezTo>
                <a:cubicBezTo>
                  <a:pt x="232" y="639"/>
                  <a:pt x="232" y="639"/>
                  <a:pt x="232" y="639"/>
                </a:cubicBezTo>
                <a:cubicBezTo>
                  <a:pt x="229" y="696"/>
                  <a:pt x="229" y="696"/>
                  <a:pt x="229" y="696"/>
                </a:cubicBezTo>
                <a:cubicBezTo>
                  <a:pt x="400" y="867"/>
                  <a:pt x="400" y="867"/>
                  <a:pt x="400" y="867"/>
                </a:cubicBezTo>
                <a:cubicBezTo>
                  <a:pt x="403" y="938"/>
                  <a:pt x="403" y="938"/>
                  <a:pt x="403" y="938"/>
                </a:cubicBezTo>
                <a:cubicBezTo>
                  <a:pt x="145" y="1195"/>
                  <a:pt x="145" y="1195"/>
                  <a:pt x="145" y="1195"/>
                </a:cubicBezTo>
                <a:cubicBezTo>
                  <a:pt x="143" y="1299"/>
                  <a:pt x="143" y="1299"/>
                  <a:pt x="143" y="1299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0" y="1456"/>
                  <a:pt x="0" y="1456"/>
                  <a:pt x="0" y="1456"/>
                </a:cubicBezTo>
                <a:cubicBezTo>
                  <a:pt x="1" y="1478"/>
                  <a:pt x="1" y="1478"/>
                  <a:pt x="1" y="1478"/>
                </a:cubicBezTo>
                <a:cubicBezTo>
                  <a:pt x="5" y="1478"/>
                  <a:pt x="5" y="1478"/>
                  <a:pt x="5" y="1478"/>
                </a:cubicBezTo>
                <a:cubicBezTo>
                  <a:pt x="4" y="1455"/>
                  <a:pt x="4" y="1455"/>
                  <a:pt x="4" y="1455"/>
                </a:cubicBezTo>
                <a:cubicBezTo>
                  <a:pt x="4" y="1444"/>
                  <a:pt x="4" y="1444"/>
                  <a:pt x="4" y="1444"/>
                </a:cubicBezTo>
                <a:cubicBezTo>
                  <a:pt x="147" y="1300"/>
                  <a:pt x="147" y="1300"/>
                  <a:pt x="147" y="1300"/>
                </a:cubicBezTo>
                <a:cubicBezTo>
                  <a:pt x="149" y="1197"/>
                  <a:pt x="149" y="1197"/>
                  <a:pt x="149" y="1197"/>
                </a:cubicBezTo>
                <a:cubicBezTo>
                  <a:pt x="407" y="939"/>
                  <a:pt x="407" y="939"/>
                  <a:pt x="407" y="939"/>
                </a:cubicBezTo>
                <a:cubicBezTo>
                  <a:pt x="404" y="865"/>
                  <a:pt x="404" y="865"/>
                  <a:pt x="404" y="865"/>
                </a:cubicBezTo>
                <a:cubicBezTo>
                  <a:pt x="233" y="694"/>
                  <a:pt x="233" y="694"/>
                  <a:pt x="233" y="694"/>
                </a:cubicBezTo>
                <a:cubicBezTo>
                  <a:pt x="236" y="640"/>
                  <a:pt x="236" y="640"/>
                  <a:pt x="236" y="640"/>
                </a:cubicBezTo>
                <a:cubicBezTo>
                  <a:pt x="256" y="620"/>
                  <a:pt x="256" y="620"/>
                  <a:pt x="256" y="620"/>
                </a:cubicBezTo>
                <a:cubicBezTo>
                  <a:pt x="257" y="591"/>
                  <a:pt x="257" y="591"/>
                  <a:pt x="257" y="591"/>
                </a:cubicBezTo>
                <a:cubicBezTo>
                  <a:pt x="285" y="563"/>
                  <a:pt x="285" y="563"/>
                  <a:pt x="285" y="563"/>
                </a:cubicBezTo>
                <a:cubicBezTo>
                  <a:pt x="282" y="534"/>
                  <a:pt x="282" y="534"/>
                  <a:pt x="282" y="534"/>
                </a:cubicBezTo>
                <a:cubicBezTo>
                  <a:pt x="243" y="495"/>
                  <a:pt x="243" y="495"/>
                  <a:pt x="243" y="495"/>
                </a:cubicBezTo>
                <a:cubicBezTo>
                  <a:pt x="244" y="479"/>
                  <a:pt x="244" y="479"/>
                  <a:pt x="244" y="479"/>
                </a:cubicBezTo>
                <a:moveTo>
                  <a:pt x="514" y="0"/>
                </a:moveTo>
                <a:cubicBezTo>
                  <a:pt x="180" y="334"/>
                  <a:pt x="180" y="334"/>
                  <a:pt x="180" y="334"/>
                </a:cubicBezTo>
                <a:cubicBezTo>
                  <a:pt x="182" y="366"/>
                  <a:pt x="182" y="366"/>
                  <a:pt x="182" y="366"/>
                </a:cubicBezTo>
                <a:cubicBezTo>
                  <a:pt x="241" y="425"/>
                  <a:pt x="241" y="425"/>
                  <a:pt x="241" y="425"/>
                </a:cubicBezTo>
                <a:cubicBezTo>
                  <a:pt x="241" y="438"/>
                  <a:pt x="241" y="438"/>
                  <a:pt x="241" y="438"/>
                </a:cubicBezTo>
                <a:cubicBezTo>
                  <a:pt x="242" y="438"/>
                  <a:pt x="243" y="438"/>
                  <a:pt x="245" y="438"/>
                </a:cubicBezTo>
                <a:cubicBezTo>
                  <a:pt x="245" y="424"/>
                  <a:pt x="245" y="424"/>
                  <a:pt x="245" y="424"/>
                </a:cubicBezTo>
                <a:cubicBezTo>
                  <a:pt x="186" y="364"/>
                  <a:pt x="186" y="364"/>
                  <a:pt x="186" y="364"/>
                </a:cubicBezTo>
                <a:cubicBezTo>
                  <a:pt x="184" y="336"/>
                  <a:pt x="184" y="336"/>
                  <a:pt x="184" y="336"/>
                </a:cubicBezTo>
                <a:cubicBezTo>
                  <a:pt x="517" y="3"/>
                  <a:pt x="517" y="3"/>
                  <a:pt x="517" y="3"/>
                </a:cubicBezTo>
                <a:cubicBezTo>
                  <a:pt x="514" y="0"/>
                  <a:pt x="514" y="0"/>
                  <a:pt x="51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10" name="Freeform 766"/>
          <p:cNvSpPr>
            <a:spLocks/>
          </p:cNvSpPr>
          <p:nvPr/>
        </p:nvSpPr>
        <p:spPr bwMode="auto">
          <a:xfrm>
            <a:off x="11272068" y="-3441706"/>
            <a:ext cx="1536700" cy="2433642"/>
          </a:xfrm>
          <a:custGeom>
            <a:avLst/>
            <a:gdLst>
              <a:gd name="T0" fmla="*/ 368 w 371"/>
              <a:gd name="T1" fmla="*/ 0 h 587"/>
              <a:gd name="T2" fmla="*/ 368 w 371"/>
              <a:gd name="T3" fmla="*/ 0 h 587"/>
              <a:gd name="T4" fmla="*/ 2 w 371"/>
              <a:gd name="T5" fmla="*/ 367 h 587"/>
              <a:gd name="T6" fmla="*/ 0 w 371"/>
              <a:gd name="T7" fmla="*/ 424 h 587"/>
              <a:gd name="T8" fmla="*/ 70 w 371"/>
              <a:gd name="T9" fmla="*/ 494 h 587"/>
              <a:gd name="T10" fmla="*/ 72 w 371"/>
              <a:gd name="T11" fmla="*/ 522 h 587"/>
              <a:gd name="T12" fmla="*/ 32 w 371"/>
              <a:gd name="T13" fmla="*/ 563 h 587"/>
              <a:gd name="T14" fmla="*/ 32 w 371"/>
              <a:gd name="T15" fmla="*/ 587 h 587"/>
              <a:gd name="T16" fmla="*/ 36 w 371"/>
              <a:gd name="T17" fmla="*/ 586 h 587"/>
              <a:gd name="T18" fmla="*/ 36 w 371"/>
              <a:gd name="T19" fmla="*/ 586 h 587"/>
              <a:gd name="T20" fmla="*/ 36 w 371"/>
              <a:gd name="T21" fmla="*/ 586 h 587"/>
              <a:gd name="T22" fmla="*/ 36 w 371"/>
              <a:gd name="T23" fmla="*/ 564 h 587"/>
              <a:gd name="T24" fmla="*/ 76 w 371"/>
              <a:gd name="T25" fmla="*/ 524 h 587"/>
              <a:gd name="T26" fmla="*/ 74 w 371"/>
              <a:gd name="T27" fmla="*/ 492 h 587"/>
              <a:gd name="T28" fmla="*/ 4 w 371"/>
              <a:gd name="T29" fmla="*/ 423 h 587"/>
              <a:gd name="T30" fmla="*/ 6 w 371"/>
              <a:gd name="T31" fmla="*/ 368 h 587"/>
              <a:gd name="T32" fmla="*/ 371 w 371"/>
              <a:gd name="T33" fmla="*/ 3 h 587"/>
              <a:gd name="T34" fmla="*/ 368 w 371"/>
              <a:gd name="T35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1" h="587">
                <a:moveTo>
                  <a:pt x="368" y="0"/>
                </a:moveTo>
                <a:cubicBezTo>
                  <a:pt x="368" y="0"/>
                  <a:pt x="368" y="0"/>
                  <a:pt x="368" y="0"/>
                </a:cubicBezTo>
                <a:cubicBezTo>
                  <a:pt x="2" y="367"/>
                  <a:pt x="2" y="367"/>
                  <a:pt x="2" y="367"/>
                </a:cubicBezTo>
                <a:cubicBezTo>
                  <a:pt x="0" y="424"/>
                  <a:pt x="0" y="424"/>
                  <a:pt x="0" y="424"/>
                </a:cubicBezTo>
                <a:cubicBezTo>
                  <a:pt x="70" y="494"/>
                  <a:pt x="70" y="494"/>
                  <a:pt x="70" y="494"/>
                </a:cubicBezTo>
                <a:cubicBezTo>
                  <a:pt x="72" y="522"/>
                  <a:pt x="72" y="522"/>
                  <a:pt x="72" y="522"/>
                </a:cubicBezTo>
                <a:cubicBezTo>
                  <a:pt x="32" y="563"/>
                  <a:pt x="32" y="563"/>
                  <a:pt x="32" y="563"/>
                </a:cubicBezTo>
                <a:cubicBezTo>
                  <a:pt x="32" y="587"/>
                  <a:pt x="32" y="587"/>
                  <a:pt x="32" y="587"/>
                </a:cubicBezTo>
                <a:cubicBezTo>
                  <a:pt x="34" y="587"/>
                  <a:pt x="35" y="586"/>
                  <a:pt x="36" y="586"/>
                </a:cubicBezTo>
                <a:cubicBezTo>
                  <a:pt x="36" y="586"/>
                  <a:pt x="36" y="586"/>
                  <a:pt x="36" y="586"/>
                </a:cubicBezTo>
                <a:cubicBezTo>
                  <a:pt x="36" y="586"/>
                  <a:pt x="36" y="586"/>
                  <a:pt x="36" y="586"/>
                </a:cubicBezTo>
                <a:cubicBezTo>
                  <a:pt x="36" y="564"/>
                  <a:pt x="36" y="564"/>
                  <a:pt x="36" y="564"/>
                </a:cubicBezTo>
                <a:cubicBezTo>
                  <a:pt x="76" y="524"/>
                  <a:pt x="76" y="524"/>
                  <a:pt x="76" y="524"/>
                </a:cubicBezTo>
                <a:cubicBezTo>
                  <a:pt x="74" y="492"/>
                  <a:pt x="74" y="492"/>
                  <a:pt x="74" y="492"/>
                </a:cubicBezTo>
                <a:cubicBezTo>
                  <a:pt x="4" y="423"/>
                  <a:pt x="4" y="423"/>
                  <a:pt x="4" y="423"/>
                </a:cubicBezTo>
                <a:cubicBezTo>
                  <a:pt x="6" y="368"/>
                  <a:pt x="6" y="368"/>
                  <a:pt x="6" y="368"/>
                </a:cubicBezTo>
                <a:cubicBezTo>
                  <a:pt x="371" y="3"/>
                  <a:pt x="371" y="3"/>
                  <a:pt x="371" y="3"/>
                </a:cubicBezTo>
                <a:cubicBezTo>
                  <a:pt x="368" y="0"/>
                  <a:pt x="368" y="0"/>
                  <a:pt x="36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11" name="Freeform 767"/>
          <p:cNvSpPr>
            <a:spLocks/>
          </p:cNvSpPr>
          <p:nvPr/>
        </p:nvSpPr>
        <p:spPr bwMode="auto">
          <a:xfrm>
            <a:off x="11176818" y="-3706819"/>
            <a:ext cx="1781176" cy="2251079"/>
          </a:xfrm>
          <a:custGeom>
            <a:avLst/>
            <a:gdLst>
              <a:gd name="T0" fmla="*/ 427 w 430"/>
              <a:gd name="T1" fmla="*/ 0 h 543"/>
              <a:gd name="T2" fmla="*/ 2 w 430"/>
              <a:gd name="T3" fmla="*/ 425 h 543"/>
              <a:gd name="T4" fmla="*/ 0 w 430"/>
              <a:gd name="T5" fmla="*/ 499 h 543"/>
              <a:gd name="T6" fmla="*/ 37 w 430"/>
              <a:gd name="T7" fmla="*/ 535 h 543"/>
              <a:gd name="T8" fmla="*/ 37 w 430"/>
              <a:gd name="T9" fmla="*/ 543 h 543"/>
              <a:gd name="T10" fmla="*/ 41 w 430"/>
              <a:gd name="T11" fmla="*/ 543 h 543"/>
              <a:gd name="T12" fmla="*/ 41 w 430"/>
              <a:gd name="T13" fmla="*/ 534 h 543"/>
              <a:gd name="T14" fmla="*/ 4 w 430"/>
              <a:gd name="T15" fmla="*/ 497 h 543"/>
              <a:gd name="T16" fmla="*/ 6 w 430"/>
              <a:gd name="T17" fmla="*/ 427 h 543"/>
              <a:gd name="T18" fmla="*/ 430 w 430"/>
              <a:gd name="T19" fmla="*/ 3 h 543"/>
              <a:gd name="T20" fmla="*/ 427 w 430"/>
              <a:gd name="T21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0" h="543">
                <a:moveTo>
                  <a:pt x="427" y="0"/>
                </a:moveTo>
                <a:cubicBezTo>
                  <a:pt x="2" y="425"/>
                  <a:pt x="2" y="425"/>
                  <a:pt x="2" y="425"/>
                </a:cubicBezTo>
                <a:cubicBezTo>
                  <a:pt x="0" y="499"/>
                  <a:pt x="0" y="499"/>
                  <a:pt x="0" y="499"/>
                </a:cubicBezTo>
                <a:cubicBezTo>
                  <a:pt x="37" y="535"/>
                  <a:pt x="37" y="535"/>
                  <a:pt x="37" y="535"/>
                </a:cubicBezTo>
                <a:cubicBezTo>
                  <a:pt x="37" y="543"/>
                  <a:pt x="37" y="543"/>
                  <a:pt x="37" y="543"/>
                </a:cubicBezTo>
                <a:cubicBezTo>
                  <a:pt x="38" y="543"/>
                  <a:pt x="40" y="543"/>
                  <a:pt x="41" y="543"/>
                </a:cubicBezTo>
                <a:cubicBezTo>
                  <a:pt x="41" y="534"/>
                  <a:pt x="41" y="534"/>
                  <a:pt x="41" y="534"/>
                </a:cubicBezTo>
                <a:cubicBezTo>
                  <a:pt x="4" y="497"/>
                  <a:pt x="4" y="497"/>
                  <a:pt x="4" y="497"/>
                </a:cubicBezTo>
                <a:cubicBezTo>
                  <a:pt x="6" y="427"/>
                  <a:pt x="6" y="427"/>
                  <a:pt x="6" y="427"/>
                </a:cubicBezTo>
                <a:cubicBezTo>
                  <a:pt x="430" y="3"/>
                  <a:pt x="430" y="3"/>
                  <a:pt x="430" y="3"/>
                </a:cubicBezTo>
                <a:cubicBezTo>
                  <a:pt x="427" y="0"/>
                  <a:pt x="427" y="0"/>
                  <a:pt x="42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12" name="Freeform 768"/>
          <p:cNvSpPr>
            <a:spLocks/>
          </p:cNvSpPr>
          <p:nvPr/>
        </p:nvSpPr>
        <p:spPr bwMode="auto">
          <a:xfrm>
            <a:off x="12502381" y="-1157289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5 h 33"/>
              <a:gd name="T4" fmla="*/ 3 w 33"/>
              <a:gd name="T5" fmla="*/ 3 h 33"/>
              <a:gd name="T6" fmla="*/ 5 w 33"/>
              <a:gd name="T7" fmla="*/ 5 h 33"/>
              <a:gd name="T8" fmla="*/ 0 w 33"/>
              <a:gd name="T9" fmla="*/ 17 h 33"/>
              <a:gd name="T10" fmla="*/ 5 w 33"/>
              <a:gd name="T11" fmla="*/ 28 h 33"/>
              <a:gd name="T12" fmla="*/ 17 w 33"/>
              <a:gd name="T13" fmla="*/ 33 h 33"/>
              <a:gd name="T14" fmla="*/ 28 w 33"/>
              <a:gd name="T15" fmla="*/ 28 h 33"/>
              <a:gd name="T16" fmla="*/ 33 w 33"/>
              <a:gd name="T17" fmla="*/ 17 h 33"/>
              <a:gd name="T18" fmla="*/ 28 w 33"/>
              <a:gd name="T19" fmla="*/ 5 h 33"/>
              <a:gd name="T20" fmla="*/ 17 w 33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2" y="0"/>
                  <a:pt x="8" y="1"/>
                  <a:pt x="5" y="5"/>
                </a:cubicBezTo>
                <a:cubicBezTo>
                  <a:pt x="3" y="3"/>
                  <a:pt x="3" y="3"/>
                  <a:pt x="3" y="3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2" y="33"/>
                  <a:pt x="17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13" name="Freeform 769"/>
          <p:cNvSpPr>
            <a:spLocks noEditPoints="1"/>
          </p:cNvSpPr>
          <p:nvPr/>
        </p:nvSpPr>
        <p:spPr bwMode="auto">
          <a:xfrm>
            <a:off x="12486506" y="-1174752"/>
            <a:ext cx="169863" cy="169863"/>
          </a:xfrm>
          <a:custGeom>
            <a:avLst/>
            <a:gdLst>
              <a:gd name="T0" fmla="*/ 9 w 41"/>
              <a:gd name="T1" fmla="*/ 9 h 41"/>
              <a:gd name="T2" fmla="*/ 21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2 h 41"/>
              <a:gd name="T10" fmla="*/ 21 w 41"/>
              <a:gd name="T11" fmla="*/ 37 h 41"/>
              <a:gd name="T12" fmla="*/ 9 w 41"/>
              <a:gd name="T13" fmla="*/ 32 h 41"/>
              <a:gd name="T14" fmla="*/ 4 w 41"/>
              <a:gd name="T15" fmla="*/ 21 h 41"/>
              <a:gd name="T16" fmla="*/ 9 w 41"/>
              <a:gd name="T17" fmla="*/ 9 h 41"/>
              <a:gd name="T18" fmla="*/ 7 w 41"/>
              <a:gd name="T19" fmla="*/ 7 h 41"/>
              <a:gd name="T20" fmla="*/ 9 w 41"/>
              <a:gd name="T21" fmla="*/ 9 h 41"/>
              <a:gd name="T22" fmla="*/ 21 w 41"/>
              <a:gd name="T23" fmla="*/ 0 h 41"/>
              <a:gd name="T24" fmla="*/ 21 w 41"/>
              <a:gd name="T25" fmla="*/ 0 h 41"/>
              <a:gd name="T26" fmla="*/ 6 w 41"/>
              <a:gd name="T27" fmla="*/ 6 h 41"/>
              <a:gd name="T28" fmla="*/ 6 w 41"/>
              <a:gd name="T29" fmla="*/ 6 h 41"/>
              <a:gd name="T30" fmla="*/ 0 w 41"/>
              <a:gd name="T31" fmla="*/ 17 h 41"/>
              <a:gd name="T32" fmla="*/ 0 w 41"/>
              <a:gd name="T33" fmla="*/ 21 h 41"/>
              <a:gd name="T34" fmla="*/ 0 w 41"/>
              <a:gd name="T35" fmla="*/ 21 h 41"/>
              <a:gd name="T36" fmla="*/ 6 w 41"/>
              <a:gd name="T37" fmla="*/ 35 h 41"/>
              <a:gd name="T38" fmla="*/ 21 w 41"/>
              <a:gd name="T39" fmla="*/ 41 h 41"/>
              <a:gd name="T40" fmla="*/ 21 w 41"/>
              <a:gd name="T41" fmla="*/ 41 h 41"/>
              <a:gd name="T42" fmla="*/ 35 w 41"/>
              <a:gd name="T43" fmla="*/ 35 h 41"/>
              <a:gd name="T44" fmla="*/ 41 w 41"/>
              <a:gd name="T45" fmla="*/ 21 h 41"/>
              <a:gd name="T46" fmla="*/ 41 w 41"/>
              <a:gd name="T47" fmla="*/ 21 h 41"/>
              <a:gd name="T48" fmla="*/ 41 w 41"/>
              <a:gd name="T49" fmla="*/ 17 h 41"/>
              <a:gd name="T50" fmla="*/ 35 w 41"/>
              <a:gd name="T51" fmla="*/ 6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5"/>
                  <a:pt x="16" y="4"/>
                  <a:pt x="21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6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7" y="7"/>
                  <a:pt x="7" y="7"/>
                  <a:pt x="7" y="7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3" y="9"/>
                  <a:pt x="1" y="13"/>
                  <a:pt x="0" y="17"/>
                </a:cubicBezTo>
                <a:cubicBezTo>
                  <a:pt x="0" y="18"/>
                  <a:pt x="0" y="19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19"/>
                  <a:pt x="41" y="18"/>
                  <a:pt x="41" y="17"/>
                </a:cubicBezTo>
                <a:cubicBezTo>
                  <a:pt x="40" y="13"/>
                  <a:pt x="38" y="9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14" name="Freeform 770"/>
          <p:cNvSpPr>
            <a:spLocks/>
          </p:cNvSpPr>
          <p:nvPr/>
        </p:nvSpPr>
        <p:spPr bwMode="auto">
          <a:xfrm>
            <a:off x="11694343" y="-163830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15" name="Freeform 771"/>
          <p:cNvSpPr>
            <a:spLocks noEditPoints="1"/>
          </p:cNvSpPr>
          <p:nvPr/>
        </p:nvSpPr>
        <p:spPr bwMode="auto">
          <a:xfrm>
            <a:off x="11678468" y="-1655765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2 h 41"/>
              <a:gd name="T10" fmla="*/ 20 w 41"/>
              <a:gd name="T11" fmla="*/ 37 h 41"/>
              <a:gd name="T12" fmla="*/ 9 w 41"/>
              <a:gd name="T13" fmla="*/ 32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6 w 41"/>
              <a:gd name="T29" fmla="*/ 6 h 41"/>
              <a:gd name="T30" fmla="*/ 6 w 41"/>
              <a:gd name="T31" fmla="*/ 6 h 41"/>
              <a:gd name="T32" fmla="*/ 6 w 41"/>
              <a:gd name="T33" fmla="*/ 6 h 41"/>
              <a:gd name="T34" fmla="*/ 0 w 41"/>
              <a:gd name="T35" fmla="*/ 21 h 41"/>
              <a:gd name="T36" fmla="*/ 6 w 41"/>
              <a:gd name="T37" fmla="*/ 35 h 41"/>
              <a:gd name="T38" fmla="*/ 20 w 41"/>
              <a:gd name="T39" fmla="*/ 41 h 41"/>
              <a:gd name="T40" fmla="*/ 20 w 41"/>
              <a:gd name="T41" fmla="*/ 41 h 41"/>
              <a:gd name="T42" fmla="*/ 20 w 41"/>
              <a:gd name="T43" fmla="*/ 41 h 41"/>
              <a:gd name="T44" fmla="*/ 24 w 41"/>
              <a:gd name="T45" fmla="*/ 41 h 41"/>
              <a:gd name="T46" fmla="*/ 35 w 41"/>
              <a:gd name="T47" fmla="*/ 35 h 41"/>
              <a:gd name="T48" fmla="*/ 41 w 41"/>
              <a:gd name="T49" fmla="*/ 21 h 41"/>
              <a:gd name="T50" fmla="*/ 35 w 41"/>
              <a:gd name="T51" fmla="*/ 6 h 41"/>
              <a:gd name="T52" fmla="*/ 25 w 41"/>
              <a:gd name="T53" fmla="*/ 0 h 41"/>
              <a:gd name="T54" fmla="*/ 21 w 41"/>
              <a:gd name="T55" fmla="*/ 0 h 41"/>
              <a:gd name="T56" fmla="*/ 20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6"/>
                  <a:pt x="37" y="21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3" y="41"/>
                  <a:pt x="24" y="41"/>
                </a:cubicBezTo>
                <a:cubicBezTo>
                  <a:pt x="28" y="40"/>
                  <a:pt x="32" y="38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2" y="3"/>
                  <a:pt x="28" y="1"/>
                  <a:pt x="25" y="0"/>
                </a:cubicBezTo>
                <a:cubicBezTo>
                  <a:pt x="23" y="0"/>
                  <a:pt x="22" y="0"/>
                  <a:pt x="21" y="0"/>
                </a:cubicBezTo>
                <a:cubicBezTo>
                  <a:pt x="21" y="0"/>
                  <a:pt x="20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16" name="Freeform 772"/>
          <p:cNvSpPr>
            <a:spLocks noEditPoints="1"/>
          </p:cNvSpPr>
          <p:nvPr/>
        </p:nvSpPr>
        <p:spPr bwMode="auto">
          <a:xfrm>
            <a:off x="9368655" y="517526"/>
            <a:ext cx="236538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7 w 57"/>
              <a:gd name="T19" fmla="*/ 7 h 57"/>
              <a:gd name="T20" fmla="*/ 9 w 57"/>
              <a:gd name="T21" fmla="*/ 8 h 57"/>
              <a:gd name="T22" fmla="*/ 0 w 57"/>
              <a:gd name="T23" fmla="*/ 28 h 57"/>
              <a:gd name="T24" fmla="*/ 9 w 57"/>
              <a:gd name="T25" fmla="*/ 48 h 57"/>
              <a:gd name="T26" fmla="*/ 29 w 57"/>
              <a:gd name="T27" fmla="*/ 57 h 57"/>
              <a:gd name="T28" fmla="*/ 49 w 57"/>
              <a:gd name="T29" fmla="*/ 48 h 57"/>
              <a:gd name="T30" fmla="*/ 57 w 57"/>
              <a:gd name="T31" fmla="*/ 28 h 57"/>
              <a:gd name="T32" fmla="*/ 49 w 57"/>
              <a:gd name="T33" fmla="*/ 8 h 57"/>
              <a:gd name="T34" fmla="*/ 29 w 57"/>
              <a:gd name="T3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10"/>
                  <a:pt x="29" y="10"/>
                </a:cubicBezTo>
                <a:cubicBezTo>
                  <a:pt x="33" y="10"/>
                  <a:pt x="38" y="11"/>
                  <a:pt x="42" y="15"/>
                </a:cubicBezTo>
                <a:cubicBezTo>
                  <a:pt x="49" y="22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7" y="7"/>
                  <a:pt x="7" y="7"/>
                  <a:pt x="7" y="7"/>
                </a:cubicBezTo>
                <a:cubicBezTo>
                  <a:pt x="9" y="8"/>
                  <a:pt x="9" y="8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8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17" name="Freeform 773"/>
          <p:cNvSpPr>
            <a:spLocks noEditPoints="1"/>
          </p:cNvSpPr>
          <p:nvPr/>
        </p:nvSpPr>
        <p:spPr bwMode="auto">
          <a:xfrm>
            <a:off x="9352780" y="500064"/>
            <a:ext cx="269875" cy="269876"/>
          </a:xfrm>
          <a:custGeom>
            <a:avLst/>
            <a:gdLst>
              <a:gd name="T0" fmla="*/ 13 w 65"/>
              <a:gd name="T1" fmla="*/ 12 h 65"/>
              <a:gd name="T2" fmla="*/ 33 w 65"/>
              <a:gd name="T3" fmla="*/ 4 h 65"/>
              <a:gd name="T4" fmla="*/ 53 w 65"/>
              <a:gd name="T5" fmla="*/ 12 h 65"/>
              <a:gd name="T6" fmla="*/ 61 w 65"/>
              <a:gd name="T7" fmla="*/ 32 h 65"/>
              <a:gd name="T8" fmla="*/ 53 w 65"/>
              <a:gd name="T9" fmla="*/ 52 h 65"/>
              <a:gd name="T10" fmla="*/ 33 w 65"/>
              <a:gd name="T11" fmla="*/ 61 h 65"/>
              <a:gd name="T12" fmla="*/ 13 w 65"/>
              <a:gd name="T13" fmla="*/ 52 h 65"/>
              <a:gd name="T14" fmla="*/ 4 w 65"/>
              <a:gd name="T15" fmla="*/ 32 h 65"/>
              <a:gd name="T16" fmla="*/ 13 w 65"/>
              <a:gd name="T17" fmla="*/ 12 h 65"/>
              <a:gd name="T18" fmla="*/ 11 w 65"/>
              <a:gd name="T19" fmla="*/ 11 h 65"/>
              <a:gd name="T20" fmla="*/ 13 w 65"/>
              <a:gd name="T21" fmla="*/ 12 h 65"/>
              <a:gd name="T22" fmla="*/ 33 w 65"/>
              <a:gd name="T23" fmla="*/ 0 h 65"/>
              <a:gd name="T24" fmla="*/ 33 w 65"/>
              <a:gd name="T25" fmla="*/ 0 h 65"/>
              <a:gd name="T26" fmla="*/ 10 w 65"/>
              <a:gd name="T27" fmla="*/ 9 h 65"/>
              <a:gd name="T28" fmla="*/ 10 w 65"/>
              <a:gd name="T29" fmla="*/ 9 h 65"/>
              <a:gd name="T30" fmla="*/ 0 w 65"/>
              <a:gd name="T31" fmla="*/ 32 h 65"/>
              <a:gd name="T32" fmla="*/ 10 w 65"/>
              <a:gd name="T33" fmla="*/ 55 h 65"/>
              <a:gd name="T34" fmla="*/ 33 w 65"/>
              <a:gd name="T35" fmla="*/ 65 h 65"/>
              <a:gd name="T36" fmla="*/ 33 w 65"/>
              <a:gd name="T37" fmla="*/ 65 h 65"/>
              <a:gd name="T38" fmla="*/ 56 w 65"/>
              <a:gd name="T39" fmla="*/ 55 h 65"/>
              <a:gd name="T40" fmla="*/ 65 w 65"/>
              <a:gd name="T41" fmla="*/ 32 h 65"/>
              <a:gd name="T42" fmla="*/ 56 w 65"/>
              <a:gd name="T43" fmla="*/ 10 h 65"/>
              <a:gd name="T44" fmla="*/ 56 w 65"/>
              <a:gd name="T45" fmla="*/ 9 h 65"/>
              <a:gd name="T46" fmla="*/ 54 w 65"/>
              <a:gd name="T47" fmla="*/ 8 h 65"/>
              <a:gd name="T48" fmla="*/ 33 w 65"/>
              <a:gd name="T4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5">
                <a:moveTo>
                  <a:pt x="13" y="12"/>
                </a:move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2"/>
                </a:cubicBezTo>
                <a:cubicBezTo>
                  <a:pt x="47" y="58"/>
                  <a:pt x="40" y="61"/>
                  <a:pt x="33" y="61"/>
                </a:cubicBezTo>
                <a:cubicBezTo>
                  <a:pt x="25" y="61"/>
                  <a:pt x="18" y="58"/>
                  <a:pt x="13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1" y="11"/>
                  <a:pt x="11" y="11"/>
                  <a:pt x="11" y="11"/>
                </a:cubicBezTo>
                <a:cubicBezTo>
                  <a:pt x="13" y="12"/>
                  <a:pt x="13" y="12"/>
                  <a:pt x="13" y="1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4" y="16"/>
                  <a:pt x="0" y="24"/>
                  <a:pt x="0" y="32"/>
                </a:cubicBezTo>
                <a:cubicBezTo>
                  <a:pt x="0" y="41"/>
                  <a:pt x="4" y="49"/>
                  <a:pt x="10" y="55"/>
                </a:cubicBezTo>
                <a:cubicBezTo>
                  <a:pt x="16" y="61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1"/>
                  <a:pt x="56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24"/>
                  <a:pt x="62" y="17"/>
                  <a:pt x="56" y="10"/>
                </a:cubicBezTo>
                <a:cubicBezTo>
                  <a:pt x="56" y="10"/>
                  <a:pt x="56" y="10"/>
                  <a:pt x="56" y="9"/>
                </a:cubicBezTo>
                <a:cubicBezTo>
                  <a:pt x="55" y="9"/>
                  <a:pt x="54" y="8"/>
                  <a:pt x="54" y="8"/>
                </a:cubicBezTo>
                <a:cubicBezTo>
                  <a:pt x="48" y="3"/>
                  <a:pt x="40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18" name="Freeform 774"/>
          <p:cNvSpPr>
            <a:spLocks/>
          </p:cNvSpPr>
          <p:nvPr/>
        </p:nvSpPr>
        <p:spPr bwMode="auto">
          <a:xfrm>
            <a:off x="9401992" y="558801"/>
            <a:ext cx="169863" cy="153988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19" name="Freeform 775"/>
          <p:cNvSpPr>
            <a:spLocks noEditPoints="1"/>
          </p:cNvSpPr>
          <p:nvPr/>
        </p:nvSpPr>
        <p:spPr bwMode="auto">
          <a:xfrm>
            <a:off x="10484667" y="1773241"/>
            <a:ext cx="234950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8 w 57"/>
              <a:gd name="T19" fmla="*/ 8 h 56"/>
              <a:gd name="T20" fmla="*/ 0 w 57"/>
              <a:gd name="T21" fmla="*/ 28 h 56"/>
              <a:gd name="T22" fmla="*/ 8 w 57"/>
              <a:gd name="T23" fmla="*/ 48 h 56"/>
              <a:gd name="T24" fmla="*/ 28 w 57"/>
              <a:gd name="T25" fmla="*/ 56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8" y="9"/>
                </a:cubicBezTo>
                <a:cubicBezTo>
                  <a:pt x="33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8" y="8"/>
                </a:cubicBezTo>
                <a:cubicBezTo>
                  <a:pt x="43" y="2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20" name="Freeform 776"/>
          <p:cNvSpPr>
            <a:spLocks noEditPoints="1"/>
          </p:cNvSpPr>
          <p:nvPr/>
        </p:nvSpPr>
        <p:spPr bwMode="auto">
          <a:xfrm>
            <a:off x="10467205" y="1757366"/>
            <a:ext cx="269875" cy="265113"/>
          </a:xfrm>
          <a:custGeom>
            <a:avLst/>
            <a:gdLst>
              <a:gd name="T0" fmla="*/ 12 w 65"/>
              <a:gd name="T1" fmla="*/ 12 h 64"/>
              <a:gd name="T2" fmla="*/ 32 w 65"/>
              <a:gd name="T3" fmla="*/ 4 h 64"/>
              <a:gd name="T4" fmla="*/ 52 w 65"/>
              <a:gd name="T5" fmla="*/ 12 h 64"/>
              <a:gd name="T6" fmla="*/ 61 w 65"/>
              <a:gd name="T7" fmla="*/ 32 h 64"/>
              <a:gd name="T8" fmla="*/ 52 w 65"/>
              <a:gd name="T9" fmla="*/ 52 h 64"/>
              <a:gd name="T10" fmla="*/ 32 w 65"/>
              <a:gd name="T11" fmla="*/ 60 h 64"/>
              <a:gd name="T12" fmla="*/ 12 w 65"/>
              <a:gd name="T13" fmla="*/ 52 h 64"/>
              <a:gd name="T14" fmla="*/ 4 w 65"/>
              <a:gd name="T15" fmla="*/ 32 h 64"/>
              <a:gd name="T16" fmla="*/ 12 w 65"/>
              <a:gd name="T17" fmla="*/ 12 h 64"/>
              <a:gd name="T18" fmla="*/ 12 w 65"/>
              <a:gd name="T19" fmla="*/ 12 h 64"/>
              <a:gd name="T20" fmla="*/ 32 w 65"/>
              <a:gd name="T21" fmla="*/ 0 h 64"/>
              <a:gd name="T22" fmla="*/ 32 w 65"/>
              <a:gd name="T23" fmla="*/ 0 h 64"/>
              <a:gd name="T24" fmla="*/ 10 w 65"/>
              <a:gd name="T25" fmla="*/ 9 h 64"/>
              <a:gd name="T26" fmla="*/ 10 w 65"/>
              <a:gd name="T27" fmla="*/ 9 h 64"/>
              <a:gd name="T28" fmla="*/ 0 w 65"/>
              <a:gd name="T29" fmla="*/ 32 h 64"/>
              <a:gd name="T30" fmla="*/ 10 w 65"/>
              <a:gd name="T31" fmla="*/ 55 h 64"/>
              <a:gd name="T32" fmla="*/ 32 w 65"/>
              <a:gd name="T33" fmla="*/ 64 h 64"/>
              <a:gd name="T34" fmla="*/ 32 w 65"/>
              <a:gd name="T35" fmla="*/ 64 h 64"/>
              <a:gd name="T36" fmla="*/ 55 w 65"/>
              <a:gd name="T37" fmla="*/ 55 h 64"/>
              <a:gd name="T38" fmla="*/ 65 w 65"/>
              <a:gd name="T39" fmla="*/ 32 h 64"/>
              <a:gd name="T40" fmla="*/ 55 w 65"/>
              <a:gd name="T41" fmla="*/ 9 h 64"/>
              <a:gd name="T42" fmla="*/ 38 w 65"/>
              <a:gd name="T43" fmla="*/ 0 h 64"/>
              <a:gd name="T44" fmla="*/ 34 w 65"/>
              <a:gd name="T45" fmla="*/ 0 h 64"/>
              <a:gd name="T46" fmla="*/ 32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12" y="12"/>
                </a:moveTo>
                <a:cubicBezTo>
                  <a:pt x="18" y="6"/>
                  <a:pt x="25" y="4"/>
                  <a:pt x="32" y="4"/>
                </a:cubicBezTo>
                <a:cubicBezTo>
                  <a:pt x="40" y="4"/>
                  <a:pt x="47" y="6"/>
                  <a:pt x="52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2" y="52"/>
                </a:cubicBezTo>
                <a:cubicBezTo>
                  <a:pt x="47" y="58"/>
                  <a:pt x="40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10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62" y="49"/>
                  <a:pt x="65" y="40"/>
                  <a:pt x="65" y="32"/>
                </a:cubicBezTo>
                <a:cubicBezTo>
                  <a:pt x="65" y="24"/>
                  <a:pt x="62" y="15"/>
                  <a:pt x="55" y="9"/>
                </a:cubicBezTo>
                <a:cubicBezTo>
                  <a:pt x="50" y="4"/>
                  <a:pt x="45" y="1"/>
                  <a:pt x="38" y="0"/>
                </a:cubicBezTo>
                <a:cubicBezTo>
                  <a:pt x="37" y="0"/>
                  <a:pt x="36" y="0"/>
                  <a:pt x="34" y="0"/>
                </a:cubicBezTo>
                <a:cubicBezTo>
                  <a:pt x="34" y="0"/>
                  <a:pt x="33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21" name="Freeform 777"/>
          <p:cNvSpPr>
            <a:spLocks/>
          </p:cNvSpPr>
          <p:nvPr/>
        </p:nvSpPr>
        <p:spPr bwMode="auto">
          <a:xfrm>
            <a:off x="10518005" y="1811341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22" name="Freeform 778"/>
          <p:cNvSpPr>
            <a:spLocks noEditPoints="1"/>
          </p:cNvSpPr>
          <p:nvPr/>
        </p:nvSpPr>
        <p:spPr bwMode="auto">
          <a:xfrm>
            <a:off x="11010130" y="3659195"/>
            <a:ext cx="236538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9 w 57"/>
              <a:gd name="T19" fmla="*/ 8 h 57"/>
              <a:gd name="T20" fmla="*/ 0 w 57"/>
              <a:gd name="T21" fmla="*/ 28 h 57"/>
              <a:gd name="T22" fmla="*/ 9 w 57"/>
              <a:gd name="T23" fmla="*/ 48 h 57"/>
              <a:gd name="T24" fmla="*/ 29 w 57"/>
              <a:gd name="T25" fmla="*/ 57 h 57"/>
              <a:gd name="T26" fmla="*/ 49 w 57"/>
              <a:gd name="T27" fmla="*/ 48 h 57"/>
              <a:gd name="T28" fmla="*/ 57 w 57"/>
              <a:gd name="T29" fmla="*/ 28 h 57"/>
              <a:gd name="T30" fmla="*/ 49 w 57"/>
              <a:gd name="T31" fmla="*/ 8 h 57"/>
              <a:gd name="T32" fmla="*/ 29 w 57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10"/>
                  <a:pt x="29" y="10"/>
                </a:cubicBezTo>
                <a:cubicBezTo>
                  <a:pt x="33" y="10"/>
                  <a:pt x="38" y="11"/>
                  <a:pt x="42" y="15"/>
                </a:cubicBezTo>
                <a:cubicBezTo>
                  <a:pt x="49" y="22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8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23" name="Freeform 779"/>
          <p:cNvSpPr>
            <a:spLocks noEditPoints="1"/>
          </p:cNvSpPr>
          <p:nvPr/>
        </p:nvSpPr>
        <p:spPr bwMode="auto">
          <a:xfrm>
            <a:off x="10994255" y="3643320"/>
            <a:ext cx="268288" cy="269876"/>
          </a:xfrm>
          <a:custGeom>
            <a:avLst/>
            <a:gdLst>
              <a:gd name="T0" fmla="*/ 13 w 65"/>
              <a:gd name="T1" fmla="*/ 12 h 65"/>
              <a:gd name="T2" fmla="*/ 33 w 65"/>
              <a:gd name="T3" fmla="*/ 4 h 65"/>
              <a:gd name="T4" fmla="*/ 53 w 65"/>
              <a:gd name="T5" fmla="*/ 12 h 65"/>
              <a:gd name="T6" fmla="*/ 61 w 65"/>
              <a:gd name="T7" fmla="*/ 32 h 65"/>
              <a:gd name="T8" fmla="*/ 53 w 65"/>
              <a:gd name="T9" fmla="*/ 52 h 65"/>
              <a:gd name="T10" fmla="*/ 33 w 65"/>
              <a:gd name="T11" fmla="*/ 61 h 65"/>
              <a:gd name="T12" fmla="*/ 13 w 65"/>
              <a:gd name="T13" fmla="*/ 52 h 65"/>
              <a:gd name="T14" fmla="*/ 4 w 65"/>
              <a:gd name="T15" fmla="*/ 32 h 65"/>
              <a:gd name="T16" fmla="*/ 13 w 65"/>
              <a:gd name="T17" fmla="*/ 12 h 65"/>
              <a:gd name="T18" fmla="*/ 13 w 65"/>
              <a:gd name="T19" fmla="*/ 12 h 65"/>
              <a:gd name="T20" fmla="*/ 33 w 65"/>
              <a:gd name="T21" fmla="*/ 0 h 65"/>
              <a:gd name="T22" fmla="*/ 33 w 65"/>
              <a:gd name="T23" fmla="*/ 0 h 65"/>
              <a:gd name="T24" fmla="*/ 10 w 65"/>
              <a:gd name="T25" fmla="*/ 9 h 65"/>
              <a:gd name="T26" fmla="*/ 10 w 65"/>
              <a:gd name="T27" fmla="*/ 9 h 65"/>
              <a:gd name="T28" fmla="*/ 0 w 65"/>
              <a:gd name="T29" fmla="*/ 32 h 65"/>
              <a:gd name="T30" fmla="*/ 10 w 65"/>
              <a:gd name="T31" fmla="*/ 55 h 65"/>
              <a:gd name="T32" fmla="*/ 33 w 65"/>
              <a:gd name="T33" fmla="*/ 65 h 65"/>
              <a:gd name="T34" fmla="*/ 33 w 65"/>
              <a:gd name="T35" fmla="*/ 65 h 65"/>
              <a:gd name="T36" fmla="*/ 56 w 65"/>
              <a:gd name="T37" fmla="*/ 55 h 65"/>
              <a:gd name="T38" fmla="*/ 65 w 65"/>
              <a:gd name="T39" fmla="*/ 32 h 65"/>
              <a:gd name="T40" fmla="*/ 56 w 65"/>
              <a:gd name="T41" fmla="*/ 9 h 65"/>
              <a:gd name="T42" fmla="*/ 39 w 65"/>
              <a:gd name="T43" fmla="*/ 1 h 65"/>
              <a:gd name="T44" fmla="*/ 35 w 65"/>
              <a:gd name="T45" fmla="*/ 0 h 65"/>
              <a:gd name="T46" fmla="*/ 33 w 65"/>
              <a:gd name="T4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5">
                <a:moveTo>
                  <a:pt x="13" y="12"/>
                </a:move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2"/>
                </a:cubicBezTo>
                <a:cubicBezTo>
                  <a:pt x="47" y="58"/>
                  <a:pt x="40" y="61"/>
                  <a:pt x="33" y="61"/>
                </a:cubicBezTo>
                <a:cubicBezTo>
                  <a:pt x="25" y="61"/>
                  <a:pt x="18" y="58"/>
                  <a:pt x="13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3" y="12"/>
                  <a:pt x="13" y="12"/>
                  <a:pt x="13" y="1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1"/>
                  <a:pt x="3" y="49"/>
                  <a:pt x="10" y="55"/>
                </a:cubicBezTo>
                <a:cubicBezTo>
                  <a:pt x="16" y="62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6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24"/>
                  <a:pt x="62" y="16"/>
                  <a:pt x="56" y="9"/>
                </a:cubicBezTo>
                <a:cubicBezTo>
                  <a:pt x="51" y="5"/>
                  <a:pt x="45" y="2"/>
                  <a:pt x="39" y="1"/>
                </a:cubicBezTo>
                <a:cubicBezTo>
                  <a:pt x="38" y="0"/>
                  <a:pt x="36" y="0"/>
                  <a:pt x="35" y="0"/>
                </a:cubicBezTo>
                <a:cubicBezTo>
                  <a:pt x="34" y="0"/>
                  <a:pt x="33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24" name="Freeform 780"/>
          <p:cNvSpPr>
            <a:spLocks/>
          </p:cNvSpPr>
          <p:nvPr/>
        </p:nvSpPr>
        <p:spPr bwMode="auto">
          <a:xfrm>
            <a:off x="11043468" y="3702057"/>
            <a:ext cx="169863" cy="152400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25" name="Freeform 781"/>
          <p:cNvSpPr>
            <a:spLocks noEditPoints="1"/>
          </p:cNvSpPr>
          <p:nvPr/>
        </p:nvSpPr>
        <p:spPr bwMode="auto">
          <a:xfrm>
            <a:off x="14612169" y="2851156"/>
            <a:ext cx="231775" cy="236538"/>
          </a:xfrm>
          <a:custGeom>
            <a:avLst/>
            <a:gdLst>
              <a:gd name="T0" fmla="*/ 28 w 56"/>
              <a:gd name="T1" fmla="*/ 47 h 57"/>
              <a:gd name="T2" fmla="*/ 15 w 56"/>
              <a:gd name="T3" fmla="*/ 41 h 57"/>
              <a:gd name="T4" fmla="*/ 15 w 56"/>
              <a:gd name="T5" fmla="*/ 15 h 57"/>
              <a:gd name="T6" fmla="*/ 28 w 56"/>
              <a:gd name="T7" fmla="*/ 10 h 57"/>
              <a:gd name="T8" fmla="*/ 41 w 56"/>
              <a:gd name="T9" fmla="*/ 15 h 57"/>
              <a:gd name="T10" fmla="*/ 41 w 56"/>
              <a:gd name="T11" fmla="*/ 41 h 57"/>
              <a:gd name="T12" fmla="*/ 28 w 56"/>
              <a:gd name="T13" fmla="*/ 47 h 57"/>
              <a:gd name="T14" fmla="*/ 28 w 56"/>
              <a:gd name="T15" fmla="*/ 0 h 57"/>
              <a:gd name="T16" fmla="*/ 8 w 56"/>
              <a:gd name="T17" fmla="*/ 8 h 57"/>
              <a:gd name="T18" fmla="*/ 8 w 56"/>
              <a:gd name="T19" fmla="*/ 8 h 57"/>
              <a:gd name="T20" fmla="*/ 0 w 56"/>
              <a:gd name="T21" fmla="*/ 28 h 57"/>
              <a:gd name="T22" fmla="*/ 8 w 56"/>
              <a:gd name="T23" fmla="*/ 48 h 57"/>
              <a:gd name="T24" fmla="*/ 28 w 56"/>
              <a:gd name="T25" fmla="*/ 57 h 57"/>
              <a:gd name="T26" fmla="*/ 48 w 56"/>
              <a:gd name="T27" fmla="*/ 48 h 57"/>
              <a:gd name="T28" fmla="*/ 56 w 56"/>
              <a:gd name="T29" fmla="*/ 28 h 57"/>
              <a:gd name="T30" fmla="*/ 48 w 56"/>
              <a:gd name="T31" fmla="*/ 8 h 57"/>
              <a:gd name="T32" fmla="*/ 28 w 56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" h="57">
                <a:moveTo>
                  <a:pt x="28" y="47"/>
                </a:moveTo>
                <a:cubicBezTo>
                  <a:pt x="23" y="47"/>
                  <a:pt x="18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8" y="11"/>
                  <a:pt x="23" y="10"/>
                  <a:pt x="28" y="10"/>
                </a:cubicBezTo>
                <a:cubicBezTo>
                  <a:pt x="33" y="10"/>
                  <a:pt x="38" y="11"/>
                  <a:pt x="41" y="15"/>
                </a:cubicBezTo>
                <a:cubicBezTo>
                  <a:pt x="48" y="22"/>
                  <a:pt x="48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3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2" y="14"/>
                  <a:pt x="0" y="21"/>
                  <a:pt x="0" y="28"/>
                </a:cubicBezTo>
                <a:cubicBezTo>
                  <a:pt x="0" y="35"/>
                  <a:pt x="2" y="43"/>
                  <a:pt x="8" y="48"/>
                </a:cubicBezTo>
                <a:cubicBezTo>
                  <a:pt x="13" y="54"/>
                  <a:pt x="21" y="57"/>
                  <a:pt x="28" y="57"/>
                </a:cubicBezTo>
                <a:cubicBezTo>
                  <a:pt x="35" y="57"/>
                  <a:pt x="42" y="54"/>
                  <a:pt x="48" y="48"/>
                </a:cubicBezTo>
                <a:cubicBezTo>
                  <a:pt x="54" y="43"/>
                  <a:pt x="56" y="35"/>
                  <a:pt x="56" y="28"/>
                </a:cubicBezTo>
                <a:cubicBezTo>
                  <a:pt x="56" y="21"/>
                  <a:pt x="54" y="14"/>
                  <a:pt x="48" y="8"/>
                </a:cubicBezTo>
                <a:cubicBezTo>
                  <a:pt x="42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26" name="Freeform 782"/>
          <p:cNvSpPr>
            <a:spLocks noEditPoints="1"/>
          </p:cNvSpPr>
          <p:nvPr/>
        </p:nvSpPr>
        <p:spPr bwMode="auto">
          <a:xfrm>
            <a:off x="14596294" y="2835281"/>
            <a:ext cx="265113" cy="268288"/>
          </a:xfrm>
          <a:custGeom>
            <a:avLst/>
            <a:gdLst>
              <a:gd name="T0" fmla="*/ 12 w 64"/>
              <a:gd name="T1" fmla="*/ 12 h 65"/>
              <a:gd name="T2" fmla="*/ 32 w 64"/>
              <a:gd name="T3" fmla="*/ 4 h 65"/>
              <a:gd name="T4" fmla="*/ 52 w 64"/>
              <a:gd name="T5" fmla="*/ 12 h 65"/>
              <a:gd name="T6" fmla="*/ 60 w 64"/>
              <a:gd name="T7" fmla="*/ 32 h 65"/>
              <a:gd name="T8" fmla="*/ 52 w 64"/>
              <a:gd name="T9" fmla="*/ 52 h 65"/>
              <a:gd name="T10" fmla="*/ 32 w 64"/>
              <a:gd name="T11" fmla="*/ 61 h 65"/>
              <a:gd name="T12" fmla="*/ 12 w 64"/>
              <a:gd name="T13" fmla="*/ 52 h 65"/>
              <a:gd name="T14" fmla="*/ 4 w 64"/>
              <a:gd name="T15" fmla="*/ 32 h 65"/>
              <a:gd name="T16" fmla="*/ 12 w 64"/>
              <a:gd name="T17" fmla="*/ 12 h 65"/>
              <a:gd name="T18" fmla="*/ 12 w 64"/>
              <a:gd name="T19" fmla="*/ 12 h 65"/>
              <a:gd name="T20" fmla="*/ 32 w 64"/>
              <a:gd name="T21" fmla="*/ 0 h 65"/>
              <a:gd name="T22" fmla="*/ 32 w 64"/>
              <a:gd name="T23" fmla="*/ 0 h 65"/>
              <a:gd name="T24" fmla="*/ 9 w 64"/>
              <a:gd name="T25" fmla="*/ 9 h 65"/>
              <a:gd name="T26" fmla="*/ 9 w 64"/>
              <a:gd name="T27" fmla="*/ 9 h 65"/>
              <a:gd name="T28" fmla="*/ 0 w 64"/>
              <a:gd name="T29" fmla="*/ 32 h 65"/>
              <a:gd name="T30" fmla="*/ 9 w 64"/>
              <a:gd name="T31" fmla="*/ 55 h 65"/>
              <a:gd name="T32" fmla="*/ 32 w 64"/>
              <a:gd name="T33" fmla="*/ 65 h 65"/>
              <a:gd name="T34" fmla="*/ 32 w 64"/>
              <a:gd name="T35" fmla="*/ 65 h 65"/>
              <a:gd name="T36" fmla="*/ 55 w 64"/>
              <a:gd name="T37" fmla="*/ 55 h 65"/>
              <a:gd name="T38" fmla="*/ 64 w 64"/>
              <a:gd name="T39" fmla="*/ 32 h 65"/>
              <a:gd name="T40" fmla="*/ 64 w 64"/>
              <a:gd name="T41" fmla="*/ 28 h 65"/>
              <a:gd name="T42" fmla="*/ 63 w 64"/>
              <a:gd name="T43" fmla="*/ 24 h 65"/>
              <a:gd name="T44" fmla="*/ 55 w 64"/>
              <a:gd name="T45" fmla="*/ 9 h 65"/>
              <a:gd name="T46" fmla="*/ 32 w 64"/>
              <a:gd name="T4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65">
                <a:moveTo>
                  <a:pt x="12" y="12"/>
                </a:moveTo>
                <a:cubicBezTo>
                  <a:pt x="17" y="7"/>
                  <a:pt x="25" y="4"/>
                  <a:pt x="32" y="4"/>
                </a:cubicBezTo>
                <a:cubicBezTo>
                  <a:pt x="39" y="4"/>
                  <a:pt x="46" y="7"/>
                  <a:pt x="52" y="12"/>
                </a:cubicBezTo>
                <a:cubicBezTo>
                  <a:pt x="58" y="18"/>
                  <a:pt x="60" y="25"/>
                  <a:pt x="60" y="32"/>
                </a:cubicBezTo>
                <a:cubicBezTo>
                  <a:pt x="60" y="39"/>
                  <a:pt x="58" y="47"/>
                  <a:pt x="52" y="52"/>
                </a:cubicBezTo>
                <a:cubicBezTo>
                  <a:pt x="46" y="58"/>
                  <a:pt x="39" y="61"/>
                  <a:pt x="32" y="61"/>
                </a:cubicBezTo>
                <a:cubicBezTo>
                  <a:pt x="25" y="61"/>
                  <a:pt x="17" y="58"/>
                  <a:pt x="12" y="52"/>
                </a:cubicBezTo>
                <a:cubicBezTo>
                  <a:pt x="6" y="47"/>
                  <a:pt x="4" y="39"/>
                  <a:pt x="4" y="32"/>
                </a:cubicBezTo>
                <a:cubicBezTo>
                  <a:pt x="4" y="25"/>
                  <a:pt x="6" y="18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5" y="3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5" y="61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9" y="61"/>
                  <a:pt x="55" y="55"/>
                </a:cubicBezTo>
                <a:cubicBezTo>
                  <a:pt x="61" y="49"/>
                  <a:pt x="64" y="40"/>
                  <a:pt x="64" y="32"/>
                </a:cubicBezTo>
                <a:cubicBezTo>
                  <a:pt x="64" y="31"/>
                  <a:pt x="64" y="30"/>
                  <a:pt x="64" y="28"/>
                </a:cubicBezTo>
                <a:cubicBezTo>
                  <a:pt x="64" y="27"/>
                  <a:pt x="64" y="26"/>
                  <a:pt x="63" y="24"/>
                </a:cubicBezTo>
                <a:cubicBezTo>
                  <a:pt x="62" y="19"/>
                  <a:pt x="59" y="14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27" name="Freeform 783"/>
          <p:cNvSpPr>
            <a:spLocks/>
          </p:cNvSpPr>
          <p:nvPr/>
        </p:nvSpPr>
        <p:spPr bwMode="auto">
          <a:xfrm>
            <a:off x="14645506" y="2892431"/>
            <a:ext cx="166688" cy="153988"/>
          </a:xfrm>
          <a:custGeom>
            <a:avLst/>
            <a:gdLst>
              <a:gd name="T0" fmla="*/ 20 w 40"/>
              <a:gd name="T1" fmla="*/ 0 h 37"/>
              <a:gd name="T2" fmla="*/ 7 w 40"/>
              <a:gd name="T3" fmla="*/ 5 h 37"/>
              <a:gd name="T4" fmla="*/ 7 w 40"/>
              <a:gd name="T5" fmla="*/ 31 h 37"/>
              <a:gd name="T6" fmla="*/ 20 w 40"/>
              <a:gd name="T7" fmla="*/ 37 h 37"/>
              <a:gd name="T8" fmla="*/ 33 w 40"/>
              <a:gd name="T9" fmla="*/ 31 h 37"/>
              <a:gd name="T10" fmla="*/ 33 w 40"/>
              <a:gd name="T11" fmla="*/ 5 h 37"/>
              <a:gd name="T12" fmla="*/ 20 w 40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37">
                <a:moveTo>
                  <a:pt x="20" y="0"/>
                </a:moveTo>
                <a:cubicBezTo>
                  <a:pt x="15" y="0"/>
                  <a:pt x="10" y="1"/>
                  <a:pt x="7" y="5"/>
                </a:cubicBezTo>
                <a:cubicBezTo>
                  <a:pt x="0" y="12"/>
                  <a:pt x="0" y="24"/>
                  <a:pt x="7" y="31"/>
                </a:cubicBezTo>
                <a:cubicBezTo>
                  <a:pt x="10" y="35"/>
                  <a:pt x="15" y="37"/>
                  <a:pt x="20" y="37"/>
                </a:cubicBezTo>
                <a:cubicBezTo>
                  <a:pt x="25" y="37"/>
                  <a:pt x="30" y="35"/>
                  <a:pt x="33" y="31"/>
                </a:cubicBezTo>
                <a:cubicBezTo>
                  <a:pt x="40" y="24"/>
                  <a:pt x="40" y="12"/>
                  <a:pt x="33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28" name="Freeform 784"/>
          <p:cNvSpPr>
            <a:spLocks noEditPoints="1"/>
          </p:cNvSpPr>
          <p:nvPr/>
        </p:nvSpPr>
        <p:spPr bwMode="auto">
          <a:xfrm>
            <a:off x="10567218" y="2768605"/>
            <a:ext cx="236538" cy="236538"/>
          </a:xfrm>
          <a:custGeom>
            <a:avLst/>
            <a:gdLst>
              <a:gd name="T0" fmla="*/ 28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8 w 57"/>
              <a:gd name="T7" fmla="*/ 10 h 57"/>
              <a:gd name="T8" fmla="*/ 41 w 57"/>
              <a:gd name="T9" fmla="*/ 15 h 57"/>
              <a:gd name="T10" fmla="*/ 41 w 57"/>
              <a:gd name="T11" fmla="*/ 42 h 57"/>
              <a:gd name="T12" fmla="*/ 28 w 57"/>
              <a:gd name="T13" fmla="*/ 47 h 57"/>
              <a:gd name="T14" fmla="*/ 28 w 57"/>
              <a:gd name="T15" fmla="*/ 0 h 57"/>
              <a:gd name="T16" fmla="*/ 8 w 57"/>
              <a:gd name="T17" fmla="*/ 8 h 57"/>
              <a:gd name="T18" fmla="*/ 8 w 57"/>
              <a:gd name="T19" fmla="*/ 8 h 57"/>
              <a:gd name="T20" fmla="*/ 0 w 57"/>
              <a:gd name="T21" fmla="*/ 28 h 57"/>
              <a:gd name="T22" fmla="*/ 8 w 57"/>
              <a:gd name="T23" fmla="*/ 48 h 57"/>
              <a:gd name="T24" fmla="*/ 28 w 57"/>
              <a:gd name="T25" fmla="*/ 57 h 57"/>
              <a:gd name="T26" fmla="*/ 48 w 57"/>
              <a:gd name="T27" fmla="*/ 48 h 57"/>
              <a:gd name="T28" fmla="*/ 57 w 57"/>
              <a:gd name="T29" fmla="*/ 28 h 57"/>
              <a:gd name="T30" fmla="*/ 48 w 57"/>
              <a:gd name="T31" fmla="*/ 8 h 57"/>
              <a:gd name="T32" fmla="*/ 28 w 57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7">
                <a:moveTo>
                  <a:pt x="28" y="47"/>
                </a:moveTo>
                <a:cubicBezTo>
                  <a:pt x="23" y="47"/>
                  <a:pt x="19" y="45"/>
                  <a:pt x="15" y="42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2"/>
                  <a:pt x="23" y="10"/>
                  <a:pt x="28" y="10"/>
                </a:cubicBezTo>
                <a:cubicBezTo>
                  <a:pt x="33" y="10"/>
                  <a:pt x="38" y="12"/>
                  <a:pt x="41" y="15"/>
                </a:cubicBezTo>
                <a:cubicBezTo>
                  <a:pt x="49" y="22"/>
                  <a:pt x="49" y="34"/>
                  <a:pt x="41" y="42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8" y="48"/>
                </a:cubicBezTo>
                <a:cubicBezTo>
                  <a:pt x="14" y="54"/>
                  <a:pt x="21" y="57"/>
                  <a:pt x="28" y="57"/>
                </a:cubicBezTo>
                <a:cubicBezTo>
                  <a:pt x="35" y="57"/>
                  <a:pt x="43" y="54"/>
                  <a:pt x="48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8" y="8"/>
                </a:cubicBezTo>
                <a:cubicBezTo>
                  <a:pt x="43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29" name="Freeform 785"/>
          <p:cNvSpPr>
            <a:spLocks noEditPoints="1"/>
          </p:cNvSpPr>
          <p:nvPr/>
        </p:nvSpPr>
        <p:spPr bwMode="auto">
          <a:xfrm>
            <a:off x="10549755" y="2752730"/>
            <a:ext cx="269875" cy="268288"/>
          </a:xfrm>
          <a:custGeom>
            <a:avLst/>
            <a:gdLst>
              <a:gd name="T0" fmla="*/ 12 w 65"/>
              <a:gd name="T1" fmla="*/ 12 h 65"/>
              <a:gd name="T2" fmla="*/ 32 w 65"/>
              <a:gd name="T3" fmla="*/ 4 h 65"/>
              <a:gd name="T4" fmla="*/ 52 w 65"/>
              <a:gd name="T5" fmla="*/ 12 h 65"/>
              <a:gd name="T6" fmla="*/ 61 w 65"/>
              <a:gd name="T7" fmla="*/ 32 h 65"/>
              <a:gd name="T8" fmla="*/ 52 w 65"/>
              <a:gd name="T9" fmla="*/ 52 h 65"/>
              <a:gd name="T10" fmla="*/ 32 w 65"/>
              <a:gd name="T11" fmla="*/ 61 h 65"/>
              <a:gd name="T12" fmla="*/ 12 w 65"/>
              <a:gd name="T13" fmla="*/ 52 h 65"/>
              <a:gd name="T14" fmla="*/ 4 w 65"/>
              <a:gd name="T15" fmla="*/ 32 h 65"/>
              <a:gd name="T16" fmla="*/ 12 w 65"/>
              <a:gd name="T17" fmla="*/ 12 h 65"/>
              <a:gd name="T18" fmla="*/ 12 w 65"/>
              <a:gd name="T19" fmla="*/ 12 h 65"/>
              <a:gd name="T20" fmla="*/ 32 w 65"/>
              <a:gd name="T21" fmla="*/ 0 h 65"/>
              <a:gd name="T22" fmla="*/ 32 w 65"/>
              <a:gd name="T23" fmla="*/ 0 h 65"/>
              <a:gd name="T24" fmla="*/ 9 w 65"/>
              <a:gd name="T25" fmla="*/ 10 h 65"/>
              <a:gd name="T26" fmla="*/ 9 w 65"/>
              <a:gd name="T27" fmla="*/ 10 h 65"/>
              <a:gd name="T28" fmla="*/ 9 w 65"/>
              <a:gd name="T29" fmla="*/ 10 h 65"/>
              <a:gd name="T30" fmla="*/ 9 w 65"/>
              <a:gd name="T31" fmla="*/ 10 h 65"/>
              <a:gd name="T32" fmla="*/ 9 w 65"/>
              <a:gd name="T33" fmla="*/ 10 h 65"/>
              <a:gd name="T34" fmla="*/ 0 w 65"/>
              <a:gd name="T35" fmla="*/ 32 h 65"/>
              <a:gd name="T36" fmla="*/ 9 w 65"/>
              <a:gd name="T37" fmla="*/ 55 h 65"/>
              <a:gd name="T38" fmla="*/ 32 w 65"/>
              <a:gd name="T39" fmla="*/ 65 h 65"/>
              <a:gd name="T40" fmla="*/ 32 w 65"/>
              <a:gd name="T41" fmla="*/ 65 h 65"/>
              <a:gd name="T42" fmla="*/ 55 w 65"/>
              <a:gd name="T43" fmla="*/ 55 h 65"/>
              <a:gd name="T44" fmla="*/ 64 w 65"/>
              <a:gd name="T45" fmla="*/ 35 h 65"/>
              <a:gd name="T46" fmla="*/ 65 w 65"/>
              <a:gd name="T47" fmla="*/ 32 h 65"/>
              <a:gd name="T48" fmla="*/ 64 w 65"/>
              <a:gd name="T49" fmla="*/ 31 h 65"/>
              <a:gd name="T50" fmla="*/ 55 w 65"/>
              <a:gd name="T51" fmla="*/ 10 h 65"/>
              <a:gd name="T52" fmla="*/ 32 w 65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5">
                <a:moveTo>
                  <a:pt x="12" y="12"/>
                </a:moveTo>
                <a:cubicBezTo>
                  <a:pt x="18" y="7"/>
                  <a:pt x="25" y="4"/>
                  <a:pt x="32" y="4"/>
                </a:cubicBezTo>
                <a:cubicBezTo>
                  <a:pt x="39" y="4"/>
                  <a:pt x="47" y="7"/>
                  <a:pt x="52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2" y="52"/>
                </a:cubicBezTo>
                <a:cubicBezTo>
                  <a:pt x="47" y="58"/>
                  <a:pt x="39" y="61"/>
                  <a:pt x="32" y="61"/>
                </a:cubicBezTo>
                <a:cubicBezTo>
                  <a:pt x="25" y="61"/>
                  <a:pt x="18" y="58"/>
                  <a:pt x="12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1"/>
                  <a:pt x="3" y="49"/>
                  <a:pt x="9" y="55"/>
                </a:cubicBezTo>
                <a:cubicBezTo>
                  <a:pt x="16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9" y="62"/>
                  <a:pt x="55" y="55"/>
                </a:cubicBezTo>
                <a:cubicBezTo>
                  <a:pt x="61" y="50"/>
                  <a:pt x="64" y="42"/>
                  <a:pt x="64" y="35"/>
                </a:cubicBezTo>
                <a:cubicBezTo>
                  <a:pt x="64" y="34"/>
                  <a:pt x="65" y="33"/>
                  <a:pt x="65" y="32"/>
                </a:cubicBezTo>
                <a:cubicBezTo>
                  <a:pt x="65" y="32"/>
                  <a:pt x="65" y="32"/>
                  <a:pt x="64" y="31"/>
                </a:cubicBezTo>
                <a:cubicBezTo>
                  <a:pt x="64" y="23"/>
                  <a:pt x="61" y="15"/>
                  <a:pt x="55" y="10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30" name="Freeform 786"/>
          <p:cNvSpPr>
            <a:spLocks/>
          </p:cNvSpPr>
          <p:nvPr/>
        </p:nvSpPr>
        <p:spPr bwMode="auto">
          <a:xfrm>
            <a:off x="10600555" y="2809881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3 w 41"/>
              <a:gd name="T9" fmla="*/ 32 h 37"/>
              <a:gd name="T10" fmla="*/ 33 w 41"/>
              <a:gd name="T11" fmla="*/ 5 h 37"/>
              <a:gd name="T12" fmla="*/ 20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41" y="24"/>
                  <a:pt x="41" y="12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31" name="Freeform 787"/>
          <p:cNvSpPr>
            <a:spLocks noEditPoints="1"/>
          </p:cNvSpPr>
          <p:nvPr/>
        </p:nvSpPr>
        <p:spPr bwMode="auto">
          <a:xfrm>
            <a:off x="12337281" y="3883033"/>
            <a:ext cx="236538" cy="233363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8 w 57"/>
              <a:gd name="T19" fmla="*/ 8 h 56"/>
              <a:gd name="T20" fmla="*/ 0 w 57"/>
              <a:gd name="T21" fmla="*/ 28 h 56"/>
              <a:gd name="T22" fmla="*/ 8 w 57"/>
              <a:gd name="T23" fmla="*/ 48 h 56"/>
              <a:gd name="T24" fmla="*/ 28 w 57"/>
              <a:gd name="T25" fmla="*/ 56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54" y="43"/>
                  <a:pt x="57" y="35"/>
                  <a:pt x="57" y="28"/>
                </a:cubicBezTo>
                <a:cubicBezTo>
                  <a:pt x="57" y="21"/>
                  <a:pt x="54" y="14"/>
                  <a:pt x="48" y="8"/>
                </a:cubicBezTo>
                <a:cubicBezTo>
                  <a:pt x="43" y="3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32" name="Freeform 788"/>
          <p:cNvSpPr>
            <a:spLocks noEditPoints="1"/>
          </p:cNvSpPr>
          <p:nvPr/>
        </p:nvSpPr>
        <p:spPr bwMode="auto">
          <a:xfrm>
            <a:off x="12319818" y="3867158"/>
            <a:ext cx="269875" cy="265113"/>
          </a:xfrm>
          <a:custGeom>
            <a:avLst/>
            <a:gdLst>
              <a:gd name="T0" fmla="*/ 12 w 65"/>
              <a:gd name="T1" fmla="*/ 12 h 64"/>
              <a:gd name="T2" fmla="*/ 32 w 65"/>
              <a:gd name="T3" fmla="*/ 4 h 64"/>
              <a:gd name="T4" fmla="*/ 52 w 65"/>
              <a:gd name="T5" fmla="*/ 12 h 64"/>
              <a:gd name="T6" fmla="*/ 61 w 65"/>
              <a:gd name="T7" fmla="*/ 32 h 64"/>
              <a:gd name="T8" fmla="*/ 52 w 65"/>
              <a:gd name="T9" fmla="*/ 52 h 64"/>
              <a:gd name="T10" fmla="*/ 32 w 65"/>
              <a:gd name="T11" fmla="*/ 60 h 64"/>
              <a:gd name="T12" fmla="*/ 12 w 65"/>
              <a:gd name="T13" fmla="*/ 52 h 64"/>
              <a:gd name="T14" fmla="*/ 4 w 65"/>
              <a:gd name="T15" fmla="*/ 32 h 64"/>
              <a:gd name="T16" fmla="*/ 12 w 65"/>
              <a:gd name="T17" fmla="*/ 12 h 64"/>
              <a:gd name="T18" fmla="*/ 12 w 65"/>
              <a:gd name="T19" fmla="*/ 12 h 64"/>
              <a:gd name="T20" fmla="*/ 32 w 65"/>
              <a:gd name="T21" fmla="*/ 0 h 64"/>
              <a:gd name="T22" fmla="*/ 32 w 65"/>
              <a:gd name="T23" fmla="*/ 0 h 64"/>
              <a:gd name="T24" fmla="*/ 9 w 65"/>
              <a:gd name="T25" fmla="*/ 9 h 64"/>
              <a:gd name="T26" fmla="*/ 9 w 65"/>
              <a:gd name="T27" fmla="*/ 9 h 64"/>
              <a:gd name="T28" fmla="*/ 0 w 65"/>
              <a:gd name="T29" fmla="*/ 32 h 64"/>
              <a:gd name="T30" fmla="*/ 9 w 65"/>
              <a:gd name="T31" fmla="*/ 55 h 64"/>
              <a:gd name="T32" fmla="*/ 31 w 65"/>
              <a:gd name="T33" fmla="*/ 64 h 64"/>
              <a:gd name="T34" fmla="*/ 32 w 65"/>
              <a:gd name="T35" fmla="*/ 64 h 64"/>
              <a:gd name="T36" fmla="*/ 32 w 65"/>
              <a:gd name="T37" fmla="*/ 64 h 64"/>
              <a:gd name="T38" fmla="*/ 35 w 65"/>
              <a:gd name="T39" fmla="*/ 64 h 64"/>
              <a:gd name="T40" fmla="*/ 55 w 65"/>
              <a:gd name="T41" fmla="*/ 55 h 64"/>
              <a:gd name="T42" fmla="*/ 65 w 65"/>
              <a:gd name="T43" fmla="*/ 32 h 64"/>
              <a:gd name="T44" fmla="*/ 55 w 65"/>
              <a:gd name="T45" fmla="*/ 9 h 64"/>
              <a:gd name="T46" fmla="*/ 32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12" y="12"/>
                </a:moveTo>
                <a:cubicBezTo>
                  <a:pt x="18" y="7"/>
                  <a:pt x="25" y="4"/>
                  <a:pt x="32" y="4"/>
                </a:cubicBezTo>
                <a:cubicBezTo>
                  <a:pt x="40" y="4"/>
                  <a:pt x="47" y="7"/>
                  <a:pt x="52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39"/>
                  <a:pt x="58" y="47"/>
                  <a:pt x="52" y="52"/>
                </a:cubicBezTo>
                <a:cubicBezTo>
                  <a:pt x="47" y="58"/>
                  <a:pt x="40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5" y="61"/>
                  <a:pt x="23" y="64"/>
                  <a:pt x="31" y="64"/>
                </a:cubicBezTo>
                <a:cubicBezTo>
                  <a:pt x="31" y="64"/>
                  <a:pt x="32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3" y="64"/>
                  <a:pt x="34" y="64"/>
                  <a:pt x="35" y="64"/>
                </a:cubicBezTo>
                <a:cubicBezTo>
                  <a:pt x="42" y="64"/>
                  <a:pt x="49" y="61"/>
                  <a:pt x="55" y="55"/>
                </a:cubicBezTo>
                <a:cubicBezTo>
                  <a:pt x="61" y="49"/>
                  <a:pt x="65" y="40"/>
                  <a:pt x="65" y="32"/>
                </a:cubicBezTo>
                <a:cubicBezTo>
                  <a:pt x="65" y="24"/>
                  <a:pt x="61" y="16"/>
                  <a:pt x="55" y="9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33" name="Freeform 789"/>
          <p:cNvSpPr>
            <a:spLocks/>
          </p:cNvSpPr>
          <p:nvPr/>
        </p:nvSpPr>
        <p:spPr bwMode="auto">
          <a:xfrm>
            <a:off x="12370618" y="3921133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34" name="Freeform 790"/>
          <p:cNvSpPr>
            <a:spLocks noEditPoints="1"/>
          </p:cNvSpPr>
          <p:nvPr/>
        </p:nvSpPr>
        <p:spPr bwMode="auto">
          <a:xfrm>
            <a:off x="15023331" y="1243015"/>
            <a:ext cx="231775" cy="236538"/>
          </a:xfrm>
          <a:custGeom>
            <a:avLst/>
            <a:gdLst>
              <a:gd name="T0" fmla="*/ 28 w 56"/>
              <a:gd name="T1" fmla="*/ 47 h 57"/>
              <a:gd name="T2" fmla="*/ 15 w 56"/>
              <a:gd name="T3" fmla="*/ 42 h 57"/>
              <a:gd name="T4" fmla="*/ 15 w 56"/>
              <a:gd name="T5" fmla="*/ 15 h 57"/>
              <a:gd name="T6" fmla="*/ 28 w 56"/>
              <a:gd name="T7" fmla="*/ 10 h 57"/>
              <a:gd name="T8" fmla="*/ 41 w 56"/>
              <a:gd name="T9" fmla="*/ 15 h 57"/>
              <a:gd name="T10" fmla="*/ 41 w 56"/>
              <a:gd name="T11" fmla="*/ 42 h 57"/>
              <a:gd name="T12" fmla="*/ 28 w 56"/>
              <a:gd name="T13" fmla="*/ 47 h 57"/>
              <a:gd name="T14" fmla="*/ 28 w 56"/>
              <a:gd name="T15" fmla="*/ 0 h 57"/>
              <a:gd name="T16" fmla="*/ 8 w 56"/>
              <a:gd name="T17" fmla="*/ 9 h 57"/>
              <a:gd name="T18" fmla="*/ 8 w 56"/>
              <a:gd name="T19" fmla="*/ 9 h 57"/>
              <a:gd name="T20" fmla="*/ 0 w 56"/>
              <a:gd name="T21" fmla="*/ 29 h 57"/>
              <a:gd name="T22" fmla="*/ 8 w 56"/>
              <a:gd name="T23" fmla="*/ 49 h 57"/>
              <a:gd name="T24" fmla="*/ 28 w 56"/>
              <a:gd name="T25" fmla="*/ 57 h 57"/>
              <a:gd name="T26" fmla="*/ 48 w 56"/>
              <a:gd name="T27" fmla="*/ 49 h 57"/>
              <a:gd name="T28" fmla="*/ 56 w 56"/>
              <a:gd name="T29" fmla="*/ 29 h 57"/>
              <a:gd name="T30" fmla="*/ 48 w 56"/>
              <a:gd name="T31" fmla="*/ 9 h 57"/>
              <a:gd name="T32" fmla="*/ 28 w 56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" h="57">
                <a:moveTo>
                  <a:pt x="28" y="47"/>
                </a:moveTo>
                <a:cubicBezTo>
                  <a:pt x="23" y="47"/>
                  <a:pt x="18" y="46"/>
                  <a:pt x="15" y="42"/>
                </a:cubicBezTo>
                <a:cubicBezTo>
                  <a:pt x="7" y="35"/>
                  <a:pt x="7" y="23"/>
                  <a:pt x="15" y="15"/>
                </a:cubicBezTo>
                <a:cubicBezTo>
                  <a:pt x="18" y="12"/>
                  <a:pt x="23" y="10"/>
                  <a:pt x="28" y="10"/>
                </a:cubicBezTo>
                <a:cubicBezTo>
                  <a:pt x="33" y="10"/>
                  <a:pt x="38" y="12"/>
                  <a:pt x="41" y="15"/>
                </a:cubicBezTo>
                <a:cubicBezTo>
                  <a:pt x="48" y="23"/>
                  <a:pt x="48" y="35"/>
                  <a:pt x="41" y="42"/>
                </a:cubicBezTo>
                <a:cubicBezTo>
                  <a:pt x="38" y="46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3" y="3"/>
                  <a:pt x="8" y="9"/>
                </a:cubicBezTo>
                <a:cubicBezTo>
                  <a:pt x="8" y="9"/>
                  <a:pt x="8" y="9"/>
                  <a:pt x="8" y="9"/>
                </a:cubicBezTo>
                <a:cubicBezTo>
                  <a:pt x="2" y="14"/>
                  <a:pt x="0" y="21"/>
                  <a:pt x="0" y="29"/>
                </a:cubicBezTo>
                <a:cubicBezTo>
                  <a:pt x="0" y="36"/>
                  <a:pt x="2" y="43"/>
                  <a:pt x="8" y="49"/>
                </a:cubicBezTo>
                <a:cubicBezTo>
                  <a:pt x="13" y="54"/>
                  <a:pt x="21" y="57"/>
                  <a:pt x="28" y="57"/>
                </a:cubicBezTo>
                <a:cubicBezTo>
                  <a:pt x="35" y="57"/>
                  <a:pt x="42" y="54"/>
                  <a:pt x="48" y="49"/>
                </a:cubicBezTo>
                <a:cubicBezTo>
                  <a:pt x="54" y="43"/>
                  <a:pt x="56" y="36"/>
                  <a:pt x="56" y="29"/>
                </a:cubicBezTo>
                <a:cubicBezTo>
                  <a:pt x="56" y="21"/>
                  <a:pt x="54" y="14"/>
                  <a:pt x="48" y="9"/>
                </a:cubicBezTo>
                <a:cubicBezTo>
                  <a:pt x="42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35" name="Freeform 791"/>
          <p:cNvSpPr>
            <a:spLocks noEditPoints="1"/>
          </p:cNvSpPr>
          <p:nvPr/>
        </p:nvSpPr>
        <p:spPr bwMode="auto">
          <a:xfrm>
            <a:off x="15005869" y="1225553"/>
            <a:ext cx="265113" cy="269876"/>
          </a:xfrm>
          <a:custGeom>
            <a:avLst/>
            <a:gdLst>
              <a:gd name="T0" fmla="*/ 12 w 64"/>
              <a:gd name="T1" fmla="*/ 13 h 65"/>
              <a:gd name="T2" fmla="*/ 32 w 64"/>
              <a:gd name="T3" fmla="*/ 4 h 65"/>
              <a:gd name="T4" fmla="*/ 52 w 64"/>
              <a:gd name="T5" fmla="*/ 13 h 65"/>
              <a:gd name="T6" fmla="*/ 60 w 64"/>
              <a:gd name="T7" fmla="*/ 33 h 65"/>
              <a:gd name="T8" fmla="*/ 52 w 64"/>
              <a:gd name="T9" fmla="*/ 53 h 65"/>
              <a:gd name="T10" fmla="*/ 32 w 64"/>
              <a:gd name="T11" fmla="*/ 61 h 65"/>
              <a:gd name="T12" fmla="*/ 12 w 64"/>
              <a:gd name="T13" fmla="*/ 53 h 65"/>
              <a:gd name="T14" fmla="*/ 4 w 64"/>
              <a:gd name="T15" fmla="*/ 33 h 65"/>
              <a:gd name="T16" fmla="*/ 12 w 64"/>
              <a:gd name="T17" fmla="*/ 13 h 65"/>
              <a:gd name="T18" fmla="*/ 12 w 64"/>
              <a:gd name="T19" fmla="*/ 13 h 65"/>
              <a:gd name="T20" fmla="*/ 32 w 64"/>
              <a:gd name="T21" fmla="*/ 0 h 65"/>
              <a:gd name="T22" fmla="*/ 32 w 64"/>
              <a:gd name="T23" fmla="*/ 0 h 65"/>
              <a:gd name="T24" fmla="*/ 9 w 64"/>
              <a:gd name="T25" fmla="*/ 10 h 65"/>
              <a:gd name="T26" fmla="*/ 9 w 64"/>
              <a:gd name="T27" fmla="*/ 10 h 65"/>
              <a:gd name="T28" fmla="*/ 0 w 64"/>
              <a:gd name="T29" fmla="*/ 28 h 65"/>
              <a:gd name="T30" fmla="*/ 0 w 64"/>
              <a:gd name="T31" fmla="*/ 32 h 65"/>
              <a:gd name="T32" fmla="*/ 0 w 64"/>
              <a:gd name="T33" fmla="*/ 33 h 65"/>
              <a:gd name="T34" fmla="*/ 9 w 64"/>
              <a:gd name="T35" fmla="*/ 56 h 65"/>
              <a:gd name="T36" fmla="*/ 32 w 64"/>
              <a:gd name="T37" fmla="*/ 65 h 65"/>
              <a:gd name="T38" fmla="*/ 32 w 64"/>
              <a:gd name="T39" fmla="*/ 65 h 65"/>
              <a:gd name="T40" fmla="*/ 55 w 64"/>
              <a:gd name="T41" fmla="*/ 56 h 65"/>
              <a:gd name="T42" fmla="*/ 64 w 64"/>
              <a:gd name="T43" fmla="*/ 33 h 65"/>
              <a:gd name="T44" fmla="*/ 55 w 64"/>
              <a:gd name="T45" fmla="*/ 10 h 65"/>
              <a:gd name="T46" fmla="*/ 32 w 64"/>
              <a:gd name="T4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4" h="65">
                <a:moveTo>
                  <a:pt x="12" y="13"/>
                </a:moveTo>
                <a:cubicBezTo>
                  <a:pt x="17" y="7"/>
                  <a:pt x="25" y="4"/>
                  <a:pt x="32" y="4"/>
                </a:cubicBezTo>
                <a:cubicBezTo>
                  <a:pt x="39" y="4"/>
                  <a:pt x="46" y="7"/>
                  <a:pt x="52" y="13"/>
                </a:cubicBezTo>
                <a:cubicBezTo>
                  <a:pt x="58" y="18"/>
                  <a:pt x="60" y="25"/>
                  <a:pt x="60" y="33"/>
                </a:cubicBezTo>
                <a:cubicBezTo>
                  <a:pt x="60" y="40"/>
                  <a:pt x="58" y="47"/>
                  <a:pt x="52" y="53"/>
                </a:cubicBezTo>
                <a:cubicBezTo>
                  <a:pt x="46" y="58"/>
                  <a:pt x="39" y="61"/>
                  <a:pt x="32" y="61"/>
                </a:cubicBezTo>
                <a:cubicBezTo>
                  <a:pt x="25" y="61"/>
                  <a:pt x="17" y="58"/>
                  <a:pt x="12" y="53"/>
                </a:cubicBezTo>
                <a:cubicBezTo>
                  <a:pt x="6" y="47"/>
                  <a:pt x="4" y="40"/>
                  <a:pt x="4" y="33"/>
                </a:cubicBezTo>
                <a:cubicBezTo>
                  <a:pt x="4" y="25"/>
                  <a:pt x="6" y="18"/>
                  <a:pt x="12" y="13"/>
                </a:cubicBezTo>
                <a:cubicBezTo>
                  <a:pt x="12" y="13"/>
                  <a:pt x="12" y="13"/>
                  <a:pt x="12" y="13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5" y="4"/>
                  <a:pt x="9" y="10"/>
                </a:cubicBezTo>
                <a:cubicBezTo>
                  <a:pt x="9" y="10"/>
                  <a:pt x="9" y="10"/>
                  <a:pt x="9" y="10"/>
                </a:cubicBezTo>
                <a:cubicBezTo>
                  <a:pt x="4" y="15"/>
                  <a:pt x="1" y="21"/>
                  <a:pt x="0" y="28"/>
                </a:cubicBezTo>
                <a:cubicBezTo>
                  <a:pt x="0" y="30"/>
                  <a:pt x="0" y="31"/>
                  <a:pt x="0" y="32"/>
                </a:cubicBezTo>
                <a:cubicBezTo>
                  <a:pt x="0" y="32"/>
                  <a:pt x="0" y="33"/>
                  <a:pt x="0" y="33"/>
                </a:cubicBezTo>
                <a:cubicBezTo>
                  <a:pt x="0" y="41"/>
                  <a:pt x="3" y="49"/>
                  <a:pt x="9" y="56"/>
                </a:cubicBezTo>
                <a:cubicBezTo>
                  <a:pt x="15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9" y="62"/>
                  <a:pt x="55" y="56"/>
                </a:cubicBezTo>
                <a:cubicBezTo>
                  <a:pt x="61" y="49"/>
                  <a:pt x="64" y="41"/>
                  <a:pt x="64" y="33"/>
                </a:cubicBezTo>
                <a:cubicBezTo>
                  <a:pt x="64" y="24"/>
                  <a:pt x="61" y="16"/>
                  <a:pt x="55" y="10"/>
                </a:cubicBezTo>
                <a:cubicBezTo>
                  <a:pt x="49" y="4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36" name="Freeform 792"/>
          <p:cNvSpPr>
            <a:spLocks/>
          </p:cNvSpPr>
          <p:nvPr/>
        </p:nvSpPr>
        <p:spPr bwMode="auto">
          <a:xfrm>
            <a:off x="15051906" y="1284290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1" y="36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37" name="Freeform 793"/>
          <p:cNvSpPr>
            <a:spLocks noEditPoints="1"/>
          </p:cNvSpPr>
          <p:nvPr/>
        </p:nvSpPr>
        <p:spPr bwMode="auto">
          <a:xfrm>
            <a:off x="11210155" y="-1439865"/>
            <a:ext cx="234950" cy="231775"/>
          </a:xfrm>
          <a:custGeom>
            <a:avLst/>
            <a:gdLst>
              <a:gd name="T0" fmla="*/ 29 w 57"/>
              <a:gd name="T1" fmla="*/ 47 h 56"/>
              <a:gd name="T2" fmla="*/ 16 w 57"/>
              <a:gd name="T3" fmla="*/ 41 h 56"/>
              <a:gd name="T4" fmla="*/ 16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9 w 57"/>
              <a:gd name="T19" fmla="*/ 8 h 56"/>
              <a:gd name="T20" fmla="*/ 0 w 57"/>
              <a:gd name="T21" fmla="*/ 28 h 56"/>
              <a:gd name="T22" fmla="*/ 9 w 57"/>
              <a:gd name="T23" fmla="*/ 48 h 56"/>
              <a:gd name="T24" fmla="*/ 29 w 57"/>
              <a:gd name="T25" fmla="*/ 56 h 56"/>
              <a:gd name="T26" fmla="*/ 49 w 57"/>
              <a:gd name="T27" fmla="*/ 48 h 56"/>
              <a:gd name="T28" fmla="*/ 57 w 57"/>
              <a:gd name="T29" fmla="*/ 28 h 56"/>
              <a:gd name="T30" fmla="*/ 49 w 57"/>
              <a:gd name="T31" fmla="*/ 8 h 56"/>
              <a:gd name="T32" fmla="*/ 29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6" y="41"/>
                </a:cubicBezTo>
                <a:cubicBezTo>
                  <a:pt x="8" y="34"/>
                  <a:pt x="8" y="22"/>
                  <a:pt x="16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4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4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38" name="Freeform 794"/>
          <p:cNvSpPr>
            <a:spLocks noEditPoints="1"/>
          </p:cNvSpPr>
          <p:nvPr/>
        </p:nvSpPr>
        <p:spPr bwMode="auto">
          <a:xfrm>
            <a:off x="11192693" y="-1455740"/>
            <a:ext cx="269875" cy="265113"/>
          </a:xfrm>
          <a:custGeom>
            <a:avLst/>
            <a:gdLst>
              <a:gd name="T0" fmla="*/ 13 w 65"/>
              <a:gd name="T1" fmla="*/ 12 h 64"/>
              <a:gd name="T2" fmla="*/ 33 w 65"/>
              <a:gd name="T3" fmla="*/ 4 h 64"/>
              <a:gd name="T4" fmla="*/ 53 w 65"/>
              <a:gd name="T5" fmla="*/ 12 h 64"/>
              <a:gd name="T6" fmla="*/ 61 w 65"/>
              <a:gd name="T7" fmla="*/ 32 h 64"/>
              <a:gd name="T8" fmla="*/ 53 w 65"/>
              <a:gd name="T9" fmla="*/ 52 h 64"/>
              <a:gd name="T10" fmla="*/ 33 w 65"/>
              <a:gd name="T11" fmla="*/ 60 h 64"/>
              <a:gd name="T12" fmla="*/ 13 w 65"/>
              <a:gd name="T13" fmla="*/ 52 h 64"/>
              <a:gd name="T14" fmla="*/ 4 w 65"/>
              <a:gd name="T15" fmla="*/ 32 h 64"/>
              <a:gd name="T16" fmla="*/ 13 w 65"/>
              <a:gd name="T17" fmla="*/ 12 h 64"/>
              <a:gd name="T18" fmla="*/ 13 w 65"/>
              <a:gd name="T19" fmla="*/ 12 h 64"/>
              <a:gd name="T20" fmla="*/ 33 w 65"/>
              <a:gd name="T21" fmla="*/ 0 h 64"/>
              <a:gd name="T22" fmla="*/ 33 w 65"/>
              <a:gd name="T23" fmla="*/ 0 h 64"/>
              <a:gd name="T24" fmla="*/ 10 w 65"/>
              <a:gd name="T25" fmla="*/ 9 h 64"/>
              <a:gd name="T26" fmla="*/ 10 w 65"/>
              <a:gd name="T27" fmla="*/ 9 h 64"/>
              <a:gd name="T28" fmla="*/ 0 w 65"/>
              <a:gd name="T29" fmla="*/ 32 h 64"/>
              <a:gd name="T30" fmla="*/ 10 w 65"/>
              <a:gd name="T31" fmla="*/ 55 h 64"/>
              <a:gd name="T32" fmla="*/ 33 w 65"/>
              <a:gd name="T33" fmla="*/ 64 h 64"/>
              <a:gd name="T34" fmla="*/ 33 w 65"/>
              <a:gd name="T35" fmla="*/ 64 h 64"/>
              <a:gd name="T36" fmla="*/ 56 w 65"/>
              <a:gd name="T37" fmla="*/ 55 h 64"/>
              <a:gd name="T38" fmla="*/ 65 w 65"/>
              <a:gd name="T39" fmla="*/ 32 h 64"/>
              <a:gd name="T40" fmla="*/ 56 w 65"/>
              <a:gd name="T41" fmla="*/ 9 h 64"/>
              <a:gd name="T42" fmla="*/ 37 w 65"/>
              <a:gd name="T43" fmla="*/ 0 h 64"/>
              <a:gd name="T44" fmla="*/ 33 w 65"/>
              <a:gd name="T45" fmla="*/ 0 h 64"/>
              <a:gd name="T46" fmla="*/ 33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13" y="12"/>
                </a:move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47" y="58"/>
                  <a:pt x="40" y="60"/>
                  <a:pt x="33" y="60"/>
                </a:cubicBezTo>
                <a:cubicBezTo>
                  <a:pt x="25" y="60"/>
                  <a:pt x="18" y="58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3" y="12"/>
                  <a:pt x="13" y="12"/>
                  <a:pt x="13" y="1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4" y="15"/>
                  <a:pt x="0" y="24"/>
                  <a:pt x="0" y="32"/>
                </a:cubicBezTo>
                <a:cubicBezTo>
                  <a:pt x="0" y="40"/>
                  <a:pt x="4" y="49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62" y="49"/>
                  <a:pt x="65" y="40"/>
                  <a:pt x="65" y="32"/>
                </a:cubicBezTo>
                <a:cubicBezTo>
                  <a:pt x="65" y="24"/>
                  <a:pt x="62" y="15"/>
                  <a:pt x="56" y="9"/>
                </a:cubicBezTo>
                <a:cubicBezTo>
                  <a:pt x="50" y="4"/>
                  <a:pt x="44" y="1"/>
                  <a:pt x="37" y="0"/>
                </a:cubicBezTo>
                <a:cubicBezTo>
                  <a:pt x="36" y="0"/>
                  <a:pt x="34" y="0"/>
                  <a:pt x="33" y="0"/>
                </a:cubicBezTo>
                <a:cubicBezTo>
                  <a:pt x="33" y="0"/>
                  <a:pt x="33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39" name="Freeform 795"/>
          <p:cNvSpPr>
            <a:spLocks/>
          </p:cNvSpPr>
          <p:nvPr/>
        </p:nvSpPr>
        <p:spPr bwMode="auto">
          <a:xfrm>
            <a:off x="11241905" y="-1401765"/>
            <a:ext cx="169863" cy="157163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40" name="Freeform 796"/>
          <p:cNvSpPr>
            <a:spLocks noEditPoints="1"/>
          </p:cNvSpPr>
          <p:nvPr/>
        </p:nvSpPr>
        <p:spPr bwMode="auto">
          <a:xfrm>
            <a:off x="11022830" y="363539"/>
            <a:ext cx="236538" cy="236538"/>
          </a:xfrm>
          <a:custGeom>
            <a:avLst/>
            <a:gdLst>
              <a:gd name="T0" fmla="*/ 28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8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8 w 57"/>
              <a:gd name="T13" fmla="*/ 47 h 57"/>
              <a:gd name="T14" fmla="*/ 28 w 57"/>
              <a:gd name="T15" fmla="*/ 0 h 57"/>
              <a:gd name="T16" fmla="*/ 8 w 57"/>
              <a:gd name="T17" fmla="*/ 9 h 57"/>
              <a:gd name="T18" fmla="*/ 7 w 57"/>
              <a:gd name="T19" fmla="*/ 7 h 57"/>
              <a:gd name="T20" fmla="*/ 8 w 57"/>
              <a:gd name="T21" fmla="*/ 9 h 57"/>
              <a:gd name="T22" fmla="*/ 0 w 57"/>
              <a:gd name="T23" fmla="*/ 29 h 57"/>
              <a:gd name="T24" fmla="*/ 8 w 57"/>
              <a:gd name="T25" fmla="*/ 49 h 57"/>
              <a:gd name="T26" fmla="*/ 28 w 57"/>
              <a:gd name="T27" fmla="*/ 57 h 57"/>
              <a:gd name="T28" fmla="*/ 49 w 57"/>
              <a:gd name="T29" fmla="*/ 49 h 57"/>
              <a:gd name="T30" fmla="*/ 57 w 57"/>
              <a:gd name="T31" fmla="*/ 29 h 57"/>
              <a:gd name="T32" fmla="*/ 49 w 57"/>
              <a:gd name="T33" fmla="*/ 9 h 57"/>
              <a:gd name="T34" fmla="*/ 28 w 57"/>
              <a:gd name="T3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" h="57">
                <a:moveTo>
                  <a:pt x="28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3"/>
                  <a:pt x="15" y="15"/>
                </a:cubicBezTo>
                <a:cubicBezTo>
                  <a:pt x="19" y="12"/>
                  <a:pt x="24" y="10"/>
                  <a:pt x="28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4"/>
                  <a:pt x="42" y="42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9"/>
                </a:cubicBezTo>
                <a:cubicBezTo>
                  <a:pt x="7" y="7"/>
                  <a:pt x="7" y="7"/>
                  <a:pt x="7" y="7"/>
                </a:cubicBezTo>
                <a:cubicBezTo>
                  <a:pt x="8" y="9"/>
                  <a:pt x="8" y="9"/>
                  <a:pt x="8" y="9"/>
                </a:cubicBezTo>
                <a:cubicBezTo>
                  <a:pt x="3" y="14"/>
                  <a:pt x="0" y="21"/>
                  <a:pt x="0" y="29"/>
                </a:cubicBezTo>
                <a:cubicBezTo>
                  <a:pt x="0" y="36"/>
                  <a:pt x="3" y="43"/>
                  <a:pt x="8" y="49"/>
                </a:cubicBezTo>
                <a:cubicBezTo>
                  <a:pt x="14" y="54"/>
                  <a:pt x="21" y="57"/>
                  <a:pt x="28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ubicBezTo>
                  <a:pt x="43" y="3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41" name="Freeform 797"/>
          <p:cNvSpPr>
            <a:spLocks noEditPoints="1"/>
          </p:cNvSpPr>
          <p:nvPr/>
        </p:nvSpPr>
        <p:spPr bwMode="auto">
          <a:xfrm>
            <a:off x="11006955" y="347663"/>
            <a:ext cx="268288" cy="269876"/>
          </a:xfrm>
          <a:custGeom>
            <a:avLst/>
            <a:gdLst>
              <a:gd name="T0" fmla="*/ 12 w 65"/>
              <a:gd name="T1" fmla="*/ 13 h 65"/>
              <a:gd name="T2" fmla="*/ 32 w 65"/>
              <a:gd name="T3" fmla="*/ 4 h 65"/>
              <a:gd name="T4" fmla="*/ 53 w 65"/>
              <a:gd name="T5" fmla="*/ 13 h 65"/>
              <a:gd name="T6" fmla="*/ 61 w 65"/>
              <a:gd name="T7" fmla="*/ 33 h 65"/>
              <a:gd name="T8" fmla="*/ 53 w 65"/>
              <a:gd name="T9" fmla="*/ 53 h 65"/>
              <a:gd name="T10" fmla="*/ 32 w 65"/>
              <a:gd name="T11" fmla="*/ 61 h 65"/>
              <a:gd name="T12" fmla="*/ 12 w 65"/>
              <a:gd name="T13" fmla="*/ 53 h 65"/>
              <a:gd name="T14" fmla="*/ 4 w 65"/>
              <a:gd name="T15" fmla="*/ 33 h 65"/>
              <a:gd name="T16" fmla="*/ 12 w 65"/>
              <a:gd name="T17" fmla="*/ 13 h 65"/>
              <a:gd name="T18" fmla="*/ 11 w 65"/>
              <a:gd name="T19" fmla="*/ 11 h 65"/>
              <a:gd name="T20" fmla="*/ 12 w 65"/>
              <a:gd name="T21" fmla="*/ 13 h 65"/>
              <a:gd name="T22" fmla="*/ 32 w 65"/>
              <a:gd name="T23" fmla="*/ 0 h 65"/>
              <a:gd name="T24" fmla="*/ 32 w 65"/>
              <a:gd name="T25" fmla="*/ 0 h 65"/>
              <a:gd name="T26" fmla="*/ 10 w 65"/>
              <a:gd name="T27" fmla="*/ 10 h 65"/>
              <a:gd name="T28" fmla="*/ 10 w 65"/>
              <a:gd name="T29" fmla="*/ 10 h 65"/>
              <a:gd name="T30" fmla="*/ 7 w 65"/>
              <a:gd name="T31" fmla="*/ 13 h 65"/>
              <a:gd name="T32" fmla="*/ 5 w 65"/>
              <a:gd name="T33" fmla="*/ 16 h 65"/>
              <a:gd name="T34" fmla="*/ 0 w 65"/>
              <a:gd name="T35" fmla="*/ 33 h 65"/>
              <a:gd name="T36" fmla="*/ 10 w 65"/>
              <a:gd name="T37" fmla="*/ 55 h 65"/>
              <a:gd name="T38" fmla="*/ 32 w 65"/>
              <a:gd name="T39" fmla="*/ 65 h 65"/>
              <a:gd name="T40" fmla="*/ 32 w 65"/>
              <a:gd name="T41" fmla="*/ 65 h 65"/>
              <a:gd name="T42" fmla="*/ 55 w 65"/>
              <a:gd name="T43" fmla="*/ 55 h 65"/>
              <a:gd name="T44" fmla="*/ 65 w 65"/>
              <a:gd name="T45" fmla="*/ 33 h 65"/>
              <a:gd name="T46" fmla="*/ 55 w 65"/>
              <a:gd name="T47" fmla="*/ 10 h 65"/>
              <a:gd name="T48" fmla="*/ 32 w 65"/>
              <a:gd name="T4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5">
                <a:moveTo>
                  <a:pt x="12" y="13"/>
                </a:moveTo>
                <a:cubicBezTo>
                  <a:pt x="18" y="7"/>
                  <a:pt x="25" y="4"/>
                  <a:pt x="32" y="4"/>
                </a:cubicBezTo>
                <a:cubicBezTo>
                  <a:pt x="40" y="4"/>
                  <a:pt x="47" y="7"/>
                  <a:pt x="53" y="13"/>
                </a:cubicBezTo>
                <a:cubicBezTo>
                  <a:pt x="58" y="18"/>
                  <a:pt x="61" y="25"/>
                  <a:pt x="61" y="33"/>
                </a:cubicBezTo>
                <a:cubicBezTo>
                  <a:pt x="61" y="40"/>
                  <a:pt x="58" y="47"/>
                  <a:pt x="53" y="53"/>
                </a:cubicBezTo>
                <a:cubicBezTo>
                  <a:pt x="47" y="58"/>
                  <a:pt x="40" y="61"/>
                  <a:pt x="32" y="61"/>
                </a:cubicBezTo>
                <a:cubicBezTo>
                  <a:pt x="25" y="61"/>
                  <a:pt x="18" y="58"/>
                  <a:pt x="12" y="53"/>
                </a:cubicBezTo>
                <a:cubicBezTo>
                  <a:pt x="7" y="47"/>
                  <a:pt x="4" y="40"/>
                  <a:pt x="4" y="33"/>
                </a:cubicBezTo>
                <a:cubicBezTo>
                  <a:pt x="4" y="25"/>
                  <a:pt x="7" y="18"/>
                  <a:pt x="12" y="13"/>
                </a:cubicBezTo>
                <a:cubicBezTo>
                  <a:pt x="11" y="11"/>
                  <a:pt x="11" y="11"/>
                  <a:pt x="11" y="11"/>
                </a:cubicBezTo>
                <a:cubicBezTo>
                  <a:pt x="12" y="13"/>
                  <a:pt x="12" y="13"/>
                  <a:pt x="12" y="13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9" y="11"/>
                  <a:pt x="8" y="12"/>
                  <a:pt x="7" y="13"/>
                </a:cubicBezTo>
                <a:cubicBezTo>
                  <a:pt x="6" y="14"/>
                  <a:pt x="5" y="15"/>
                  <a:pt x="5" y="16"/>
                </a:cubicBezTo>
                <a:cubicBezTo>
                  <a:pt x="2" y="21"/>
                  <a:pt x="0" y="27"/>
                  <a:pt x="0" y="33"/>
                </a:cubicBezTo>
                <a:cubicBezTo>
                  <a:pt x="0" y="41"/>
                  <a:pt x="3" y="49"/>
                  <a:pt x="10" y="55"/>
                </a:cubicBezTo>
                <a:cubicBezTo>
                  <a:pt x="16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1" y="65"/>
                  <a:pt x="49" y="62"/>
                  <a:pt x="55" y="55"/>
                </a:cubicBezTo>
                <a:cubicBezTo>
                  <a:pt x="62" y="49"/>
                  <a:pt x="65" y="41"/>
                  <a:pt x="65" y="33"/>
                </a:cubicBezTo>
                <a:cubicBezTo>
                  <a:pt x="65" y="24"/>
                  <a:pt x="62" y="16"/>
                  <a:pt x="55" y="10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42" name="Freeform 798"/>
          <p:cNvSpPr>
            <a:spLocks/>
          </p:cNvSpPr>
          <p:nvPr/>
        </p:nvSpPr>
        <p:spPr bwMode="auto">
          <a:xfrm>
            <a:off x="11056168" y="404814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0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43" name="Freeform 799"/>
          <p:cNvSpPr>
            <a:spLocks/>
          </p:cNvSpPr>
          <p:nvPr/>
        </p:nvSpPr>
        <p:spPr bwMode="auto">
          <a:xfrm>
            <a:off x="9571855" y="22701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6 h 33"/>
              <a:gd name="T8" fmla="*/ 5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6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44" name="Freeform 800"/>
          <p:cNvSpPr>
            <a:spLocks noEditPoints="1"/>
          </p:cNvSpPr>
          <p:nvPr/>
        </p:nvSpPr>
        <p:spPr bwMode="auto">
          <a:xfrm>
            <a:off x="9555980" y="211138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0 h 41"/>
              <a:gd name="T8" fmla="*/ 32 w 41"/>
              <a:gd name="T9" fmla="*/ 32 h 41"/>
              <a:gd name="T10" fmla="*/ 20 w 41"/>
              <a:gd name="T11" fmla="*/ 37 h 41"/>
              <a:gd name="T12" fmla="*/ 9 w 41"/>
              <a:gd name="T13" fmla="*/ 32 h 41"/>
              <a:gd name="T14" fmla="*/ 4 w 41"/>
              <a:gd name="T15" fmla="*/ 20 h 41"/>
              <a:gd name="T16" fmla="*/ 9 w 41"/>
              <a:gd name="T17" fmla="*/ 9 h 41"/>
              <a:gd name="T18" fmla="*/ 9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0 h 41"/>
              <a:gd name="T30" fmla="*/ 6 w 41"/>
              <a:gd name="T31" fmla="*/ 35 h 41"/>
              <a:gd name="T32" fmla="*/ 20 w 41"/>
              <a:gd name="T33" fmla="*/ 41 h 41"/>
              <a:gd name="T34" fmla="*/ 20 w 41"/>
              <a:gd name="T35" fmla="*/ 41 h 41"/>
              <a:gd name="T36" fmla="*/ 35 w 41"/>
              <a:gd name="T37" fmla="*/ 35 h 41"/>
              <a:gd name="T38" fmla="*/ 41 w 41"/>
              <a:gd name="T39" fmla="*/ 20 h 41"/>
              <a:gd name="T40" fmla="*/ 36 w 41"/>
              <a:gd name="T41" fmla="*/ 7 h 41"/>
              <a:gd name="T42" fmla="*/ 35 w 41"/>
              <a:gd name="T43" fmla="*/ 6 h 41"/>
              <a:gd name="T44" fmla="*/ 33 w 41"/>
              <a:gd name="T45" fmla="*/ 4 h 41"/>
              <a:gd name="T46" fmla="*/ 20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1"/>
                  <a:pt x="36" y="7"/>
                </a:cubicBezTo>
                <a:cubicBezTo>
                  <a:pt x="36" y="6"/>
                  <a:pt x="35" y="6"/>
                  <a:pt x="35" y="6"/>
                </a:cubicBezTo>
                <a:cubicBezTo>
                  <a:pt x="34" y="5"/>
                  <a:pt x="34" y="4"/>
                  <a:pt x="33" y="4"/>
                </a:cubicBezTo>
                <a:cubicBezTo>
                  <a:pt x="29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45" name="Freeform 801"/>
          <p:cNvSpPr>
            <a:spLocks/>
          </p:cNvSpPr>
          <p:nvPr/>
        </p:nvSpPr>
        <p:spPr bwMode="auto">
          <a:xfrm>
            <a:off x="9803630" y="458789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4 w 34"/>
              <a:gd name="T5" fmla="*/ 4 h 34"/>
              <a:gd name="T6" fmla="*/ 5 w 34"/>
              <a:gd name="T7" fmla="*/ 5 h 34"/>
              <a:gd name="T8" fmla="*/ 0 w 34"/>
              <a:gd name="T9" fmla="*/ 17 h 34"/>
              <a:gd name="T10" fmla="*/ 5 w 34"/>
              <a:gd name="T11" fmla="*/ 29 h 34"/>
              <a:gd name="T12" fmla="*/ 17 w 34"/>
              <a:gd name="T13" fmla="*/ 34 h 34"/>
              <a:gd name="T14" fmla="*/ 29 w 34"/>
              <a:gd name="T15" fmla="*/ 29 h 34"/>
              <a:gd name="T16" fmla="*/ 34 w 34"/>
              <a:gd name="T17" fmla="*/ 17 h 34"/>
              <a:gd name="T18" fmla="*/ 29 w 34"/>
              <a:gd name="T19" fmla="*/ 5 h 34"/>
              <a:gd name="T20" fmla="*/ 17 w 34"/>
              <a:gd name="T2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46" name="Freeform 802"/>
          <p:cNvSpPr>
            <a:spLocks noEditPoints="1"/>
          </p:cNvSpPr>
          <p:nvPr/>
        </p:nvSpPr>
        <p:spPr bwMode="auto">
          <a:xfrm>
            <a:off x="9787755" y="442914"/>
            <a:ext cx="174625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8 w 42"/>
              <a:gd name="T19" fmla="*/ 8 h 42"/>
              <a:gd name="T20" fmla="*/ 9 w 42"/>
              <a:gd name="T21" fmla="*/ 9 h 42"/>
              <a:gd name="T22" fmla="*/ 21 w 42"/>
              <a:gd name="T23" fmla="*/ 0 h 42"/>
              <a:gd name="T24" fmla="*/ 21 w 42"/>
              <a:gd name="T25" fmla="*/ 0 h 42"/>
              <a:gd name="T26" fmla="*/ 6 w 42"/>
              <a:gd name="T27" fmla="*/ 6 h 42"/>
              <a:gd name="T28" fmla="*/ 6 w 42"/>
              <a:gd name="T29" fmla="*/ 6 h 42"/>
              <a:gd name="T30" fmla="*/ 0 w 42"/>
              <a:gd name="T31" fmla="*/ 21 h 42"/>
              <a:gd name="T32" fmla="*/ 6 w 42"/>
              <a:gd name="T33" fmla="*/ 35 h 42"/>
              <a:gd name="T34" fmla="*/ 21 w 42"/>
              <a:gd name="T35" fmla="*/ 42 h 42"/>
              <a:gd name="T36" fmla="*/ 21 w 42"/>
              <a:gd name="T37" fmla="*/ 42 h 42"/>
              <a:gd name="T38" fmla="*/ 36 w 42"/>
              <a:gd name="T39" fmla="*/ 35 h 42"/>
              <a:gd name="T40" fmla="*/ 42 w 42"/>
              <a:gd name="T41" fmla="*/ 24 h 42"/>
              <a:gd name="T42" fmla="*/ 42 w 42"/>
              <a:gd name="T43" fmla="*/ 21 h 42"/>
              <a:gd name="T44" fmla="*/ 42 w 42"/>
              <a:gd name="T45" fmla="*/ 20 h 42"/>
              <a:gd name="T46" fmla="*/ 36 w 42"/>
              <a:gd name="T47" fmla="*/ 6 h 42"/>
              <a:gd name="T48" fmla="*/ 21 w 42"/>
              <a:gd name="T4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30" y="36"/>
                  <a:pt x="25" y="38"/>
                  <a:pt x="21" y="38"/>
                </a:cubicBezTo>
                <a:cubicBezTo>
                  <a:pt x="17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5"/>
                </a:cubicBezTo>
                <a:cubicBezTo>
                  <a:pt x="39" y="32"/>
                  <a:pt x="41" y="28"/>
                  <a:pt x="42" y="24"/>
                </a:cubicBezTo>
                <a:cubicBezTo>
                  <a:pt x="42" y="23"/>
                  <a:pt x="42" y="22"/>
                  <a:pt x="42" y="21"/>
                </a:cubicBezTo>
                <a:cubicBezTo>
                  <a:pt x="42" y="20"/>
                  <a:pt x="42" y="20"/>
                  <a:pt x="42" y="20"/>
                </a:cubicBezTo>
                <a:cubicBezTo>
                  <a:pt x="41" y="15"/>
                  <a:pt x="39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47" name="Freeform 803"/>
          <p:cNvSpPr>
            <a:spLocks/>
          </p:cNvSpPr>
          <p:nvPr/>
        </p:nvSpPr>
        <p:spPr bwMode="auto">
          <a:xfrm>
            <a:off x="11035530" y="-22225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5 w 34"/>
              <a:gd name="T5" fmla="*/ 5 h 34"/>
              <a:gd name="T6" fmla="*/ 0 w 34"/>
              <a:gd name="T7" fmla="*/ 17 h 34"/>
              <a:gd name="T8" fmla="*/ 5 w 34"/>
              <a:gd name="T9" fmla="*/ 29 h 34"/>
              <a:gd name="T10" fmla="*/ 17 w 34"/>
              <a:gd name="T11" fmla="*/ 34 h 34"/>
              <a:gd name="T12" fmla="*/ 29 w 34"/>
              <a:gd name="T13" fmla="*/ 29 h 34"/>
              <a:gd name="T14" fmla="*/ 34 w 34"/>
              <a:gd name="T15" fmla="*/ 17 h 34"/>
              <a:gd name="T16" fmla="*/ 29 w 34"/>
              <a:gd name="T17" fmla="*/ 5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48" name="Freeform 804"/>
          <p:cNvSpPr>
            <a:spLocks noEditPoints="1"/>
          </p:cNvSpPr>
          <p:nvPr/>
        </p:nvSpPr>
        <p:spPr bwMode="auto">
          <a:xfrm>
            <a:off x="11018068" y="-38100"/>
            <a:ext cx="174625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9 w 42"/>
              <a:gd name="T19" fmla="*/ 9 h 42"/>
              <a:gd name="T20" fmla="*/ 21 w 42"/>
              <a:gd name="T21" fmla="*/ 0 h 42"/>
              <a:gd name="T22" fmla="*/ 21 w 42"/>
              <a:gd name="T23" fmla="*/ 0 h 42"/>
              <a:gd name="T24" fmla="*/ 9 w 42"/>
              <a:gd name="T25" fmla="*/ 4 h 42"/>
              <a:gd name="T26" fmla="*/ 6 w 42"/>
              <a:gd name="T27" fmla="*/ 6 h 42"/>
              <a:gd name="T28" fmla="*/ 6 w 42"/>
              <a:gd name="T29" fmla="*/ 6 h 42"/>
              <a:gd name="T30" fmla="*/ 6 w 42"/>
              <a:gd name="T31" fmla="*/ 6 h 42"/>
              <a:gd name="T32" fmla="*/ 0 w 42"/>
              <a:gd name="T33" fmla="*/ 21 h 42"/>
              <a:gd name="T34" fmla="*/ 6 w 42"/>
              <a:gd name="T35" fmla="*/ 36 h 42"/>
              <a:gd name="T36" fmla="*/ 21 w 42"/>
              <a:gd name="T37" fmla="*/ 42 h 42"/>
              <a:gd name="T38" fmla="*/ 21 w 42"/>
              <a:gd name="T39" fmla="*/ 42 h 42"/>
              <a:gd name="T40" fmla="*/ 36 w 42"/>
              <a:gd name="T41" fmla="*/ 36 h 42"/>
              <a:gd name="T42" fmla="*/ 42 w 42"/>
              <a:gd name="T43" fmla="*/ 21 h 42"/>
              <a:gd name="T44" fmla="*/ 36 w 42"/>
              <a:gd name="T45" fmla="*/ 6 h 42"/>
              <a:gd name="T46" fmla="*/ 21 w 42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30" y="36"/>
                  <a:pt x="25" y="38"/>
                  <a:pt x="21" y="38"/>
                </a:cubicBezTo>
                <a:cubicBezTo>
                  <a:pt x="17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3" y="1"/>
                  <a:pt x="9" y="4"/>
                </a:cubicBezTo>
                <a:cubicBezTo>
                  <a:pt x="8" y="4"/>
                  <a:pt x="7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6"/>
                </a:cubicBezTo>
                <a:cubicBezTo>
                  <a:pt x="10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49" name="Freeform 805"/>
          <p:cNvSpPr>
            <a:spLocks/>
          </p:cNvSpPr>
          <p:nvPr/>
        </p:nvSpPr>
        <p:spPr bwMode="auto">
          <a:xfrm>
            <a:off x="10168755" y="119063"/>
            <a:ext cx="136525" cy="141288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7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7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3"/>
                  <a:pt x="17" y="34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50" name="Freeform 806"/>
          <p:cNvSpPr>
            <a:spLocks noEditPoints="1"/>
          </p:cNvSpPr>
          <p:nvPr/>
        </p:nvSpPr>
        <p:spPr bwMode="auto">
          <a:xfrm>
            <a:off x="10152880" y="103188"/>
            <a:ext cx="169863" cy="173038"/>
          </a:xfrm>
          <a:custGeom>
            <a:avLst/>
            <a:gdLst>
              <a:gd name="T0" fmla="*/ 9 w 41"/>
              <a:gd name="T1" fmla="*/ 9 h 42"/>
              <a:gd name="T2" fmla="*/ 21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1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1 w 41"/>
              <a:gd name="T21" fmla="*/ 0 h 42"/>
              <a:gd name="T22" fmla="*/ 21 w 41"/>
              <a:gd name="T23" fmla="*/ 0 h 42"/>
              <a:gd name="T24" fmla="*/ 6 w 41"/>
              <a:gd name="T25" fmla="*/ 6 h 42"/>
              <a:gd name="T26" fmla="*/ 6 w 41"/>
              <a:gd name="T27" fmla="*/ 6 h 42"/>
              <a:gd name="T28" fmla="*/ 6 w 41"/>
              <a:gd name="T29" fmla="*/ 6 h 42"/>
              <a:gd name="T30" fmla="*/ 6 w 41"/>
              <a:gd name="T31" fmla="*/ 6 h 42"/>
              <a:gd name="T32" fmla="*/ 6 w 41"/>
              <a:gd name="T33" fmla="*/ 6 h 42"/>
              <a:gd name="T34" fmla="*/ 0 w 41"/>
              <a:gd name="T35" fmla="*/ 21 h 42"/>
              <a:gd name="T36" fmla="*/ 6 w 41"/>
              <a:gd name="T37" fmla="*/ 35 h 42"/>
              <a:gd name="T38" fmla="*/ 21 w 41"/>
              <a:gd name="T39" fmla="*/ 42 h 42"/>
              <a:gd name="T40" fmla="*/ 21 w 41"/>
              <a:gd name="T41" fmla="*/ 42 h 42"/>
              <a:gd name="T42" fmla="*/ 35 w 41"/>
              <a:gd name="T43" fmla="*/ 35 h 42"/>
              <a:gd name="T44" fmla="*/ 41 w 41"/>
              <a:gd name="T45" fmla="*/ 21 h 42"/>
              <a:gd name="T46" fmla="*/ 35 w 41"/>
              <a:gd name="T47" fmla="*/ 6 h 42"/>
              <a:gd name="T48" fmla="*/ 26 w 41"/>
              <a:gd name="T49" fmla="*/ 1 h 42"/>
              <a:gd name="T50" fmla="*/ 22 w 41"/>
              <a:gd name="T51" fmla="*/ 0 h 42"/>
              <a:gd name="T52" fmla="*/ 21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1" y="38"/>
                </a:cubicBezTo>
                <a:cubicBezTo>
                  <a:pt x="16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3" y="4"/>
                  <a:pt x="29" y="2"/>
                  <a:pt x="26" y="1"/>
                </a:cubicBezTo>
                <a:cubicBezTo>
                  <a:pt x="25" y="1"/>
                  <a:pt x="23" y="0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51" name="Freeform 807"/>
          <p:cNvSpPr>
            <a:spLocks/>
          </p:cNvSpPr>
          <p:nvPr/>
        </p:nvSpPr>
        <p:spPr bwMode="auto">
          <a:xfrm>
            <a:off x="9911580" y="-1522415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3 w 33"/>
              <a:gd name="T5" fmla="*/ 4 h 34"/>
              <a:gd name="T6" fmla="*/ 5 w 33"/>
              <a:gd name="T7" fmla="*/ 5 h 34"/>
              <a:gd name="T8" fmla="*/ 0 w 33"/>
              <a:gd name="T9" fmla="*/ 17 h 34"/>
              <a:gd name="T10" fmla="*/ 5 w 33"/>
              <a:gd name="T11" fmla="*/ 29 h 34"/>
              <a:gd name="T12" fmla="*/ 16 w 33"/>
              <a:gd name="T13" fmla="*/ 34 h 34"/>
              <a:gd name="T14" fmla="*/ 28 w 33"/>
              <a:gd name="T15" fmla="*/ 29 h 34"/>
              <a:gd name="T16" fmla="*/ 33 w 33"/>
              <a:gd name="T17" fmla="*/ 17 h 34"/>
              <a:gd name="T18" fmla="*/ 28 w 33"/>
              <a:gd name="T19" fmla="*/ 5 h 34"/>
              <a:gd name="T20" fmla="*/ 16 w 33"/>
              <a:gd name="T21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3" y="4"/>
                  <a:pt x="3" y="4"/>
                  <a:pt x="3" y="4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52" name="Freeform 808"/>
          <p:cNvSpPr>
            <a:spLocks noEditPoints="1"/>
          </p:cNvSpPr>
          <p:nvPr/>
        </p:nvSpPr>
        <p:spPr bwMode="auto">
          <a:xfrm>
            <a:off x="9895705" y="-1538290"/>
            <a:ext cx="169863" cy="173038"/>
          </a:xfrm>
          <a:custGeom>
            <a:avLst/>
            <a:gdLst>
              <a:gd name="T0" fmla="*/ 9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7 w 41"/>
              <a:gd name="T19" fmla="*/ 8 h 42"/>
              <a:gd name="T20" fmla="*/ 9 w 41"/>
              <a:gd name="T21" fmla="*/ 9 h 42"/>
              <a:gd name="T22" fmla="*/ 20 w 41"/>
              <a:gd name="T23" fmla="*/ 0 h 42"/>
              <a:gd name="T24" fmla="*/ 20 w 41"/>
              <a:gd name="T25" fmla="*/ 0 h 42"/>
              <a:gd name="T26" fmla="*/ 6 w 41"/>
              <a:gd name="T27" fmla="*/ 6 h 42"/>
              <a:gd name="T28" fmla="*/ 6 w 41"/>
              <a:gd name="T29" fmla="*/ 6 h 42"/>
              <a:gd name="T30" fmla="*/ 0 w 41"/>
              <a:gd name="T31" fmla="*/ 21 h 42"/>
              <a:gd name="T32" fmla="*/ 6 w 41"/>
              <a:gd name="T33" fmla="*/ 35 h 42"/>
              <a:gd name="T34" fmla="*/ 20 w 41"/>
              <a:gd name="T35" fmla="*/ 42 h 42"/>
              <a:gd name="T36" fmla="*/ 20 w 41"/>
              <a:gd name="T37" fmla="*/ 42 h 42"/>
              <a:gd name="T38" fmla="*/ 35 w 41"/>
              <a:gd name="T39" fmla="*/ 35 h 42"/>
              <a:gd name="T40" fmla="*/ 41 w 41"/>
              <a:gd name="T41" fmla="*/ 21 h 42"/>
              <a:gd name="T42" fmla="*/ 35 w 41"/>
              <a:gd name="T43" fmla="*/ 6 h 42"/>
              <a:gd name="T44" fmla="*/ 25 w 41"/>
              <a:gd name="T45" fmla="*/ 1 h 42"/>
              <a:gd name="T46" fmla="*/ 21 w 41"/>
              <a:gd name="T47" fmla="*/ 0 h 42"/>
              <a:gd name="T48" fmla="*/ 20 w 41"/>
              <a:gd name="T4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7" y="8"/>
                  <a:pt x="7" y="8"/>
                  <a:pt x="7" y="8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2" y="3"/>
                  <a:pt x="28" y="1"/>
                  <a:pt x="25" y="1"/>
                </a:cubicBezTo>
                <a:cubicBezTo>
                  <a:pt x="23" y="0"/>
                  <a:pt x="22" y="0"/>
                  <a:pt x="21" y="0"/>
                </a:cubicBezTo>
                <a:cubicBezTo>
                  <a:pt x="21" y="0"/>
                  <a:pt x="2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53" name="Freeform 809"/>
          <p:cNvSpPr>
            <a:spLocks/>
          </p:cNvSpPr>
          <p:nvPr/>
        </p:nvSpPr>
        <p:spPr bwMode="auto">
          <a:xfrm>
            <a:off x="10132242" y="-2513017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3 w 33"/>
              <a:gd name="T5" fmla="*/ 3 h 33"/>
              <a:gd name="T6" fmla="*/ 5 w 33"/>
              <a:gd name="T7" fmla="*/ 5 h 33"/>
              <a:gd name="T8" fmla="*/ 0 w 33"/>
              <a:gd name="T9" fmla="*/ 16 h 33"/>
              <a:gd name="T10" fmla="*/ 5 w 33"/>
              <a:gd name="T11" fmla="*/ 28 h 33"/>
              <a:gd name="T12" fmla="*/ 16 w 33"/>
              <a:gd name="T13" fmla="*/ 33 h 33"/>
              <a:gd name="T14" fmla="*/ 28 w 33"/>
              <a:gd name="T15" fmla="*/ 28 h 33"/>
              <a:gd name="T16" fmla="*/ 33 w 33"/>
              <a:gd name="T17" fmla="*/ 16 h 33"/>
              <a:gd name="T18" fmla="*/ 28 w 33"/>
              <a:gd name="T19" fmla="*/ 5 h 33"/>
              <a:gd name="T20" fmla="*/ 16 w 33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3" y="3"/>
                  <a:pt x="3" y="3"/>
                  <a:pt x="3" y="3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54" name="Freeform 810"/>
          <p:cNvSpPr>
            <a:spLocks noEditPoints="1"/>
          </p:cNvSpPr>
          <p:nvPr/>
        </p:nvSpPr>
        <p:spPr bwMode="auto">
          <a:xfrm>
            <a:off x="10114780" y="-2530479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0 h 41"/>
              <a:gd name="T8" fmla="*/ 32 w 41"/>
              <a:gd name="T9" fmla="*/ 32 h 41"/>
              <a:gd name="T10" fmla="*/ 20 w 41"/>
              <a:gd name="T11" fmla="*/ 37 h 41"/>
              <a:gd name="T12" fmla="*/ 9 w 41"/>
              <a:gd name="T13" fmla="*/ 32 h 41"/>
              <a:gd name="T14" fmla="*/ 4 w 41"/>
              <a:gd name="T15" fmla="*/ 20 h 41"/>
              <a:gd name="T16" fmla="*/ 9 w 41"/>
              <a:gd name="T17" fmla="*/ 9 h 41"/>
              <a:gd name="T18" fmla="*/ 7 w 41"/>
              <a:gd name="T19" fmla="*/ 7 h 41"/>
              <a:gd name="T20" fmla="*/ 9 w 41"/>
              <a:gd name="T21" fmla="*/ 9 h 41"/>
              <a:gd name="T22" fmla="*/ 20 w 41"/>
              <a:gd name="T23" fmla="*/ 0 h 41"/>
              <a:gd name="T24" fmla="*/ 20 w 41"/>
              <a:gd name="T25" fmla="*/ 0 h 41"/>
              <a:gd name="T26" fmla="*/ 6 w 41"/>
              <a:gd name="T27" fmla="*/ 6 h 41"/>
              <a:gd name="T28" fmla="*/ 6 w 41"/>
              <a:gd name="T29" fmla="*/ 6 h 41"/>
              <a:gd name="T30" fmla="*/ 0 w 41"/>
              <a:gd name="T31" fmla="*/ 20 h 41"/>
              <a:gd name="T32" fmla="*/ 4 w 41"/>
              <a:gd name="T33" fmla="*/ 33 h 41"/>
              <a:gd name="T34" fmla="*/ 6 w 41"/>
              <a:gd name="T35" fmla="*/ 35 h 41"/>
              <a:gd name="T36" fmla="*/ 7 w 41"/>
              <a:gd name="T37" fmla="*/ 36 h 41"/>
              <a:gd name="T38" fmla="*/ 20 w 41"/>
              <a:gd name="T39" fmla="*/ 41 h 41"/>
              <a:gd name="T40" fmla="*/ 20 w 41"/>
              <a:gd name="T41" fmla="*/ 41 h 41"/>
              <a:gd name="T42" fmla="*/ 35 w 41"/>
              <a:gd name="T43" fmla="*/ 35 h 41"/>
              <a:gd name="T44" fmla="*/ 41 w 41"/>
              <a:gd name="T45" fmla="*/ 20 h 41"/>
              <a:gd name="T46" fmla="*/ 36 w 41"/>
              <a:gd name="T47" fmla="*/ 7 h 41"/>
              <a:gd name="T48" fmla="*/ 35 w 41"/>
              <a:gd name="T49" fmla="*/ 6 h 41"/>
              <a:gd name="T50" fmla="*/ 33 w 41"/>
              <a:gd name="T51" fmla="*/ 4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7" y="7"/>
                  <a:pt x="7" y="7"/>
                  <a:pt x="7" y="7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5"/>
                  <a:pt x="1" y="29"/>
                  <a:pt x="4" y="33"/>
                </a:cubicBezTo>
                <a:cubicBezTo>
                  <a:pt x="5" y="34"/>
                  <a:pt x="5" y="34"/>
                  <a:pt x="6" y="35"/>
                </a:cubicBezTo>
                <a:cubicBezTo>
                  <a:pt x="6" y="35"/>
                  <a:pt x="6" y="36"/>
                  <a:pt x="7" y="36"/>
                </a:cubicBezTo>
                <a:cubicBezTo>
                  <a:pt x="11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1"/>
                  <a:pt x="36" y="7"/>
                </a:cubicBezTo>
                <a:cubicBezTo>
                  <a:pt x="36" y="6"/>
                  <a:pt x="35" y="6"/>
                  <a:pt x="35" y="6"/>
                </a:cubicBezTo>
                <a:cubicBezTo>
                  <a:pt x="34" y="5"/>
                  <a:pt x="34" y="5"/>
                  <a:pt x="33" y="4"/>
                </a:cubicBezTo>
                <a:cubicBezTo>
                  <a:pt x="29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57" name="Freeform 813"/>
          <p:cNvSpPr>
            <a:spLocks/>
          </p:cNvSpPr>
          <p:nvPr/>
        </p:nvSpPr>
        <p:spPr bwMode="auto">
          <a:xfrm>
            <a:off x="12942118" y="-3155956"/>
            <a:ext cx="2305051" cy="2001841"/>
          </a:xfrm>
          <a:custGeom>
            <a:avLst/>
            <a:gdLst>
              <a:gd name="T0" fmla="*/ 553 w 556"/>
              <a:gd name="T1" fmla="*/ 0 h 483"/>
              <a:gd name="T2" fmla="*/ 73 w 556"/>
              <a:gd name="T3" fmla="*/ 479 h 483"/>
              <a:gd name="T4" fmla="*/ 26 w 556"/>
              <a:gd name="T5" fmla="*/ 478 h 483"/>
              <a:gd name="T6" fmla="*/ 3 w 556"/>
              <a:gd name="T7" fmla="*/ 455 h 483"/>
              <a:gd name="T8" fmla="*/ 0 w 556"/>
              <a:gd name="T9" fmla="*/ 458 h 483"/>
              <a:gd name="T10" fmla="*/ 24 w 556"/>
              <a:gd name="T11" fmla="*/ 482 h 483"/>
              <a:gd name="T12" fmla="*/ 75 w 556"/>
              <a:gd name="T13" fmla="*/ 483 h 483"/>
              <a:gd name="T14" fmla="*/ 556 w 556"/>
              <a:gd name="T15" fmla="*/ 2 h 483"/>
              <a:gd name="T16" fmla="*/ 553 w 556"/>
              <a:gd name="T17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6" h="483">
                <a:moveTo>
                  <a:pt x="553" y="0"/>
                </a:moveTo>
                <a:cubicBezTo>
                  <a:pt x="73" y="479"/>
                  <a:pt x="73" y="479"/>
                  <a:pt x="73" y="479"/>
                </a:cubicBezTo>
                <a:cubicBezTo>
                  <a:pt x="26" y="478"/>
                  <a:pt x="26" y="478"/>
                  <a:pt x="26" y="478"/>
                </a:cubicBezTo>
                <a:cubicBezTo>
                  <a:pt x="3" y="455"/>
                  <a:pt x="3" y="455"/>
                  <a:pt x="3" y="455"/>
                </a:cubicBezTo>
                <a:cubicBezTo>
                  <a:pt x="2" y="456"/>
                  <a:pt x="1" y="457"/>
                  <a:pt x="0" y="458"/>
                </a:cubicBezTo>
                <a:cubicBezTo>
                  <a:pt x="24" y="482"/>
                  <a:pt x="24" y="482"/>
                  <a:pt x="24" y="482"/>
                </a:cubicBezTo>
                <a:cubicBezTo>
                  <a:pt x="75" y="483"/>
                  <a:pt x="75" y="483"/>
                  <a:pt x="75" y="483"/>
                </a:cubicBezTo>
                <a:cubicBezTo>
                  <a:pt x="556" y="2"/>
                  <a:pt x="556" y="2"/>
                  <a:pt x="556" y="2"/>
                </a:cubicBezTo>
                <a:cubicBezTo>
                  <a:pt x="553" y="0"/>
                  <a:pt x="553" y="0"/>
                  <a:pt x="55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58" name="Freeform 814"/>
          <p:cNvSpPr>
            <a:spLocks noEditPoints="1"/>
          </p:cNvSpPr>
          <p:nvPr/>
        </p:nvSpPr>
        <p:spPr bwMode="auto">
          <a:xfrm>
            <a:off x="12361093" y="-3387731"/>
            <a:ext cx="1193800" cy="1425578"/>
          </a:xfrm>
          <a:custGeom>
            <a:avLst/>
            <a:gdLst>
              <a:gd name="T0" fmla="*/ 32 w 288"/>
              <a:gd name="T1" fmla="*/ 253 h 344"/>
              <a:gd name="T2" fmla="*/ 0 w 288"/>
              <a:gd name="T3" fmla="*/ 285 h 344"/>
              <a:gd name="T4" fmla="*/ 0 w 288"/>
              <a:gd name="T5" fmla="*/ 344 h 344"/>
              <a:gd name="T6" fmla="*/ 2 w 288"/>
              <a:gd name="T7" fmla="*/ 344 h 344"/>
              <a:gd name="T8" fmla="*/ 2 w 288"/>
              <a:gd name="T9" fmla="*/ 344 h 344"/>
              <a:gd name="T10" fmla="*/ 4 w 288"/>
              <a:gd name="T11" fmla="*/ 344 h 344"/>
              <a:gd name="T12" fmla="*/ 4 w 288"/>
              <a:gd name="T13" fmla="*/ 286 h 344"/>
              <a:gd name="T14" fmla="*/ 34 w 288"/>
              <a:gd name="T15" fmla="*/ 256 h 344"/>
              <a:gd name="T16" fmla="*/ 33 w 288"/>
              <a:gd name="T17" fmla="*/ 255 h 344"/>
              <a:gd name="T18" fmla="*/ 32 w 288"/>
              <a:gd name="T19" fmla="*/ 253 h 344"/>
              <a:gd name="T20" fmla="*/ 285 w 288"/>
              <a:gd name="T21" fmla="*/ 0 h 344"/>
              <a:gd name="T22" fmla="*/ 285 w 288"/>
              <a:gd name="T23" fmla="*/ 0 h 344"/>
              <a:gd name="T24" fmla="*/ 77 w 288"/>
              <a:gd name="T25" fmla="*/ 207 h 344"/>
              <a:gd name="T26" fmla="*/ 79 w 288"/>
              <a:gd name="T27" fmla="*/ 209 h 344"/>
              <a:gd name="T28" fmla="*/ 80 w 288"/>
              <a:gd name="T29" fmla="*/ 210 h 344"/>
              <a:gd name="T30" fmla="*/ 288 w 288"/>
              <a:gd name="T31" fmla="*/ 2 h 344"/>
              <a:gd name="T32" fmla="*/ 285 w 288"/>
              <a:gd name="T33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8" h="344">
                <a:moveTo>
                  <a:pt x="32" y="253"/>
                </a:moveTo>
                <a:cubicBezTo>
                  <a:pt x="0" y="285"/>
                  <a:pt x="0" y="285"/>
                  <a:pt x="0" y="285"/>
                </a:cubicBezTo>
                <a:cubicBezTo>
                  <a:pt x="0" y="344"/>
                  <a:pt x="0" y="344"/>
                  <a:pt x="0" y="344"/>
                </a:cubicBezTo>
                <a:cubicBezTo>
                  <a:pt x="1" y="344"/>
                  <a:pt x="2" y="344"/>
                  <a:pt x="2" y="344"/>
                </a:cubicBezTo>
                <a:cubicBezTo>
                  <a:pt x="2" y="344"/>
                  <a:pt x="2" y="344"/>
                  <a:pt x="2" y="344"/>
                </a:cubicBezTo>
                <a:cubicBezTo>
                  <a:pt x="3" y="344"/>
                  <a:pt x="4" y="344"/>
                  <a:pt x="4" y="344"/>
                </a:cubicBezTo>
                <a:cubicBezTo>
                  <a:pt x="4" y="286"/>
                  <a:pt x="4" y="286"/>
                  <a:pt x="4" y="286"/>
                </a:cubicBezTo>
                <a:cubicBezTo>
                  <a:pt x="34" y="256"/>
                  <a:pt x="34" y="256"/>
                  <a:pt x="34" y="256"/>
                </a:cubicBezTo>
                <a:cubicBezTo>
                  <a:pt x="34" y="256"/>
                  <a:pt x="34" y="255"/>
                  <a:pt x="33" y="255"/>
                </a:cubicBezTo>
                <a:cubicBezTo>
                  <a:pt x="33" y="254"/>
                  <a:pt x="32" y="254"/>
                  <a:pt x="32" y="253"/>
                </a:cubicBezTo>
                <a:moveTo>
                  <a:pt x="285" y="0"/>
                </a:moveTo>
                <a:cubicBezTo>
                  <a:pt x="285" y="0"/>
                  <a:pt x="285" y="0"/>
                  <a:pt x="285" y="0"/>
                </a:cubicBezTo>
                <a:cubicBezTo>
                  <a:pt x="77" y="207"/>
                  <a:pt x="77" y="207"/>
                  <a:pt x="77" y="207"/>
                </a:cubicBezTo>
                <a:cubicBezTo>
                  <a:pt x="78" y="208"/>
                  <a:pt x="78" y="209"/>
                  <a:pt x="79" y="209"/>
                </a:cubicBezTo>
                <a:cubicBezTo>
                  <a:pt x="79" y="210"/>
                  <a:pt x="80" y="210"/>
                  <a:pt x="80" y="210"/>
                </a:cubicBezTo>
                <a:cubicBezTo>
                  <a:pt x="288" y="2"/>
                  <a:pt x="288" y="2"/>
                  <a:pt x="288" y="2"/>
                </a:cubicBezTo>
                <a:cubicBezTo>
                  <a:pt x="285" y="0"/>
                  <a:pt x="285" y="0"/>
                  <a:pt x="28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59" name="Freeform 815"/>
          <p:cNvSpPr>
            <a:spLocks/>
          </p:cNvSpPr>
          <p:nvPr/>
        </p:nvSpPr>
        <p:spPr bwMode="auto">
          <a:xfrm>
            <a:off x="13199293" y="-3832232"/>
            <a:ext cx="2570163" cy="2500317"/>
          </a:xfrm>
          <a:custGeom>
            <a:avLst/>
            <a:gdLst>
              <a:gd name="T0" fmla="*/ 617 w 620"/>
              <a:gd name="T1" fmla="*/ 0 h 603"/>
              <a:gd name="T2" fmla="*/ 17 w 620"/>
              <a:gd name="T3" fmla="*/ 599 h 603"/>
              <a:gd name="T4" fmla="*/ 0 w 620"/>
              <a:gd name="T5" fmla="*/ 599 h 603"/>
              <a:gd name="T6" fmla="*/ 2 w 620"/>
              <a:gd name="T7" fmla="*/ 603 h 603"/>
              <a:gd name="T8" fmla="*/ 19 w 620"/>
              <a:gd name="T9" fmla="*/ 603 h 603"/>
              <a:gd name="T10" fmla="*/ 620 w 620"/>
              <a:gd name="T11" fmla="*/ 3 h 603"/>
              <a:gd name="T12" fmla="*/ 617 w 620"/>
              <a:gd name="T13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0" h="603">
                <a:moveTo>
                  <a:pt x="617" y="0"/>
                </a:moveTo>
                <a:cubicBezTo>
                  <a:pt x="17" y="599"/>
                  <a:pt x="17" y="599"/>
                  <a:pt x="17" y="599"/>
                </a:cubicBezTo>
                <a:cubicBezTo>
                  <a:pt x="0" y="599"/>
                  <a:pt x="0" y="599"/>
                  <a:pt x="0" y="599"/>
                </a:cubicBezTo>
                <a:cubicBezTo>
                  <a:pt x="1" y="600"/>
                  <a:pt x="1" y="602"/>
                  <a:pt x="2" y="603"/>
                </a:cubicBezTo>
                <a:cubicBezTo>
                  <a:pt x="19" y="603"/>
                  <a:pt x="19" y="603"/>
                  <a:pt x="19" y="603"/>
                </a:cubicBezTo>
                <a:cubicBezTo>
                  <a:pt x="620" y="3"/>
                  <a:pt x="620" y="3"/>
                  <a:pt x="620" y="3"/>
                </a:cubicBezTo>
                <a:cubicBezTo>
                  <a:pt x="617" y="0"/>
                  <a:pt x="617" y="0"/>
                  <a:pt x="61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60" name="Freeform 816"/>
          <p:cNvSpPr>
            <a:spLocks/>
          </p:cNvSpPr>
          <p:nvPr/>
        </p:nvSpPr>
        <p:spPr bwMode="auto">
          <a:xfrm>
            <a:off x="12303943" y="-1944691"/>
            <a:ext cx="136525" cy="139700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6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6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6"/>
                  <a:pt x="33" y="21"/>
                  <a:pt x="33" y="17"/>
                </a:cubicBezTo>
                <a:cubicBezTo>
                  <a:pt x="33" y="13"/>
                  <a:pt x="32" y="9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61" name="Freeform 817"/>
          <p:cNvSpPr>
            <a:spLocks noEditPoints="1"/>
          </p:cNvSpPr>
          <p:nvPr/>
        </p:nvSpPr>
        <p:spPr bwMode="auto">
          <a:xfrm>
            <a:off x="12286481" y="-1962153"/>
            <a:ext cx="169863" cy="174625"/>
          </a:xfrm>
          <a:custGeom>
            <a:avLst/>
            <a:gdLst>
              <a:gd name="T0" fmla="*/ 9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0 w 41"/>
              <a:gd name="T21" fmla="*/ 0 h 42"/>
              <a:gd name="T22" fmla="*/ 20 w 41"/>
              <a:gd name="T23" fmla="*/ 0 h 42"/>
              <a:gd name="T24" fmla="*/ 18 w 41"/>
              <a:gd name="T25" fmla="*/ 0 h 42"/>
              <a:gd name="T26" fmla="*/ 6 w 41"/>
              <a:gd name="T27" fmla="*/ 6 h 42"/>
              <a:gd name="T28" fmla="*/ 6 w 41"/>
              <a:gd name="T29" fmla="*/ 6 h 42"/>
              <a:gd name="T30" fmla="*/ 0 w 41"/>
              <a:gd name="T31" fmla="*/ 21 h 42"/>
              <a:gd name="T32" fmla="*/ 6 w 41"/>
              <a:gd name="T33" fmla="*/ 36 h 42"/>
              <a:gd name="T34" fmla="*/ 20 w 41"/>
              <a:gd name="T35" fmla="*/ 42 h 42"/>
              <a:gd name="T36" fmla="*/ 20 w 41"/>
              <a:gd name="T37" fmla="*/ 42 h 42"/>
              <a:gd name="T38" fmla="*/ 35 w 41"/>
              <a:gd name="T39" fmla="*/ 36 h 42"/>
              <a:gd name="T40" fmla="*/ 41 w 41"/>
              <a:gd name="T41" fmla="*/ 21 h 42"/>
              <a:gd name="T42" fmla="*/ 35 w 41"/>
              <a:gd name="T43" fmla="*/ 6 h 42"/>
              <a:gd name="T44" fmla="*/ 22 w 41"/>
              <a:gd name="T45" fmla="*/ 0 h 42"/>
              <a:gd name="T46" fmla="*/ 20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3"/>
                  <a:pt x="37" y="17"/>
                  <a:pt x="37" y="21"/>
                </a:cubicBezTo>
                <a:cubicBezTo>
                  <a:pt x="37" y="25"/>
                  <a:pt x="36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19" y="0"/>
                  <a:pt x="18" y="0"/>
                </a:cubicBezTo>
                <a:cubicBezTo>
                  <a:pt x="14" y="1"/>
                  <a:pt x="9" y="3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1" y="3"/>
                  <a:pt x="27" y="1"/>
                  <a:pt x="22" y="0"/>
                </a:cubicBezTo>
                <a:cubicBezTo>
                  <a:pt x="22" y="0"/>
                  <a:pt x="2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62" name="Freeform 818"/>
          <p:cNvSpPr>
            <a:spLocks/>
          </p:cNvSpPr>
          <p:nvPr/>
        </p:nvSpPr>
        <p:spPr bwMode="auto">
          <a:xfrm>
            <a:off x="11354618" y="-995364"/>
            <a:ext cx="136525" cy="139700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6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6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9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63" name="Freeform 819"/>
          <p:cNvSpPr>
            <a:spLocks noEditPoints="1"/>
          </p:cNvSpPr>
          <p:nvPr/>
        </p:nvSpPr>
        <p:spPr bwMode="auto">
          <a:xfrm>
            <a:off x="11337155" y="-1012827"/>
            <a:ext cx="171450" cy="174625"/>
          </a:xfrm>
          <a:custGeom>
            <a:avLst/>
            <a:gdLst>
              <a:gd name="T0" fmla="*/ 9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0 w 41"/>
              <a:gd name="T21" fmla="*/ 0 h 42"/>
              <a:gd name="T22" fmla="*/ 20 w 41"/>
              <a:gd name="T23" fmla="*/ 0 h 42"/>
              <a:gd name="T24" fmla="*/ 16 w 41"/>
              <a:gd name="T25" fmla="*/ 1 h 42"/>
              <a:gd name="T26" fmla="*/ 6 w 41"/>
              <a:gd name="T27" fmla="*/ 7 h 42"/>
              <a:gd name="T28" fmla="*/ 6 w 41"/>
              <a:gd name="T29" fmla="*/ 7 h 42"/>
              <a:gd name="T30" fmla="*/ 0 w 41"/>
              <a:gd name="T31" fmla="*/ 21 h 42"/>
              <a:gd name="T32" fmla="*/ 6 w 41"/>
              <a:gd name="T33" fmla="*/ 36 h 42"/>
              <a:gd name="T34" fmla="*/ 20 w 41"/>
              <a:gd name="T35" fmla="*/ 42 h 42"/>
              <a:gd name="T36" fmla="*/ 20 w 41"/>
              <a:gd name="T37" fmla="*/ 42 h 42"/>
              <a:gd name="T38" fmla="*/ 35 w 41"/>
              <a:gd name="T39" fmla="*/ 36 h 42"/>
              <a:gd name="T40" fmla="*/ 41 w 41"/>
              <a:gd name="T41" fmla="*/ 21 h 42"/>
              <a:gd name="T42" fmla="*/ 35 w 41"/>
              <a:gd name="T43" fmla="*/ 7 h 42"/>
              <a:gd name="T44" fmla="*/ 20 w 41"/>
              <a:gd name="T45" fmla="*/ 0 h 42"/>
              <a:gd name="T46" fmla="*/ 20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3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8" y="1"/>
                  <a:pt x="16" y="1"/>
                </a:cubicBezTo>
                <a:cubicBezTo>
                  <a:pt x="12" y="2"/>
                  <a:pt x="9" y="4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1"/>
                  <a:pt x="35" y="7"/>
                </a:cubicBezTo>
                <a:cubicBezTo>
                  <a:pt x="31" y="2"/>
                  <a:pt x="26" y="0"/>
                  <a:pt x="20" y="0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64" name="Freeform 820"/>
          <p:cNvSpPr>
            <a:spLocks/>
          </p:cNvSpPr>
          <p:nvPr/>
        </p:nvSpPr>
        <p:spPr bwMode="auto">
          <a:xfrm>
            <a:off x="12034068" y="-663576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6 h 33"/>
              <a:gd name="T8" fmla="*/ 5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6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65" name="Freeform 821"/>
          <p:cNvSpPr>
            <a:spLocks noEditPoints="1"/>
          </p:cNvSpPr>
          <p:nvPr/>
        </p:nvSpPr>
        <p:spPr bwMode="auto">
          <a:xfrm>
            <a:off x="12018193" y="-681038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0 h 41"/>
              <a:gd name="T8" fmla="*/ 32 w 41"/>
              <a:gd name="T9" fmla="*/ 32 h 41"/>
              <a:gd name="T10" fmla="*/ 20 w 41"/>
              <a:gd name="T11" fmla="*/ 37 h 41"/>
              <a:gd name="T12" fmla="*/ 9 w 41"/>
              <a:gd name="T13" fmla="*/ 32 h 41"/>
              <a:gd name="T14" fmla="*/ 4 w 41"/>
              <a:gd name="T15" fmla="*/ 20 h 41"/>
              <a:gd name="T16" fmla="*/ 9 w 41"/>
              <a:gd name="T17" fmla="*/ 9 h 41"/>
              <a:gd name="T18" fmla="*/ 9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20 w 41"/>
              <a:gd name="T25" fmla="*/ 0 h 41"/>
              <a:gd name="T26" fmla="*/ 16 w 41"/>
              <a:gd name="T27" fmla="*/ 0 h 41"/>
              <a:gd name="T28" fmla="*/ 6 w 41"/>
              <a:gd name="T29" fmla="*/ 6 h 41"/>
              <a:gd name="T30" fmla="*/ 6 w 41"/>
              <a:gd name="T31" fmla="*/ 6 h 41"/>
              <a:gd name="T32" fmla="*/ 0 w 41"/>
              <a:gd name="T33" fmla="*/ 20 h 41"/>
              <a:gd name="T34" fmla="*/ 6 w 41"/>
              <a:gd name="T35" fmla="*/ 35 h 41"/>
              <a:gd name="T36" fmla="*/ 16 w 41"/>
              <a:gd name="T37" fmla="*/ 40 h 41"/>
              <a:gd name="T38" fmla="*/ 20 w 41"/>
              <a:gd name="T39" fmla="*/ 41 h 41"/>
              <a:gd name="T40" fmla="*/ 20 w 41"/>
              <a:gd name="T41" fmla="*/ 41 h 41"/>
              <a:gd name="T42" fmla="*/ 20 w 41"/>
              <a:gd name="T43" fmla="*/ 41 h 41"/>
              <a:gd name="T44" fmla="*/ 35 w 41"/>
              <a:gd name="T45" fmla="*/ 35 h 41"/>
              <a:gd name="T46" fmla="*/ 41 w 41"/>
              <a:gd name="T47" fmla="*/ 20 h 41"/>
              <a:gd name="T48" fmla="*/ 35 w 41"/>
              <a:gd name="T49" fmla="*/ 6 h 41"/>
              <a:gd name="T50" fmla="*/ 20 w 41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7" y="0"/>
                  <a:pt x="16" y="0"/>
                </a:cubicBezTo>
                <a:cubicBezTo>
                  <a:pt x="12" y="1"/>
                  <a:pt x="9" y="3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9" y="38"/>
                  <a:pt x="12" y="40"/>
                  <a:pt x="16" y="40"/>
                </a:cubicBezTo>
                <a:cubicBezTo>
                  <a:pt x="17" y="41"/>
                  <a:pt x="18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66" name="Freeform 822"/>
          <p:cNvSpPr>
            <a:spLocks/>
          </p:cNvSpPr>
          <p:nvPr/>
        </p:nvSpPr>
        <p:spPr bwMode="auto">
          <a:xfrm>
            <a:off x="11784830" y="214313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6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6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9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9" y="32"/>
                  <a:pt x="13" y="33"/>
                  <a:pt x="17" y="33"/>
                </a:cubicBezTo>
                <a:cubicBezTo>
                  <a:pt x="21" y="33"/>
                  <a:pt x="26" y="32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26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67" name="Freeform 823"/>
          <p:cNvSpPr>
            <a:spLocks noEditPoints="1"/>
          </p:cNvSpPr>
          <p:nvPr/>
        </p:nvSpPr>
        <p:spPr bwMode="auto">
          <a:xfrm>
            <a:off x="11768955" y="198438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0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0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19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0 h 41"/>
              <a:gd name="T32" fmla="*/ 6 w 42"/>
              <a:gd name="T33" fmla="*/ 35 h 41"/>
              <a:gd name="T34" fmla="*/ 19 w 42"/>
              <a:gd name="T35" fmla="*/ 41 h 41"/>
              <a:gd name="T36" fmla="*/ 21 w 42"/>
              <a:gd name="T37" fmla="*/ 41 h 41"/>
              <a:gd name="T38" fmla="*/ 21 w 42"/>
              <a:gd name="T39" fmla="*/ 41 h 41"/>
              <a:gd name="T40" fmla="*/ 23 w 42"/>
              <a:gd name="T41" fmla="*/ 41 h 41"/>
              <a:gd name="T42" fmla="*/ 36 w 42"/>
              <a:gd name="T43" fmla="*/ 35 h 41"/>
              <a:gd name="T44" fmla="*/ 42 w 42"/>
              <a:gd name="T45" fmla="*/ 20 h 41"/>
              <a:gd name="T46" fmla="*/ 36 w 42"/>
              <a:gd name="T47" fmla="*/ 6 h 41"/>
              <a:gd name="T48" fmla="*/ 23 w 42"/>
              <a:gd name="T49" fmla="*/ 0 h 41"/>
              <a:gd name="T50" fmla="*/ 21 w 42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30" y="5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30" y="36"/>
                  <a:pt x="25" y="37"/>
                  <a:pt x="21" y="37"/>
                </a:cubicBezTo>
                <a:cubicBezTo>
                  <a:pt x="17" y="37"/>
                  <a:pt x="13" y="36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0"/>
                  <a:pt x="19" y="0"/>
                </a:cubicBezTo>
                <a:cubicBezTo>
                  <a:pt x="14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8"/>
                  <a:pt x="14" y="40"/>
                  <a:pt x="19" y="41"/>
                </a:cubicBezTo>
                <a:cubicBezTo>
                  <a:pt x="19" y="41"/>
                  <a:pt x="20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2" y="41"/>
                  <a:pt x="23" y="41"/>
                </a:cubicBezTo>
                <a:cubicBezTo>
                  <a:pt x="27" y="41"/>
                  <a:pt x="32" y="39"/>
                  <a:pt x="36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2" y="2"/>
                  <a:pt x="27" y="0"/>
                  <a:pt x="23" y="0"/>
                </a:cubicBezTo>
                <a:cubicBezTo>
                  <a:pt x="22" y="0"/>
                  <a:pt x="22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68" name="Freeform 824"/>
          <p:cNvSpPr>
            <a:spLocks/>
          </p:cNvSpPr>
          <p:nvPr/>
        </p:nvSpPr>
        <p:spPr bwMode="auto">
          <a:xfrm>
            <a:off x="10649768" y="1139827"/>
            <a:ext cx="136525" cy="139700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7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7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69" name="Freeform 825"/>
          <p:cNvSpPr>
            <a:spLocks noEditPoints="1"/>
          </p:cNvSpPr>
          <p:nvPr/>
        </p:nvSpPr>
        <p:spPr bwMode="auto">
          <a:xfrm>
            <a:off x="10633893" y="1122365"/>
            <a:ext cx="169863" cy="174625"/>
          </a:xfrm>
          <a:custGeom>
            <a:avLst/>
            <a:gdLst>
              <a:gd name="T0" fmla="*/ 9 w 41"/>
              <a:gd name="T1" fmla="*/ 9 h 42"/>
              <a:gd name="T2" fmla="*/ 21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1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1 w 41"/>
              <a:gd name="T21" fmla="*/ 0 h 42"/>
              <a:gd name="T22" fmla="*/ 21 w 41"/>
              <a:gd name="T23" fmla="*/ 0 h 42"/>
              <a:gd name="T24" fmla="*/ 6 w 41"/>
              <a:gd name="T25" fmla="*/ 6 h 42"/>
              <a:gd name="T26" fmla="*/ 6 w 41"/>
              <a:gd name="T27" fmla="*/ 6 h 42"/>
              <a:gd name="T28" fmla="*/ 0 w 41"/>
              <a:gd name="T29" fmla="*/ 21 h 42"/>
              <a:gd name="T30" fmla="*/ 6 w 41"/>
              <a:gd name="T31" fmla="*/ 36 h 42"/>
              <a:gd name="T32" fmla="*/ 21 w 41"/>
              <a:gd name="T33" fmla="*/ 42 h 42"/>
              <a:gd name="T34" fmla="*/ 21 w 41"/>
              <a:gd name="T35" fmla="*/ 42 h 42"/>
              <a:gd name="T36" fmla="*/ 35 w 41"/>
              <a:gd name="T37" fmla="*/ 36 h 42"/>
              <a:gd name="T38" fmla="*/ 41 w 41"/>
              <a:gd name="T39" fmla="*/ 21 h 42"/>
              <a:gd name="T40" fmla="*/ 36 w 41"/>
              <a:gd name="T41" fmla="*/ 7 h 42"/>
              <a:gd name="T42" fmla="*/ 35 w 41"/>
              <a:gd name="T43" fmla="*/ 6 h 42"/>
              <a:gd name="T44" fmla="*/ 33 w 41"/>
              <a:gd name="T45" fmla="*/ 5 h 42"/>
              <a:gd name="T46" fmla="*/ 21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8"/>
                  <a:pt x="21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6"/>
                </a:cubicBezTo>
                <a:cubicBezTo>
                  <a:pt x="10" y="40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40" y="11"/>
                  <a:pt x="36" y="7"/>
                </a:cubicBezTo>
                <a:cubicBezTo>
                  <a:pt x="36" y="7"/>
                  <a:pt x="36" y="7"/>
                  <a:pt x="35" y="6"/>
                </a:cubicBezTo>
                <a:cubicBezTo>
                  <a:pt x="35" y="6"/>
                  <a:pt x="34" y="5"/>
                  <a:pt x="33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70" name="Freeform 826"/>
          <p:cNvSpPr>
            <a:spLocks/>
          </p:cNvSpPr>
          <p:nvPr/>
        </p:nvSpPr>
        <p:spPr bwMode="auto">
          <a:xfrm>
            <a:off x="13053243" y="-1381127"/>
            <a:ext cx="138113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9 h 33"/>
              <a:gd name="T10" fmla="*/ 16 w 33"/>
              <a:gd name="T11" fmla="*/ 33 h 33"/>
              <a:gd name="T12" fmla="*/ 28 w 33"/>
              <a:gd name="T13" fmla="*/ 29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71" name="Freeform 827"/>
          <p:cNvSpPr>
            <a:spLocks noEditPoints="1"/>
          </p:cNvSpPr>
          <p:nvPr/>
        </p:nvSpPr>
        <p:spPr bwMode="auto">
          <a:xfrm>
            <a:off x="13037368" y="-1398590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1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6 w 41"/>
              <a:gd name="T31" fmla="*/ 35 h 41"/>
              <a:gd name="T32" fmla="*/ 20 w 41"/>
              <a:gd name="T33" fmla="*/ 41 h 41"/>
              <a:gd name="T34" fmla="*/ 20 w 41"/>
              <a:gd name="T35" fmla="*/ 41 h 41"/>
              <a:gd name="T36" fmla="*/ 35 w 41"/>
              <a:gd name="T37" fmla="*/ 35 h 41"/>
              <a:gd name="T38" fmla="*/ 41 w 41"/>
              <a:gd name="T39" fmla="*/ 21 h 41"/>
              <a:gd name="T40" fmla="*/ 41 w 41"/>
              <a:gd name="T41" fmla="*/ 16 h 41"/>
              <a:gd name="T42" fmla="*/ 39 w 41"/>
              <a:gd name="T43" fmla="*/ 12 h 41"/>
              <a:gd name="T44" fmla="*/ 35 w 41"/>
              <a:gd name="T45" fmla="*/ 6 h 41"/>
              <a:gd name="T46" fmla="*/ 21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9"/>
                  <a:pt x="41" y="18"/>
                  <a:pt x="41" y="16"/>
                </a:cubicBezTo>
                <a:cubicBezTo>
                  <a:pt x="40" y="15"/>
                  <a:pt x="40" y="13"/>
                  <a:pt x="39" y="12"/>
                </a:cubicBezTo>
                <a:cubicBezTo>
                  <a:pt x="38" y="10"/>
                  <a:pt x="37" y="8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72" name="Freeform 828"/>
          <p:cNvSpPr>
            <a:spLocks/>
          </p:cNvSpPr>
          <p:nvPr/>
        </p:nvSpPr>
        <p:spPr bwMode="auto">
          <a:xfrm>
            <a:off x="14812194" y="-1066802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3 w 33"/>
              <a:gd name="T5" fmla="*/ 4 h 33"/>
              <a:gd name="T6" fmla="*/ 5 w 33"/>
              <a:gd name="T7" fmla="*/ 5 h 33"/>
              <a:gd name="T8" fmla="*/ 0 w 33"/>
              <a:gd name="T9" fmla="*/ 17 h 33"/>
              <a:gd name="T10" fmla="*/ 5 w 33"/>
              <a:gd name="T11" fmla="*/ 29 h 33"/>
              <a:gd name="T12" fmla="*/ 16 w 33"/>
              <a:gd name="T13" fmla="*/ 33 h 33"/>
              <a:gd name="T14" fmla="*/ 28 w 33"/>
              <a:gd name="T15" fmla="*/ 29 h 33"/>
              <a:gd name="T16" fmla="*/ 33 w 33"/>
              <a:gd name="T17" fmla="*/ 17 h 33"/>
              <a:gd name="T18" fmla="*/ 28 w 33"/>
              <a:gd name="T19" fmla="*/ 5 h 33"/>
              <a:gd name="T20" fmla="*/ 16 w 33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3" y="4"/>
                  <a:pt x="3" y="4"/>
                  <a:pt x="3" y="4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73" name="Freeform 829"/>
          <p:cNvSpPr>
            <a:spLocks noEditPoints="1"/>
          </p:cNvSpPr>
          <p:nvPr/>
        </p:nvSpPr>
        <p:spPr bwMode="auto">
          <a:xfrm>
            <a:off x="14794731" y="-1082677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7 w 41"/>
              <a:gd name="T19" fmla="*/ 8 h 41"/>
              <a:gd name="T20" fmla="*/ 9 w 41"/>
              <a:gd name="T21" fmla="*/ 9 h 41"/>
              <a:gd name="T22" fmla="*/ 21 w 41"/>
              <a:gd name="T23" fmla="*/ 0 h 41"/>
              <a:gd name="T24" fmla="*/ 20 w 41"/>
              <a:gd name="T25" fmla="*/ 0 h 41"/>
              <a:gd name="T26" fmla="*/ 6 w 41"/>
              <a:gd name="T27" fmla="*/ 6 h 41"/>
              <a:gd name="T28" fmla="*/ 6 w 41"/>
              <a:gd name="T29" fmla="*/ 6 h 41"/>
              <a:gd name="T30" fmla="*/ 0 w 41"/>
              <a:gd name="T31" fmla="*/ 21 h 41"/>
              <a:gd name="T32" fmla="*/ 3 w 41"/>
              <a:gd name="T33" fmla="*/ 32 h 41"/>
              <a:gd name="T34" fmla="*/ 6 w 41"/>
              <a:gd name="T35" fmla="*/ 35 h 41"/>
              <a:gd name="T36" fmla="*/ 6 w 41"/>
              <a:gd name="T37" fmla="*/ 35 h 41"/>
              <a:gd name="T38" fmla="*/ 20 w 41"/>
              <a:gd name="T39" fmla="*/ 41 h 41"/>
              <a:gd name="T40" fmla="*/ 20 w 41"/>
              <a:gd name="T41" fmla="*/ 41 h 41"/>
              <a:gd name="T42" fmla="*/ 35 w 41"/>
              <a:gd name="T43" fmla="*/ 35 h 41"/>
              <a:gd name="T44" fmla="*/ 41 w 41"/>
              <a:gd name="T45" fmla="*/ 21 h 41"/>
              <a:gd name="T46" fmla="*/ 35 w 41"/>
              <a:gd name="T47" fmla="*/ 6 h 41"/>
              <a:gd name="T48" fmla="*/ 35 w 41"/>
              <a:gd name="T49" fmla="*/ 6 h 41"/>
              <a:gd name="T50" fmla="*/ 32 w 41"/>
              <a:gd name="T51" fmla="*/ 4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7" y="8"/>
                  <a:pt x="7" y="8"/>
                  <a:pt x="7" y="8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5"/>
                  <a:pt x="1" y="29"/>
                  <a:pt x="3" y="32"/>
                </a:cubicBezTo>
                <a:cubicBezTo>
                  <a:pt x="4" y="33"/>
                  <a:pt x="5" y="34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5"/>
                  <a:pt x="33" y="4"/>
                  <a:pt x="32" y="4"/>
                </a:cubicBezTo>
                <a:cubicBezTo>
                  <a:pt x="28" y="1"/>
                  <a:pt x="24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74" name="Freeform 830"/>
          <p:cNvSpPr>
            <a:spLocks/>
          </p:cNvSpPr>
          <p:nvPr/>
        </p:nvSpPr>
        <p:spPr bwMode="auto">
          <a:xfrm>
            <a:off x="13650144" y="-1282702"/>
            <a:ext cx="138113" cy="138113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9 h 33"/>
              <a:gd name="T10" fmla="*/ 16 w 33"/>
              <a:gd name="T11" fmla="*/ 33 h 33"/>
              <a:gd name="T12" fmla="*/ 28 w 33"/>
              <a:gd name="T13" fmla="*/ 29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75" name="Freeform 831"/>
          <p:cNvSpPr>
            <a:spLocks noEditPoints="1"/>
          </p:cNvSpPr>
          <p:nvPr/>
        </p:nvSpPr>
        <p:spPr bwMode="auto">
          <a:xfrm>
            <a:off x="13634269" y="-1298577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1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3 w 41"/>
              <a:gd name="T31" fmla="*/ 31 h 41"/>
              <a:gd name="T32" fmla="*/ 5 w 41"/>
              <a:gd name="T33" fmla="*/ 34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1 h 41"/>
              <a:gd name="T44" fmla="*/ 35 w 41"/>
              <a:gd name="T45" fmla="*/ 6 h 41"/>
              <a:gd name="T46" fmla="*/ 34 w 41"/>
              <a:gd name="T47" fmla="*/ 5 h 41"/>
              <a:gd name="T48" fmla="*/ 31 w 41"/>
              <a:gd name="T49" fmla="*/ 3 h 41"/>
              <a:gd name="T50" fmla="*/ 21 w 41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4"/>
                  <a:pt x="1" y="28"/>
                  <a:pt x="3" y="31"/>
                </a:cubicBezTo>
                <a:cubicBezTo>
                  <a:pt x="3" y="32"/>
                  <a:pt x="4" y="33"/>
                  <a:pt x="5" y="34"/>
                </a:cubicBezTo>
                <a:cubicBezTo>
                  <a:pt x="5" y="35"/>
                  <a:pt x="6" y="35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4" y="6"/>
                  <a:pt x="34" y="5"/>
                </a:cubicBezTo>
                <a:cubicBezTo>
                  <a:pt x="33" y="4"/>
                  <a:pt x="32" y="4"/>
                  <a:pt x="31" y="3"/>
                </a:cubicBezTo>
                <a:cubicBezTo>
                  <a:pt x="28" y="1"/>
                  <a:pt x="24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76" name="Freeform 832"/>
          <p:cNvSpPr>
            <a:spLocks/>
          </p:cNvSpPr>
          <p:nvPr/>
        </p:nvSpPr>
        <p:spPr bwMode="auto">
          <a:xfrm>
            <a:off x="12291243" y="6777050"/>
            <a:ext cx="136525" cy="138113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9 h 33"/>
              <a:gd name="T10" fmla="*/ 16 w 33"/>
              <a:gd name="T11" fmla="*/ 33 h 33"/>
              <a:gd name="T12" fmla="*/ 28 w 33"/>
              <a:gd name="T13" fmla="*/ 29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77" name="Freeform 833"/>
          <p:cNvSpPr>
            <a:spLocks noEditPoints="1"/>
          </p:cNvSpPr>
          <p:nvPr/>
        </p:nvSpPr>
        <p:spPr bwMode="auto">
          <a:xfrm>
            <a:off x="12275368" y="6761175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1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3 w 41"/>
              <a:gd name="T31" fmla="*/ 32 h 41"/>
              <a:gd name="T32" fmla="*/ 6 w 41"/>
              <a:gd name="T33" fmla="*/ 35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1 h 41"/>
              <a:gd name="T44" fmla="*/ 35 w 41"/>
              <a:gd name="T45" fmla="*/ 6 h 41"/>
              <a:gd name="T46" fmla="*/ 35 w 41"/>
              <a:gd name="T47" fmla="*/ 6 h 41"/>
              <a:gd name="T48" fmla="*/ 32 w 41"/>
              <a:gd name="T49" fmla="*/ 4 h 41"/>
              <a:gd name="T50" fmla="*/ 21 w 41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5"/>
                  <a:pt x="1" y="29"/>
                  <a:pt x="3" y="32"/>
                </a:cubicBezTo>
                <a:cubicBezTo>
                  <a:pt x="4" y="33"/>
                  <a:pt x="5" y="34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5"/>
                  <a:pt x="33" y="4"/>
                  <a:pt x="32" y="4"/>
                </a:cubicBezTo>
                <a:cubicBezTo>
                  <a:pt x="28" y="1"/>
                  <a:pt x="24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78" name="Freeform 834"/>
          <p:cNvSpPr>
            <a:spLocks/>
          </p:cNvSpPr>
          <p:nvPr/>
        </p:nvSpPr>
        <p:spPr bwMode="auto">
          <a:xfrm>
            <a:off x="12813531" y="-1401765"/>
            <a:ext cx="169863" cy="157163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1 w 41"/>
              <a:gd name="T9" fmla="*/ 35 h 38"/>
              <a:gd name="T10" fmla="*/ 34 w 41"/>
              <a:gd name="T11" fmla="*/ 32 h 38"/>
              <a:gd name="T12" fmla="*/ 34 w 41"/>
              <a:gd name="T13" fmla="*/ 32 h 38"/>
              <a:gd name="T14" fmla="*/ 34 w 41"/>
              <a:gd name="T15" fmla="*/ 6 h 38"/>
              <a:gd name="T16" fmla="*/ 21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4" y="38"/>
                  <a:pt x="28" y="37"/>
                  <a:pt x="31" y="35"/>
                </a:cubicBezTo>
                <a:cubicBezTo>
                  <a:pt x="32" y="34"/>
                  <a:pt x="33" y="33"/>
                  <a:pt x="34" y="32"/>
                </a:cubicBezTo>
                <a:cubicBezTo>
                  <a:pt x="34" y="32"/>
                  <a:pt x="34" y="32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79" name="Freeform 835"/>
          <p:cNvSpPr>
            <a:spLocks/>
          </p:cNvSpPr>
          <p:nvPr/>
        </p:nvSpPr>
        <p:spPr bwMode="auto">
          <a:xfrm>
            <a:off x="13646969" y="2292355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5 w 41"/>
              <a:gd name="T11" fmla="*/ 7 h 38"/>
              <a:gd name="T12" fmla="*/ 34 w 41"/>
              <a:gd name="T13" fmla="*/ 6 h 38"/>
              <a:gd name="T14" fmla="*/ 32 w 41"/>
              <a:gd name="T15" fmla="*/ 4 h 38"/>
              <a:gd name="T16" fmla="*/ 21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4"/>
                  <a:pt x="35" y="7"/>
                </a:cubicBezTo>
                <a:cubicBezTo>
                  <a:pt x="34" y="6"/>
                  <a:pt x="34" y="6"/>
                  <a:pt x="34" y="6"/>
                </a:cubicBezTo>
                <a:cubicBezTo>
                  <a:pt x="33" y="5"/>
                  <a:pt x="32" y="5"/>
                  <a:pt x="32" y="4"/>
                </a:cubicBezTo>
                <a:cubicBezTo>
                  <a:pt x="28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80" name="Freeform 836"/>
          <p:cNvSpPr>
            <a:spLocks/>
          </p:cNvSpPr>
          <p:nvPr/>
        </p:nvSpPr>
        <p:spPr bwMode="auto">
          <a:xfrm>
            <a:off x="14069244" y="2951168"/>
            <a:ext cx="169863" cy="152400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32 w 41"/>
              <a:gd name="T13" fmla="*/ 3 h 37"/>
              <a:gd name="T14" fmla="*/ 28 w 41"/>
              <a:gd name="T15" fmla="*/ 1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3" y="4"/>
                  <a:pt x="32" y="4"/>
                  <a:pt x="32" y="3"/>
                </a:cubicBezTo>
                <a:cubicBezTo>
                  <a:pt x="30" y="3"/>
                  <a:pt x="29" y="2"/>
                  <a:pt x="28" y="1"/>
                </a:cubicBezTo>
                <a:cubicBezTo>
                  <a:pt x="26" y="0"/>
                  <a:pt x="23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81" name="Freeform 837"/>
          <p:cNvSpPr>
            <a:spLocks/>
          </p:cNvSpPr>
          <p:nvPr/>
        </p:nvSpPr>
        <p:spPr bwMode="auto">
          <a:xfrm>
            <a:off x="12792893" y="2208217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14 w 41"/>
              <a:gd name="T7" fmla="*/ 37 h 38"/>
              <a:gd name="T8" fmla="*/ 18 w 41"/>
              <a:gd name="T9" fmla="*/ 38 h 38"/>
              <a:gd name="T10" fmla="*/ 20 w 41"/>
              <a:gd name="T11" fmla="*/ 38 h 38"/>
              <a:gd name="T12" fmla="*/ 33 w 41"/>
              <a:gd name="T13" fmla="*/ 32 h 38"/>
              <a:gd name="T14" fmla="*/ 33 w 41"/>
              <a:gd name="T15" fmla="*/ 6 h 38"/>
              <a:gd name="T16" fmla="*/ 20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9" y="34"/>
                  <a:pt x="12" y="36"/>
                  <a:pt x="14" y="37"/>
                </a:cubicBezTo>
                <a:cubicBezTo>
                  <a:pt x="16" y="37"/>
                  <a:pt x="17" y="38"/>
                  <a:pt x="18" y="38"/>
                </a:cubicBezTo>
                <a:cubicBezTo>
                  <a:pt x="19" y="38"/>
                  <a:pt x="19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82" name="Freeform 838"/>
          <p:cNvSpPr>
            <a:spLocks/>
          </p:cNvSpPr>
          <p:nvPr/>
        </p:nvSpPr>
        <p:spPr bwMode="auto">
          <a:xfrm>
            <a:off x="12743681" y="3265494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5 w 41"/>
              <a:gd name="T11" fmla="*/ 6 h 37"/>
              <a:gd name="T12" fmla="*/ 34 w 41"/>
              <a:gd name="T13" fmla="*/ 5 h 37"/>
              <a:gd name="T14" fmla="*/ 32 w 41"/>
              <a:gd name="T15" fmla="*/ 4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4"/>
                  <a:pt x="35" y="6"/>
                </a:cubicBezTo>
                <a:cubicBezTo>
                  <a:pt x="35" y="6"/>
                  <a:pt x="34" y="6"/>
                  <a:pt x="34" y="5"/>
                </a:cubicBezTo>
                <a:cubicBezTo>
                  <a:pt x="33" y="5"/>
                  <a:pt x="33" y="4"/>
                  <a:pt x="32" y="4"/>
                </a:cubicBezTo>
                <a:cubicBezTo>
                  <a:pt x="29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83" name="Freeform 839"/>
          <p:cNvSpPr>
            <a:spLocks/>
          </p:cNvSpPr>
          <p:nvPr/>
        </p:nvSpPr>
        <p:spPr bwMode="auto">
          <a:xfrm>
            <a:off x="12051530" y="3605220"/>
            <a:ext cx="165100" cy="153988"/>
          </a:xfrm>
          <a:custGeom>
            <a:avLst/>
            <a:gdLst>
              <a:gd name="T0" fmla="*/ 21 w 40"/>
              <a:gd name="T1" fmla="*/ 0 h 37"/>
              <a:gd name="T2" fmla="*/ 8 w 40"/>
              <a:gd name="T3" fmla="*/ 6 h 37"/>
              <a:gd name="T4" fmla="*/ 8 w 40"/>
              <a:gd name="T5" fmla="*/ 32 h 37"/>
              <a:gd name="T6" fmla="*/ 21 w 40"/>
              <a:gd name="T7" fmla="*/ 37 h 37"/>
              <a:gd name="T8" fmla="*/ 34 w 40"/>
              <a:gd name="T9" fmla="*/ 32 h 37"/>
              <a:gd name="T10" fmla="*/ 39 w 40"/>
              <a:gd name="T11" fmla="*/ 21 h 37"/>
              <a:gd name="T12" fmla="*/ 39 w 40"/>
              <a:gd name="T13" fmla="*/ 17 h 37"/>
              <a:gd name="T14" fmla="*/ 34 w 40"/>
              <a:gd name="T15" fmla="*/ 6 h 37"/>
              <a:gd name="T16" fmla="*/ 21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37" y="29"/>
                  <a:pt x="39" y="25"/>
                  <a:pt x="39" y="21"/>
                </a:cubicBezTo>
                <a:cubicBezTo>
                  <a:pt x="40" y="19"/>
                  <a:pt x="40" y="18"/>
                  <a:pt x="39" y="17"/>
                </a:cubicBezTo>
                <a:cubicBezTo>
                  <a:pt x="39" y="13"/>
                  <a:pt x="37" y="9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84" name="Freeform 840"/>
          <p:cNvSpPr>
            <a:spLocks/>
          </p:cNvSpPr>
          <p:nvPr/>
        </p:nvSpPr>
        <p:spPr bwMode="auto">
          <a:xfrm>
            <a:off x="13883506" y="3957645"/>
            <a:ext cx="161925" cy="153988"/>
          </a:xfrm>
          <a:custGeom>
            <a:avLst/>
            <a:gdLst>
              <a:gd name="T0" fmla="*/ 20 w 39"/>
              <a:gd name="T1" fmla="*/ 0 h 37"/>
              <a:gd name="T2" fmla="*/ 7 w 39"/>
              <a:gd name="T3" fmla="*/ 5 h 37"/>
              <a:gd name="T4" fmla="*/ 7 w 39"/>
              <a:gd name="T5" fmla="*/ 32 h 37"/>
              <a:gd name="T6" fmla="*/ 20 w 39"/>
              <a:gd name="T7" fmla="*/ 37 h 37"/>
              <a:gd name="T8" fmla="*/ 33 w 39"/>
              <a:gd name="T9" fmla="*/ 32 h 37"/>
              <a:gd name="T10" fmla="*/ 39 w 39"/>
              <a:gd name="T11" fmla="*/ 16 h 37"/>
              <a:gd name="T12" fmla="*/ 38 w 39"/>
              <a:gd name="T13" fmla="*/ 12 h 37"/>
              <a:gd name="T14" fmla="*/ 33 w 39"/>
              <a:gd name="T15" fmla="*/ 5 h 37"/>
              <a:gd name="T16" fmla="*/ 20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38" y="28"/>
                  <a:pt x="39" y="22"/>
                  <a:pt x="39" y="16"/>
                </a:cubicBezTo>
                <a:cubicBezTo>
                  <a:pt x="39" y="15"/>
                  <a:pt x="38" y="14"/>
                  <a:pt x="38" y="12"/>
                </a:cubicBezTo>
                <a:cubicBezTo>
                  <a:pt x="37" y="10"/>
                  <a:pt x="35" y="7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85" name="Freeform 841"/>
          <p:cNvSpPr>
            <a:spLocks/>
          </p:cNvSpPr>
          <p:nvPr/>
        </p:nvSpPr>
        <p:spPr bwMode="auto">
          <a:xfrm>
            <a:off x="14185131" y="4306896"/>
            <a:ext cx="166688" cy="152400"/>
          </a:xfrm>
          <a:custGeom>
            <a:avLst/>
            <a:gdLst>
              <a:gd name="T0" fmla="*/ 19 w 40"/>
              <a:gd name="T1" fmla="*/ 0 h 37"/>
              <a:gd name="T2" fmla="*/ 6 w 40"/>
              <a:gd name="T3" fmla="*/ 5 h 37"/>
              <a:gd name="T4" fmla="*/ 1 w 40"/>
              <a:gd name="T5" fmla="*/ 17 h 37"/>
              <a:gd name="T6" fmla="*/ 1 w 40"/>
              <a:gd name="T7" fmla="*/ 21 h 37"/>
              <a:gd name="T8" fmla="*/ 6 w 40"/>
              <a:gd name="T9" fmla="*/ 32 h 37"/>
              <a:gd name="T10" fmla="*/ 19 w 40"/>
              <a:gd name="T11" fmla="*/ 37 h 37"/>
              <a:gd name="T12" fmla="*/ 32 w 40"/>
              <a:gd name="T13" fmla="*/ 32 h 37"/>
              <a:gd name="T14" fmla="*/ 32 w 40"/>
              <a:gd name="T15" fmla="*/ 5 h 37"/>
              <a:gd name="T16" fmla="*/ 19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19" y="0"/>
                </a:moveTo>
                <a:cubicBezTo>
                  <a:pt x="14" y="0"/>
                  <a:pt x="10" y="2"/>
                  <a:pt x="6" y="5"/>
                </a:cubicBezTo>
                <a:cubicBezTo>
                  <a:pt x="3" y="9"/>
                  <a:pt x="1" y="13"/>
                  <a:pt x="1" y="17"/>
                </a:cubicBezTo>
                <a:cubicBezTo>
                  <a:pt x="0" y="19"/>
                  <a:pt x="0" y="20"/>
                  <a:pt x="1" y="21"/>
                </a:cubicBezTo>
                <a:cubicBezTo>
                  <a:pt x="1" y="25"/>
                  <a:pt x="3" y="29"/>
                  <a:pt x="6" y="32"/>
                </a:cubicBezTo>
                <a:cubicBezTo>
                  <a:pt x="10" y="35"/>
                  <a:pt x="14" y="37"/>
                  <a:pt x="19" y="37"/>
                </a:cubicBezTo>
                <a:cubicBezTo>
                  <a:pt x="24" y="37"/>
                  <a:pt x="29" y="35"/>
                  <a:pt x="32" y="32"/>
                </a:cubicBezTo>
                <a:cubicBezTo>
                  <a:pt x="40" y="24"/>
                  <a:pt x="40" y="13"/>
                  <a:pt x="32" y="5"/>
                </a:cubicBezTo>
                <a:cubicBezTo>
                  <a:pt x="29" y="2"/>
                  <a:pt x="24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86" name="Freeform 842"/>
          <p:cNvSpPr>
            <a:spLocks/>
          </p:cNvSpPr>
          <p:nvPr/>
        </p:nvSpPr>
        <p:spPr bwMode="auto">
          <a:xfrm>
            <a:off x="14545494" y="4024320"/>
            <a:ext cx="166688" cy="153988"/>
          </a:xfrm>
          <a:custGeom>
            <a:avLst/>
            <a:gdLst>
              <a:gd name="T0" fmla="*/ 20 w 40"/>
              <a:gd name="T1" fmla="*/ 0 h 37"/>
              <a:gd name="T2" fmla="*/ 7 w 40"/>
              <a:gd name="T3" fmla="*/ 5 h 37"/>
              <a:gd name="T4" fmla="*/ 7 w 40"/>
              <a:gd name="T5" fmla="*/ 32 h 37"/>
              <a:gd name="T6" fmla="*/ 20 w 40"/>
              <a:gd name="T7" fmla="*/ 37 h 37"/>
              <a:gd name="T8" fmla="*/ 33 w 40"/>
              <a:gd name="T9" fmla="*/ 32 h 37"/>
              <a:gd name="T10" fmla="*/ 38 w 40"/>
              <a:gd name="T11" fmla="*/ 13 h 37"/>
              <a:gd name="T12" fmla="*/ 36 w 40"/>
              <a:gd name="T13" fmla="*/ 9 h 37"/>
              <a:gd name="T14" fmla="*/ 33 w 40"/>
              <a:gd name="T15" fmla="*/ 5 h 37"/>
              <a:gd name="T16" fmla="*/ 20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38" y="27"/>
                  <a:pt x="40" y="20"/>
                  <a:pt x="38" y="13"/>
                </a:cubicBezTo>
                <a:cubicBezTo>
                  <a:pt x="38" y="12"/>
                  <a:pt x="37" y="11"/>
                  <a:pt x="36" y="9"/>
                </a:cubicBezTo>
                <a:cubicBezTo>
                  <a:pt x="36" y="8"/>
                  <a:pt x="35" y="7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87" name="Freeform 843"/>
          <p:cNvSpPr>
            <a:spLocks/>
          </p:cNvSpPr>
          <p:nvPr/>
        </p:nvSpPr>
        <p:spPr bwMode="auto">
          <a:xfrm>
            <a:off x="12494443" y="5143510"/>
            <a:ext cx="161925" cy="153988"/>
          </a:xfrm>
          <a:custGeom>
            <a:avLst/>
            <a:gdLst>
              <a:gd name="T0" fmla="*/ 19 w 39"/>
              <a:gd name="T1" fmla="*/ 0 h 37"/>
              <a:gd name="T2" fmla="*/ 5 w 39"/>
              <a:gd name="T3" fmla="*/ 5 h 37"/>
              <a:gd name="T4" fmla="*/ 0 w 39"/>
              <a:gd name="T5" fmla="*/ 15 h 37"/>
              <a:gd name="T6" fmla="*/ 0 w 39"/>
              <a:gd name="T7" fmla="*/ 19 h 37"/>
              <a:gd name="T8" fmla="*/ 5 w 39"/>
              <a:gd name="T9" fmla="*/ 31 h 37"/>
              <a:gd name="T10" fmla="*/ 19 w 39"/>
              <a:gd name="T11" fmla="*/ 37 h 37"/>
              <a:gd name="T12" fmla="*/ 32 w 39"/>
              <a:gd name="T13" fmla="*/ 31 h 37"/>
              <a:gd name="T14" fmla="*/ 32 w 39"/>
              <a:gd name="T15" fmla="*/ 5 h 37"/>
              <a:gd name="T16" fmla="*/ 19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19" y="0"/>
                </a:moveTo>
                <a:cubicBezTo>
                  <a:pt x="14" y="0"/>
                  <a:pt x="9" y="1"/>
                  <a:pt x="5" y="5"/>
                </a:cubicBezTo>
                <a:cubicBezTo>
                  <a:pt x="3" y="8"/>
                  <a:pt x="1" y="11"/>
                  <a:pt x="0" y="15"/>
                </a:cubicBezTo>
                <a:cubicBezTo>
                  <a:pt x="0" y="16"/>
                  <a:pt x="0" y="18"/>
                  <a:pt x="0" y="19"/>
                </a:cubicBezTo>
                <a:cubicBezTo>
                  <a:pt x="0" y="23"/>
                  <a:pt x="2" y="28"/>
                  <a:pt x="5" y="31"/>
                </a:cubicBezTo>
                <a:cubicBezTo>
                  <a:pt x="9" y="35"/>
                  <a:pt x="14" y="37"/>
                  <a:pt x="19" y="37"/>
                </a:cubicBezTo>
                <a:cubicBezTo>
                  <a:pt x="23" y="37"/>
                  <a:pt x="28" y="35"/>
                  <a:pt x="32" y="31"/>
                </a:cubicBezTo>
                <a:cubicBezTo>
                  <a:pt x="39" y="24"/>
                  <a:pt x="39" y="12"/>
                  <a:pt x="32" y="5"/>
                </a:cubicBezTo>
                <a:cubicBezTo>
                  <a:pt x="28" y="1"/>
                  <a:pt x="23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88" name="Freeform 844"/>
          <p:cNvSpPr>
            <a:spLocks/>
          </p:cNvSpPr>
          <p:nvPr/>
        </p:nvSpPr>
        <p:spPr bwMode="auto">
          <a:xfrm>
            <a:off x="12018193" y="5073660"/>
            <a:ext cx="165100" cy="153988"/>
          </a:xfrm>
          <a:custGeom>
            <a:avLst/>
            <a:gdLst>
              <a:gd name="T0" fmla="*/ 20 w 40"/>
              <a:gd name="T1" fmla="*/ 0 h 37"/>
              <a:gd name="T2" fmla="*/ 7 w 40"/>
              <a:gd name="T3" fmla="*/ 5 h 37"/>
              <a:gd name="T4" fmla="*/ 7 w 40"/>
              <a:gd name="T5" fmla="*/ 31 h 37"/>
              <a:gd name="T6" fmla="*/ 20 w 40"/>
              <a:gd name="T7" fmla="*/ 37 h 37"/>
              <a:gd name="T8" fmla="*/ 34 w 40"/>
              <a:gd name="T9" fmla="*/ 31 h 37"/>
              <a:gd name="T10" fmla="*/ 39 w 40"/>
              <a:gd name="T11" fmla="*/ 15 h 37"/>
              <a:gd name="T12" fmla="*/ 38 w 40"/>
              <a:gd name="T13" fmla="*/ 11 h 37"/>
              <a:gd name="T14" fmla="*/ 34 w 40"/>
              <a:gd name="T15" fmla="*/ 5 h 37"/>
              <a:gd name="T16" fmla="*/ 20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20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1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1"/>
                </a:cubicBezTo>
                <a:cubicBezTo>
                  <a:pt x="38" y="27"/>
                  <a:pt x="40" y="21"/>
                  <a:pt x="39" y="15"/>
                </a:cubicBezTo>
                <a:cubicBezTo>
                  <a:pt x="39" y="14"/>
                  <a:pt x="38" y="13"/>
                  <a:pt x="38" y="11"/>
                </a:cubicBezTo>
                <a:cubicBezTo>
                  <a:pt x="37" y="9"/>
                  <a:pt x="35" y="7"/>
                  <a:pt x="34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89" name="Freeform 845"/>
          <p:cNvSpPr>
            <a:spLocks/>
          </p:cNvSpPr>
          <p:nvPr/>
        </p:nvSpPr>
        <p:spPr bwMode="auto">
          <a:xfrm>
            <a:off x="11884843" y="4203708"/>
            <a:ext cx="161925" cy="157163"/>
          </a:xfrm>
          <a:custGeom>
            <a:avLst/>
            <a:gdLst>
              <a:gd name="T0" fmla="*/ 18 w 39"/>
              <a:gd name="T1" fmla="*/ 0 h 38"/>
              <a:gd name="T2" fmla="*/ 5 w 39"/>
              <a:gd name="T3" fmla="*/ 6 h 38"/>
              <a:gd name="T4" fmla="*/ 0 w 39"/>
              <a:gd name="T5" fmla="*/ 17 h 38"/>
              <a:gd name="T6" fmla="*/ 0 w 39"/>
              <a:gd name="T7" fmla="*/ 21 h 38"/>
              <a:gd name="T8" fmla="*/ 5 w 39"/>
              <a:gd name="T9" fmla="*/ 32 h 38"/>
              <a:gd name="T10" fmla="*/ 18 w 39"/>
              <a:gd name="T11" fmla="*/ 38 h 38"/>
              <a:gd name="T12" fmla="*/ 32 w 39"/>
              <a:gd name="T13" fmla="*/ 32 h 38"/>
              <a:gd name="T14" fmla="*/ 32 w 39"/>
              <a:gd name="T15" fmla="*/ 6 h 38"/>
              <a:gd name="T16" fmla="*/ 18 w 39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8">
                <a:moveTo>
                  <a:pt x="18" y="0"/>
                </a:move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3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5"/>
                  <a:pt x="2" y="29"/>
                  <a:pt x="5" y="32"/>
                </a:cubicBezTo>
                <a:cubicBezTo>
                  <a:pt x="9" y="36"/>
                  <a:pt x="14" y="38"/>
                  <a:pt x="18" y="38"/>
                </a:cubicBezTo>
                <a:cubicBezTo>
                  <a:pt x="23" y="38"/>
                  <a:pt x="28" y="36"/>
                  <a:pt x="32" y="32"/>
                </a:cubicBezTo>
                <a:cubicBezTo>
                  <a:pt x="39" y="25"/>
                  <a:pt x="39" y="13"/>
                  <a:pt x="32" y="6"/>
                </a:cubicBezTo>
                <a:cubicBezTo>
                  <a:pt x="28" y="2"/>
                  <a:pt x="23" y="0"/>
                  <a:pt x="1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90" name="Freeform 846"/>
          <p:cNvSpPr>
            <a:spLocks/>
          </p:cNvSpPr>
          <p:nvPr/>
        </p:nvSpPr>
        <p:spPr bwMode="auto">
          <a:xfrm>
            <a:off x="12942118" y="2362205"/>
            <a:ext cx="165100" cy="157163"/>
          </a:xfrm>
          <a:custGeom>
            <a:avLst/>
            <a:gdLst>
              <a:gd name="T0" fmla="*/ 21 w 40"/>
              <a:gd name="T1" fmla="*/ 0 h 38"/>
              <a:gd name="T2" fmla="*/ 8 w 40"/>
              <a:gd name="T3" fmla="*/ 6 h 38"/>
              <a:gd name="T4" fmla="*/ 8 w 40"/>
              <a:gd name="T5" fmla="*/ 32 h 38"/>
              <a:gd name="T6" fmla="*/ 21 w 40"/>
              <a:gd name="T7" fmla="*/ 38 h 38"/>
              <a:gd name="T8" fmla="*/ 34 w 40"/>
              <a:gd name="T9" fmla="*/ 32 h 38"/>
              <a:gd name="T10" fmla="*/ 39 w 40"/>
              <a:gd name="T11" fmla="*/ 22 h 38"/>
              <a:gd name="T12" fmla="*/ 39 w 40"/>
              <a:gd name="T13" fmla="*/ 18 h 38"/>
              <a:gd name="T14" fmla="*/ 34 w 40"/>
              <a:gd name="T15" fmla="*/ 6 h 38"/>
              <a:gd name="T16" fmla="*/ 21 w 40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37" y="29"/>
                  <a:pt x="39" y="26"/>
                  <a:pt x="39" y="22"/>
                </a:cubicBezTo>
                <a:cubicBezTo>
                  <a:pt x="40" y="20"/>
                  <a:pt x="40" y="19"/>
                  <a:pt x="39" y="18"/>
                </a:cubicBezTo>
                <a:cubicBezTo>
                  <a:pt x="39" y="13"/>
                  <a:pt x="37" y="9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91" name="Freeform 847"/>
          <p:cNvSpPr>
            <a:spLocks/>
          </p:cNvSpPr>
          <p:nvPr/>
        </p:nvSpPr>
        <p:spPr bwMode="auto">
          <a:xfrm>
            <a:off x="11707043" y="4381509"/>
            <a:ext cx="165100" cy="152400"/>
          </a:xfrm>
          <a:custGeom>
            <a:avLst/>
            <a:gdLst>
              <a:gd name="T0" fmla="*/ 19 w 40"/>
              <a:gd name="T1" fmla="*/ 0 h 37"/>
              <a:gd name="T2" fmla="*/ 6 w 40"/>
              <a:gd name="T3" fmla="*/ 5 h 37"/>
              <a:gd name="T4" fmla="*/ 1 w 40"/>
              <a:gd name="T5" fmla="*/ 14 h 37"/>
              <a:gd name="T6" fmla="*/ 0 w 40"/>
              <a:gd name="T7" fmla="*/ 18 h 37"/>
              <a:gd name="T8" fmla="*/ 6 w 40"/>
              <a:gd name="T9" fmla="*/ 32 h 37"/>
              <a:gd name="T10" fmla="*/ 19 w 40"/>
              <a:gd name="T11" fmla="*/ 37 h 37"/>
              <a:gd name="T12" fmla="*/ 32 w 40"/>
              <a:gd name="T13" fmla="*/ 32 h 37"/>
              <a:gd name="T14" fmla="*/ 32 w 40"/>
              <a:gd name="T15" fmla="*/ 5 h 37"/>
              <a:gd name="T16" fmla="*/ 19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19" y="0"/>
                </a:moveTo>
                <a:cubicBezTo>
                  <a:pt x="14" y="0"/>
                  <a:pt x="10" y="2"/>
                  <a:pt x="6" y="5"/>
                </a:cubicBezTo>
                <a:cubicBezTo>
                  <a:pt x="3" y="8"/>
                  <a:pt x="2" y="11"/>
                  <a:pt x="1" y="14"/>
                </a:cubicBezTo>
                <a:cubicBezTo>
                  <a:pt x="1" y="15"/>
                  <a:pt x="0" y="17"/>
                  <a:pt x="0" y="18"/>
                </a:cubicBezTo>
                <a:cubicBezTo>
                  <a:pt x="0" y="23"/>
                  <a:pt x="2" y="28"/>
                  <a:pt x="6" y="32"/>
                </a:cubicBezTo>
                <a:cubicBezTo>
                  <a:pt x="10" y="35"/>
                  <a:pt x="14" y="37"/>
                  <a:pt x="19" y="37"/>
                </a:cubicBezTo>
                <a:cubicBezTo>
                  <a:pt x="24" y="37"/>
                  <a:pt x="29" y="35"/>
                  <a:pt x="32" y="32"/>
                </a:cubicBezTo>
                <a:cubicBezTo>
                  <a:pt x="40" y="24"/>
                  <a:pt x="40" y="12"/>
                  <a:pt x="32" y="5"/>
                </a:cubicBezTo>
                <a:cubicBezTo>
                  <a:pt x="29" y="2"/>
                  <a:pt x="24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92" name="Freeform 848"/>
          <p:cNvSpPr>
            <a:spLocks/>
          </p:cNvSpPr>
          <p:nvPr/>
        </p:nvSpPr>
        <p:spPr bwMode="auto">
          <a:xfrm>
            <a:off x="11761018" y="5446723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5 w 41"/>
              <a:gd name="T5" fmla="*/ 30 h 37"/>
              <a:gd name="T6" fmla="*/ 7 w 41"/>
              <a:gd name="T7" fmla="*/ 32 h 37"/>
              <a:gd name="T8" fmla="*/ 8 w 41"/>
              <a:gd name="T9" fmla="*/ 33 h 37"/>
              <a:gd name="T10" fmla="*/ 20 w 41"/>
              <a:gd name="T11" fmla="*/ 37 h 37"/>
              <a:gd name="T12" fmla="*/ 33 w 41"/>
              <a:gd name="T13" fmla="*/ 32 h 37"/>
              <a:gd name="T14" fmla="*/ 33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2"/>
                  <a:pt x="0" y="23"/>
                  <a:pt x="5" y="30"/>
                </a:cubicBezTo>
                <a:cubicBezTo>
                  <a:pt x="6" y="31"/>
                  <a:pt x="6" y="31"/>
                  <a:pt x="7" y="32"/>
                </a:cubicBezTo>
                <a:cubicBezTo>
                  <a:pt x="7" y="32"/>
                  <a:pt x="8" y="33"/>
                  <a:pt x="8" y="33"/>
                </a:cubicBezTo>
                <a:cubicBezTo>
                  <a:pt x="12" y="36"/>
                  <a:pt x="16" y="37"/>
                  <a:pt x="20" y="37"/>
                </a:cubicBezTo>
                <a:cubicBezTo>
                  <a:pt x="25" y="37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93" name="Freeform 849"/>
          <p:cNvSpPr>
            <a:spLocks/>
          </p:cNvSpPr>
          <p:nvPr/>
        </p:nvSpPr>
        <p:spPr bwMode="auto">
          <a:xfrm>
            <a:off x="13153256" y="2105029"/>
            <a:ext cx="161925" cy="153988"/>
          </a:xfrm>
          <a:custGeom>
            <a:avLst/>
            <a:gdLst>
              <a:gd name="T0" fmla="*/ 21 w 39"/>
              <a:gd name="T1" fmla="*/ 0 h 37"/>
              <a:gd name="T2" fmla="*/ 8 w 39"/>
              <a:gd name="T3" fmla="*/ 5 h 37"/>
              <a:gd name="T4" fmla="*/ 8 w 39"/>
              <a:gd name="T5" fmla="*/ 32 h 37"/>
              <a:gd name="T6" fmla="*/ 21 w 39"/>
              <a:gd name="T7" fmla="*/ 37 h 37"/>
              <a:gd name="T8" fmla="*/ 34 w 39"/>
              <a:gd name="T9" fmla="*/ 32 h 37"/>
              <a:gd name="T10" fmla="*/ 39 w 39"/>
              <a:gd name="T11" fmla="*/ 23 h 37"/>
              <a:gd name="T12" fmla="*/ 39 w 39"/>
              <a:gd name="T13" fmla="*/ 19 h 37"/>
              <a:gd name="T14" fmla="*/ 34 w 39"/>
              <a:gd name="T15" fmla="*/ 5 h 37"/>
              <a:gd name="T16" fmla="*/ 21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37" y="29"/>
                  <a:pt x="38" y="26"/>
                  <a:pt x="39" y="23"/>
                </a:cubicBezTo>
                <a:cubicBezTo>
                  <a:pt x="39" y="22"/>
                  <a:pt x="39" y="20"/>
                  <a:pt x="39" y="19"/>
                </a:cubicBezTo>
                <a:cubicBezTo>
                  <a:pt x="39" y="14"/>
                  <a:pt x="38" y="9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94" name="Freeform 850"/>
          <p:cNvSpPr>
            <a:spLocks/>
          </p:cNvSpPr>
          <p:nvPr/>
        </p:nvSpPr>
        <p:spPr bwMode="auto">
          <a:xfrm>
            <a:off x="10695805" y="2266955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6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6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1"/>
                  <a:pt x="13" y="33"/>
                  <a:pt x="17" y="33"/>
                </a:cubicBezTo>
                <a:cubicBezTo>
                  <a:pt x="21" y="33"/>
                  <a:pt x="26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26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95" name="Freeform 851"/>
          <p:cNvSpPr>
            <a:spLocks noEditPoints="1"/>
          </p:cNvSpPr>
          <p:nvPr/>
        </p:nvSpPr>
        <p:spPr bwMode="auto">
          <a:xfrm>
            <a:off x="10678343" y="2251080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0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0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18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0 h 41"/>
              <a:gd name="T32" fmla="*/ 6 w 42"/>
              <a:gd name="T33" fmla="*/ 35 h 41"/>
              <a:gd name="T34" fmla="*/ 21 w 42"/>
              <a:gd name="T35" fmla="*/ 41 h 41"/>
              <a:gd name="T36" fmla="*/ 21 w 42"/>
              <a:gd name="T37" fmla="*/ 41 h 41"/>
              <a:gd name="T38" fmla="*/ 36 w 42"/>
              <a:gd name="T39" fmla="*/ 35 h 41"/>
              <a:gd name="T40" fmla="*/ 42 w 42"/>
              <a:gd name="T41" fmla="*/ 20 h 41"/>
              <a:gd name="T42" fmla="*/ 36 w 42"/>
              <a:gd name="T43" fmla="*/ 6 h 41"/>
              <a:gd name="T44" fmla="*/ 22 w 42"/>
              <a:gd name="T45" fmla="*/ 0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30" y="5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30" y="35"/>
                  <a:pt x="25" y="37"/>
                  <a:pt x="21" y="37"/>
                </a:cubicBezTo>
                <a:cubicBezTo>
                  <a:pt x="17" y="37"/>
                  <a:pt x="12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0"/>
                  <a:pt x="18" y="0"/>
                </a:cubicBezTo>
                <a:cubicBezTo>
                  <a:pt x="14" y="1"/>
                  <a:pt x="10" y="3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2" y="2"/>
                  <a:pt x="27" y="0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96" name="Freeform 853"/>
          <p:cNvSpPr>
            <a:spLocks/>
          </p:cNvSpPr>
          <p:nvPr/>
        </p:nvSpPr>
        <p:spPr bwMode="auto">
          <a:xfrm>
            <a:off x="11411767" y="2889250"/>
            <a:ext cx="138113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6 h 33"/>
              <a:gd name="T8" fmla="*/ 5 w 33"/>
              <a:gd name="T9" fmla="*/ 28 h 33"/>
              <a:gd name="T10" fmla="*/ 17 w 33"/>
              <a:gd name="T11" fmla="*/ 33 h 33"/>
              <a:gd name="T12" fmla="*/ 28 w 33"/>
              <a:gd name="T13" fmla="*/ 28 h 33"/>
              <a:gd name="T14" fmla="*/ 33 w 33"/>
              <a:gd name="T15" fmla="*/ 16 h 33"/>
              <a:gd name="T16" fmla="*/ 28 w 33"/>
              <a:gd name="T17" fmla="*/ 5 h 33"/>
              <a:gd name="T18" fmla="*/ 17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2" y="0"/>
                  <a:pt x="8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7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2" y="25"/>
                  <a:pt x="33" y="21"/>
                  <a:pt x="33" y="16"/>
                </a:cubicBezTo>
                <a:cubicBezTo>
                  <a:pt x="33" y="12"/>
                  <a:pt x="32" y="8"/>
                  <a:pt x="28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97" name="Freeform 854"/>
          <p:cNvSpPr>
            <a:spLocks noEditPoints="1"/>
          </p:cNvSpPr>
          <p:nvPr/>
        </p:nvSpPr>
        <p:spPr bwMode="auto">
          <a:xfrm>
            <a:off x="11395892" y="2871788"/>
            <a:ext cx="169863" cy="169863"/>
          </a:xfrm>
          <a:custGeom>
            <a:avLst/>
            <a:gdLst>
              <a:gd name="T0" fmla="*/ 9 w 41"/>
              <a:gd name="T1" fmla="*/ 9 h 41"/>
              <a:gd name="T2" fmla="*/ 21 w 41"/>
              <a:gd name="T3" fmla="*/ 4 h 41"/>
              <a:gd name="T4" fmla="*/ 32 w 41"/>
              <a:gd name="T5" fmla="*/ 9 h 41"/>
              <a:gd name="T6" fmla="*/ 37 w 41"/>
              <a:gd name="T7" fmla="*/ 20 h 41"/>
              <a:gd name="T8" fmla="*/ 32 w 41"/>
              <a:gd name="T9" fmla="*/ 32 h 41"/>
              <a:gd name="T10" fmla="*/ 21 w 41"/>
              <a:gd name="T11" fmla="*/ 37 h 41"/>
              <a:gd name="T12" fmla="*/ 9 w 41"/>
              <a:gd name="T13" fmla="*/ 32 h 41"/>
              <a:gd name="T14" fmla="*/ 4 w 41"/>
              <a:gd name="T15" fmla="*/ 20 h 41"/>
              <a:gd name="T16" fmla="*/ 9 w 41"/>
              <a:gd name="T17" fmla="*/ 9 h 41"/>
              <a:gd name="T18" fmla="*/ 9 w 41"/>
              <a:gd name="T19" fmla="*/ 9 h 41"/>
              <a:gd name="T20" fmla="*/ 21 w 41"/>
              <a:gd name="T21" fmla="*/ 0 h 41"/>
              <a:gd name="T22" fmla="*/ 21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0 h 41"/>
              <a:gd name="T30" fmla="*/ 6 w 41"/>
              <a:gd name="T31" fmla="*/ 35 h 41"/>
              <a:gd name="T32" fmla="*/ 21 w 41"/>
              <a:gd name="T33" fmla="*/ 41 h 41"/>
              <a:gd name="T34" fmla="*/ 21 w 41"/>
              <a:gd name="T35" fmla="*/ 41 h 41"/>
              <a:gd name="T36" fmla="*/ 35 w 41"/>
              <a:gd name="T37" fmla="*/ 35 h 41"/>
              <a:gd name="T38" fmla="*/ 41 w 41"/>
              <a:gd name="T39" fmla="*/ 20 h 41"/>
              <a:gd name="T40" fmla="*/ 36 w 41"/>
              <a:gd name="T41" fmla="*/ 7 h 41"/>
              <a:gd name="T42" fmla="*/ 35 w 41"/>
              <a:gd name="T43" fmla="*/ 6 h 41"/>
              <a:gd name="T44" fmla="*/ 33 w 41"/>
              <a:gd name="T45" fmla="*/ 4 h 41"/>
              <a:gd name="T46" fmla="*/ 21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5"/>
                  <a:pt x="16" y="4"/>
                  <a:pt x="21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6" y="12"/>
                  <a:pt x="37" y="16"/>
                  <a:pt x="37" y="20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5"/>
                  <a:pt x="25" y="37"/>
                  <a:pt x="21" y="37"/>
                </a:cubicBez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1"/>
                  <a:pt x="36" y="7"/>
                </a:cubicBezTo>
                <a:cubicBezTo>
                  <a:pt x="36" y="6"/>
                  <a:pt x="35" y="6"/>
                  <a:pt x="35" y="6"/>
                </a:cubicBezTo>
                <a:cubicBezTo>
                  <a:pt x="34" y="5"/>
                  <a:pt x="34" y="5"/>
                  <a:pt x="33" y="4"/>
                </a:cubicBezTo>
                <a:cubicBezTo>
                  <a:pt x="29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98" name="Freeform 855"/>
          <p:cNvSpPr>
            <a:spLocks/>
          </p:cNvSpPr>
          <p:nvPr/>
        </p:nvSpPr>
        <p:spPr bwMode="auto">
          <a:xfrm>
            <a:off x="11951517" y="3871913"/>
            <a:ext cx="136525" cy="139700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7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7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99" name="Freeform 856"/>
          <p:cNvSpPr>
            <a:spLocks noEditPoints="1"/>
          </p:cNvSpPr>
          <p:nvPr/>
        </p:nvSpPr>
        <p:spPr bwMode="auto">
          <a:xfrm>
            <a:off x="11934054" y="3854450"/>
            <a:ext cx="171450" cy="174625"/>
          </a:xfrm>
          <a:custGeom>
            <a:avLst/>
            <a:gdLst>
              <a:gd name="T0" fmla="*/ 9 w 41"/>
              <a:gd name="T1" fmla="*/ 9 h 42"/>
              <a:gd name="T2" fmla="*/ 21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1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1 w 41"/>
              <a:gd name="T21" fmla="*/ 0 h 42"/>
              <a:gd name="T22" fmla="*/ 21 w 41"/>
              <a:gd name="T23" fmla="*/ 0 h 42"/>
              <a:gd name="T24" fmla="*/ 6 w 41"/>
              <a:gd name="T25" fmla="*/ 6 h 42"/>
              <a:gd name="T26" fmla="*/ 6 w 41"/>
              <a:gd name="T27" fmla="*/ 6 h 42"/>
              <a:gd name="T28" fmla="*/ 0 w 41"/>
              <a:gd name="T29" fmla="*/ 21 h 42"/>
              <a:gd name="T30" fmla="*/ 6 w 41"/>
              <a:gd name="T31" fmla="*/ 36 h 42"/>
              <a:gd name="T32" fmla="*/ 21 w 41"/>
              <a:gd name="T33" fmla="*/ 42 h 42"/>
              <a:gd name="T34" fmla="*/ 21 w 41"/>
              <a:gd name="T35" fmla="*/ 42 h 42"/>
              <a:gd name="T36" fmla="*/ 35 w 41"/>
              <a:gd name="T37" fmla="*/ 36 h 42"/>
              <a:gd name="T38" fmla="*/ 41 w 41"/>
              <a:gd name="T39" fmla="*/ 21 h 42"/>
              <a:gd name="T40" fmla="*/ 36 w 41"/>
              <a:gd name="T41" fmla="*/ 7 h 42"/>
              <a:gd name="T42" fmla="*/ 35 w 41"/>
              <a:gd name="T43" fmla="*/ 6 h 42"/>
              <a:gd name="T44" fmla="*/ 33 w 41"/>
              <a:gd name="T45" fmla="*/ 5 h 42"/>
              <a:gd name="T46" fmla="*/ 21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8"/>
                  <a:pt x="21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40" y="11"/>
                  <a:pt x="36" y="7"/>
                </a:cubicBezTo>
                <a:cubicBezTo>
                  <a:pt x="36" y="7"/>
                  <a:pt x="36" y="7"/>
                  <a:pt x="35" y="6"/>
                </a:cubicBezTo>
                <a:cubicBezTo>
                  <a:pt x="35" y="6"/>
                  <a:pt x="34" y="5"/>
                  <a:pt x="33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00" name="Freeform 857"/>
          <p:cNvSpPr>
            <a:spLocks/>
          </p:cNvSpPr>
          <p:nvPr/>
        </p:nvSpPr>
        <p:spPr bwMode="auto">
          <a:xfrm>
            <a:off x="12175354" y="4070350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6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6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01" name="Freeform 858"/>
          <p:cNvSpPr>
            <a:spLocks noEditPoints="1"/>
          </p:cNvSpPr>
          <p:nvPr/>
        </p:nvSpPr>
        <p:spPr bwMode="auto">
          <a:xfrm>
            <a:off x="12157892" y="4054475"/>
            <a:ext cx="171450" cy="173038"/>
          </a:xfrm>
          <a:custGeom>
            <a:avLst/>
            <a:gdLst>
              <a:gd name="T0" fmla="*/ 9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0 w 41"/>
              <a:gd name="T21" fmla="*/ 0 h 42"/>
              <a:gd name="T22" fmla="*/ 20 w 41"/>
              <a:gd name="T23" fmla="*/ 0 h 42"/>
              <a:gd name="T24" fmla="*/ 6 w 41"/>
              <a:gd name="T25" fmla="*/ 6 h 42"/>
              <a:gd name="T26" fmla="*/ 6 w 41"/>
              <a:gd name="T27" fmla="*/ 6 h 42"/>
              <a:gd name="T28" fmla="*/ 0 w 41"/>
              <a:gd name="T29" fmla="*/ 17 h 42"/>
              <a:gd name="T30" fmla="*/ 0 w 41"/>
              <a:gd name="T31" fmla="*/ 21 h 42"/>
              <a:gd name="T32" fmla="*/ 0 w 41"/>
              <a:gd name="T33" fmla="*/ 21 h 42"/>
              <a:gd name="T34" fmla="*/ 6 w 41"/>
              <a:gd name="T35" fmla="*/ 36 h 42"/>
              <a:gd name="T36" fmla="*/ 20 w 41"/>
              <a:gd name="T37" fmla="*/ 42 h 42"/>
              <a:gd name="T38" fmla="*/ 20 w 41"/>
              <a:gd name="T39" fmla="*/ 42 h 42"/>
              <a:gd name="T40" fmla="*/ 35 w 41"/>
              <a:gd name="T41" fmla="*/ 36 h 42"/>
              <a:gd name="T42" fmla="*/ 41 w 41"/>
              <a:gd name="T43" fmla="*/ 21 h 42"/>
              <a:gd name="T44" fmla="*/ 35 w 41"/>
              <a:gd name="T45" fmla="*/ 6 h 42"/>
              <a:gd name="T46" fmla="*/ 20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3" y="9"/>
                  <a:pt x="1" y="13"/>
                  <a:pt x="0" y="17"/>
                </a:cubicBezTo>
                <a:cubicBezTo>
                  <a:pt x="0" y="18"/>
                  <a:pt x="0" y="20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02" name="Freeform 859"/>
          <p:cNvSpPr>
            <a:spLocks/>
          </p:cNvSpPr>
          <p:nvPr/>
        </p:nvSpPr>
        <p:spPr bwMode="auto">
          <a:xfrm>
            <a:off x="11354617" y="3671888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5 w 33"/>
              <a:gd name="T5" fmla="*/ 5 h 34"/>
              <a:gd name="T6" fmla="*/ 0 w 33"/>
              <a:gd name="T7" fmla="*/ 17 h 34"/>
              <a:gd name="T8" fmla="*/ 5 w 33"/>
              <a:gd name="T9" fmla="*/ 29 h 34"/>
              <a:gd name="T10" fmla="*/ 16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6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03" name="Freeform 860"/>
          <p:cNvSpPr>
            <a:spLocks noEditPoints="1"/>
          </p:cNvSpPr>
          <p:nvPr/>
        </p:nvSpPr>
        <p:spPr bwMode="auto">
          <a:xfrm>
            <a:off x="11337154" y="3656013"/>
            <a:ext cx="171450" cy="174625"/>
          </a:xfrm>
          <a:custGeom>
            <a:avLst/>
            <a:gdLst>
              <a:gd name="T0" fmla="*/ 9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9 w 41"/>
              <a:gd name="T19" fmla="*/ 9 h 42"/>
              <a:gd name="T20" fmla="*/ 20 w 41"/>
              <a:gd name="T21" fmla="*/ 0 h 42"/>
              <a:gd name="T22" fmla="*/ 20 w 41"/>
              <a:gd name="T23" fmla="*/ 0 h 42"/>
              <a:gd name="T24" fmla="*/ 6 w 41"/>
              <a:gd name="T25" fmla="*/ 6 h 42"/>
              <a:gd name="T26" fmla="*/ 6 w 41"/>
              <a:gd name="T27" fmla="*/ 6 h 42"/>
              <a:gd name="T28" fmla="*/ 0 w 41"/>
              <a:gd name="T29" fmla="*/ 21 h 42"/>
              <a:gd name="T30" fmla="*/ 6 w 41"/>
              <a:gd name="T31" fmla="*/ 35 h 42"/>
              <a:gd name="T32" fmla="*/ 20 w 41"/>
              <a:gd name="T33" fmla="*/ 42 h 42"/>
              <a:gd name="T34" fmla="*/ 20 w 41"/>
              <a:gd name="T35" fmla="*/ 42 h 42"/>
              <a:gd name="T36" fmla="*/ 35 w 41"/>
              <a:gd name="T37" fmla="*/ 35 h 42"/>
              <a:gd name="T38" fmla="*/ 41 w 41"/>
              <a:gd name="T39" fmla="*/ 21 h 42"/>
              <a:gd name="T40" fmla="*/ 36 w 41"/>
              <a:gd name="T41" fmla="*/ 7 h 42"/>
              <a:gd name="T42" fmla="*/ 35 w 41"/>
              <a:gd name="T43" fmla="*/ 6 h 42"/>
              <a:gd name="T44" fmla="*/ 33 w 41"/>
              <a:gd name="T45" fmla="*/ 4 h 42"/>
              <a:gd name="T46" fmla="*/ 20 w 41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2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1"/>
                  <a:pt x="36" y="7"/>
                </a:cubicBezTo>
                <a:cubicBezTo>
                  <a:pt x="36" y="7"/>
                  <a:pt x="35" y="7"/>
                  <a:pt x="35" y="6"/>
                </a:cubicBezTo>
                <a:cubicBezTo>
                  <a:pt x="34" y="6"/>
                  <a:pt x="34" y="5"/>
                  <a:pt x="33" y="4"/>
                </a:cubicBezTo>
                <a:cubicBezTo>
                  <a:pt x="29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04" name="Freeform 861"/>
          <p:cNvSpPr>
            <a:spLocks/>
          </p:cNvSpPr>
          <p:nvPr/>
        </p:nvSpPr>
        <p:spPr bwMode="auto">
          <a:xfrm>
            <a:off x="11848329" y="4633913"/>
            <a:ext cx="136525" cy="136525"/>
          </a:xfrm>
          <a:custGeom>
            <a:avLst/>
            <a:gdLst>
              <a:gd name="T0" fmla="*/ 16 w 33"/>
              <a:gd name="T1" fmla="*/ 0 h 33"/>
              <a:gd name="T2" fmla="*/ 4 w 33"/>
              <a:gd name="T3" fmla="*/ 5 h 33"/>
              <a:gd name="T4" fmla="*/ 4 w 33"/>
              <a:gd name="T5" fmla="*/ 5 h 33"/>
              <a:gd name="T6" fmla="*/ 0 w 33"/>
              <a:gd name="T7" fmla="*/ 17 h 33"/>
              <a:gd name="T8" fmla="*/ 4 w 33"/>
              <a:gd name="T9" fmla="*/ 29 h 33"/>
              <a:gd name="T10" fmla="*/ 16 w 33"/>
              <a:gd name="T11" fmla="*/ 33 h 33"/>
              <a:gd name="T12" fmla="*/ 28 w 33"/>
              <a:gd name="T13" fmla="*/ 29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4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0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05" name="Freeform 862"/>
          <p:cNvSpPr>
            <a:spLocks noEditPoints="1"/>
          </p:cNvSpPr>
          <p:nvPr/>
        </p:nvSpPr>
        <p:spPr bwMode="auto">
          <a:xfrm>
            <a:off x="11830867" y="4618038"/>
            <a:ext cx="169863" cy="169863"/>
          </a:xfrm>
          <a:custGeom>
            <a:avLst/>
            <a:gdLst>
              <a:gd name="T0" fmla="*/ 8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8 w 41"/>
              <a:gd name="T13" fmla="*/ 33 h 41"/>
              <a:gd name="T14" fmla="*/ 4 w 41"/>
              <a:gd name="T15" fmla="*/ 21 h 41"/>
              <a:gd name="T16" fmla="*/ 8 w 41"/>
              <a:gd name="T17" fmla="*/ 9 h 41"/>
              <a:gd name="T18" fmla="*/ 8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4 w 41"/>
              <a:gd name="T31" fmla="*/ 33 h 41"/>
              <a:gd name="T32" fmla="*/ 6 w 41"/>
              <a:gd name="T33" fmla="*/ 35 h 41"/>
              <a:gd name="T34" fmla="*/ 7 w 41"/>
              <a:gd name="T35" fmla="*/ 36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1 h 41"/>
              <a:gd name="T44" fmla="*/ 35 w 41"/>
              <a:gd name="T45" fmla="*/ 6 h 41"/>
              <a:gd name="T46" fmla="*/ 20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8" y="9"/>
                </a:move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4" y="37"/>
                  <a:pt x="20" y="37"/>
                </a:cubicBezTo>
                <a:cubicBezTo>
                  <a:pt x="16" y="37"/>
                  <a:pt x="12" y="36"/>
                  <a:pt x="8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5"/>
                  <a:pt x="1" y="30"/>
                  <a:pt x="4" y="33"/>
                </a:cubicBezTo>
                <a:cubicBezTo>
                  <a:pt x="4" y="34"/>
                  <a:pt x="5" y="35"/>
                  <a:pt x="6" y="35"/>
                </a:cubicBezTo>
                <a:cubicBezTo>
                  <a:pt x="6" y="36"/>
                  <a:pt x="6" y="36"/>
                  <a:pt x="7" y="36"/>
                </a:cubicBezTo>
                <a:cubicBezTo>
                  <a:pt x="10" y="40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5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06" name="Freeform 863"/>
          <p:cNvSpPr>
            <a:spLocks/>
          </p:cNvSpPr>
          <p:nvPr/>
        </p:nvSpPr>
        <p:spPr bwMode="auto">
          <a:xfrm>
            <a:off x="11657829" y="4845050"/>
            <a:ext cx="139700" cy="138113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07" name="Freeform 864"/>
          <p:cNvSpPr>
            <a:spLocks noEditPoints="1"/>
          </p:cNvSpPr>
          <p:nvPr/>
        </p:nvSpPr>
        <p:spPr bwMode="auto">
          <a:xfrm>
            <a:off x="11640367" y="4829175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6 w 42"/>
              <a:gd name="T31" fmla="*/ 35 h 41"/>
              <a:gd name="T32" fmla="*/ 13 w 42"/>
              <a:gd name="T33" fmla="*/ 40 h 41"/>
              <a:gd name="T34" fmla="*/ 17 w 42"/>
              <a:gd name="T35" fmla="*/ 41 h 41"/>
              <a:gd name="T36" fmla="*/ 21 w 42"/>
              <a:gd name="T37" fmla="*/ 41 h 41"/>
              <a:gd name="T38" fmla="*/ 21 w 42"/>
              <a:gd name="T39" fmla="*/ 41 h 41"/>
              <a:gd name="T40" fmla="*/ 36 w 42"/>
              <a:gd name="T41" fmla="*/ 35 h 41"/>
              <a:gd name="T42" fmla="*/ 42 w 42"/>
              <a:gd name="T43" fmla="*/ 21 h 41"/>
              <a:gd name="T44" fmla="*/ 36 w 42"/>
              <a:gd name="T45" fmla="*/ 6 h 41"/>
              <a:gd name="T46" fmla="*/ 34 w 42"/>
              <a:gd name="T47" fmla="*/ 4 h 41"/>
              <a:gd name="T48" fmla="*/ 30 w 42"/>
              <a:gd name="T49" fmla="*/ 2 h 41"/>
              <a:gd name="T50" fmla="*/ 21 w 42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8" y="37"/>
                  <a:pt x="11" y="39"/>
                  <a:pt x="13" y="40"/>
                </a:cubicBezTo>
                <a:cubicBezTo>
                  <a:pt x="14" y="40"/>
                  <a:pt x="16" y="41"/>
                  <a:pt x="17" y="41"/>
                </a:cubicBezTo>
                <a:cubicBezTo>
                  <a:pt x="18" y="41"/>
                  <a:pt x="20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6" y="6"/>
                </a:cubicBezTo>
                <a:cubicBezTo>
                  <a:pt x="35" y="5"/>
                  <a:pt x="34" y="5"/>
                  <a:pt x="34" y="4"/>
                </a:cubicBezTo>
                <a:cubicBezTo>
                  <a:pt x="32" y="3"/>
                  <a:pt x="31" y="3"/>
                  <a:pt x="30" y="2"/>
                </a:cubicBezTo>
                <a:cubicBezTo>
                  <a:pt x="27" y="1"/>
                  <a:pt x="24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08" name="Freeform 865"/>
          <p:cNvSpPr>
            <a:spLocks/>
          </p:cNvSpPr>
          <p:nvPr/>
        </p:nvSpPr>
        <p:spPr bwMode="auto">
          <a:xfrm>
            <a:off x="12316642" y="4775200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9 h 33"/>
              <a:gd name="T10" fmla="*/ 16 w 33"/>
              <a:gd name="T11" fmla="*/ 33 h 33"/>
              <a:gd name="T12" fmla="*/ 28 w 33"/>
              <a:gd name="T13" fmla="*/ 29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09" name="Freeform 866"/>
          <p:cNvSpPr>
            <a:spLocks noEditPoints="1"/>
          </p:cNvSpPr>
          <p:nvPr/>
        </p:nvSpPr>
        <p:spPr bwMode="auto">
          <a:xfrm>
            <a:off x="12299179" y="4759325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6 w 41"/>
              <a:gd name="T31" fmla="*/ 35 h 41"/>
              <a:gd name="T32" fmla="*/ 20 w 41"/>
              <a:gd name="T33" fmla="*/ 41 h 41"/>
              <a:gd name="T34" fmla="*/ 20 w 41"/>
              <a:gd name="T35" fmla="*/ 41 h 41"/>
              <a:gd name="T36" fmla="*/ 35 w 41"/>
              <a:gd name="T37" fmla="*/ 35 h 41"/>
              <a:gd name="T38" fmla="*/ 41 w 41"/>
              <a:gd name="T39" fmla="*/ 21 h 41"/>
              <a:gd name="T40" fmla="*/ 38 w 41"/>
              <a:gd name="T41" fmla="*/ 10 h 41"/>
              <a:gd name="T42" fmla="*/ 36 w 41"/>
              <a:gd name="T43" fmla="*/ 7 h 41"/>
              <a:gd name="T44" fmla="*/ 35 w 41"/>
              <a:gd name="T45" fmla="*/ 6 h 41"/>
              <a:gd name="T46" fmla="*/ 20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6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7"/>
                  <a:pt x="40" y="14"/>
                  <a:pt x="38" y="10"/>
                </a:cubicBezTo>
                <a:cubicBezTo>
                  <a:pt x="38" y="9"/>
                  <a:pt x="37" y="8"/>
                  <a:pt x="36" y="7"/>
                </a:cubicBezTo>
                <a:cubicBezTo>
                  <a:pt x="36" y="7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10" name="Freeform 867"/>
          <p:cNvSpPr>
            <a:spLocks/>
          </p:cNvSpPr>
          <p:nvPr/>
        </p:nvSpPr>
        <p:spPr bwMode="auto">
          <a:xfrm>
            <a:off x="12067404" y="2465388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4 w 34"/>
              <a:gd name="T5" fmla="*/ 3 h 33"/>
              <a:gd name="T6" fmla="*/ 5 w 34"/>
              <a:gd name="T7" fmla="*/ 5 h 33"/>
              <a:gd name="T8" fmla="*/ 0 w 34"/>
              <a:gd name="T9" fmla="*/ 17 h 33"/>
              <a:gd name="T10" fmla="*/ 5 w 34"/>
              <a:gd name="T11" fmla="*/ 28 h 33"/>
              <a:gd name="T12" fmla="*/ 17 w 34"/>
              <a:gd name="T13" fmla="*/ 33 h 33"/>
              <a:gd name="T14" fmla="*/ 29 w 34"/>
              <a:gd name="T15" fmla="*/ 28 h 33"/>
              <a:gd name="T16" fmla="*/ 34 w 34"/>
              <a:gd name="T17" fmla="*/ 17 h 33"/>
              <a:gd name="T18" fmla="*/ 29 w 34"/>
              <a:gd name="T19" fmla="*/ 5 h 33"/>
              <a:gd name="T20" fmla="*/ 17 w 34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4" y="3"/>
                  <a:pt x="4" y="3"/>
                  <a:pt x="4" y="3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11" name="Freeform 868"/>
          <p:cNvSpPr>
            <a:spLocks noEditPoints="1"/>
          </p:cNvSpPr>
          <p:nvPr/>
        </p:nvSpPr>
        <p:spPr bwMode="auto">
          <a:xfrm>
            <a:off x="12051529" y="2449513"/>
            <a:ext cx="173038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1 h 41"/>
              <a:gd name="T16" fmla="*/ 9 w 42"/>
              <a:gd name="T17" fmla="*/ 9 h 41"/>
              <a:gd name="T18" fmla="*/ 8 w 42"/>
              <a:gd name="T19" fmla="*/ 7 h 41"/>
              <a:gd name="T20" fmla="*/ 9 w 42"/>
              <a:gd name="T21" fmla="*/ 9 h 41"/>
              <a:gd name="T22" fmla="*/ 21 w 42"/>
              <a:gd name="T23" fmla="*/ 0 h 41"/>
              <a:gd name="T24" fmla="*/ 21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1 h 41"/>
              <a:gd name="T32" fmla="*/ 6 w 42"/>
              <a:gd name="T33" fmla="*/ 35 h 41"/>
              <a:gd name="T34" fmla="*/ 7 w 42"/>
              <a:gd name="T35" fmla="*/ 36 h 41"/>
              <a:gd name="T36" fmla="*/ 11 w 42"/>
              <a:gd name="T37" fmla="*/ 38 h 41"/>
              <a:gd name="T38" fmla="*/ 21 w 42"/>
              <a:gd name="T39" fmla="*/ 41 h 41"/>
              <a:gd name="T40" fmla="*/ 21 w 42"/>
              <a:gd name="T41" fmla="*/ 41 h 41"/>
              <a:gd name="T42" fmla="*/ 36 w 42"/>
              <a:gd name="T43" fmla="*/ 35 h 41"/>
              <a:gd name="T44" fmla="*/ 42 w 42"/>
              <a:gd name="T45" fmla="*/ 21 h 41"/>
              <a:gd name="T46" fmla="*/ 39 w 42"/>
              <a:gd name="T47" fmla="*/ 10 h 41"/>
              <a:gd name="T48" fmla="*/ 36 w 42"/>
              <a:gd name="T49" fmla="*/ 7 h 41"/>
              <a:gd name="T50" fmla="*/ 36 w 42"/>
              <a:gd name="T51" fmla="*/ 6 h 41"/>
              <a:gd name="T52" fmla="*/ 21 w 42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8" y="7"/>
                  <a:pt x="8" y="7"/>
                  <a:pt x="8" y="7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7" y="35"/>
                  <a:pt x="7" y="36"/>
                  <a:pt x="7" y="36"/>
                </a:cubicBezTo>
                <a:cubicBezTo>
                  <a:pt x="8" y="37"/>
                  <a:pt x="9" y="38"/>
                  <a:pt x="11" y="38"/>
                </a:cubicBezTo>
                <a:cubicBezTo>
                  <a:pt x="14" y="40"/>
                  <a:pt x="17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7"/>
                  <a:pt x="41" y="13"/>
                  <a:pt x="39" y="10"/>
                </a:cubicBezTo>
                <a:cubicBezTo>
                  <a:pt x="38" y="9"/>
                  <a:pt x="37" y="8"/>
                  <a:pt x="36" y="7"/>
                </a:cubicBezTo>
                <a:cubicBezTo>
                  <a:pt x="36" y="7"/>
                  <a:pt x="36" y="6"/>
                  <a:pt x="36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12" name="Freeform 869"/>
          <p:cNvSpPr>
            <a:spLocks/>
          </p:cNvSpPr>
          <p:nvPr/>
        </p:nvSpPr>
        <p:spPr bwMode="auto">
          <a:xfrm>
            <a:off x="13696179" y="36513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5 w 34"/>
              <a:gd name="T5" fmla="*/ 5 h 34"/>
              <a:gd name="T6" fmla="*/ 0 w 34"/>
              <a:gd name="T7" fmla="*/ 17 h 34"/>
              <a:gd name="T8" fmla="*/ 5 w 34"/>
              <a:gd name="T9" fmla="*/ 29 h 34"/>
              <a:gd name="T10" fmla="*/ 17 w 34"/>
              <a:gd name="T11" fmla="*/ 34 h 34"/>
              <a:gd name="T12" fmla="*/ 29 w 34"/>
              <a:gd name="T13" fmla="*/ 29 h 34"/>
              <a:gd name="T14" fmla="*/ 34 w 34"/>
              <a:gd name="T15" fmla="*/ 17 h 34"/>
              <a:gd name="T16" fmla="*/ 29 w 34"/>
              <a:gd name="T17" fmla="*/ 5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9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9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13" name="Freeform 870"/>
          <p:cNvSpPr>
            <a:spLocks noEditPoints="1"/>
          </p:cNvSpPr>
          <p:nvPr/>
        </p:nvSpPr>
        <p:spPr bwMode="auto">
          <a:xfrm>
            <a:off x="13680304" y="19050"/>
            <a:ext cx="173038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9 w 42"/>
              <a:gd name="T19" fmla="*/ 9 h 42"/>
              <a:gd name="T20" fmla="*/ 21 w 42"/>
              <a:gd name="T21" fmla="*/ 0 h 42"/>
              <a:gd name="T22" fmla="*/ 21 w 42"/>
              <a:gd name="T23" fmla="*/ 0 h 42"/>
              <a:gd name="T24" fmla="*/ 6 w 42"/>
              <a:gd name="T25" fmla="*/ 6 h 42"/>
              <a:gd name="T26" fmla="*/ 6 w 42"/>
              <a:gd name="T27" fmla="*/ 6 h 42"/>
              <a:gd name="T28" fmla="*/ 0 w 42"/>
              <a:gd name="T29" fmla="*/ 21 h 42"/>
              <a:gd name="T30" fmla="*/ 5 w 42"/>
              <a:gd name="T31" fmla="*/ 34 h 42"/>
              <a:gd name="T32" fmla="*/ 6 w 42"/>
              <a:gd name="T33" fmla="*/ 36 h 42"/>
              <a:gd name="T34" fmla="*/ 7 w 42"/>
              <a:gd name="T35" fmla="*/ 37 h 42"/>
              <a:gd name="T36" fmla="*/ 21 w 42"/>
              <a:gd name="T37" fmla="*/ 42 h 42"/>
              <a:gd name="T38" fmla="*/ 21 w 42"/>
              <a:gd name="T39" fmla="*/ 42 h 42"/>
              <a:gd name="T40" fmla="*/ 36 w 42"/>
              <a:gd name="T41" fmla="*/ 36 h 42"/>
              <a:gd name="T42" fmla="*/ 42 w 42"/>
              <a:gd name="T43" fmla="*/ 21 h 42"/>
              <a:gd name="T44" fmla="*/ 37 w 42"/>
              <a:gd name="T45" fmla="*/ 7 h 42"/>
              <a:gd name="T46" fmla="*/ 36 w 42"/>
              <a:gd name="T47" fmla="*/ 6 h 42"/>
              <a:gd name="T48" fmla="*/ 34 w 42"/>
              <a:gd name="T49" fmla="*/ 5 h 42"/>
              <a:gd name="T50" fmla="*/ 21 w 42"/>
              <a:gd name="T5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3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6" y="13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30" y="36"/>
                  <a:pt x="25" y="38"/>
                  <a:pt x="21" y="38"/>
                </a:cubicBezTo>
                <a:cubicBezTo>
                  <a:pt x="17" y="38"/>
                  <a:pt x="13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3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5"/>
                  <a:pt x="2" y="30"/>
                  <a:pt x="5" y="34"/>
                </a:cubicBezTo>
                <a:cubicBezTo>
                  <a:pt x="5" y="34"/>
                  <a:pt x="6" y="35"/>
                  <a:pt x="6" y="36"/>
                </a:cubicBezTo>
                <a:cubicBezTo>
                  <a:pt x="7" y="36"/>
                  <a:pt x="7" y="36"/>
                  <a:pt x="7" y="37"/>
                </a:cubicBezTo>
                <a:cubicBezTo>
                  <a:pt x="11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1"/>
                  <a:pt x="37" y="7"/>
                </a:cubicBezTo>
                <a:cubicBezTo>
                  <a:pt x="36" y="7"/>
                  <a:pt x="36" y="7"/>
                  <a:pt x="36" y="6"/>
                </a:cubicBezTo>
                <a:cubicBezTo>
                  <a:pt x="35" y="6"/>
                  <a:pt x="34" y="5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14" name="Freeform 871"/>
          <p:cNvSpPr>
            <a:spLocks/>
          </p:cNvSpPr>
          <p:nvPr/>
        </p:nvSpPr>
        <p:spPr bwMode="auto">
          <a:xfrm>
            <a:off x="14799492" y="-220662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9 h 33"/>
              <a:gd name="T10" fmla="*/ 17 w 34"/>
              <a:gd name="T11" fmla="*/ 33 h 33"/>
              <a:gd name="T12" fmla="*/ 29 w 34"/>
              <a:gd name="T13" fmla="*/ 29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15" name="Freeform 872"/>
          <p:cNvSpPr>
            <a:spLocks noEditPoints="1"/>
          </p:cNvSpPr>
          <p:nvPr/>
        </p:nvSpPr>
        <p:spPr bwMode="auto">
          <a:xfrm>
            <a:off x="14782029" y="-236537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3 h 41"/>
              <a:gd name="T10" fmla="*/ 21 w 42"/>
              <a:gd name="T11" fmla="*/ 37 h 41"/>
              <a:gd name="T12" fmla="*/ 9 w 42"/>
              <a:gd name="T13" fmla="*/ 33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5 w 42"/>
              <a:gd name="T31" fmla="*/ 33 h 41"/>
              <a:gd name="T32" fmla="*/ 6 w 42"/>
              <a:gd name="T33" fmla="*/ 35 h 41"/>
              <a:gd name="T34" fmla="*/ 7 w 42"/>
              <a:gd name="T35" fmla="*/ 36 h 41"/>
              <a:gd name="T36" fmla="*/ 21 w 42"/>
              <a:gd name="T37" fmla="*/ 41 h 41"/>
              <a:gd name="T38" fmla="*/ 21 w 42"/>
              <a:gd name="T39" fmla="*/ 41 h 41"/>
              <a:gd name="T40" fmla="*/ 36 w 42"/>
              <a:gd name="T41" fmla="*/ 35 h 41"/>
              <a:gd name="T42" fmla="*/ 42 w 42"/>
              <a:gd name="T43" fmla="*/ 21 h 41"/>
              <a:gd name="T44" fmla="*/ 36 w 42"/>
              <a:gd name="T45" fmla="*/ 6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5"/>
                  <a:pt x="2" y="30"/>
                  <a:pt x="5" y="33"/>
                </a:cubicBezTo>
                <a:cubicBezTo>
                  <a:pt x="5" y="34"/>
                  <a:pt x="6" y="35"/>
                  <a:pt x="6" y="35"/>
                </a:cubicBezTo>
                <a:cubicBezTo>
                  <a:pt x="7" y="36"/>
                  <a:pt x="7" y="36"/>
                  <a:pt x="7" y="36"/>
                </a:cubicBezTo>
                <a:cubicBezTo>
                  <a:pt x="11" y="40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16" name="Freeform 873"/>
          <p:cNvSpPr>
            <a:spLocks/>
          </p:cNvSpPr>
          <p:nvPr/>
        </p:nvSpPr>
        <p:spPr bwMode="auto">
          <a:xfrm>
            <a:off x="13639029" y="6130925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4 w 34"/>
              <a:gd name="T5" fmla="*/ 4 h 33"/>
              <a:gd name="T6" fmla="*/ 5 w 34"/>
              <a:gd name="T7" fmla="*/ 5 h 33"/>
              <a:gd name="T8" fmla="*/ 0 w 34"/>
              <a:gd name="T9" fmla="*/ 17 h 33"/>
              <a:gd name="T10" fmla="*/ 5 w 34"/>
              <a:gd name="T11" fmla="*/ 29 h 33"/>
              <a:gd name="T12" fmla="*/ 17 w 34"/>
              <a:gd name="T13" fmla="*/ 33 h 33"/>
              <a:gd name="T14" fmla="*/ 29 w 34"/>
              <a:gd name="T15" fmla="*/ 29 h 33"/>
              <a:gd name="T16" fmla="*/ 34 w 34"/>
              <a:gd name="T17" fmla="*/ 17 h 33"/>
              <a:gd name="T18" fmla="*/ 29 w 34"/>
              <a:gd name="T19" fmla="*/ 5 h 33"/>
              <a:gd name="T20" fmla="*/ 17 w 34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17" name="Freeform 874"/>
          <p:cNvSpPr>
            <a:spLocks noEditPoints="1"/>
          </p:cNvSpPr>
          <p:nvPr/>
        </p:nvSpPr>
        <p:spPr bwMode="auto">
          <a:xfrm>
            <a:off x="13621567" y="6113463"/>
            <a:ext cx="174625" cy="171450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3 h 41"/>
              <a:gd name="T10" fmla="*/ 21 w 42"/>
              <a:gd name="T11" fmla="*/ 37 h 41"/>
              <a:gd name="T12" fmla="*/ 9 w 42"/>
              <a:gd name="T13" fmla="*/ 33 h 41"/>
              <a:gd name="T14" fmla="*/ 4 w 42"/>
              <a:gd name="T15" fmla="*/ 21 h 41"/>
              <a:gd name="T16" fmla="*/ 9 w 42"/>
              <a:gd name="T17" fmla="*/ 9 h 41"/>
              <a:gd name="T18" fmla="*/ 8 w 42"/>
              <a:gd name="T19" fmla="*/ 8 h 41"/>
              <a:gd name="T20" fmla="*/ 9 w 42"/>
              <a:gd name="T21" fmla="*/ 9 h 41"/>
              <a:gd name="T22" fmla="*/ 21 w 42"/>
              <a:gd name="T23" fmla="*/ 0 h 41"/>
              <a:gd name="T24" fmla="*/ 21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1 h 41"/>
              <a:gd name="T32" fmla="*/ 6 w 42"/>
              <a:gd name="T33" fmla="*/ 35 h 41"/>
              <a:gd name="T34" fmla="*/ 20 w 42"/>
              <a:gd name="T35" fmla="*/ 41 h 41"/>
              <a:gd name="T36" fmla="*/ 21 w 42"/>
              <a:gd name="T37" fmla="*/ 41 h 41"/>
              <a:gd name="T38" fmla="*/ 21 w 42"/>
              <a:gd name="T39" fmla="*/ 41 h 41"/>
              <a:gd name="T40" fmla="*/ 24 w 42"/>
              <a:gd name="T41" fmla="*/ 41 h 41"/>
              <a:gd name="T42" fmla="*/ 36 w 42"/>
              <a:gd name="T43" fmla="*/ 35 h 41"/>
              <a:gd name="T44" fmla="*/ 42 w 42"/>
              <a:gd name="T45" fmla="*/ 21 h 41"/>
              <a:gd name="T46" fmla="*/ 36 w 42"/>
              <a:gd name="T47" fmla="*/ 6 h 41"/>
              <a:gd name="T48" fmla="*/ 21 w 42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3" y="41"/>
                  <a:pt x="24" y="41"/>
                </a:cubicBezTo>
                <a:cubicBezTo>
                  <a:pt x="28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18" name="Freeform 875"/>
          <p:cNvSpPr>
            <a:spLocks/>
          </p:cNvSpPr>
          <p:nvPr/>
        </p:nvSpPr>
        <p:spPr bwMode="auto">
          <a:xfrm>
            <a:off x="14616929" y="5500688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4 w 34"/>
              <a:gd name="T5" fmla="*/ 4 h 33"/>
              <a:gd name="T6" fmla="*/ 5 w 34"/>
              <a:gd name="T7" fmla="*/ 5 h 33"/>
              <a:gd name="T8" fmla="*/ 0 w 34"/>
              <a:gd name="T9" fmla="*/ 17 h 33"/>
              <a:gd name="T10" fmla="*/ 5 w 34"/>
              <a:gd name="T11" fmla="*/ 29 h 33"/>
              <a:gd name="T12" fmla="*/ 17 w 34"/>
              <a:gd name="T13" fmla="*/ 33 h 33"/>
              <a:gd name="T14" fmla="*/ 29 w 34"/>
              <a:gd name="T15" fmla="*/ 29 h 33"/>
              <a:gd name="T16" fmla="*/ 34 w 34"/>
              <a:gd name="T17" fmla="*/ 17 h 33"/>
              <a:gd name="T18" fmla="*/ 29 w 34"/>
              <a:gd name="T19" fmla="*/ 5 h 33"/>
              <a:gd name="T20" fmla="*/ 17 w 34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19" name="Freeform 876"/>
          <p:cNvSpPr>
            <a:spLocks noEditPoints="1"/>
          </p:cNvSpPr>
          <p:nvPr/>
        </p:nvSpPr>
        <p:spPr bwMode="auto">
          <a:xfrm>
            <a:off x="14599467" y="5484813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3 h 41"/>
              <a:gd name="T10" fmla="*/ 21 w 42"/>
              <a:gd name="T11" fmla="*/ 37 h 41"/>
              <a:gd name="T12" fmla="*/ 9 w 42"/>
              <a:gd name="T13" fmla="*/ 33 h 41"/>
              <a:gd name="T14" fmla="*/ 4 w 42"/>
              <a:gd name="T15" fmla="*/ 21 h 41"/>
              <a:gd name="T16" fmla="*/ 9 w 42"/>
              <a:gd name="T17" fmla="*/ 9 h 41"/>
              <a:gd name="T18" fmla="*/ 8 w 42"/>
              <a:gd name="T19" fmla="*/ 8 h 41"/>
              <a:gd name="T20" fmla="*/ 9 w 42"/>
              <a:gd name="T21" fmla="*/ 9 h 41"/>
              <a:gd name="T22" fmla="*/ 21 w 42"/>
              <a:gd name="T23" fmla="*/ 0 h 41"/>
              <a:gd name="T24" fmla="*/ 21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1 h 41"/>
              <a:gd name="T32" fmla="*/ 6 w 42"/>
              <a:gd name="T33" fmla="*/ 35 h 41"/>
              <a:gd name="T34" fmla="*/ 7 w 42"/>
              <a:gd name="T35" fmla="*/ 37 h 41"/>
              <a:gd name="T36" fmla="*/ 11 w 42"/>
              <a:gd name="T37" fmla="*/ 39 h 41"/>
              <a:gd name="T38" fmla="*/ 21 w 42"/>
              <a:gd name="T39" fmla="*/ 41 h 41"/>
              <a:gd name="T40" fmla="*/ 21 w 42"/>
              <a:gd name="T41" fmla="*/ 41 h 41"/>
              <a:gd name="T42" fmla="*/ 36 w 42"/>
              <a:gd name="T43" fmla="*/ 35 h 41"/>
              <a:gd name="T44" fmla="*/ 42 w 42"/>
              <a:gd name="T45" fmla="*/ 21 h 41"/>
              <a:gd name="T46" fmla="*/ 36 w 42"/>
              <a:gd name="T47" fmla="*/ 6 h 41"/>
              <a:gd name="T48" fmla="*/ 21 w 42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8" y="8"/>
                  <a:pt x="8" y="8"/>
                  <a:pt x="8" y="8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7" y="36"/>
                  <a:pt x="7" y="36"/>
                  <a:pt x="7" y="37"/>
                </a:cubicBezTo>
                <a:cubicBezTo>
                  <a:pt x="9" y="37"/>
                  <a:pt x="10" y="38"/>
                  <a:pt x="11" y="39"/>
                </a:cubicBezTo>
                <a:cubicBezTo>
                  <a:pt x="14" y="41"/>
                  <a:pt x="17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20" name="Freeform 877"/>
          <p:cNvSpPr>
            <a:spLocks/>
          </p:cNvSpPr>
          <p:nvPr/>
        </p:nvSpPr>
        <p:spPr bwMode="auto">
          <a:xfrm>
            <a:off x="14882042" y="5318125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9 h 33"/>
              <a:gd name="T10" fmla="*/ 17 w 34"/>
              <a:gd name="T11" fmla="*/ 33 h 33"/>
              <a:gd name="T12" fmla="*/ 29 w 34"/>
              <a:gd name="T13" fmla="*/ 29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21" name="Freeform 878"/>
          <p:cNvSpPr>
            <a:spLocks noEditPoints="1"/>
          </p:cNvSpPr>
          <p:nvPr/>
        </p:nvSpPr>
        <p:spPr bwMode="auto">
          <a:xfrm>
            <a:off x="14866167" y="5302250"/>
            <a:ext cx="173038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3 h 41"/>
              <a:gd name="T10" fmla="*/ 21 w 42"/>
              <a:gd name="T11" fmla="*/ 37 h 41"/>
              <a:gd name="T12" fmla="*/ 9 w 42"/>
              <a:gd name="T13" fmla="*/ 33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6 w 42"/>
              <a:gd name="T31" fmla="*/ 35 h 41"/>
              <a:gd name="T32" fmla="*/ 13 w 42"/>
              <a:gd name="T33" fmla="*/ 40 h 41"/>
              <a:gd name="T34" fmla="*/ 17 w 42"/>
              <a:gd name="T35" fmla="*/ 41 h 41"/>
              <a:gd name="T36" fmla="*/ 21 w 42"/>
              <a:gd name="T37" fmla="*/ 41 h 41"/>
              <a:gd name="T38" fmla="*/ 21 w 42"/>
              <a:gd name="T39" fmla="*/ 41 h 41"/>
              <a:gd name="T40" fmla="*/ 36 w 42"/>
              <a:gd name="T41" fmla="*/ 35 h 41"/>
              <a:gd name="T42" fmla="*/ 42 w 42"/>
              <a:gd name="T43" fmla="*/ 21 h 41"/>
              <a:gd name="T44" fmla="*/ 36 w 42"/>
              <a:gd name="T45" fmla="*/ 6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8" y="37"/>
                  <a:pt x="10" y="39"/>
                  <a:pt x="13" y="40"/>
                </a:cubicBezTo>
                <a:cubicBezTo>
                  <a:pt x="14" y="40"/>
                  <a:pt x="16" y="41"/>
                  <a:pt x="17" y="41"/>
                </a:cubicBezTo>
                <a:cubicBezTo>
                  <a:pt x="18" y="41"/>
                  <a:pt x="20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22" name="Freeform 879"/>
          <p:cNvSpPr>
            <a:spLocks/>
          </p:cNvSpPr>
          <p:nvPr/>
        </p:nvSpPr>
        <p:spPr bwMode="auto">
          <a:xfrm>
            <a:off x="13207229" y="6437313"/>
            <a:ext cx="169863" cy="153988"/>
          </a:xfrm>
          <a:custGeom>
            <a:avLst/>
            <a:gdLst>
              <a:gd name="T0" fmla="*/ 21 w 41"/>
              <a:gd name="T1" fmla="*/ 0 h 37"/>
              <a:gd name="T2" fmla="*/ 9 w 41"/>
              <a:gd name="T3" fmla="*/ 4 h 37"/>
              <a:gd name="T4" fmla="*/ 8 w 41"/>
              <a:gd name="T5" fmla="*/ 6 h 37"/>
              <a:gd name="T6" fmla="*/ 6 w 41"/>
              <a:gd name="T7" fmla="*/ 7 h 37"/>
              <a:gd name="T8" fmla="*/ 8 w 41"/>
              <a:gd name="T9" fmla="*/ 32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7" y="0"/>
                  <a:pt x="12" y="2"/>
                  <a:pt x="9" y="4"/>
                </a:cubicBezTo>
                <a:cubicBezTo>
                  <a:pt x="9" y="5"/>
                  <a:pt x="8" y="5"/>
                  <a:pt x="8" y="6"/>
                </a:cubicBezTo>
                <a:cubicBezTo>
                  <a:pt x="7" y="6"/>
                  <a:pt x="7" y="7"/>
                  <a:pt x="6" y="7"/>
                </a:cubicBezTo>
                <a:cubicBezTo>
                  <a:pt x="0" y="15"/>
                  <a:pt x="1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23" name="Freeform 880"/>
          <p:cNvSpPr>
            <a:spLocks/>
          </p:cNvSpPr>
          <p:nvPr/>
        </p:nvSpPr>
        <p:spPr bwMode="auto">
          <a:xfrm>
            <a:off x="14185129" y="6072188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6 h 37"/>
              <a:gd name="T4" fmla="*/ 8 w 41"/>
              <a:gd name="T5" fmla="*/ 32 h 37"/>
              <a:gd name="T6" fmla="*/ 18 w 41"/>
              <a:gd name="T7" fmla="*/ 37 h 37"/>
              <a:gd name="T8" fmla="*/ 21 w 41"/>
              <a:gd name="T9" fmla="*/ 37 h 37"/>
              <a:gd name="T10" fmla="*/ 22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5"/>
                  <a:pt x="14" y="37"/>
                  <a:pt x="18" y="37"/>
                </a:cubicBezTo>
                <a:cubicBezTo>
                  <a:pt x="19" y="37"/>
                  <a:pt x="20" y="37"/>
                  <a:pt x="21" y="37"/>
                </a:cubicBezTo>
                <a:cubicBezTo>
                  <a:pt x="21" y="37"/>
                  <a:pt x="22" y="37"/>
                  <a:pt x="22" y="37"/>
                </a:cubicBezTo>
                <a:cubicBezTo>
                  <a:pt x="26" y="37"/>
                  <a:pt x="31" y="35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24" name="Freeform 881"/>
          <p:cNvSpPr>
            <a:spLocks/>
          </p:cNvSpPr>
          <p:nvPr/>
        </p:nvSpPr>
        <p:spPr bwMode="auto">
          <a:xfrm>
            <a:off x="13140554" y="6619875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6 h 37"/>
              <a:gd name="T4" fmla="*/ 7 w 41"/>
              <a:gd name="T5" fmla="*/ 31 h 37"/>
              <a:gd name="T6" fmla="*/ 8 w 41"/>
              <a:gd name="T7" fmla="*/ 32 h 37"/>
              <a:gd name="T8" fmla="*/ 10 w 41"/>
              <a:gd name="T9" fmla="*/ 34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1" y="13"/>
                  <a:pt x="0" y="24"/>
                  <a:pt x="7" y="31"/>
                </a:cubicBezTo>
                <a:cubicBezTo>
                  <a:pt x="7" y="31"/>
                  <a:pt x="7" y="32"/>
                  <a:pt x="8" y="32"/>
                </a:cubicBezTo>
                <a:cubicBezTo>
                  <a:pt x="8" y="33"/>
                  <a:pt x="9" y="33"/>
                  <a:pt x="10" y="34"/>
                </a:cubicBezTo>
                <a:cubicBezTo>
                  <a:pt x="13" y="36"/>
                  <a:pt x="17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25" name="Freeform 882"/>
          <p:cNvSpPr>
            <a:spLocks/>
          </p:cNvSpPr>
          <p:nvPr/>
        </p:nvSpPr>
        <p:spPr bwMode="auto">
          <a:xfrm>
            <a:off x="15093179" y="919163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4 h 33"/>
              <a:gd name="T4" fmla="*/ 5 w 33"/>
              <a:gd name="T5" fmla="*/ 4 h 33"/>
              <a:gd name="T6" fmla="*/ 0 w 33"/>
              <a:gd name="T7" fmla="*/ 16 h 33"/>
              <a:gd name="T8" fmla="*/ 5 w 33"/>
              <a:gd name="T9" fmla="*/ 28 h 33"/>
              <a:gd name="T10" fmla="*/ 17 w 33"/>
              <a:gd name="T11" fmla="*/ 33 h 33"/>
              <a:gd name="T12" fmla="*/ 28 w 33"/>
              <a:gd name="T13" fmla="*/ 28 h 33"/>
              <a:gd name="T14" fmla="*/ 33 w 33"/>
              <a:gd name="T15" fmla="*/ 16 h 33"/>
              <a:gd name="T16" fmla="*/ 28 w 33"/>
              <a:gd name="T17" fmla="*/ 4 h 33"/>
              <a:gd name="T18" fmla="*/ 17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2" y="0"/>
                  <a:pt x="8" y="1"/>
                  <a:pt x="5" y="4"/>
                </a:cubicBezTo>
                <a:cubicBezTo>
                  <a:pt x="5" y="4"/>
                  <a:pt x="5" y="4"/>
                  <a:pt x="5" y="4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0"/>
                  <a:pt x="2" y="25"/>
                  <a:pt x="5" y="28"/>
                </a:cubicBezTo>
                <a:cubicBezTo>
                  <a:pt x="8" y="31"/>
                  <a:pt x="12" y="33"/>
                  <a:pt x="17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2" y="25"/>
                  <a:pt x="33" y="20"/>
                  <a:pt x="33" y="16"/>
                </a:cubicBezTo>
                <a:cubicBezTo>
                  <a:pt x="33" y="12"/>
                  <a:pt x="32" y="8"/>
                  <a:pt x="28" y="4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26" name="Freeform 883"/>
          <p:cNvSpPr>
            <a:spLocks noEditPoints="1"/>
          </p:cNvSpPr>
          <p:nvPr/>
        </p:nvSpPr>
        <p:spPr bwMode="auto">
          <a:xfrm>
            <a:off x="15077304" y="903288"/>
            <a:ext cx="169863" cy="169863"/>
          </a:xfrm>
          <a:custGeom>
            <a:avLst/>
            <a:gdLst>
              <a:gd name="T0" fmla="*/ 9 w 41"/>
              <a:gd name="T1" fmla="*/ 8 h 41"/>
              <a:gd name="T2" fmla="*/ 21 w 41"/>
              <a:gd name="T3" fmla="*/ 4 h 41"/>
              <a:gd name="T4" fmla="*/ 32 w 41"/>
              <a:gd name="T5" fmla="*/ 8 h 41"/>
              <a:gd name="T6" fmla="*/ 37 w 41"/>
              <a:gd name="T7" fmla="*/ 20 h 41"/>
              <a:gd name="T8" fmla="*/ 32 w 41"/>
              <a:gd name="T9" fmla="*/ 32 h 41"/>
              <a:gd name="T10" fmla="*/ 21 w 41"/>
              <a:gd name="T11" fmla="*/ 37 h 41"/>
              <a:gd name="T12" fmla="*/ 9 w 41"/>
              <a:gd name="T13" fmla="*/ 32 h 41"/>
              <a:gd name="T14" fmla="*/ 4 w 41"/>
              <a:gd name="T15" fmla="*/ 20 h 41"/>
              <a:gd name="T16" fmla="*/ 9 w 41"/>
              <a:gd name="T17" fmla="*/ 8 h 41"/>
              <a:gd name="T18" fmla="*/ 9 w 41"/>
              <a:gd name="T19" fmla="*/ 8 h 41"/>
              <a:gd name="T20" fmla="*/ 21 w 41"/>
              <a:gd name="T21" fmla="*/ 0 h 41"/>
              <a:gd name="T22" fmla="*/ 21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0 h 41"/>
              <a:gd name="T30" fmla="*/ 4 w 41"/>
              <a:gd name="T31" fmla="*/ 33 h 41"/>
              <a:gd name="T32" fmla="*/ 6 w 41"/>
              <a:gd name="T33" fmla="*/ 35 h 41"/>
              <a:gd name="T34" fmla="*/ 7 w 41"/>
              <a:gd name="T35" fmla="*/ 36 h 41"/>
              <a:gd name="T36" fmla="*/ 21 w 41"/>
              <a:gd name="T37" fmla="*/ 41 h 41"/>
              <a:gd name="T38" fmla="*/ 21 w 41"/>
              <a:gd name="T39" fmla="*/ 41 h 41"/>
              <a:gd name="T40" fmla="*/ 35 w 41"/>
              <a:gd name="T41" fmla="*/ 35 h 41"/>
              <a:gd name="T42" fmla="*/ 41 w 41"/>
              <a:gd name="T43" fmla="*/ 20 h 41"/>
              <a:gd name="T44" fmla="*/ 36 w 41"/>
              <a:gd name="T45" fmla="*/ 7 h 41"/>
              <a:gd name="T46" fmla="*/ 35 w 41"/>
              <a:gd name="T47" fmla="*/ 6 h 41"/>
              <a:gd name="T48" fmla="*/ 33 w 41"/>
              <a:gd name="T49" fmla="*/ 4 h 41"/>
              <a:gd name="T50" fmla="*/ 21 w 41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9" y="8"/>
                </a:moveTo>
                <a:cubicBezTo>
                  <a:pt x="12" y="5"/>
                  <a:pt x="16" y="4"/>
                  <a:pt x="21" y="4"/>
                </a:cubicBezTo>
                <a:cubicBezTo>
                  <a:pt x="25" y="4"/>
                  <a:pt x="29" y="5"/>
                  <a:pt x="32" y="8"/>
                </a:cubicBezTo>
                <a:cubicBezTo>
                  <a:pt x="36" y="12"/>
                  <a:pt x="37" y="16"/>
                  <a:pt x="37" y="20"/>
                </a:cubicBezTo>
                <a:cubicBezTo>
                  <a:pt x="37" y="24"/>
                  <a:pt x="36" y="29"/>
                  <a:pt x="32" y="32"/>
                </a:cubicBezTo>
                <a:cubicBezTo>
                  <a:pt x="29" y="35"/>
                  <a:pt x="25" y="37"/>
                  <a:pt x="21" y="37"/>
                </a:cubicBezTo>
                <a:cubicBezTo>
                  <a:pt x="16" y="37"/>
                  <a:pt x="12" y="35"/>
                  <a:pt x="9" y="32"/>
                </a:cubicBezTo>
                <a:cubicBezTo>
                  <a:pt x="6" y="29"/>
                  <a:pt x="4" y="24"/>
                  <a:pt x="4" y="20"/>
                </a:cubicBezTo>
                <a:cubicBezTo>
                  <a:pt x="4" y="16"/>
                  <a:pt x="6" y="12"/>
                  <a:pt x="9" y="8"/>
                </a:cubicBezTo>
                <a:cubicBezTo>
                  <a:pt x="9" y="8"/>
                  <a:pt x="9" y="8"/>
                  <a:pt x="9" y="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5"/>
                  <a:pt x="1" y="29"/>
                  <a:pt x="4" y="33"/>
                </a:cubicBezTo>
                <a:cubicBezTo>
                  <a:pt x="5" y="33"/>
                  <a:pt x="5" y="34"/>
                  <a:pt x="6" y="35"/>
                </a:cubicBezTo>
                <a:cubicBezTo>
                  <a:pt x="6" y="35"/>
                  <a:pt x="7" y="35"/>
                  <a:pt x="7" y="36"/>
                </a:cubicBezTo>
                <a:cubicBezTo>
                  <a:pt x="11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5"/>
                  <a:pt x="41" y="20"/>
                </a:cubicBezTo>
                <a:cubicBezTo>
                  <a:pt x="41" y="15"/>
                  <a:pt x="40" y="10"/>
                  <a:pt x="36" y="7"/>
                </a:cubicBezTo>
                <a:cubicBezTo>
                  <a:pt x="36" y="6"/>
                  <a:pt x="36" y="6"/>
                  <a:pt x="35" y="6"/>
                </a:cubicBezTo>
                <a:cubicBezTo>
                  <a:pt x="35" y="5"/>
                  <a:pt x="34" y="4"/>
                  <a:pt x="33" y="4"/>
                </a:cubicBezTo>
                <a:cubicBezTo>
                  <a:pt x="30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27" name="Freeform 884"/>
          <p:cNvSpPr>
            <a:spLocks/>
          </p:cNvSpPr>
          <p:nvPr/>
        </p:nvSpPr>
        <p:spPr bwMode="auto">
          <a:xfrm>
            <a:off x="12937354" y="2627313"/>
            <a:ext cx="138113" cy="141288"/>
          </a:xfrm>
          <a:custGeom>
            <a:avLst/>
            <a:gdLst>
              <a:gd name="T0" fmla="*/ 16 w 33"/>
              <a:gd name="T1" fmla="*/ 0 h 34"/>
              <a:gd name="T2" fmla="*/ 4 w 33"/>
              <a:gd name="T3" fmla="*/ 5 h 34"/>
              <a:gd name="T4" fmla="*/ 4 w 33"/>
              <a:gd name="T5" fmla="*/ 5 h 34"/>
              <a:gd name="T6" fmla="*/ 0 w 33"/>
              <a:gd name="T7" fmla="*/ 17 h 34"/>
              <a:gd name="T8" fmla="*/ 4 w 33"/>
              <a:gd name="T9" fmla="*/ 29 h 34"/>
              <a:gd name="T10" fmla="*/ 16 w 33"/>
              <a:gd name="T11" fmla="*/ 34 h 34"/>
              <a:gd name="T12" fmla="*/ 28 w 33"/>
              <a:gd name="T13" fmla="*/ 29 h 34"/>
              <a:gd name="T14" fmla="*/ 33 w 33"/>
              <a:gd name="T15" fmla="*/ 17 h 34"/>
              <a:gd name="T16" fmla="*/ 28 w 33"/>
              <a:gd name="T17" fmla="*/ 5 h 34"/>
              <a:gd name="T18" fmla="*/ 16 w 33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4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0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9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28" name="Freeform 885"/>
          <p:cNvSpPr>
            <a:spLocks noEditPoints="1"/>
          </p:cNvSpPr>
          <p:nvPr/>
        </p:nvSpPr>
        <p:spPr bwMode="auto">
          <a:xfrm>
            <a:off x="12921479" y="2611438"/>
            <a:ext cx="169863" cy="173038"/>
          </a:xfrm>
          <a:custGeom>
            <a:avLst/>
            <a:gdLst>
              <a:gd name="T0" fmla="*/ 8 w 41"/>
              <a:gd name="T1" fmla="*/ 9 h 42"/>
              <a:gd name="T2" fmla="*/ 20 w 41"/>
              <a:gd name="T3" fmla="*/ 4 h 42"/>
              <a:gd name="T4" fmla="*/ 32 w 41"/>
              <a:gd name="T5" fmla="*/ 9 h 42"/>
              <a:gd name="T6" fmla="*/ 37 w 41"/>
              <a:gd name="T7" fmla="*/ 21 h 42"/>
              <a:gd name="T8" fmla="*/ 32 w 41"/>
              <a:gd name="T9" fmla="*/ 33 h 42"/>
              <a:gd name="T10" fmla="*/ 20 w 41"/>
              <a:gd name="T11" fmla="*/ 38 h 42"/>
              <a:gd name="T12" fmla="*/ 8 w 41"/>
              <a:gd name="T13" fmla="*/ 33 h 42"/>
              <a:gd name="T14" fmla="*/ 4 w 41"/>
              <a:gd name="T15" fmla="*/ 21 h 42"/>
              <a:gd name="T16" fmla="*/ 8 w 41"/>
              <a:gd name="T17" fmla="*/ 9 h 42"/>
              <a:gd name="T18" fmla="*/ 8 w 41"/>
              <a:gd name="T19" fmla="*/ 9 h 42"/>
              <a:gd name="T20" fmla="*/ 20 w 41"/>
              <a:gd name="T21" fmla="*/ 0 h 42"/>
              <a:gd name="T22" fmla="*/ 20 w 41"/>
              <a:gd name="T23" fmla="*/ 0 h 42"/>
              <a:gd name="T24" fmla="*/ 6 w 41"/>
              <a:gd name="T25" fmla="*/ 7 h 42"/>
              <a:gd name="T26" fmla="*/ 6 w 41"/>
              <a:gd name="T27" fmla="*/ 7 h 42"/>
              <a:gd name="T28" fmla="*/ 6 w 41"/>
              <a:gd name="T29" fmla="*/ 7 h 42"/>
              <a:gd name="T30" fmla="*/ 3 w 41"/>
              <a:gd name="T31" fmla="*/ 10 h 42"/>
              <a:gd name="T32" fmla="*/ 0 w 41"/>
              <a:gd name="T33" fmla="*/ 21 h 42"/>
              <a:gd name="T34" fmla="*/ 6 w 41"/>
              <a:gd name="T35" fmla="*/ 36 h 42"/>
              <a:gd name="T36" fmla="*/ 20 w 41"/>
              <a:gd name="T37" fmla="*/ 42 h 42"/>
              <a:gd name="T38" fmla="*/ 20 w 41"/>
              <a:gd name="T39" fmla="*/ 42 h 42"/>
              <a:gd name="T40" fmla="*/ 32 w 41"/>
              <a:gd name="T41" fmla="*/ 38 h 42"/>
              <a:gd name="T42" fmla="*/ 35 w 41"/>
              <a:gd name="T43" fmla="*/ 36 h 42"/>
              <a:gd name="T44" fmla="*/ 35 w 41"/>
              <a:gd name="T45" fmla="*/ 36 h 42"/>
              <a:gd name="T46" fmla="*/ 41 w 41"/>
              <a:gd name="T47" fmla="*/ 21 h 42"/>
              <a:gd name="T48" fmla="*/ 35 w 41"/>
              <a:gd name="T49" fmla="*/ 7 h 42"/>
              <a:gd name="T50" fmla="*/ 20 w 41"/>
              <a:gd name="T51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2">
                <a:moveTo>
                  <a:pt x="8" y="9"/>
                </a:move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5" y="13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4" y="38"/>
                  <a:pt x="20" y="38"/>
                </a:cubicBezTo>
                <a:cubicBezTo>
                  <a:pt x="16" y="38"/>
                  <a:pt x="12" y="36"/>
                  <a:pt x="8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8" y="9"/>
                </a:cubicBezTo>
                <a:cubicBezTo>
                  <a:pt x="8" y="9"/>
                  <a:pt x="8" y="9"/>
                  <a:pt x="8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5" y="8"/>
                  <a:pt x="4" y="9"/>
                  <a:pt x="3" y="10"/>
                </a:cubicBezTo>
                <a:cubicBezTo>
                  <a:pt x="1" y="13"/>
                  <a:pt x="0" y="17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4" y="42"/>
                  <a:pt x="28" y="41"/>
                  <a:pt x="32" y="38"/>
                </a:cubicBezTo>
                <a:cubicBezTo>
                  <a:pt x="33" y="38"/>
                  <a:pt x="34" y="37"/>
                  <a:pt x="35" y="36"/>
                </a:cubicBezTo>
                <a:cubicBezTo>
                  <a:pt x="35" y="36"/>
                  <a:pt x="35" y="36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1"/>
                  <a:pt x="35" y="7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29" name="Freeform 886"/>
          <p:cNvSpPr>
            <a:spLocks/>
          </p:cNvSpPr>
          <p:nvPr/>
        </p:nvSpPr>
        <p:spPr bwMode="auto">
          <a:xfrm>
            <a:off x="12502379" y="2735263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8 h 33"/>
              <a:gd name="T10" fmla="*/ 17 w 33"/>
              <a:gd name="T11" fmla="*/ 33 h 33"/>
              <a:gd name="T12" fmla="*/ 28 w 33"/>
              <a:gd name="T13" fmla="*/ 28 h 33"/>
              <a:gd name="T14" fmla="*/ 33 w 33"/>
              <a:gd name="T15" fmla="*/ 17 h 33"/>
              <a:gd name="T16" fmla="*/ 28 w 33"/>
              <a:gd name="T17" fmla="*/ 5 h 33"/>
              <a:gd name="T18" fmla="*/ 17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2" y="33"/>
                  <a:pt x="17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30" name="Freeform 887"/>
          <p:cNvSpPr>
            <a:spLocks noEditPoints="1"/>
          </p:cNvSpPr>
          <p:nvPr/>
        </p:nvSpPr>
        <p:spPr bwMode="auto">
          <a:xfrm>
            <a:off x="12486504" y="2719388"/>
            <a:ext cx="169863" cy="169863"/>
          </a:xfrm>
          <a:custGeom>
            <a:avLst/>
            <a:gdLst>
              <a:gd name="T0" fmla="*/ 9 w 41"/>
              <a:gd name="T1" fmla="*/ 9 h 41"/>
              <a:gd name="T2" fmla="*/ 21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2 h 41"/>
              <a:gd name="T10" fmla="*/ 21 w 41"/>
              <a:gd name="T11" fmla="*/ 37 h 41"/>
              <a:gd name="T12" fmla="*/ 9 w 41"/>
              <a:gd name="T13" fmla="*/ 32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1 w 41"/>
              <a:gd name="T21" fmla="*/ 0 h 41"/>
              <a:gd name="T22" fmla="*/ 21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6 w 41"/>
              <a:gd name="T31" fmla="*/ 35 h 41"/>
              <a:gd name="T32" fmla="*/ 21 w 41"/>
              <a:gd name="T33" fmla="*/ 41 h 41"/>
              <a:gd name="T34" fmla="*/ 21 w 41"/>
              <a:gd name="T35" fmla="*/ 41 h 41"/>
              <a:gd name="T36" fmla="*/ 32 w 41"/>
              <a:gd name="T37" fmla="*/ 38 h 41"/>
              <a:gd name="T38" fmla="*/ 35 w 41"/>
              <a:gd name="T39" fmla="*/ 35 h 41"/>
              <a:gd name="T40" fmla="*/ 35 w 41"/>
              <a:gd name="T41" fmla="*/ 35 h 41"/>
              <a:gd name="T42" fmla="*/ 41 w 41"/>
              <a:gd name="T43" fmla="*/ 21 h 41"/>
              <a:gd name="T44" fmla="*/ 35 w 41"/>
              <a:gd name="T45" fmla="*/ 6 h 41"/>
              <a:gd name="T46" fmla="*/ 21 w 41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6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5" y="41"/>
                  <a:pt x="29" y="40"/>
                  <a:pt x="32" y="38"/>
                </a:cubicBezTo>
                <a:cubicBezTo>
                  <a:pt x="33" y="37"/>
                  <a:pt x="34" y="36"/>
                  <a:pt x="35" y="35"/>
                </a:cubicBezTo>
                <a:cubicBezTo>
                  <a:pt x="35" y="35"/>
                  <a:pt x="35" y="35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31" name="Freeform 888"/>
          <p:cNvSpPr>
            <a:spLocks/>
          </p:cNvSpPr>
          <p:nvPr/>
        </p:nvSpPr>
        <p:spPr bwMode="auto">
          <a:xfrm>
            <a:off x="12245204" y="3062288"/>
            <a:ext cx="136525" cy="138113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3 w 33"/>
              <a:gd name="T5" fmla="*/ 4 h 33"/>
              <a:gd name="T6" fmla="*/ 5 w 33"/>
              <a:gd name="T7" fmla="*/ 5 h 33"/>
              <a:gd name="T8" fmla="*/ 0 w 33"/>
              <a:gd name="T9" fmla="*/ 17 h 33"/>
              <a:gd name="T10" fmla="*/ 5 w 33"/>
              <a:gd name="T11" fmla="*/ 29 h 33"/>
              <a:gd name="T12" fmla="*/ 16 w 33"/>
              <a:gd name="T13" fmla="*/ 33 h 33"/>
              <a:gd name="T14" fmla="*/ 28 w 33"/>
              <a:gd name="T15" fmla="*/ 29 h 33"/>
              <a:gd name="T16" fmla="*/ 33 w 33"/>
              <a:gd name="T17" fmla="*/ 17 h 33"/>
              <a:gd name="T18" fmla="*/ 28 w 33"/>
              <a:gd name="T19" fmla="*/ 5 h 33"/>
              <a:gd name="T20" fmla="*/ 16 w 33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3" y="4"/>
                  <a:pt x="3" y="4"/>
                  <a:pt x="3" y="4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2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32" name="Freeform 889"/>
          <p:cNvSpPr>
            <a:spLocks noEditPoints="1"/>
          </p:cNvSpPr>
          <p:nvPr/>
        </p:nvSpPr>
        <p:spPr bwMode="auto">
          <a:xfrm>
            <a:off x="12229329" y="3046413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3 h 41"/>
              <a:gd name="T10" fmla="*/ 20 w 41"/>
              <a:gd name="T11" fmla="*/ 37 h 41"/>
              <a:gd name="T12" fmla="*/ 9 w 41"/>
              <a:gd name="T13" fmla="*/ 33 h 41"/>
              <a:gd name="T14" fmla="*/ 4 w 41"/>
              <a:gd name="T15" fmla="*/ 21 h 41"/>
              <a:gd name="T16" fmla="*/ 9 w 41"/>
              <a:gd name="T17" fmla="*/ 9 h 41"/>
              <a:gd name="T18" fmla="*/ 7 w 41"/>
              <a:gd name="T19" fmla="*/ 8 h 41"/>
              <a:gd name="T20" fmla="*/ 9 w 41"/>
              <a:gd name="T21" fmla="*/ 9 h 41"/>
              <a:gd name="T22" fmla="*/ 20 w 41"/>
              <a:gd name="T23" fmla="*/ 0 h 41"/>
              <a:gd name="T24" fmla="*/ 20 w 41"/>
              <a:gd name="T25" fmla="*/ 0 h 41"/>
              <a:gd name="T26" fmla="*/ 6 w 41"/>
              <a:gd name="T27" fmla="*/ 6 h 41"/>
              <a:gd name="T28" fmla="*/ 6 w 41"/>
              <a:gd name="T29" fmla="*/ 6 h 41"/>
              <a:gd name="T30" fmla="*/ 0 w 41"/>
              <a:gd name="T31" fmla="*/ 21 h 41"/>
              <a:gd name="T32" fmla="*/ 6 w 41"/>
              <a:gd name="T33" fmla="*/ 35 h 41"/>
              <a:gd name="T34" fmla="*/ 20 w 41"/>
              <a:gd name="T35" fmla="*/ 41 h 41"/>
              <a:gd name="T36" fmla="*/ 20 w 41"/>
              <a:gd name="T37" fmla="*/ 41 h 41"/>
              <a:gd name="T38" fmla="*/ 35 w 41"/>
              <a:gd name="T39" fmla="*/ 35 h 41"/>
              <a:gd name="T40" fmla="*/ 41 w 41"/>
              <a:gd name="T41" fmla="*/ 21 h 41"/>
              <a:gd name="T42" fmla="*/ 36 w 41"/>
              <a:gd name="T43" fmla="*/ 7 h 41"/>
              <a:gd name="T44" fmla="*/ 35 w 41"/>
              <a:gd name="T45" fmla="*/ 6 h 41"/>
              <a:gd name="T46" fmla="*/ 33 w 41"/>
              <a:gd name="T47" fmla="*/ 4 h 41"/>
              <a:gd name="T48" fmla="*/ 20 w 41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6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7" y="8"/>
                  <a:pt x="7" y="8"/>
                  <a:pt x="7" y="8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1"/>
                  <a:pt x="36" y="7"/>
                </a:cubicBezTo>
                <a:cubicBezTo>
                  <a:pt x="36" y="7"/>
                  <a:pt x="35" y="6"/>
                  <a:pt x="35" y="6"/>
                </a:cubicBezTo>
                <a:cubicBezTo>
                  <a:pt x="34" y="6"/>
                  <a:pt x="34" y="5"/>
                  <a:pt x="33" y="4"/>
                </a:cubicBezTo>
                <a:cubicBezTo>
                  <a:pt x="29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33" name="Freeform 890"/>
          <p:cNvSpPr>
            <a:spLocks/>
          </p:cNvSpPr>
          <p:nvPr/>
        </p:nvSpPr>
        <p:spPr bwMode="auto">
          <a:xfrm>
            <a:off x="14120042" y="3344863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4 w 34"/>
              <a:gd name="T5" fmla="*/ 3 h 33"/>
              <a:gd name="T6" fmla="*/ 5 w 34"/>
              <a:gd name="T7" fmla="*/ 5 h 33"/>
              <a:gd name="T8" fmla="*/ 0 w 34"/>
              <a:gd name="T9" fmla="*/ 17 h 33"/>
              <a:gd name="T10" fmla="*/ 5 w 34"/>
              <a:gd name="T11" fmla="*/ 28 h 33"/>
              <a:gd name="T12" fmla="*/ 17 w 34"/>
              <a:gd name="T13" fmla="*/ 33 h 33"/>
              <a:gd name="T14" fmla="*/ 29 w 34"/>
              <a:gd name="T15" fmla="*/ 28 h 33"/>
              <a:gd name="T16" fmla="*/ 34 w 34"/>
              <a:gd name="T17" fmla="*/ 17 h 33"/>
              <a:gd name="T18" fmla="*/ 29 w 34"/>
              <a:gd name="T19" fmla="*/ 5 h 33"/>
              <a:gd name="T20" fmla="*/ 17 w 34"/>
              <a:gd name="T2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4" y="3"/>
                  <a:pt x="4" y="3"/>
                  <a:pt x="4" y="3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34" name="Freeform 891"/>
          <p:cNvSpPr>
            <a:spLocks noEditPoints="1"/>
          </p:cNvSpPr>
          <p:nvPr/>
        </p:nvSpPr>
        <p:spPr bwMode="auto">
          <a:xfrm>
            <a:off x="14102579" y="3328988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1 h 41"/>
              <a:gd name="T16" fmla="*/ 9 w 42"/>
              <a:gd name="T17" fmla="*/ 9 h 41"/>
              <a:gd name="T18" fmla="*/ 8 w 42"/>
              <a:gd name="T19" fmla="*/ 7 h 41"/>
              <a:gd name="T20" fmla="*/ 9 w 42"/>
              <a:gd name="T21" fmla="*/ 9 h 41"/>
              <a:gd name="T22" fmla="*/ 21 w 42"/>
              <a:gd name="T23" fmla="*/ 0 h 41"/>
              <a:gd name="T24" fmla="*/ 21 w 42"/>
              <a:gd name="T25" fmla="*/ 0 h 41"/>
              <a:gd name="T26" fmla="*/ 6 w 42"/>
              <a:gd name="T27" fmla="*/ 6 h 41"/>
              <a:gd name="T28" fmla="*/ 6 w 42"/>
              <a:gd name="T29" fmla="*/ 6 h 41"/>
              <a:gd name="T30" fmla="*/ 0 w 42"/>
              <a:gd name="T31" fmla="*/ 20 h 41"/>
              <a:gd name="T32" fmla="*/ 0 w 42"/>
              <a:gd name="T33" fmla="*/ 21 h 41"/>
              <a:gd name="T34" fmla="*/ 0 w 42"/>
              <a:gd name="T35" fmla="*/ 24 h 41"/>
              <a:gd name="T36" fmla="*/ 6 w 42"/>
              <a:gd name="T37" fmla="*/ 35 h 41"/>
              <a:gd name="T38" fmla="*/ 21 w 42"/>
              <a:gd name="T39" fmla="*/ 41 h 41"/>
              <a:gd name="T40" fmla="*/ 21 w 42"/>
              <a:gd name="T41" fmla="*/ 41 h 41"/>
              <a:gd name="T42" fmla="*/ 35 w 42"/>
              <a:gd name="T43" fmla="*/ 35 h 41"/>
              <a:gd name="T44" fmla="*/ 42 w 42"/>
              <a:gd name="T45" fmla="*/ 21 h 41"/>
              <a:gd name="T46" fmla="*/ 35 w 42"/>
              <a:gd name="T47" fmla="*/ 6 h 41"/>
              <a:gd name="T48" fmla="*/ 21 w 42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8" y="7"/>
                  <a:pt x="8" y="7"/>
                  <a:pt x="8" y="7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0"/>
                  <a:pt x="0" y="20"/>
                  <a:pt x="0" y="21"/>
                </a:cubicBezTo>
                <a:cubicBezTo>
                  <a:pt x="0" y="22"/>
                  <a:pt x="0" y="23"/>
                  <a:pt x="0" y="24"/>
                </a:cubicBezTo>
                <a:cubicBezTo>
                  <a:pt x="1" y="28"/>
                  <a:pt x="3" y="32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35" name="Freeform 892"/>
          <p:cNvSpPr>
            <a:spLocks/>
          </p:cNvSpPr>
          <p:nvPr/>
        </p:nvSpPr>
        <p:spPr bwMode="auto">
          <a:xfrm>
            <a:off x="14385154" y="4322763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36" name="Freeform 893"/>
          <p:cNvSpPr>
            <a:spLocks noEditPoints="1"/>
          </p:cNvSpPr>
          <p:nvPr/>
        </p:nvSpPr>
        <p:spPr bwMode="auto">
          <a:xfrm>
            <a:off x="14367692" y="4306888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6 w 42"/>
              <a:gd name="T31" fmla="*/ 35 h 41"/>
              <a:gd name="T32" fmla="*/ 21 w 42"/>
              <a:gd name="T33" fmla="*/ 41 h 41"/>
              <a:gd name="T34" fmla="*/ 21 w 42"/>
              <a:gd name="T35" fmla="*/ 41 h 41"/>
              <a:gd name="T36" fmla="*/ 35 w 42"/>
              <a:gd name="T37" fmla="*/ 35 h 41"/>
              <a:gd name="T38" fmla="*/ 42 w 42"/>
              <a:gd name="T39" fmla="*/ 21 h 41"/>
              <a:gd name="T40" fmla="*/ 40 w 42"/>
              <a:gd name="T41" fmla="*/ 14 h 41"/>
              <a:gd name="T42" fmla="*/ 39 w 42"/>
              <a:gd name="T43" fmla="*/ 10 h 41"/>
              <a:gd name="T44" fmla="*/ 35 w 42"/>
              <a:gd name="T45" fmla="*/ 6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8"/>
                  <a:pt x="41" y="16"/>
                  <a:pt x="40" y="14"/>
                </a:cubicBezTo>
                <a:cubicBezTo>
                  <a:pt x="40" y="13"/>
                  <a:pt x="39" y="11"/>
                  <a:pt x="39" y="10"/>
                </a:cubicBezTo>
                <a:cubicBezTo>
                  <a:pt x="38" y="9"/>
                  <a:pt x="37" y="7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37" name="Freeform 894"/>
          <p:cNvSpPr>
            <a:spLocks/>
          </p:cNvSpPr>
          <p:nvPr/>
        </p:nvSpPr>
        <p:spPr bwMode="auto">
          <a:xfrm>
            <a:off x="16325079" y="2581275"/>
            <a:ext cx="139700" cy="138113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38" name="Freeform 895"/>
          <p:cNvSpPr>
            <a:spLocks noEditPoints="1"/>
          </p:cNvSpPr>
          <p:nvPr/>
        </p:nvSpPr>
        <p:spPr bwMode="auto">
          <a:xfrm>
            <a:off x="16307617" y="2565400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6 w 42"/>
              <a:gd name="T31" fmla="*/ 35 h 41"/>
              <a:gd name="T32" fmla="*/ 20 w 42"/>
              <a:gd name="T33" fmla="*/ 41 h 41"/>
              <a:gd name="T34" fmla="*/ 21 w 42"/>
              <a:gd name="T35" fmla="*/ 41 h 41"/>
              <a:gd name="T36" fmla="*/ 21 w 42"/>
              <a:gd name="T37" fmla="*/ 41 h 41"/>
              <a:gd name="T38" fmla="*/ 24 w 42"/>
              <a:gd name="T39" fmla="*/ 41 h 41"/>
              <a:gd name="T40" fmla="*/ 35 w 42"/>
              <a:gd name="T41" fmla="*/ 35 h 41"/>
              <a:gd name="T42" fmla="*/ 42 w 42"/>
              <a:gd name="T43" fmla="*/ 21 h 41"/>
              <a:gd name="T44" fmla="*/ 35 w 42"/>
              <a:gd name="T45" fmla="*/ 6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3" y="41"/>
                  <a:pt x="24" y="41"/>
                </a:cubicBezTo>
                <a:cubicBezTo>
                  <a:pt x="28" y="40"/>
                  <a:pt x="32" y="39"/>
                  <a:pt x="35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39" name="Freeform 896"/>
          <p:cNvSpPr>
            <a:spLocks/>
          </p:cNvSpPr>
          <p:nvPr/>
        </p:nvSpPr>
        <p:spPr bwMode="auto">
          <a:xfrm>
            <a:off x="15105879" y="6191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5 w 33"/>
              <a:gd name="T5" fmla="*/ 5 h 33"/>
              <a:gd name="T6" fmla="*/ 0 w 33"/>
              <a:gd name="T7" fmla="*/ 17 h 33"/>
              <a:gd name="T8" fmla="*/ 5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7 h 33"/>
              <a:gd name="T16" fmla="*/ 28 w 33"/>
              <a:gd name="T17" fmla="*/ 5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40" name="Freeform 897"/>
          <p:cNvSpPr>
            <a:spLocks noEditPoints="1"/>
          </p:cNvSpPr>
          <p:nvPr/>
        </p:nvSpPr>
        <p:spPr bwMode="auto">
          <a:xfrm>
            <a:off x="15090004" y="44450"/>
            <a:ext cx="169863" cy="169863"/>
          </a:xfrm>
          <a:custGeom>
            <a:avLst/>
            <a:gdLst>
              <a:gd name="T0" fmla="*/ 9 w 41"/>
              <a:gd name="T1" fmla="*/ 9 h 41"/>
              <a:gd name="T2" fmla="*/ 20 w 41"/>
              <a:gd name="T3" fmla="*/ 4 h 41"/>
              <a:gd name="T4" fmla="*/ 32 w 41"/>
              <a:gd name="T5" fmla="*/ 9 h 41"/>
              <a:gd name="T6" fmla="*/ 37 w 41"/>
              <a:gd name="T7" fmla="*/ 21 h 41"/>
              <a:gd name="T8" fmla="*/ 32 w 41"/>
              <a:gd name="T9" fmla="*/ 32 h 41"/>
              <a:gd name="T10" fmla="*/ 20 w 41"/>
              <a:gd name="T11" fmla="*/ 37 h 41"/>
              <a:gd name="T12" fmla="*/ 9 w 41"/>
              <a:gd name="T13" fmla="*/ 32 h 41"/>
              <a:gd name="T14" fmla="*/ 4 w 41"/>
              <a:gd name="T15" fmla="*/ 21 h 41"/>
              <a:gd name="T16" fmla="*/ 9 w 41"/>
              <a:gd name="T17" fmla="*/ 9 h 41"/>
              <a:gd name="T18" fmla="*/ 9 w 41"/>
              <a:gd name="T19" fmla="*/ 9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6 w 41"/>
              <a:gd name="T27" fmla="*/ 6 h 41"/>
              <a:gd name="T28" fmla="*/ 0 w 41"/>
              <a:gd name="T29" fmla="*/ 21 h 41"/>
              <a:gd name="T30" fmla="*/ 4 w 41"/>
              <a:gd name="T31" fmla="*/ 33 h 41"/>
              <a:gd name="T32" fmla="*/ 6 w 41"/>
              <a:gd name="T33" fmla="*/ 35 h 41"/>
              <a:gd name="T34" fmla="*/ 7 w 41"/>
              <a:gd name="T35" fmla="*/ 36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1 h 41"/>
              <a:gd name="T44" fmla="*/ 36 w 41"/>
              <a:gd name="T45" fmla="*/ 7 h 41"/>
              <a:gd name="T46" fmla="*/ 35 w 41"/>
              <a:gd name="T47" fmla="*/ 6 h 41"/>
              <a:gd name="T48" fmla="*/ 33 w 41"/>
              <a:gd name="T49" fmla="*/ 4 h 41"/>
              <a:gd name="T50" fmla="*/ 20 w 41"/>
              <a:gd name="T51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1" h="41">
                <a:moveTo>
                  <a:pt x="9" y="9"/>
                </a:move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5"/>
                  <a:pt x="1" y="30"/>
                  <a:pt x="4" y="33"/>
                </a:cubicBezTo>
                <a:cubicBezTo>
                  <a:pt x="5" y="34"/>
                  <a:pt x="5" y="35"/>
                  <a:pt x="6" y="35"/>
                </a:cubicBezTo>
                <a:cubicBezTo>
                  <a:pt x="6" y="36"/>
                  <a:pt x="7" y="36"/>
                  <a:pt x="7" y="36"/>
                </a:cubicBezTo>
                <a:cubicBezTo>
                  <a:pt x="11" y="40"/>
                  <a:pt x="16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1"/>
                  <a:pt x="36" y="7"/>
                </a:cubicBezTo>
                <a:cubicBezTo>
                  <a:pt x="36" y="7"/>
                  <a:pt x="35" y="6"/>
                  <a:pt x="35" y="6"/>
                </a:cubicBezTo>
                <a:cubicBezTo>
                  <a:pt x="34" y="5"/>
                  <a:pt x="34" y="5"/>
                  <a:pt x="33" y="4"/>
                </a:cubicBezTo>
                <a:cubicBezTo>
                  <a:pt x="29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41" name="Freeform 898"/>
          <p:cNvSpPr>
            <a:spLocks/>
          </p:cNvSpPr>
          <p:nvPr/>
        </p:nvSpPr>
        <p:spPr bwMode="auto">
          <a:xfrm>
            <a:off x="10824392" y="2068513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6 h 33"/>
              <a:gd name="T8" fmla="*/ 5 w 34"/>
              <a:gd name="T9" fmla="*/ 28 h 33"/>
              <a:gd name="T10" fmla="*/ 17 w 34"/>
              <a:gd name="T11" fmla="*/ 33 h 33"/>
              <a:gd name="T12" fmla="*/ 29 w 34"/>
              <a:gd name="T13" fmla="*/ 28 h 33"/>
              <a:gd name="T14" fmla="*/ 34 w 34"/>
              <a:gd name="T15" fmla="*/ 16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9" y="1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9" y="31"/>
                  <a:pt x="13" y="33"/>
                  <a:pt x="17" y="33"/>
                </a:cubicBezTo>
                <a:cubicBezTo>
                  <a:pt x="21" y="33"/>
                  <a:pt x="26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26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42" name="Freeform 899"/>
          <p:cNvSpPr>
            <a:spLocks noEditPoints="1"/>
          </p:cNvSpPr>
          <p:nvPr/>
        </p:nvSpPr>
        <p:spPr bwMode="auto">
          <a:xfrm>
            <a:off x="10806929" y="2051050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0 h 41"/>
              <a:gd name="T8" fmla="*/ 33 w 42"/>
              <a:gd name="T9" fmla="*/ 32 h 41"/>
              <a:gd name="T10" fmla="*/ 21 w 42"/>
              <a:gd name="T11" fmla="*/ 37 h 41"/>
              <a:gd name="T12" fmla="*/ 9 w 42"/>
              <a:gd name="T13" fmla="*/ 32 h 41"/>
              <a:gd name="T14" fmla="*/ 4 w 42"/>
              <a:gd name="T15" fmla="*/ 20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0 h 41"/>
              <a:gd name="T30" fmla="*/ 6 w 42"/>
              <a:gd name="T31" fmla="*/ 35 h 41"/>
              <a:gd name="T32" fmla="*/ 21 w 42"/>
              <a:gd name="T33" fmla="*/ 41 h 41"/>
              <a:gd name="T34" fmla="*/ 21 w 42"/>
              <a:gd name="T35" fmla="*/ 41 h 41"/>
              <a:gd name="T36" fmla="*/ 36 w 42"/>
              <a:gd name="T37" fmla="*/ 35 h 41"/>
              <a:gd name="T38" fmla="*/ 42 w 42"/>
              <a:gd name="T39" fmla="*/ 20 h 41"/>
              <a:gd name="T40" fmla="*/ 36 w 42"/>
              <a:gd name="T41" fmla="*/ 6 h 41"/>
              <a:gd name="T42" fmla="*/ 34 w 42"/>
              <a:gd name="T43" fmla="*/ 4 h 41"/>
              <a:gd name="T44" fmla="*/ 30 w 42"/>
              <a:gd name="T45" fmla="*/ 2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30" y="5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30" y="35"/>
                  <a:pt x="25" y="37"/>
                  <a:pt x="21" y="37"/>
                </a:cubicBezTo>
                <a:cubicBezTo>
                  <a:pt x="17" y="37"/>
                  <a:pt x="13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1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1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5" y="5"/>
                  <a:pt x="34" y="5"/>
                  <a:pt x="34" y="4"/>
                </a:cubicBezTo>
                <a:cubicBezTo>
                  <a:pt x="33" y="3"/>
                  <a:pt x="31" y="2"/>
                  <a:pt x="30" y="2"/>
                </a:cubicBezTo>
                <a:cubicBezTo>
                  <a:pt x="27" y="0"/>
                  <a:pt x="24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43" name="Freeform 900"/>
          <p:cNvSpPr>
            <a:spLocks noEditPoints="1"/>
          </p:cNvSpPr>
          <p:nvPr/>
        </p:nvSpPr>
        <p:spPr bwMode="auto">
          <a:xfrm>
            <a:off x="12478567" y="-2541587"/>
            <a:ext cx="234950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8 w 57"/>
              <a:gd name="T19" fmla="*/ 8 h 56"/>
              <a:gd name="T20" fmla="*/ 0 w 57"/>
              <a:gd name="T21" fmla="*/ 28 h 56"/>
              <a:gd name="T22" fmla="*/ 8 w 57"/>
              <a:gd name="T23" fmla="*/ 48 h 56"/>
              <a:gd name="T24" fmla="*/ 28 w 57"/>
              <a:gd name="T25" fmla="*/ 56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3"/>
                  <a:pt x="57" y="35"/>
                  <a:pt x="57" y="28"/>
                </a:cubicBezTo>
                <a:cubicBezTo>
                  <a:pt x="57" y="21"/>
                  <a:pt x="54" y="14"/>
                  <a:pt x="48" y="8"/>
                </a:cubicBezTo>
                <a:cubicBezTo>
                  <a:pt x="43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44" name="Freeform 901"/>
          <p:cNvSpPr>
            <a:spLocks noEditPoints="1"/>
          </p:cNvSpPr>
          <p:nvPr/>
        </p:nvSpPr>
        <p:spPr bwMode="auto">
          <a:xfrm>
            <a:off x="12461104" y="-2559050"/>
            <a:ext cx="269875" cy="265113"/>
          </a:xfrm>
          <a:custGeom>
            <a:avLst/>
            <a:gdLst>
              <a:gd name="T0" fmla="*/ 12 w 65"/>
              <a:gd name="T1" fmla="*/ 12 h 64"/>
              <a:gd name="T2" fmla="*/ 32 w 65"/>
              <a:gd name="T3" fmla="*/ 4 h 64"/>
              <a:gd name="T4" fmla="*/ 52 w 65"/>
              <a:gd name="T5" fmla="*/ 12 h 64"/>
              <a:gd name="T6" fmla="*/ 61 w 65"/>
              <a:gd name="T7" fmla="*/ 32 h 64"/>
              <a:gd name="T8" fmla="*/ 52 w 65"/>
              <a:gd name="T9" fmla="*/ 52 h 64"/>
              <a:gd name="T10" fmla="*/ 32 w 65"/>
              <a:gd name="T11" fmla="*/ 60 h 64"/>
              <a:gd name="T12" fmla="*/ 12 w 65"/>
              <a:gd name="T13" fmla="*/ 52 h 64"/>
              <a:gd name="T14" fmla="*/ 4 w 65"/>
              <a:gd name="T15" fmla="*/ 32 h 64"/>
              <a:gd name="T16" fmla="*/ 12 w 65"/>
              <a:gd name="T17" fmla="*/ 12 h 64"/>
              <a:gd name="T18" fmla="*/ 12 w 65"/>
              <a:gd name="T19" fmla="*/ 12 h 64"/>
              <a:gd name="T20" fmla="*/ 32 w 65"/>
              <a:gd name="T21" fmla="*/ 0 h 64"/>
              <a:gd name="T22" fmla="*/ 32 w 65"/>
              <a:gd name="T23" fmla="*/ 0 h 64"/>
              <a:gd name="T24" fmla="*/ 9 w 65"/>
              <a:gd name="T25" fmla="*/ 9 h 64"/>
              <a:gd name="T26" fmla="*/ 9 w 65"/>
              <a:gd name="T27" fmla="*/ 9 h 64"/>
              <a:gd name="T28" fmla="*/ 0 w 65"/>
              <a:gd name="T29" fmla="*/ 32 h 64"/>
              <a:gd name="T30" fmla="*/ 8 w 65"/>
              <a:gd name="T31" fmla="*/ 53 h 64"/>
              <a:gd name="T32" fmla="*/ 9 w 65"/>
              <a:gd name="T33" fmla="*/ 55 h 64"/>
              <a:gd name="T34" fmla="*/ 10 w 65"/>
              <a:gd name="T35" fmla="*/ 56 h 64"/>
              <a:gd name="T36" fmla="*/ 32 w 65"/>
              <a:gd name="T37" fmla="*/ 64 h 64"/>
              <a:gd name="T38" fmla="*/ 32 w 65"/>
              <a:gd name="T39" fmla="*/ 64 h 64"/>
              <a:gd name="T40" fmla="*/ 55 w 65"/>
              <a:gd name="T41" fmla="*/ 55 h 64"/>
              <a:gd name="T42" fmla="*/ 65 w 65"/>
              <a:gd name="T43" fmla="*/ 32 h 64"/>
              <a:gd name="T44" fmla="*/ 56 w 65"/>
              <a:gd name="T45" fmla="*/ 10 h 64"/>
              <a:gd name="T46" fmla="*/ 55 w 65"/>
              <a:gd name="T47" fmla="*/ 9 h 64"/>
              <a:gd name="T48" fmla="*/ 53 w 65"/>
              <a:gd name="T49" fmla="*/ 7 h 64"/>
              <a:gd name="T50" fmla="*/ 32 w 65"/>
              <a:gd name="T5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4">
                <a:moveTo>
                  <a:pt x="12" y="12"/>
                </a:moveTo>
                <a:cubicBezTo>
                  <a:pt x="18" y="7"/>
                  <a:pt x="25" y="4"/>
                  <a:pt x="32" y="4"/>
                </a:cubicBezTo>
                <a:cubicBezTo>
                  <a:pt x="39" y="4"/>
                  <a:pt x="47" y="7"/>
                  <a:pt x="52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39"/>
                  <a:pt x="58" y="47"/>
                  <a:pt x="52" y="52"/>
                </a:cubicBezTo>
                <a:cubicBezTo>
                  <a:pt x="47" y="58"/>
                  <a:pt x="39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2" y="47"/>
                  <a:pt x="8" y="53"/>
                </a:cubicBezTo>
                <a:cubicBezTo>
                  <a:pt x="8" y="54"/>
                  <a:pt x="9" y="54"/>
                  <a:pt x="9" y="55"/>
                </a:cubicBezTo>
                <a:cubicBezTo>
                  <a:pt x="10" y="55"/>
                  <a:pt x="10" y="56"/>
                  <a:pt x="10" y="56"/>
                </a:cubicBezTo>
                <a:cubicBezTo>
                  <a:pt x="17" y="62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9" y="61"/>
                  <a:pt x="55" y="55"/>
                </a:cubicBezTo>
                <a:cubicBezTo>
                  <a:pt x="61" y="49"/>
                  <a:pt x="65" y="40"/>
                  <a:pt x="65" y="32"/>
                </a:cubicBezTo>
                <a:cubicBezTo>
                  <a:pt x="65" y="24"/>
                  <a:pt x="62" y="16"/>
                  <a:pt x="56" y="10"/>
                </a:cubicBezTo>
                <a:cubicBezTo>
                  <a:pt x="56" y="10"/>
                  <a:pt x="55" y="10"/>
                  <a:pt x="55" y="9"/>
                </a:cubicBezTo>
                <a:cubicBezTo>
                  <a:pt x="54" y="9"/>
                  <a:pt x="54" y="8"/>
                  <a:pt x="53" y="7"/>
                </a:cubicBezTo>
                <a:cubicBezTo>
                  <a:pt x="47" y="2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45" name="Freeform 902"/>
          <p:cNvSpPr>
            <a:spLocks/>
          </p:cNvSpPr>
          <p:nvPr/>
        </p:nvSpPr>
        <p:spPr bwMode="auto">
          <a:xfrm>
            <a:off x="12510317" y="-2505075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46" name="Freeform 903"/>
          <p:cNvSpPr>
            <a:spLocks noEditPoints="1"/>
          </p:cNvSpPr>
          <p:nvPr/>
        </p:nvSpPr>
        <p:spPr bwMode="auto">
          <a:xfrm>
            <a:off x="13277079" y="1181100"/>
            <a:ext cx="444500" cy="684213"/>
          </a:xfrm>
          <a:custGeom>
            <a:avLst/>
            <a:gdLst>
              <a:gd name="T0" fmla="*/ 31 w 107"/>
              <a:gd name="T1" fmla="*/ 73 h 165"/>
              <a:gd name="T2" fmla="*/ 0 w 107"/>
              <a:gd name="T3" fmla="*/ 105 h 165"/>
              <a:gd name="T4" fmla="*/ 0 w 107"/>
              <a:gd name="T5" fmla="*/ 165 h 165"/>
              <a:gd name="T6" fmla="*/ 2 w 107"/>
              <a:gd name="T7" fmla="*/ 164 h 165"/>
              <a:gd name="T8" fmla="*/ 2 w 107"/>
              <a:gd name="T9" fmla="*/ 164 h 165"/>
              <a:gd name="T10" fmla="*/ 4 w 107"/>
              <a:gd name="T11" fmla="*/ 165 h 165"/>
              <a:gd name="T12" fmla="*/ 4 w 107"/>
              <a:gd name="T13" fmla="*/ 106 h 165"/>
              <a:gd name="T14" fmla="*/ 34 w 107"/>
              <a:gd name="T15" fmla="*/ 76 h 165"/>
              <a:gd name="T16" fmla="*/ 33 w 107"/>
              <a:gd name="T17" fmla="*/ 75 h 165"/>
              <a:gd name="T18" fmla="*/ 31 w 107"/>
              <a:gd name="T19" fmla="*/ 73 h 165"/>
              <a:gd name="T20" fmla="*/ 105 w 107"/>
              <a:gd name="T21" fmla="*/ 0 h 165"/>
              <a:gd name="T22" fmla="*/ 77 w 107"/>
              <a:gd name="T23" fmla="*/ 28 h 165"/>
              <a:gd name="T24" fmla="*/ 79 w 107"/>
              <a:gd name="T25" fmla="*/ 29 h 165"/>
              <a:gd name="T26" fmla="*/ 80 w 107"/>
              <a:gd name="T27" fmla="*/ 30 h 165"/>
              <a:gd name="T28" fmla="*/ 107 w 107"/>
              <a:gd name="T29" fmla="*/ 3 h 165"/>
              <a:gd name="T30" fmla="*/ 106 w 107"/>
              <a:gd name="T31" fmla="*/ 2 h 165"/>
              <a:gd name="T32" fmla="*/ 105 w 107"/>
              <a:gd name="T33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7" h="165">
                <a:moveTo>
                  <a:pt x="31" y="73"/>
                </a:moveTo>
                <a:cubicBezTo>
                  <a:pt x="0" y="105"/>
                  <a:pt x="0" y="105"/>
                  <a:pt x="0" y="105"/>
                </a:cubicBezTo>
                <a:cubicBezTo>
                  <a:pt x="0" y="165"/>
                  <a:pt x="0" y="165"/>
                  <a:pt x="0" y="165"/>
                </a:cubicBezTo>
                <a:cubicBezTo>
                  <a:pt x="1" y="164"/>
                  <a:pt x="1" y="164"/>
                  <a:pt x="2" y="164"/>
                </a:cubicBezTo>
                <a:cubicBezTo>
                  <a:pt x="2" y="164"/>
                  <a:pt x="2" y="164"/>
                  <a:pt x="2" y="164"/>
                </a:cubicBezTo>
                <a:cubicBezTo>
                  <a:pt x="3" y="164"/>
                  <a:pt x="3" y="164"/>
                  <a:pt x="4" y="165"/>
                </a:cubicBezTo>
                <a:cubicBezTo>
                  <a:pt x="4" y="106"/>
                  <a:pt x="4" y="106"/>
                  <a:pt x="4" y="106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6"/>
                  <a:pt x="33" y="75"/>
                  <a:pt x="33" y="75"/>
                </a:cubicBezTo>
                <a:cubicBezTo>
                  <a:pt x="32" y="74"/>
                  <a:pt x="32" y="74"/>
                  <a:pt x="31" y="73"/>
                </a:cubicBezTo>
                <a:moveTo>
                  <a:pt x="105" y="0"/>
                </a:move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8" y="29"/>
                  <a:pt x="79" y="29"/>
                </a:cubicBezTo>
                <a:cubicBezTo>
                  <a:pt x="79" y="30"/>
                  <a:pt x="79" y="30"/>
                  <a:pt x="80" y="30"/>
                </a:cubicBezTo>
                <a:cubicBezTo>
                  <a:pt x="107" y="3"/>
                  <a:pt x="107" y="3"/>
                  <a:pt x="107" y="3"/>
                </a:cubicBezTo>
                <a:cubicBezTo>
                  <a:pt x="107" y="2"/>
                  <a:pt x="107" y="2"/>
                  <a:pt x="106" y="2"/>
                </a:cubicBezTo>
                <a:cubicBezTo>
                  <a:pt x="106" y="1"/>
                  <a:pt x="105" y="0"/>
                  <a:pt x="10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47" name="Freeform 904"/>
          <p:cNvSpPr>
            <a:spLocks/>
          </p:cNvSpPr>
          <p:nvPr/>
        </p:nvSpPr>
        <p:spPr bwMode="auto">
          <a:xfrm>
            <a:off x="13215167" y="1876425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5 w 34"/>
              <a:gd name="T5" fmla="*/ 5 h 34"/>
              <a:gd name="T6" fmla="*/ 0 w 34"/>
              <a:gd name="T7" fmla="*/ 17 h 34"/>
              <a:gd name="T8" fmla="*/ 5 w 34"/>
              <a:gd name="T9" fmla="*/ 29 h 34"/>
              <a:gd name="T10" fmla="*/ 17 w 34"/>
              <a:gd name="T11" fmla="*/ 34 h 34"/>
              <a:gd name="T12" fmla="*/ 29 w 34"/>
              <a:gd name="T13" fmla="*/ 29 h 34"/>
              <a:gd name="T14" fmla="*/ 34 w 34"/>
              <a:gd name="T15" fmla="*/ 17 h 34"/>
              <a:gd name="T16" fmla="*/ 29 w 34"/>
              <a:gd name="T17" fmla="*/ 5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9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9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48" name="Freeform 905"/>
          <p:cNvSpPr>
            <a:spLocks noEditPoints="1"/>
          </p:cNvSpPr>
          <p:nvPr/>
        </p:nvSpPr>
        <p:spPr bwMode="auto">
          <a:xfrm>
            <a:off x="13199292" y="1860550"/>
            <a:ext cx="174625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9 w 42"/>
              <a:gd name="T19" fmla="*/ 9 h 42"/>
              <a:gd name="T20" fmla="*/ 21 w 42"/>
              <a:gd name="T21" fmla="*/ 0 h 42"/>
              <a:gd name="T22" fmla="*/ 21 w 42"/>
              <a:gd name="T23" fmla="*/ 0 h 42"/>
              <a:gd name="T24" fmla="*/ 19 w 42"/>
              <a:gd name="T25" fmla="*/ 1 h 42"/>
              <a:gd name="T26" fmla="*/ 6 w 42"/>
              <a:gd name="T27" fmla="*/ 6 h 42"/>
              <a:gd name="T28" fmla="*/ 6 w 42"/>
              <a:gd name="T29" fmla="*/ 6 h 42"/>
              <a:gd name="T30" fmla="*/ 0 w 42"/>
              <a:gd name="T31" fmla="*/ 21 h 42"/>
              <a:gd name="T32" fmla="*/ 6 w 42"/>
              <a:gd name="T33" fmla="*/ 36 h 42"/>
              <a:gd name="T34" fmla="*/ 21 w 42"/>
              <a:gd name="T35" fmla="*/ 42 h 42"/>
              <a:gd name="T36" fmla="*/ 21 w 42"/>
              <a:gd name="T37" fmla="*/ 42 h 42"/>
              <a:gd name="T38" fmla="*/ 36 w 42"/>
              <a:gd name="T39" fmla="*/ 36 h 42"/>
              <a:gd name="T40" fmla="*/ 42 w 42"/>
              <a:gd name="T41" fmla="*/ 21 h 42"/>
              <a:gd name="T42" fmla="*/ 36 w 42"/>
              <a:gd name="T43" fmla="*/ 6 h 42"/>
              <a:gd name="T44" fmla="*/ 23 w 42"/>
              <a:gd name="T45" fmla="*/ 1 h 42"/>
              <a:gd name="T46" fmla="*/ 21 w 42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3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6" y="13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30" y="36"/>
                  <a:pt x="25" y="38"/>
                  <a:pt x="21" y="38"/>
                </a:cubicBezTo>
                <a:cubicBezTo>
                  <a:pt x="17" y="38"/>
                  <a:pt x="13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3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20" y="0"/>
                  <a:pt x="19" y="1"/>
                </a:cubicBezTo>
                <a:cubicBezTo>
                  <a:pt x="14" y="1"/>
                  <a:pt x="10" y="3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1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1"/>
                  <a:pt x="36" y="6"/>
                </a:cubicBezTo>
                <a:cubicBezTo>
                  <a:pt x="32" y="3"/>
                  <a:pt x="27" y="1"/>
                  <a:pt x="23" y="1"/>
                </a:cubicBezTo>
                <a:cubicBezTo>
                  <a:pt x="22" y="0"/>
                  <a:pt x="22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49" name="Freeform 906"/>
          <p:cNvSpPr>
            <a:spLocks/>
          </p:cNvSpPr>
          <p:nvPr/>
        </p:nvSpPr>
        <p:spPr bwMode="auto">
          <a:xfrm>
            <a:off x="13708879" y="1055688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5 w 34"/>
              <a:gd name="T5" fmla="*/ 5 h 34"/>
              <a:gd name="T6" fmla="*/ 0 w 34"/>
              <a:gd name="T7" fmla="*/ 17 h 34"/>
              <a:gd name="T8" fmla="*/ 5 w 34"/>
              <a:gd name="T9" fmla="*/ 29 h 34"/>
              <a:gd name="T10" fmla="*/ 17 w 34"/>
              <a:gd name="T11" fmla="*/ 34 h 34"/>
              <a:gd name="T12" fmla="*/ 29 w 34"/>
              <a:gd name="T13" fmla="*/ 29 h 34"/>
              <a:gd name="T14" fmla="*/ 34 w 34"/>
              <a:gd name="T15" fmla="*/ 17 h 34"/>
              <a:gd name="T16" fmla="*/ 29 w 34"/>
              <a:gd name="T17" fmla="*/ 5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5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50" name="Freeform 907"/>
          <p:cNvSpPr>
            <a:spLocks noEditPoints="1"/>
          </p:cNvSpPr>
          <p:nvPr/>
        </p:nvSpPr>
        <p:spPr bwMode="auto">
          <a:xfrm>
            <a:off x="13693004" y="1039813"/>
            <a:ext cx="173038" cy="174625"/>
          </a:xfrm>
          <a:custGeom>
            <a:avLst/>
            <a:gdLst>
              <a:gd name="T0" fmla="*/ 9 w 42"/>
              <a:gd name="T1" fmla="*/ 9 h 42"/>
              <a:gd name="T2" fmla="*/ 21 w 42"/>
              <a:gd name="T3" fmla="*/ 4 h 42"/>
              <a:gd name="T4" fmla="*/ 33 w 42"/>
              <a:gd name="T5" fmla="*/ 9 h 42"/>
              <a:gd name="T6" fmla="*/ 38 w 42"/>
              <a:gd name="T7" fmla="*/ 21 h 42"/>
              <a:gd name="T8" fmla="*/ 33 w 42"/>
              <a:gd name="T9" fmla="*/ 33 h 42"/>
              <a:gd name="T10" fmla="*/ 21 w 42"/>
              <a:gd name="T11" fmla="*/ 38 h 42"/>
              <a:gd name="T12" fmla="*/ 9 w 42"/>
              <a:gd name="T13" fmla="*/ 33 h 42"/>
              <a:gd name="T14" fmla="*/ 4 w 42"/>
              <a:gd name="T15" fmla="*/ 21 h 42"/>
              <a:gd name="T16" fmla="*/ 9 w 42"/>
              <a:gd name="T17" fmla="*/ 9 h 42"/>
              <a:gd name="T18" fmla="*/ 9 w 42"/>
              <a:gd name="T19" fmla="*/ 9 h 42"/>
              <a:gd name="T20" fmla="*/ 21 w 42"/>
              <a:gd name="T21" fmla="*/ 0 h 42"/>
              <a:gd name="T22" fmla="*/ 21 w 42"/>
              <a:gd name="T23" fmla="*/ 0 h 42"/>
              <a:gd name="T24" fmla="*/ 6 w 42"/>
              <a:gd name="T25" fmla="*/ 6 h 42"/>
              <a:gd name="T26" fmla="*/ 6 w 42"/>
              <a:gd name="T27" fmla="*/ 6 h 42"/>
              <a:gd name="T28" fmla="*/ 0 w 42"/>
              <a:gd name="T29" fmla="*/ 21 h 42"/>
              <a:gd name="T30" fmla="*/ 5 w 42"/>
              <a:gd name="T31" fmla="*/ 34 h 42"/>
              <a:gd name="T32" fmla="*/ 6 w 42"/>
              <a:gd name="T33" fmla="*/ 36 h 42"/>
              <a:gd name="T34" fmla="*/ 7 w 42"/>
              <a:gd name="T35" fmla="*/ 37 h 42"/>
              <a:gd name="T36" fmla="*/ 21 w 42"/>
              <a:gd name="T37" fmla="*/ 42 h 42"/>
              <a:gd name="T38" fmla="*/ 21 w 42"/>
              <a:gd name="T39" fmla="*/ 42 h 42"/>
              <a:gd name="T40" fmla="*/ 35 w 42"/>
              <a:gd name="T41" fmla="*/ 36 h 42"/>
              <a:gd name="T42" fmla="*/ 42 w 42"/>
              <a:gd name="T43" fmla="*/ 21 h 42"/>
              <a:gd name="T44" fmla="*/ 35 w 42"/>
              <a:gd name="T45" fmla="*/ 6 h 42"/>
              <a:gd name="T46" fmla="*/ 21 w 42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2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3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29" y="36"/>
                  <a:pt x="25" y="38"/>
                  <a:pt x="21" y="38"/>
                </a:cubicBezTo>
                <a:cubicBezTo>
                  <a:pt x="17" y="38"/>
                  <a:pt x="12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3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0"/>
                  <a:pt x="5" y="34"/>
                </a:cubicBezTo>
                <a:cubicBezTo>
                  <a:pt x="5" y="34"/>
                  <a:pt x="6" y="35"/>
                  <a:pt x="6" y="36"/>
                </a:cubicBezTo>
                <a:cubicBezTo>
                  <a:pt x="7" y="36"/>
                  <a:pt x="7" y="36"/>
                  <a:pt x="7" y="37"/>
                </a:cubicBezTo>
                <a:cubicBezTo>
                  <a:pt x="11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1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51" name="Freeform 908"/>
          <p:cNvSpPr>
            <a:spLocks noEditPoints="1"/>
          </p:cNvSpPr>
          <p:nvPr/>
        </p:nvSpPr>
        <p:spPr bwMode="auto">
          <a:xfrm>
            <a:off x="13394554" y="1279525"/>
            <a:ext cx="231775" cy="233363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8 w 56"/>
              <a:gd name="T19" fmla="*/ 8 h 56"/>
              <a:gd name="T20" fmla="*/ 0 w 56"/>
              <a:gd name="T21" fmla="*/ 28 h 56"/>
              <a:gd name="T22" fmla="*/ 8 w 56"/>
              <a:gd name="T23" fmla="*/ 48 h 56"/>
              <a:gd name="T24" fmla="*/ 28 w 56"/>
              <a:gd name="T25" fmla="*/ 56 h 56"/>
              <a:gd name="T26" fmla="*/ 48 w 56"/>
              <a:gd name="T27" fmla="*/ 48 h 56"/>
              <a:gd name="T28" fmla="*/ 56 w 56"/>
              <a:gd name="T29" fmla="*/ 28 h 56"/>
              <a:gd name="T30" fmla="*/ 48 w 56"/>
              <a:gd name="T31" fmla="*/ 8 h 56"/>
              <a:gd name="T32" fmla="*/ 28 w 56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8" y="45"/>
                  <a:pt x="15" y="41"/>
                </a:cubicBezTo>
                <a:cubicBezTo>
                  <a:pt x="7" y="34"/>
                  <a:pt x="7" y="22"/>
                  <a:pt x="15" y="15"/>
                </a:cubicBezTo>
                <a:cubicBezTo>
                  <a:pt x="18" y="11"/>
                  <a:pt x="23" y="9"/>
                  <a:pt x="28" y="9"/>
                </a:cubicBezTo>
                <a:cubicBezTo>
                  <a:pt x="33" y="9"/>
                  <a:pt x="37" y="11"/>
                  <a:pt x="41" y="15"/>
                </a:cubicBezTo>
                <a:cubicBezTo>
                  <a:pt x="48" y="22"/>
                  <a:pt x="48" y="34"/>
                  <a:pt x="41" y="41"/>
                </a:cubicBezTo>
                <a:cubicBezTo>
                  <a:pt x="37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3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2" y="14"/>
                  <a:pt x="0" y="21"/>
                  <a:pt x="0" y="28"/>
                </a:cubicBezTo>
                <a:cubicBezTo>
                  <a:pt x="0" y="35"/>
                  <a:pt x="2" y="43"/>
                  <a:pt x="8" y="48"/>
                </a:cubicBezTo>
                <a:cubicBezTo>
                  <a:pt x="13" y="54"/>
                  <a:pt x="21" y="56"/>
                  <a:pt x="28" y="56"/>
                </a:cubicBezTo>
                <a:cubicBezTo>
                  <a:pt x="35" y="56"/>
                  <a:pt x="42" y="54"/>
                  <a:pt x="48" y="48"/>
                </a:cubicBezTo>
                <a:cubicBezTo>
                  <a:pt x="53" y="43"/>
                  <a:pt x="56" y="35"/>
                  <a:pt x="56" y="28"/>
                </a:cubicBezTo>
                <a:cubicBezTo>
                  <a:pt x="56" y="21"/>
                  <a:pt x="53" y="14"/>
                  <a:pt x="48" y="8"/>
                </a:cubicBezTo>
                <a:cubicBezTo>
                  <a:pt x="42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52" name="Freeform 909"/>
          <p:cNvSpPr>
            <a:spLocks noEditPoints="1"/>
          </p:cNvSpPr>
          <p:nvPr/>
        </p:nvSpPr>
        <p:spPr bwMode="auto">
          <a:xfrm>
            <a:off x="13373917" y="1263650"/>
            <a:ext cx="268288" cy="265113"/>
          </a:xfrm>
          <a:custGeom>
            <a:avLst/>
            <a:gdLst>
              <a:gd name="T0" fmla="*/ 13 w 65"/>
              <a:gd name="T1" fmla="*/ 12 h 64"/>
              <a:gd name="T2" fmla="*/ 33 w 65"/>
              <a:gd name="T3" fmla="*/ 4 h 64"/>
              <a:gd name="T4" fmla="*/ 53 w 65"/>
              <a:gd name="T5" fmla="*/ 12 h 64"/>
              <a:gd name="T6" fmla="*/ 61 w 65"/>
              <a:gd name="T7" fmla="*/ 32 h 64"/>
              <a:gd name="T8" fmla="*/ 53 w 65"/>
              <a:gd name="T9" fmla="*/ 52 h 64"/>
              <a:gd name="T10" fmla="*/ 33 w 65"/>
              <a:gd name="T11" fmla="*/ 60 h 64"/>
              <a:gd name="T12" fmla="*/ 13 w 65"/>
              <a:gd name="T13" fmla="*/ 52 h 64"/>
              <a:gd name="T14" fmla="*/ 5 w 65"/>
              <a:gd name="T15" fmla="*/ 32 h 64"/>
              <a:gd name="T16" fmla="*/ 13 w 65"/>
              <a:gd name="T17" fmla="*/ 12 h 64"/>
              <a:gd name="T18" fmla="*/ 13 w 65"/>
              <a:gd name="T19" fmla="*/ 12 h 64"/>
              <a:gd name="T20" fmla="*/ 33 w 65"/>
              <a:gd name="T21" fmla="*/ 0 h 64"/>
              <a:gd name="T22" fmla="*/ 33 w 65"/>
              <a:gd name="T23" fmla="*/ 0 h 64"/>
              <a:gd name="T24" fmla="*/ 10 w 65"/>
              <a:gd name="T25" fmla="*/ 9 h 64"/>
              <a:gd name="T26" fmla="*/ 10 w 65"/>
              <a:gd name="T27" fmla="*/ 9 h 64"/>
              <a:gd name="T28" fmla="*/ 1 w 65"/>
              <a:gd name="T29" fmla="*/ 32 h 64"/>
              <a:gd name="T30" fmla="*/ 8 w 65"/>
              <a:gd name="T31" fmla="*/ 53 h 64"/>
              <a:gd name="T32" fmla="*/ 10 w 65"/>
              <a:gd name="T33" fmla="*/ 55 h 64"/>
              <a:gd name="T34" fmla="*/ 11 w 65"/>
              <a:gd name="T35" fmla="*/ 56 h 64"/>
              <a:gd name="T36" fmla="*/ 33 w 65"/>
              <a:gd name="T37" fmla="*/ 64 h 64"/>
              <a:gd name="T38" fmla="*/ 33 w 65"/>
              <a:gd name="T39" fmla="*/ 64 h 64"/>
              <a:gd name="T40" fmla="*/ 56 w 65"/>
              <a:gd name="T41" fmla="*/ 55 h 64"/>
              <a:gd name="T42" fmla="*/ 65 w 65"/>
              <a:gd name="T43" fmla="*/ 32 h 64"/>
              <a:gd name="T44" fmla="*/ 57 w 65"/>
              <a:gd name="T45" fmla="*/ 10 h 64"/>
              <a:gd name="T46" fmla="*/ 56 w 65"/>
              <a:gd name="T47" fmla="*/ 9 h 64"/>
              <a:gd name="T48" fmla="*/ 54 w 65"/>
              <a:gd name="T49" fmla="*/ 8 h 64"/>
              <a:gd name="T50" fmla="*/ 33 w 65"/>
              <a:gd name="T5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4">
                <a:moveTo>
                  <a:pt x="13" y="12"/>
                </a:moveTo>
                <a:cubicBezTo>
                  <a:pt x="18" y="7"/>
                  <a:pt x="26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39"/>
                  <a:pt x="58" y="47"/>
                  <a:pt x="53" y="52"/>
                </a:cubicBezTo>
                <a:cubicBezTo>
                  <a:pt x="47" y="58"/>
                  <a:pt x="40" y="60"/>
                  <a:pt x="33" y="60"/>
                </a:cubicBezTo>
                <a:cubicBezTo>
                  <a:pt x="26" y="60"/>
                  <a:pt x="18" y="58"/>
                  <a:pt x="13" y="52"/>
                </a:cubicBezTo>
                <a:cubicBezTo>
                  <a:pt x="7" y="47"/>
                  <a:pt x="5" y="39"/>
                  <a:pt x="5" y="32"/>
                </a:cubicBezTo>
                <a:cubicBezTo>
                  <a:pt x="5" y="25"/>
                  <a:pt x="7" y="18"/>
                  <a:pt x="13" y="12"/>
                </a:cubicBezTo>
                <a:cubicBezTo>
                  <a:pt x="13" y="12"/>
                  <a:pt x="13" y="12"/>
                  <a:pt x="13" y="1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6" y="3"/>
                  <a:pt x="10" y="9"/>
                </a:cubicBezTo>
                <a:cubicBezTo>
                  <a:pt x="10" y="9"/>
                  <a:pt x="10" y="9"/>
                  <a:pt x="10" y="9"/>
                </a:cubicBezTo>
                <a:cubicBezTo>
                  <a:pt x="4" y="16"/>
                  <a:pt x="0" y="24"/>
                  <a:pt x="1" y="32"/>
                </a:cubicBezTo>
                <a:cubicBezTo>
                  <a:pt x="0" y="40"/>
                  <a:pt x="3" y="47"/>
                  <a:pt x="8" y="53"/>
                </a:cubicBezTo>
                <a:cubicBezTo>
                  <a:pt x="9" y="54"/>
                  <a:pt x="9" y="54"/>
                  <a:pt x="10" y="55"/>
                </a:cubicBezTo>
                <a:cubicBezTo>
                  <a:pt x="10" y="55"/>
                  <a:pt x="11" y="56"/>
                  <a:pt x="11" y="56"/>
                </a:cubicBezTo>
                <a:cubicBezTo>
                  <a:pt x="17" y="62"/>
                  <a:pt x="25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62" y="49"/>
                  <a:pt x="65" y="40"/>
                  <a:pt x="65" y="32"/>
                </a:cubicBezTo>
                <a:cubicBezTo>
                  <a:pt x="65" y="24"/>
                  <a:pt x="62" y="16"/>
                  <a:pt x="57" y="10"/>
                </a:cubicBezTo>
                <a:cubicBezTo>
                  <a:pt x="56" y="10"/>
                  <a:pt x="56" y="10"/>
                  <a:pt x="56" y="9"/>
                </a:cubicBezTo>
                <a:cubicBezTo>
                  <a:pt x="55" y="9"/>
                  <a:pt x="54" y="8"/>
                  <a:pt x="54" y="8"/>
                </a:cubicBezTo>
                <a:cubicBezTo>
                  <a:pt x="48" y="2"/>
                  <a:pt x="40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53" name="Freeform 910"/>
          <p:cNvSpPr>
            <a:spLocks/>
          </p:cNvSpPr>
          <p:nvPr/>
        </p:nvSpPr>
        <p:spPr bwMode="auto">
          <a:xfrm>
            <a:off x="13423129" y="1317625"/>
            <a:ext cx="169863" cy="157163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61" name="Freeform 918"/>
          <p:cNvSpPr>
            <a:spLocks/>
          </p:cNvSpPr>
          <p:nvPr/>
        </p:nvSpPr>
        <p:spPr bwMode="auto">
          <a:xfrm>
            <a:off x="9144817" y="5397500"/>
            <a:ext cx="1376363" cy="3702050"/>
          </a:xfrm>
          <a:custGeom>
            <a:avLst/>
            <a:gdLst>
              <a:gd name="T0" fmla="*/ 327 w 332"/>
              <a:gd name="T1" fmla="*/ 0 h 893"/>
              <a:gd name="T2" fmla="*/ 328 w 332"/>
              <a:gd name="T3" fmla="*/ 56 h 893"/>
              <a:gd name="T4" fmla="*/ 228 w 332"/>
              <a:gd name="T5" fmla="*/ 153 h 893"/>
              <a:gd name="T6" fmla="*/ 31 w 332"/>
              <a:gd name="T7" fmla="*/ 153 h 893"/>
              <a:gd name="T8" fmla="*/ 0 w 332"/>
              <a:gd name="T9" fmla="*/ 185 h 893"/>
              <a:gd name="T10" fmla="*/ 0 w 332"/>
              <a:gd name="T11" fmla="*/ 893 h 893"/>
              <a:gd name="T12" fmla="*/ 4 w 332"/>
              <a:gd name="T13" fmla="*/ 893 h 893"/>
              <a:gd name="T14" fmla="*/ 4 w 332"/>
              <a:gd name="T15" fmla="*/ 187 h 893"/>
              <a:gd name="T16" fmla="*/ 33 w 332"/>
              <a:gd name="T17" fmla="*/ 157 h 893"/>
              <a:gd name="T18" fmla="*/ 230 w 332"/>
              <a:gd name="T19" fmla="*/ 157 h 893"/>
              <a:gd name="T20" fmla="*/ 332 w 332"/>
              <a:gd name="T21" fmla="*/ 57 h 893"/>
              <a:gd name="T22" fmla="*/ 331 w 332"/>
              <a:gd name="T23" fmla="*/ 0 h 893"/>
              <a:gd name="T24" fmla="*/ 330 w 332"/>
              <a:gd name="T25" fmla="*/ 0 h 893"/>
              <a:gd name="T26" fmla="*/ 330 w 332"/>
              <a:gd name="T27" fmla="*/ 0 h 893"/>
              <a:gd name="T28" fmla="*/ 327 w 332"/>
              <a:gd name="T29" fmla="*/ 0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2" h="893">
                <a:moveTo>
                  <a:pt x="327" y="0"/>
                </a:moveTo>
                <a:cubicBezTo>
                  <a:pt x="328" y="56"/>
                  <a:pt x="328" y="56"/>
                  <a:pt x="328" y="56"/>
                </a:cubicBezTo>
                <a:cubicBezTo>
                  <a:pt x="228" y="153"/>
                  <a:pt x="228" y="153"/>
                  <a:pt x="228" y="153"/>
                </a:cubicBezTo>
                <a:cubicBezTo>
                  <a:pt x="31" y="153"/>
                  <a:pt x="31" y="153"/>
                  <a:pt x="31" y="153"/>
                </a:cubicBezTo>
                <a:cubicBezTo>
                  <a:pt x="0" y="185"/>
                  <a:pt x="0" y="185"/>
                  <a:pt x="0" y="185"/>
                </a:cubicBezTo>
                <a:cubicBezTo>
                  <a:pt x="0" y="893"/>
                  <a:pt x="0" y="893"/>
                  <a:pt x="0" y="893"/>
                </a:cubicBezTo>
                <a:cubicBezTo>
                  <a:pt x="4" y="893"/>
                  <a:pt x="4" y="893"/>
                  <a:pt x="4" y="893"/>
                </a:cubicBezTo>
                <a:cubicBezTo>
                  <a:pt x="4" y="187"/>
                  <a:pt x="4" y="187"/>
                  <a:pt x="4" y="187"/>
                </a:cubicBezTo>
                <a:cubicBezTo>
                  <a:pt x="33" y="157"/>
                  <a:pt x="33" y="157"/>
                  <a:pt x="33" y="157"/>
                </a:cubicBezTo>
                <a:cubicBezTo>
                  <a:pt x="230" y="157"/>
                  <a:pt x="230" y="157"/>
                  <a:pt x="230" y="157"/>
                </a:cubicBezTo>
                <a:cubicBezTo>
                  <a:pt x="332" y="57"/>
                  <a:pt x="332" y="57"/>
                  <a:pt x="332" y="57"/>
                </a:cubicBezTo>
                <a:cubicBezTo>
                  <a:pt x="331" y="0"/>
                  <a:pt x="331" y="0"/>
                  <a:pt x="331" y="0"/>
                </a:cubicBezTo>
                <a:cubicBezTo>
                  <a:pt x="331" y="0"/>
                  <a:pt x="330" y="0"/>
                  <a:pt x="330" y="0"/>
                </a:cubicBezTo>
                <a:cubicBezTo>
                  <a:pt x="330" y="0"/>
                  <a:pt x="330" y="0"/>
                  <a:pt x="330" y="0"/>
                </a:cubicBezTo>
                <a:cubicBezTo>
                  <a:pt x="329" y="0"/>
                  <a:pt x="328" y="0"/>
                  <a:pt x="32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62" name="Freeform 919"/>
          <p:cNvSpPr>
            <a:spLocks/>
          </p:cNvSpPr>
          <p:nvPr/>
        </p:nvSpPr>
        <p:spPr bwMode="auto">
          <a:xfrm>
            <a:off x="10443392" y="5243513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4 h 33"/>
              <a:gd name="T4" fmla="*/ 0 w 34"/>
              <a:gd name="T5" fmla="*/ 16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29 w 34"/>
              <a:gd name="T13" fmla="*/ 28 h 33"/>
              <a:gd name="T14" fmla="*/ 34 w 34"/>
              <a:gd name="T15" fmla="*/ 16 h 33"/>
              <a:gd name="T16" fmla="*/ 29 w 34"/>
              <a:gd name="T17" fmla="*/ 4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4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0"/>
                  <a:pt x="2" y="25"/>
                  <a:pt x="5" y="28"/>
                </a:cubicBezTo>
                <a:cubicBezTo>
                  <a:pt x="8" y="31"/>
                  <a:pt x="13" y="33"/>
                  <a:pt x="17" y="33"/>
                </a:cubicBezTo>
                <a:cubicBezTo>
                  <a:pt x="21" y="33"/>
                  <a:pt x="25" y="31"/>
                  <a:pt x="29" y="28"/>
                </a:cubicBezTo>
                <a:cubicBezTo>
                  <a:pt x="29" y="28"/>
                  <a:pt x="29" y="28"/>
                  <a:pt x="29" y="28"/>
                </a:cubicBezTo>
                <a:cubicBezTo>
                  <a:pt x="32" y="25"/>
                  <a:pt x="34" y="20"/>
                  <a:pt x="34" y="16"/>
                </a:cubicBezTo>
                <a:cubicBezTo>
                  <a:pt x="34" y="12"/>
                  <a:pt x="32" y="8"/>
                  <a:pt x="29" y="4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63" name="Freeform 920"/>
          <p:cNvSpPr>
            <a:spLocks noEditPoints="1"/>
          </p:cNvSpPr>
          <p:nvPr/>
        </p:nvSpPr>
        <p:spPr bwMode="auto">
          <a:xfrm>
            <a:off x="10425929" y="5227638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0 h 41"/>
              <a:gd name="T6" fmla="*/ 9 w 42"/>
              <a:gd name="T7" fmla="*/ 8 h 41"/>
              <a:gd name="T8" fmla="*/ 21 w 42"/>
              <a:gd name="T9" fmla="*/ 4 h 41"/>
              <a:gd name="T10" fmla="*/ 33 w 42"/>
              <a:gd name="T11" fmla="*/ 8 h 41"/>
              <a:gd name="T12" fmla="*/ 38 w 42"/>
              <a:gd name="T13" fmla="*/ 20 h 41"/>
              <a:gd name="T14" fmla="*/ 33 w 42"/>
              <a:gd name="T15" fmla="*/ 32 h 41"/>
              <a:gd name="T16" fmla="*/ 33 w 42"/>
              <a:gd name="T17" fmla="*/ 32 h 41"/>
              <a:gd name="T18" fmla="*/ 21 w 42"/>
              <a:gd name="T19" fmla="*/ 37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0 w 42"/>
              <a:gd name="T27" fmla="*/ 20 h 41"/>
              <a:gd name="T28" fmla="*/ 6 w 42"/>
              <a:gd name="T29" fmla="*/ 35 h 41"/>
              <a:gd name="T30" fmla="*/ 18 w 42"/>
              <a:gd name="T31" fmla="*/ 41 h 41"/>
              <a:gd name="T32" fmla="*/ 21 w 42"/>
              <a:gd name="T33" fmla="*/ 41 h 41"/>
              <a:gd name="T34" fmla="*/ 21 w 42"/>
              <a:gd name="T35" fmla="*/ 41 h 41"/>
              <a:gd name="T36" fmla="*/ 22 w 42"/>
              <a:gd name="T37" fmla="*/ 41 h 41"/>
              <a:gd name="T38" fmla="*/ 36 w 42"/>
              <a:gd name="T39" fmla="*/ 35 h 41"/>
              <a:gd name="T40" fmla="*/ 34 w 42"/>
              <a:gd name="T41" fmla="*/ 33 h 41"/>
              <a:gd name="T42" fmla="*/ 36 w 42"/>
              <a:gd name="T43" fmla="*/ 35 h 41"/>
              <a:gd name="T44" fmla="*/ 42 w 42"/>
              <a:gd name="T45" fmla="*/ 20 h 41"/>
              <a:gd name="T46" fmla="*/ 36 w 42"/>
              <a:gd name="T47" fmla="*/ 6 h 41"/>
              <a:gd name="T48" fmla="*/ 21 w 42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5"/>
                  <a:pt x="9" y="32"/>
                </a:cubicBezTo>
                <a:cubicBezTo>
                  <a:pt x="6" y="29"/>
                  <a:pt x="4" y="24"/>
                  <a:pt x="4" y="20"/>
                </a:cubicBezTo>
                <a:cubicBezTo>
                  <a:pt x="4" y="16"/>
                  <a:pt x="6" y="12"/>
                  <a:pt x="9" y="8"/>
                </a:cubicBez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8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4"/>
                  <a:pt x="36" y="29"/>
                  <a:pt x="33" y="32"/>
                </a:cubicBezTo>
                <a:cubicBezTo>
                  <a:pt x="33" y="32"/>
                  <a:pt x="33" y="32"/>
                  <a:pt x="33" y="32"/>
                </a:cubicBezTo>
                <a:cubicBezTo>
                  <a:pt x="29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5"/>
                  <a:pt x="2" y="31"/>
                  <a:pt x="6" y="35"/>
                </a:cubicBezTo>
                <a:cubicBezTo>
                  <a:pt x="10" y="38"/>
                  <a:pt x="14" y="40"/>
                  <a:pt x="18" y="41"/>
                </a:cubicBezTo>
                <a:cubicBezTo>
                  <a:pt x="19" y="41"/>
                  <a:pt x="20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2" y="41"/>
                  <a:pt x="22" y="41"/>
                </a:cubicBezTo>
                <a:cubicBezTo>
                  <a:pt x="27" y="41"/>
                  <a:pt x="32" y="39"/>
                  <a:pt x="36" y="35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5"/>
                  <a:pt x="36" y="35"/>
                  <a:pt x="36" y="35"/>
                </a:cubicBezTo>
                <a:cubicBezTo>
                  <a:pt x="40" y="31"/>
                  <a:pt x="42" y="25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64" name="Freeform 921"/>
          <p:cNvSpPr>
            <a:spLocks noEditPoints="1"/>
          </p:cNvSpPr>
          <p:nvPr/>
        </p:nvSpPr>
        <p:spPr bwMode="auto">
          <a:xfrm>
            <a:off x="9013054" y="4584700"/>
            <a:ext cx="1631950" cy="4597400"/>
          </a:xfrm>
          <a:custGeom>
            <a:avLst/>
            <a:gdLst>
              <a:gd name="T0" fmla="*/ 314 w 394"/>
              <a:gd name="T1" fmla="*/ 133 h 1109"/>
              <a:gd name="T2" fmla="*/ 273 w 394"/>
              <a:gd name="T3" fmla="*/ 175 h 1109"/>
              <a:gd name="T4" fmla="*/ 275 w 394"/>
              <a:gd name="T5" fmla="*/ 234 h 1109"/>
              <a:gd name="T6" fmla="*/ 190 w 394"/>
              <a:gd name="T7" fmla="*/ 317 h 1109"/>
              <a:gd name="T8" fmla="*/ 35 w 394"/>
              <a:gd name="T9" fmla="*/ 317 h 1109"/>
              <a:gd name="T10" fmla="*/ 0 w 394"/>
              <a:gd name="T11" fmla="*/ 353 h 1109"/>
              <a:gd name="T12" fmla="*/ 0 w 394"/>
              <a:gd name="T13" fmla="*/ 1109 h 1109"/>
              <a:gd name="T14" fmla="*/ 4 w 394"/>
              <a:gd name="T15" fmla="*/ 1109 h 1109"/>
              <a:gd name="T16" fmla="*/ 4 w 394"/>
              <a:gd name="T17" fmla="*/ 355 h 1109"/>
              <a:gd name="T18" fmla="*/ 37 w 394"/>
              <a:gd name="T19" fmla="*/ 321 h 1109"/>
              <a:gd name="T20" fmla="*/ 191 w 394"/>
              <a:gd name="T21" fmla="*/ 321 h 1109"/>
              <a:gd name="T22" fmla="*/ 279 w 394"/>
              <a:gd name="T23" fmla="*/ 235 h 1109"/>
              <a:gd name="T24" fmla="*/ 277 w 394"/>
              <a:gd name="T25" fmla="*/ 176 h 1109"/>
              <a:gd name="T26" fmla="*/ 317 w 394"/>
              <a:gd name="T27" fmla="*/ 136 h 1109"/>
              <a:gd name="T28" fmla="*/ 316 w 394"/>
              <a:gd name="T29" fmla="*/ 136 h 1109"/>
              <a:gd name="T30" fmla="*/ 314 w 394"/>
              <a:gd name="T31" fmla="*/ 133 h 1109"/>
              <a:gd name="T32" fmla="*/ 389 w 394"/>
              <a:gd name="T33" fmla="*/ 0 h 1109"/>
              <a:gd name="T34" fmla="*/ 390 w 394"/>
              <a:gd name="T35" fmla="*/ 57 h 1109"/>
              <a:gd name="T36" fmla="*/ 360 w 394"/>
              <a:gd name="T37" fmla="*/ 88 h 1109"/>
              <a:gd name="T38" fmla="*/ 362 w 394"/>
              <a:gd name="T39" fmla="*/ 90 h 1109"/>
              <a:gd name="T40" fmla="*/ 363 w 394"/>
              <a:gd name="T41" fmla="*/ 91 h 1109"/>
              <a:gd name="T42" fmla="*/ 394 w 394"/>
              <a:gd name="T43" fmla="*/ 59 h 1109"/>
              <a:gd name="T44" fmla="*/ 393 w 394"/>
              <a:gd name="T45" fmla="*/ 1 h 1109"/>
              <a:gd name="T46" fmla="*/ 393 w 394"/>
              <a:gd name="T47" fmla="*/ 1 h 1109"/>
              <a:gd name="T48" fmla="*/ 393 w 394"/>
              <a:gd name="T49" fmla="*/ 1 h 1109"/>
              <a:gd name="T50" fmla="*/ 389 w 394"/>
              <a:gd name="T51" fmla="*/ 0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4" h="1109">
                <a:moveTo>
                  <a:pt x="314" y="133"/>
                </a:moveTo>
                <a:cubicBezTo>
                  <a:pt x="273" y="175"/>
                  <a:pt x="273" y="175"/>
                  <a:pt x="273" y="175"/>
                </a:cubicBezTo>
                <a:cubicBezTo>
                  <a:pt x="275" y="234"/>
                  <a:pt x="275" y="234"/>
                  <a:pt x="275" y="234"/>
                </a:cubicBezTo>
                <a:cubicBezTo>
                  <a:pt x="190" y="317"/>
                  <a:pt x="190" y="317"/>
                  <a:pt x="190" y="317"/>
                </a:cubicBezTo>
                <a:cubicBezTo>
                  <a:pt x="35" y="317"/>
                  <a:pt x="35" y="317"/>
                  <a:pt x="35" y="317"/>
                </a:cubicBezTo>
                <a:cubicBezTo>
                  <a:pt x="0" y="353"/>
                  <a:pt x="0" y="353"/>
                  <a:pt x="0" y="353"/>
                </a:cubicBezTo>
                <a:cubicBezTo>
                  <a:pt x="0" y="1109"/>
                  <a:pt x="0" y="1109"/>
                  <a:pt x="0" y="1109"/>
                </a:cubicBezTo>
                <a:cubicBezTo>
                  <a:pt x="4" y="1109"/>
                  <a:pt x="4" y="1109"/>
                  <a:pt x="4" y="1109"/>
                </a:cubicBezTo>
                <a:cubicBezTo>
                  <a:pt x="4" y="355"/>
                  <a:pt x="4" y="355"/>
                  <a:pt x="4" y="355"/>
                </a:cubicBezTo>
                <a:cubicBezTo>
                  <a:pt x="37" y="321"/>
                  <a:pt x="37" y="321"/>
                  <a:pt x="37" y="321"/>
                </a:cubicBezTo>
                <a:cubicBezTo>
                  <a:pt x="191" y="321"/>
                  <a:pt x="191" y="321"/>
                  <a:pt x="191" y="321"/>
                </a:cubicBezTo>
                <a:cubicBezTo>
                  <a:pt x="279" y="235"/>
                  <a:pt x="279" y="235"/>
                  <a:pt x="279" y="235"/>
                </a:cubicBezTo>
                <a:cubicBezTo>
                  <a:pt x="277" y="176"/>
                  <a:pt x="277" y="176"/>
                  <a:pt x="277" y="176"/>
                </a:cubicBezTo>
                <a:cubicBezTo>
                  <a:pt x="317" y="136"/>
                  <a:pt x="317" y="136"/>
                  <a:pt x="317" y="136"/>
                </a:cubicBezTo>
                <a:cubicBezTo>
                  <a:pt x="317" y="136"/>
                  <a:pt x="317" y="136"/>
                  <a:pt x="316" y="136"/>
                </a:cubicBezTo>
                <a:cubicBezTo>
                  <a:pt x="316" y="135"/>
                  <a:pt x="315" y="134"/>
                  <a:pt x="314" y="133"/>
                </a:cubicBezTo>
                <a:moveTo>
                  <a:pt x="389" y="0"/>
                </a:moveTo>
                <a:cubicBezTo>
                  <a:pt x="390" y="57"/>
                  <a:pt x="390" y="57"/>
                  <a:pt x="390" y="57"/>
                </a:cubicBezTo>
                <a:cubicBezTo>
                  <a:pt x="360" y="88"/>
                  <a:pt x="360" y="88"/>
                  <a:pt x="360" y="88"/>
                </a:cubicBezTo>
                <a:cubicBezTo>
                  <a:pt x="361" y="89"/>
                  <a:pt x="361" y="89"/>
                  <a:pt x="362" y="90"/>
                </a:cubicBezTo>
                <a:cubicBezTo>
                  <a:pt x="362" y="90"/>
                  <a:pt x="362" y="90"/>
                  <a:pt x="363" y="91"/>
                </a:cubicBezTo>
                <a:cubicBezTo>
                  <a:pt x="394" y="59"/>
                  <a:pt x="394" y="59"/>
                  <a:pt x="394" y="59"/>
                </a:cubicBezTo>
                <a:cubicBezTo>
                  <a:pt x="393" y="1"/>
                  <a:pt x="39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393" y="1"/>
                  <a:pt x="393" y="1"/>
                  <a:pt x="393" y="1"/>
                </a:cubicBezTo>
                <a:cubicBezTo>
                  <a:pt x="392" y="1"/>
                  <a:pt x="390" y="1"/>
                  <a:pt x="38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65" name="Freeform 922"/>
          <p:cNvSpPr>
            <a:spLocks/>
          </p:cNvSpPr>
          <p:nvPr/>
        </p:nvSpPr>
        <p:spPr bwMode="auto">
          <a:xfrm>
            <a:off x="10570392" y="4430713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29 w 34"/>
              <a:gd name="T13" fmla="*/ 29 h 34"/>
              <a:gd name="T14" fmla="*/ 34 w 34"/>
              <a:gd name="T15" fmla="*/ 17 h 34"/>
              <a:gd name="T16" fmla="*/ 29 w 34"/>
              <a:gd name="T17" fmla="*/ 5 h 34"/>
              <a:gd name="T18" fmla="*/ 17 w 34"/>
              <a:gd name="T1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66" name="Freeform 923"/>
          <p:cNvSpPr>
            <a:spLocks noEditPoints="1"/>
          </p:cNvSpPr>
          <p:nvPr/>
        </p:nvSpPr>
        <p:spPr bwMode="auto">
          <a:xfrm>
            <a:off x="10554517" y="4414838"/>
            <a:ext cx="174625" cy="173038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8 w 42"/>
              <a:gd name="T13" fmla="*/ 21 h 42"/>
              <a:gd name="T14" fmla="*/ 33 w 42"/>
              <a:gd name="T15" fmla="*/ 33 h 42"/>
              <a:gd name="T16" fmla="*/ 33 w 42"/>
              <a:gd name="T17" fmla="*/ 33 h 42"/>
              <a:gd name="T18" fmla="*/ 21 w 42"/>
              <a:gd name="T19" fmla="*/ 38 h 42"/>
              <a:gd name="T20" fmla="*/ 21 w 42"/>
              <a:gd name="T21" fmla="*/ 0 h 42"/>
              <a:gd name="T22" fmla="*/ 21 w 42"/>
              <a:gd name="T23" fmla="*/ 0 h 42"/>
              <a:gd name="T24" fmla="*/ 6 w 42"/>
              <a:gd name="T25" fmla="*/ 6 h 42"/>
              <a:gd name="T26" fmla="*/ 0 w 42"/>
              <a:gd name="T27" fmla="*/ 21 h 42"/>
              <a:gd name="T28" fmla="*/ 6 w 42"/>
              <a:gd name="T29" fmla="*/ 36 h 42"/>
              <a:gd name="T30" fmla="*/ 17 w 42"/>
              <a:gd name="T31" fmla="*/ 41 h 42"/>
              <a:gd name="T32" fmla="*/ 21 w 42"/>
              <a:gd name="T33" fmla="*/ 42 h 42"/>
              <a:gd name="T34" fmla="*/ 21 w 42"/>
              <a:gd name="T35" fmla="*/ 42 h 42"/>
              <a:gd name="T36" fmla="*/ 21 w 42"/>
              <a:gd name="T37" fmla="*/ 42 h 42"/>
              <a:gd name="T38" fmla="*/ 36 w 42"/>
              <a:gd name="T39" fmla="*/ 36 h 42"/>
              <a:gd name="T40" fmla="*/ 36 w 42"/>
              <a:gd name="T41" fmla="*/ 36 h 42"/>
              <a:gd name="T42" fmla="*/ 42 w 42"/>
              <a:gd name="T43" fmla="*/ 21 h 42"/>
              <a:gd name="T44" fmla="*/ 36 w 42"/>
              <a:gd name="T45" fmla="*/ 6 h 42"/>
              <a:gd name="T46" fmla="*/ 21 w 42"/>
              <a:gd name="T4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33" y="33"/>
                  <a:pt x="33" y="33"/>
                  <a:pt x="33" y="33"/>
                </a:cubicBezTo>
                <a:cubicBezTo>
                  <a:pt x="30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9" y="39"/>
                  <a:pt x="13" y="41"/>
                  <a:pt x="17" y="41"/>
                </a:cubicBezTo>
                <a:cubicBezTo>
                  <a:pt x="18" y="42"/>
                  <a:pt x="20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67" name="Freeform 924"/>
          <p:cNvSpPr>
            <a:spLocks noEditPoints="1"/>
          </p:cNvSpPr>
          <p:nvPr/>
        </p:nvSpPr>
        <p:spPr bwMode="auto">
          <a:xfrm>
            <a:off x="10302104" y="4937125"/>
            <a:ext cx="236538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0 w 57"/>
              <a:gd name="T19" fmla="*/ 28 h 56"/>
              <a:gd name="T20" fmla="*/ 8 w 57"/>
              <a:gd name="T21" fmla="*/ 48 h 56"/>
              <a:gd name="T22" fmla="*/ 28 w 57"/>
              <a:gd name="T23" fmla="*/ 56 h 56"/>
              <a:gd name="T24" fmla="*/ 48 w 57"/>
              <a:gd name="T25" fmla="*/ 48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8" y="8"/>
                </a:cubicBezTo>
                <a:cubicBezTo>
                  <a:pt x="43" y="2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68" name="Freeform 925"/>
          <p:cNvSpPr>
            <a:spLocks noEditPoints="1"/>
          </p:cNvSpPr>
          <p:nvPr/>
        </p:nvSpPr>
        <p:spPr bwMode="auto">
          <a:xfrm>
            <a:off x="10284642" y="4919663"/>
            <a:ext cx="269875" cy="265113"/>
          </a:xfrm>
          <a:custGeom>
            <a:avLst/>
            <a:gdLst>
              <a:gd name="T0" fmla="*/ 32 w 65"/>
              <a:gd name="T1" fmla="*/ 60 h 64"/>
              <a:gd name="T2" fmla="*/ 12 w 65"/>
              <a:gd name="T3" fmla="*/ 52 h 64"/>
              <a:gd name="T4" fmla="*/ 4 w 65"/>
              <a:gd name="T5" fmla="*/ 32 h 64"/>
              <a:gd name="T6" fmla="*/ 12 w 65"/>
              <a:gd name="T7" fmla="*/ 12 h 64"/>
              <a:gd name="T8" fmla="*/ 32 w 65"/>
              <a:gd name="T9" fmla="*/ 4 h 64"/>
              <a:gd name="T10" fmla="*/ 52 w 65"/>
              <a:gd name="T11" fmla="*/ 12 h 64"/>
              <a:gd name="T12" fmla="*/ 61 w 65"/>
              <a:gd name="T13" fmla="*/ 32 h 64"/>
              <a:gd name="T14" fmla="*/ 52 w 65"/>
              <a:gd name="T15" fmla="*/ 52 h 64"/>
              <a:gd name="T16" fmla="*/ 52 w 65"/>
              <a:gd name="T17" fmla="*/ 52 h 64"/>
              <a:gd name="T18" fmla="*/ 32 w 65"/>
              <a:gd name="T19" fmla="*/ 60 h 64"/>
              <a:gd name="T20" fmla="*/ 32 w 65"/>
              <a:gd name="T21" fmla="*/ 0 h 64"/>
              <a:gd name="T22" fmla="*/ 32 w 65"/>
              <a:gd name="T23" fmla="*/ 0 h 64"/>
              <a:gd name="T24" fmla="*/ 9 w 65"/>
              <a:gd name="T25" fmla="*/ 9 h 64"/>
              <a:gd name="T26" fmla="*/ 0 w 65"/>
              <a:gd name="T27" fmla="*/ 32 h 64"/>
              <a:gd name="T28" fmla="*/ 7 w 65"/>
              <a:gd name="T29" fmla="*/ 52 h 64"/>
              <a:gd name="T30" fmla="*/ 9 w 65"/>
              <a:gd name="T31" fmla="*/ 55 h 64"/>
              <a:gd name="T32" fmla="*/ 10 w 65"/>
              <a:gd name="T33" fmla="*/ 55 h 64"/>
              <a:gd name="T34" fmla="*/ 32 w 65"/>
              <a:gd name="T35" fmla="*/ 64 h 64"/>
              <a:gd name="T36" fmla="*/ 32 w 65"/>
              <a:gd name="T37" fmla="*/ 64 h 64"/>
              <a:gd name="T38" fmla="*/ 55 w 65"/>
              <a:gd name="T39" fmla="*/ 55 h 64"/>
              <a:gd name="T40" fmla="*/ 55 w 65"/>
              <a:gd name="T41" fmla="*/ 55 h 64"/>
              <a:gd name="T42" fmla="*/ 65 w 65"/>
              <a:gd name="T43" fmla="*/ 32 h 64"/>
              <a:gd name="T44" fmla="*/ 56 w 65"/>
              <a:gd name="T45" fmla="*/ 10 h 64"/>
              <a:gd name="T46" fmla="*/ 55 w 65"/>
              <a:gd name="T47" fmla="*/ 9 h 64"/>
              <a:gd name="T48" fmla="*/ 53 w 65"/>
              <a:gd name="T49" fmla="*/ 7 h 64"/>
              <a:gd name="T50" fmla="*/ 32 w 65"/>
              <a:gd name="T5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40" y="4"/>
                  <a:pt x="47" y="6"/>
                  <a:pt x="52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7" y="58"/>
                  <a:pt x="40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39"/>
                  <a:pt x="2" y="46"/>
                  <a:pt x="7" y="52"/>
                </a:cubicBezTo>
                <a:cubicBezTo>
                  <a:pt x="8" y="53"/>
                  <a:pt x="9" y="54"/>
                  <a:pt x="9" y="55"/>
                </a:cubicBezTo>
                <a:cubicBezTo>
                  <a:pt x="10" y="55"/>
                  <a:pt x="10" y="55"/>
                  <a:pt x="10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61" y="49"/>
                  <a:pt x="65" y="40"/>
                  <a:pt x="65" y="32"/>
                </a:cubicBezTo>
                <a:cubicBezTo>
                  <a:pt x="65" y="24"/>
                  <a:pt x="62" y="16"/>
                  <a:pt x="56" y="10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8"/>
                  <a:pt x="54" y="8"/>
                  <a:pt x="53" y="7"/>
                </a:cubicBezTo>
                <a:cubicBezTo>
                  <a:pt x="47" y="2"/>
                  <a:pt x="39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69" name="Freeform 926"/>
          <p:cNvSpPr>
            <a:spLocks/>
          </p:cNvSpPr>
          <p:nvPr/>
        </p:nvSpPr>
        <p:spPr bwMode="auto">
          <a:xfrm>
            <a:off x="10335442" y="4973638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0" name="Freeform 927"/>
          <p:cNvSpPr>
            <a:spLocks noEditPoints="1"/>
          </p:cNvSpPr>
          <p:nvPr/>
        </p:nvSpPr>
        <p:spPr bwMode="auto">
          <a:xfrm>
            <a:off x="13369154" y="6164263"/>
            <a:ext cx="236538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0 w 57"/>
              <a:gd name="T19" fmla="*/ 28 h 56"/>
              <a:gd name="T20" fmla="*/ 8 w 57"/>
              <a:gd name="T21" fmla="*/ 48 h 56"/>
              <a:gd name="T22" fmla="*/ 28 w 57"/>
              <a:gd name="T23" fmla="*/ 56 h 56"/>
              <a:gd name="T24" fmla="*/ 48 w 57"/>
              <a:gd name="T25" fmla="*/ 48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8" y="8"/>
                </a:cubicBezTo>
                <a:cubicBezTo>
                  <a:pt x="43" y="2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1" name="Freeform 928"/>
          <p:cNvSpPr>
            <a:spLocks noEditPoints="1"/>
          </p:cNvSpPr>
          <p:nvPr/>
        </p:nvSpPr>
        <p:spPr bwMode="auto">
          <a:xfrm>
            <a:off x="13351692" y="6146800"/>
            <a:ext cx="269875" cy="266700"/>
          </a:xfrm>
          <a:custGeom>
            <a:avLst/>
            <a:gdLst>
              <a:gd name="T0" fmla="*/ 32 w 65"/>
              <a:gd name="T1" fmla="*/ 60 h 64"/>
              <a:gd name="T2" fmla="*/ 12 w 65"/>
              <a:gd name="T3" fmla="*/ 52 h 64"/>
              <a:gd name="T4" fmla="*/ 4 w 65"/>
              <a:gd name="T5" fmla="*/ 32 h 64"/>
              <a:gd name="T6" fmla="*/ 12 w 65"/>
              <a:gd name="T7" fmla="*/ 12 h 64"/>
              <a:gd name="T8" fmla="*/ 32 w 65"/>
              <a:gd name="T9" fmla="*/ 4 h 64"/>
              <a:gd name="T10" fmla="*/ 52 w 65"/>
              <a:gd name="T11" fmla="*/ 12 h 64"/>
              <a:gd name="T12" fmla="*/ 61 w 65"/>
              <a:gd name="T13" fmla="*/ 32 h 64"/>
              <a:gd name="T14" fmla="*/ 52 w 65"/>
              <a:gd name="T15" fmla="*/ 52 h 64"/>
              <a:gd name="T16" fmla="*/ 52 w 65"/>
              <a:gd name="T17" fmla="*/ 52 h 64"/>
              <a:gd name="T18" fmla="*/ 32 w 65"/>
              <a:gd name="T19" fmla="*/ 60 h 64"/>
              <a:gd name="T20" fmla="*/ 32 w 65"/>
              <a:gd name="T21" fmla="*/ 0 h 64"/>
              <a:gd name="T22" fmla="*/ 32 w 65"/>
              <a:gd name="T23" fmla="*/ 0 h 64"/>
              <a:gd name="T24" fmla="*/ 20 w 65"/>
              <a:gd name="T25" fmla="*/ 2 h 64"/>
              <a:gd name="T26" fmla="*/ 16 w 65"/>
              <a:gd name="T27" fmla="*/ 4 h 64"/>
              <a:gd name="T28" fmla="*/ 9 w 65"/>
              <a:gd name="T29" fmla="*/ 9 h 64"/>
              <a:gd name="T30" fmla="*/ 0 w 65"/>
              <a:gd name="T31" fmla="*/ 32 h 64"/>
              <a:gd name="T32" fmla="*/ 9 w 65"/>
              <a:gd name="T33" fmla="*/ 55 h 64"/>
              <a:gd name="T34" fmla="*/ 32 w 65"/>
              <a:gd name="T35" fmla="*/ 64 h 64"/>
              <a:gd name="T36" fmla="*/ 32 w 65"/>
              <a:gd name="T37" fmla="*/ 64 h 64"/>
              <a:gd name="T38" fmla="*/ 55 w 65"/>
              <a:gd name="T39" fmla="*/ 55 h 64"/>
              <a:gd name="T40" fmla="*/ 54 w 65"/>
              <a:gd name="T41" fmla="*/ 53 h 64"/>
              <a:gd name="T42" fmla="*/ 55 w 65"/>
              <a:gd name="T43" fmla="*/ 55 h 64"/>
              <a:gd name="T44" fmla="*/ 65 w 65"/>
              <a:gd name="T45" fmla="*/ 32 h 64"/>
              <a:gd name="T46" fmla="*/ 55 w 65"/>
              <a:gd name="T47" fmla="*/ 9 h 64"/>
              <a:gd name="T48" fmla="*/ 32 w 65"/>
              <a:gd name="T4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40" y="4"/>
                  <a:pt x="47" y="6"/>
                  <a:pt x="52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7" y="58"/>
                  <a:pt x="40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0"/>
                  <a:pt x="20" y="2"/>
                </a:cubicBezTo>
                <a:cubicBezTo>
                  <a:pt x="18" y="3"/>
                  <a:pt x="17" y="3"/>
                  <a:pt x="16" y="4"/>
                </a:cubicBezTo>
                <a:cubicBezTo>
                  <a:pt x="14" y="5"/>
                  <a:pt x="11" y="7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54" y="53"/>
                  <a:pt x="54" y="53"/>
                  <a:pt x="54" y="53"/>
                </a:cubicBezTo>
                <a:cubicBezTo>
                  <a:pt x="55" y="55"/>
                  <a:pt x="55" y="55"/>
                  <a:pt x="55" y="55"/>
                </a:cubicBezTo>
                <a:cubicBezTo>
                  <a:pt x="61" y="49"/>
                  <a:pt x="65" y="40"/>
                  <a:pt x="65" y="32"/>
                </a:cubicBezTo>
                <a:cubicBezTo>
                  <a:pt x="65" y="24"/>
                  <a:pt x="61" y="15"/>
                  <a:pt x="55" y="9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2" name="Freeform 929"/>
          <p:cNvSpPr>
            <a:spLocks/>
          </p:cNvSpPr>
          <p:nvPr/>
        </p:nvSpPr>
        <p:spPr bwMode="auto">
          <a:xfrm>
            <a:off x="13402492" y="6200775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3" name="Freeform 930"/>
          <p:cNvSpPr>
            <a:spLocks/>
          </p:cNvSpPr>
          <p:nvPr/>
        </p:nvSpPr>
        <p:spPr bwMode="auto">
          <a:xfrm>
            <a:off x="12677004" y="6308725"/>
            <a:ext cx="2035175" cy="3271838"/>
          </a:xfrm>
          <a:custGeom>
            <a:avLst/>
            <a:gdLst>
              <a:gd name="T0" fmla="*/ 479 w 491"/>
              <a:gd name="T1" fmla="*/ 0 h 789"/>
              <a:gd name="T2" fmla="*/ 448 w 491"/>
              <a:gd name="T3" fmla="*/ 0 h 789"/>
              <a:gd name="T4" fmla="*/ 405 w 491"/>
              <a:gd name="T5" fmla="*/ 43 h 789"/>
              <a:gd name="T6" fmla="*/ 361 w 491"/>
              <a:gd name="T7" fmla="*/ 43 h 789"/>
              <a:gd name="T8" fmla="*/ 166 w 491"/>
              <a:gd name="T9" fmla="*/ 237 h 789"/>
              <a:gd name="T10" fmla="*/ 166 w 491"/>
              <a:gd name="T11" fmla="*/ 321 h 789"/>
              <a:gd name="T12" fmla="*/ 0 w 491"/>
              <a:gd name="T13" fmla="*/ 487 h 789"/>
              <a:gd name="T14" fmla="*/ 0 w 491"/>
              <a:gd name="T15" fmla="*/ 789 h 789"/>
              <a:gd name="T16" fmla="*/ 4 w 491"/>
              <a:gd name="T17" fmla="*/ 789 h 789"/>
              <a:gd name="T18" fmla="*/ 4 w 491"/>
              <a:gd name="T19" fmla="*/ 488 h 789"/>
              <a:gd name="T20" fmla="*/ 170 w 491"/>
              <a:gd name="T21" fmla="*/ 323 h 789"/>
              <a:gd name="T22" fmla="*/ 170 w 491"/>
              <a:gd name="T23" fmla="*/ 239 h 789"/>
              <a:gd name="T24" fmla="*/ 362 w 491"/>
              <a:gd name="T25" fmla="*/ 47 h 789"/>
              <a:gd name="T26" fmla="*/ 407 w 491"/>
              <a:gd name="T27" fmla="*/ 47 h 789"/>
              <a:gd name="T28" fmla="*/ 450 w 491"/>
              <a:gd name="T29" fmla="*/ 4 h 789"/>
              <a:gd name="T30" fmla="*/ 478 w 491"/>
              <a:gd name="T31" fmla="*/ 4 h 789"/>
              <a:gd name="T32" fmla="*/ 487 w 491"/>
              <a:gd name="T33" fmla="*/ 13 h 789"/>
              <a:gd name="T34" fmla="*/ 491 w 491"/>
              <a:gd name="T35" fmla="*/ 11 h 789"/>
              <a:gd name="T36" fmla="*/ 479 w 491"/>
              <a:gd name="T37" fmla="*/ 0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1" h="789">
                <a:moveTo>
                  <a:pt x="479" y="0"/>
                </a:moveTo>
                <a:cubicBezTo>
                  <a:pt x="448" y="0"/>
                  <a:pt x="448" y="0"/>
                  <a:pt x="448" y="0"/>
                </a:cubicBezTo>
                <a:cubicBezTo>
                  <a:pt x="405" y="43"/>
                  <a:pt x="405" y="43"/>
                  <a:pt x="405" y="43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166" y="237"/>
                  <a:pt x="166" y="237"/>
                  <a:pt x="166" y="237"/>
                </a:cubicBezTo>
                <a:cubicBezTo>
                  <a:pt x="166" y="321"/>
                  <a:pt x="166" y="321"/>
                  <a:pt x="166" y="321"/>
                </a:cubicBezTo>
                <a:cubicBezTo>
                  <a:pt x="0" y="487"/>
                  <a:pt x="0" y="487"/>
                  <a:pt x="0" y="487"/>
                </a:cubicBezTo>
                <a:cubicBezTo>
                  <a:pt x="0" y="789"/>
                  <a:pt x="0" y="789"/>
                  <a:pt x="0" y="789"/>
                </a:cubicBezTo>
                <a:cubicBezTo>
                  <a:pt x="4" y="789"/>
                  <a:pt x="4" y="789"/>
                  <a:pt x="4" y="789"/>
                </a:cubicBezTo>
                <a:cubicBezTo>
                  <a:pt x="4" y="488"/>
                  <a:pt x="4" y="488"/>
                  <a:pt x="4" y="488"/>
                </a:cubicBezTo>
                <a:cubicBezTo>
                  <a:pt x="170" y="323"/>
                  <a:pt x="170" y="323"/>
                  <a:pt x="170" y="323"/>
                </a:cubicBezTo>
                <a:cubicBezTo>
                  <a:pt x="170" y="239"/>
                  <a:pt x="170" y="239"/>
                  <a:pt x="170" y="239"/>
                </a:cubicBezTo>
                <a:cubicBezTo>
                  <a:pt x="362" y="47"/>
                  <a:pt x="362" y="47"/>
                  <a:pt x="362" y="47"/>
                </a:cubicBezTo>
                <a:cubicBezTo>
                  <a:pt x="407" y="47"/>
                  <a:pt x="407" y="47"/>
                  <a:pt x="407" y="47"/>
                </a:cubicBezTo>
                <a:cubicBezTo>
                  <a:pt x="450" y="4"/>
                  <a:pt x="450" y="4"/>
                  <a:pt x="450" y="4"/>
                </a:cubicBezTo>
                <a:cubicBezTo>
                  <a:pt x="478" y="4"/>
                  <a:pt x="478" y="4"/>
                  <a:pt x="478" y="4"/>
                </a:cubicBezTo>
                <a:cubicBezTo>
                  <a:pt x="487" y="13"/>
                  <a:pt x="487" y="13"/>
                  <a:pt x="487" y="13"/>
                </a:cubicBezTo>
                <a:cubicBezTo>
                  <a:pt x="488" y="12"/>
                  <a:pt x="489" y="12"/>
                  <a:pt x="491" y="11"/>
                </a:cubicBezTo>
                <a:cubicBezTo>
                  <a:pt x="479" y="0"/>
                  <a:pt x="479" y="0"/>
                  <a:pt x="47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4" name="Freeform 931"/>
          <p:cNvSpPr>
            <a:spLocks/>
          </p:cNvSpPr>
          <p:nvPr/>
        </p:nvSpPr>
        <p:spPr bwMode="auto">
          <a:xfrm>
            <a:off x="12743679" y="6624638"/>
            <a:ext cx="1778000" cy="3022600"/>
          </a:xfrm>
          <a:custGeom>
            <a:avLst/>
            <a:gdLst>
              <a:gd name="T0" fmla="*/ 422 w 429"/>
              <a:gd name="T1" fmla="*/ 0 h 729"/>
              <a:gd name="T2" fmla="*/ 343 w 429"/>
              <a:gd name="T3" fmla="*/ 2 h 729"/>
              <a:gd name="T4" fmla="*/ 252 w 429"/>
              <a:gd name="T5" fmla="*/ 94 h 729"/>
              <a:gd name="T6" fmla="*/ 255 w 429"/>
              <a:gd name="T7" fmla="*/ 198 h 729"/>
              <a:gd name="T8" fmla="*/ 237 w 429"/>
              <a:gd name="T9" fmla="*/ 216 h 729"/>
              <a:gd name="T10" fmla="*/ 209 w 429"/>
              <a:gd name="T11" fmla="*/ 216 h 729"/>
              <a:gd name="T12" fmla="*/ 0 w 429"/>
              <a:gd name="T13" fmla="*/ 425 h 729"/>
              <a:gd name="T14" fmla="*/ 0 w 429"/>
              <a:gd name="T15" fmla="*/ 729 h 729"/>
              <a:gd name="T16" fmla="*/ 4 w 429"/>
              <a:gd name="T17" fmla="*/ 729 h 729"/>
              <a:gd name="T18" fmla="*/ 4 w 429"/>
              <a:gd name="T19" fmla="*/ 426 h 729"/>
              <a:gd name="T20" fmla="*/ 211 w 429"/>
              <a:gd name="T21" fmla="*/ 220 h 729"/>
              <a:gd name="T22" fmla="*/ 239 w 429"/>
              <a:gd name="T23" fmla="*/ 220 h 729"/>
              <a:gd name="T24" fmla="*/ 259 w 429"/>
              <a:gd name="T25" fmla="*/ 199 h 729"/>
              <a:gd name="T26" fmla="*/ 256 w 429"/>
              <a:gd name="T27" fmla="*/ 95 h 729"/>
              <a:gd name="T28" fmla="*/ 345 w 429"/>
              <a:gd name="T29" fmla="*/ 6 h 729"/>
              <a:gd name="T30" fmla="*/ 420 w 429"/>
              <a:gd name="T31" fmla="*/ 4 h 729"/>
              <a:gd name="T32" fmla="*/ 426 w 429"/>
              <a:gd name="T33" fmla="*/ 10 h 729"/>
              <a:gd name="T34" fmla="*/ 428 w 429"/>
              <a:gd name="T35" fmla="*/ 9 h 729"/>
              <a:gd name="T36" fmla="*/ 429 w 429"/>
              <a:gd name="T37" fmla="*/ 7 h 729"/>
              <a:gd name="T38" fmla="*/ 422 w 429"/>
              <a:gd name="T39" fmla="*/ 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9" h="729">
                <a:moveTo>
                  <a:pt x="422" y="0"/>
                </a:moveTo>
                <a:cubicBezTo>
                  <a:pt x="343" y="2"/>
                  <a:pt x="343" y="2"/>
                  <a:pt x="343" y="2"/>
                </a:cubicBezTo>
                <a:cubicBezTo>
                  <a:pt x="252" y="94"/>
                  <a:pt x="252" y="94"/>
                  <a:pt x="252" y="94"/>
                </a:cubicBezTo>
                <a:cubicBezTo>
                  <a:pt x="255" y="198"/>
                  <a:pt x="255" y="198"/>
                  <a:pt x="255" y="198"/>
                </a:cubicBezTo>
                <a:cubicBezTo>
                  <a:pt x="237" y="216"/>
                  <a:pt x="237" y="216"/>
                  <a:pt x="237" y="216"/>
                </a:cubicBezTo>
                <a:cubicBezTo>
                  <a:pt x="209" y="216"/>
                  <a:pt x="209" y="216"/>
                  <a:pt x="209" y="216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729"/>
                  <a:pt x="0" y="729"/>
                  <a:pt x="0" y="729"/>
                </a:cubicBezTo>
                <a:cubicBezTo>
                  <a:pt x="4" y="729"/>
                  <a:pt x="4" y="729"/>
                  <a:pt x="4" y="729"/>
                </a:cubicBezTo>
                <a:cubicBezTo>
                  <a:pt x="4" y="426"/>
                  <a:pt x="4" y="426"/>
                  <a:pt x="4" y="426"/>
                </a:cubicBezTo>
                <a:cubicBezTo>
                  <a:pt x="211" y="220"/>
                  <a:pt x="211" y="220"/>
                  <a:pt x="211" y="220"/>
                </a:cubicBezTo>
                <a:cubicBezTo>
                  <a:pt x="239" y="220"/>
                  <a:pt x="239" y="220"/>
                  <a:pt x="239" y="220"/>
                </a:cubicBezTo>
                <a:cubicBezTo>
                  <a:pt x="259" y="199"/>
                  <a:pt x="259" y="199"/>
                  <a:pt x="259" y="199"/>
                </a:cubicBezTo>
                <a:cubicBezTo>
                  <a:pt x="256" y="95"/>
                  <a:pt x="256" y="95"/>
                  <a:pt x="256" y="95"/>
                </a:cubicBezTo>
                <a:cubicBezTo>
                  <a:pt x="345" y="6"/>
                  <a:pt x="345" y="6"/>
                  <a:pt x="345" y="6"/>
                </a:cubicBezTo>
                <a:cubicBezTo>
                  <a:pt x="420" y="4"/>
                  <a:pt x="420" y="4"/>
                  <a:pt x="420" y="4"/>
                </a:cubicBezTo>
                <a:cubicBezTo>
                  <a:pt x="426" y="10"/>
                  <a:pt x="426" y="10"/>
                  <a:pt x="426" y="10"/>
                </a:cubicBezTo>
                <a:cubicBezTo>
                  <a:pt x="427" y="10"/>
                  <a:pt x="427" y="9"/>
                  <a:pt x="428" y="9"/>
                </a:cubicBezTo>
                <a:cubicBezTo>
                  <a:pt x="428" y="8"/>
                  <a:pt x="429" y="8"/>
                  <a:pt x="429" y="7"/>
                </a:cubicBezTo>
                <a:cubicBezTo>
                  <a:pt x="422" y="0"/>
                  <a:pt x="422" y="0"/>
                  <a:pt x="42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5" name="Freeform 932"/>
          <p:cNvSpPr>
            <a:spLocks/>
          </p:cNvSpPr>
          <p:nvPr/>
        </p:nvSpPr>
        <p:spPr bwMode="auto">
          <a:xfrm>
            <a:off x="12808767" y="6943725"/>
            <a:ext cx="1646238" cy="2586038"/>
          </a:xfrm>
          <a:custGeom>
            <a:avLst/>
            <a:gdLst>
              <a:gd name="T0" fmla="*/ 394 w 397"/>
              <a:gd name="T1" fmla="*/ 0 h 624"/>
              <a:gd name="T2" fmla="*/ 239 w 397"/>
              <a:gd name="T3" fmla="*/ 156 h 624"/>
              <a:gd name="T4" fmla="*/ 207 w 397"/>
              <a:gd name="T5" fmla="*/ 154 h 624"/>
              <a:gd name="T6" fmla="*/ 0 w 397"/>
              <a:gd name="T7" fmla="*/ 362 h 624"/>
              <a:gd name="T8" fmla="*/ 0 w 397"/>
              <a:gd name="T9" fmla="*/ 624 h 624"/>
              <a:gd name="T10" fmla="*/ 4 w 397"/>
              <a:gd name="T11" fmla="*/ 624 h 624"/>
              <a:gd name="T12" fmla="*/ 4 w 397"/>
              <a:gd name="T13" fmla="*/ 363 h 624"/>
              <a:gd name="T14" fmla="*/ 208 w 397"/>
              <a:gd name="T15" fmla="*/ 158 h 624"/>
              <a:gd name="T16" fmla="*/ 240 w 397"/>
              <a:gd name="T17" fmla="*/ 160 h 624"/>
              <a:gd name="T18" fmla="*/ 397 w 397"/>
              <a:gd name="T19" fmla="*/ 3 h 624"/>
              <a:gd name="T20" fmla="*/ 396 w 397"/>
              <a:gd name="T21" fmla="*/ 2 h 624"/>
              <a:gd name="T22" fmla="*/ 394 w 397"/>
              <a:gd name="T23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7" h="624">
                <a:moveTo>
                  <a:pt x="394" y="0"/>
                </a:moveTo>
                <a:cubicBezTo>
                  <a:pt x="239" y="156"/>
                  <a:pt x="239" y="156"/>
                  <a:pt x="239" y="156"/>
                </a:cubicBezTo>
                <a:cubicBezTo>
                  <a:pt x="207" y="154"/>
                  <a:pt x="207" y="154"/>
                  <a:pt x="207" y="154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4"/>
                  <a:pt x="0" y="624"/>
                  <a:pt x="0" y="624"/>
                </a:cubicBezTo>
                <a:cubicBezTo>
                  <a:pt x="4" y="624"/>
                  <a:pt x="4" y="624"/>
                  <a:pt x="4" y="624"/>
                </a:cubicBezTo>
                <a:cubicBezTo>
                  <a:pt x="4" y="363"/>
                  <a:pt x="4" y="363"/>
                  <a:pt x="4" y="363"/>
                </a:cubicBezTo>
                <a:cubicBezTo>
                  <a:pt x="208" y="158"/>
                  <a:pt x="208" y="158"/>
                  <a:pt x="208" y="158"/>
                </a:cubicBezTo>
                <a:cubicBezTo>
                  <a:pt x="240" y="160"/>
                  <a:pt x="240" y="160"/>
                  <a:pt x="240" y="160"/>
                </a:cubicBezTo>
                <a:cubicBezTo>
                  <a:pt x="397" y="3"/>
                  <a:pt x="397" y="3"/>
                  <a:pt x="397" y="3"/>
                </a:cubicBezTo>
                <a:cubicBezTo>
                  <a:pt x="397" y="3"/>
                  <a:pt x="396" y="2"/>
                  <a:pt x="396" y="2"/>
                </a:cubicBezTo>
                <a:cubicBezTo>
                  <a:pt x="395" y="2"/>
                  <a:pt x="395" y="1"/>
                  <a:pt x="39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6" name="Freeform 933"/>
          <p:cNvSpPr>
            <a:spLocks/>
          </p:cNvSpPr>
          <p:nvPr/>
        </p:nvSpPr>
        <p:spPr bwMode="auto">
          <a:xfrm>
            <a:off x="12842104" y="6483350"/>
            <a:ext cx="2155825" cy="3328988"/>
          </a:xfrm>
          <a:custGeom>
            <a:avLst/>
            <a:gdLst>
              <a:gd name="T0" fmla="*/ 520 w 520"/>
              <a:gd name="T1" fmla="*/ 0 h 803"/>
              <a:gd name="T2" fmla="*/ 517 w 520"/>
              <a:gd name="T3" fmla="*/ 0 h 803"/>
              <a:gd name="T4" fmla="*/ 517 w 520"/>
              <a:gd name="T5" fmla="*/ 0 h 803"/>
              <a:gd name="T6" fmla="*/ 516 w 520"/>
              <a:gd name="T7" fmla="*/ 0 h 803"/>
              <a:gd name="T8" fmla="*/ 516 w 520"/>
              <a:gd name="T9" fmla="*/ 33 h 803"/>
              <a:gd name="T10" fmla="*/ 256 w 520"/>
              <a:gd name="T11" fmla="*/ 292 h 803"/>
              <a:gd name="T12" fmla="*/ 190 w 520"/>
              <a:gd name="T13" fmla="*/ 291 h 803"/>
              <a:gd name="T14" fmla="*/ 0 w 520"/>
              <a:gd name="T15" fmla="*/ 481 h 803"/>
              <a:gd name="T16" fmla="*/ 0 w 520"/>
              <a:gd name="T17" fmla="*/ 803 h 803"/>
              <a:gd name="T18" fmla="*/ 4 w 520"/>
              <a:gd name="T19" fmla="*/ 803 h 803"/>
              <a:gd name="T20" fmla="*/ 4 w 520"/>
              <a:gd name="T21" fmla="*/ 483 h 803"/>
              <a:gd name="T22" fmla="*/ 191 w 520"/>
              <a:gd name="T23" fmla="*/ 295 h 803"/>
              <a:gd name="T24" fmla="*/ 257 w 520"/>
              <a:gd name="T25" fmla="*/ 296 h 803"/>
              <a:gd name="T26" fmla="*/ 520 w 520"/>
              <a:gd name="T27" fmla="*/ 34 h 803"/>
              <a:gd name="T28" fmla="*/ 520 w 520"/>
              <a:gd name="T29" fmla="*/ 0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0" h="803">
                <a:moveTo>
                  <a:pt x="520" y="0"/>
                </a:moveTo>
                <a:cubicBezTo>
                  <a:pt x="519" y="0"/>
                  <a:pt x="518" y="0"/>
                  <a:pt x="517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17" y="0"/>
                  <a:pt x="517" y="0"/>
                  <a:pt x="516" y="0"/>
                </a:cubicBezTo>
                <a:cubicBezTo>
                  <a:pt x="516" y="33"/>
                  <a:pt x="516" y="33"/>
                  <a:pt x="516" y="33"/>
                </a:cubicBezTo>
                <a:cubicBezTo>
                  <a:pt x="256" y="292"/>
                  <a:pt x="256" y="292"/>
                  <a:pt x="256" y="292"/>
                </a:cubicBezTo>
                <a:cubicBezTo>
                  <a:pt x="190" y="291"/>
                  <a:pt x="190" y="291"/>
                  <a:pt x="190" y="291"/>
                </a:cubicBezTo>
                <a:cubicBezTo>
                  <a:pt x="0" y="481"/>
                  <a:pt x="0" y="481"/>
                  <a:pt x="0" y="481"/>
                </a:cubicBezTo>
                <a:cubicBezTo>
                  <a:pt x="0" y="803"/>
                  <a:pt x="0" y="803"/>
                  <a:pt x="0" y="803"/>
                </a:cubicBezTo>
                <a:cubicBezTo>
                  <a:pt x="4" y="803"/>
                  <a:pt x="4" y="803"/>
                  <a:pt x="4" y="803"/>
                </a:cubicBezTo>
                <a:cubicBezTo>
                  <a:pt x="4" y="483"/>
                  <a:pt x="4" y="483"/>
                  <a:pt x="4" y="483"/>
                </a:cubicBezTo>
                <a:cubicBezTo>
                  <a:pt x="191" y="295"/>
                  <a:pt x="191" y="295"/>
                  <a:pt x="191" y="295"/>
                </a:cubicBezTo>
                <a:cubicBezTo>
                  <a:pt x="257" y="296"/>
                  <a:pt x="257" y="296"/>
                  <a:pt x="257" y="296"/>
                </a:cubicBezTo>
                <a:cubicBezTo>
                  <a:pt x="520" y="34"/>
                  <a:pt x="520" y="34"/>
                  <a:pt x="520" y="34"/>
                </a:cubicBezTo>
                <a:cubicBezTo>
                  <a:pt x="520" y="0"/>
                  <a:pt x="520" y="0"/>
                  <a:pt x="5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7" name="Freeform 934"/>
          <p:cNvSpPr>
            <a:spLocks/>
          </p:cNvSpPr>
          <p:nvPr/>
        </p:nvSpPr>
        <p:spPr bwMode="auto">
          <a:xfrm>
            <a:off x="12926242" y="4332288"/>
            <a:ext cx="4616450" cy="5016500"/>
          </a:xfrm>
          <a:custGeom>
            <a:avLst/>
            <a:gdLst>
              <a:gd name="T0" fmla="*/ 2900 w 2908"/>
              <a:gd name="T1" fmla="*/ 0 h 3160"/>
              <a:gd name="T2" fmla="*/ 1788 w 2908"/>
              <a:gd name="T3" fmla="*/ 1109 h 3160"/>
              <a:gd name="T4" fmla="*/ 1577 w 2908"/>
              <a:gd name="T5" fmla="*/ 1112 h 3160"/>
              <a:gd name="T6" fmla="*/ 1441 w 2908"/>
              <a:gd name="T7" fmla="*/ 1248 h 3160"/>
              <a:gd name="T8" fmla="*/ 1443 w 2908"/>
              <a:gd name="T9" fmla="*/ 1423 h 3160"/>
              <a:gd name="T10" fmla="*/ 671 w 2908"/>
              <a:gd name="T11" fmla="*/ 2196 h 3160"/>
              <a:gd name="T12" fmla="*/ 470 w 2908"/>
              <a:gd name="T13" fmla="*/ 2191 h 3160"/>
              <a:gd name="T14" fmla="*/ 0 w 2908"/>
              <a:gd name="T15" fmla="*/ 2663 h 3160"/>
              <a:gd name="T16" fmla="*/ 0 w 2908"/>
              <a:gd name="T17" fmla="*/ 3160 h 3160"/>
              <a:gd name="T18" fmla="*/ 10 w 2908"/>
              <a:gd name="T19" fmla="*/ 3160 h 3160"/>
              <a:gd name="T20" fmla="*/ 10 w 2908"/>
              <a:gd name="T21" fmla="*/ 2669 h 3160"/>
              <a:gd name="T22" fmla="*/ 475 w 2908"/>
              <a:gd name="T23" fmla="*/ 2201 h 3160"/>
              <a:gd name="T24" fmla="*/ 673 w 2908"/>
              <a:gd name="T25" fmla="*/ 2206 h 3160"/>
              <a:gd name="T26" fmla="*/ 1454 w 2908"/>
              <a:gd name="T27" fmla="*/ 1425 h 3160"/>
              <a:gd name="T28" fmla="*/ 1451 w 2908"/>
              <a:gd name="T29" fmla="*/ 1250 h 3160"/>
              <a:gd name="T30" fmla="*/ 1582 w 2908"/>
              <a:gd name="T31" fmla="*/ 1122 h 3160"/>
              <a:gd name="T32" fmla="*/ 1791 w 2908"/>
              <a:gd name="T33" fmla="*/ 1120 h 3160"/>
              <a:gd name="T34" fmla="*/ 2908 w 2908"/>
              <a:gd name="T35" fmla="*/ 7 h 3160"/>
              <a:gd name="T36" fmla="*/ 2900 w 2908"/>
              <a:gd name="T37" fmla="*/ 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8" h="3160">
                <a:moveTo>
                  <a:pt x="2900" y="0"/>
                </a:moveTo>
                <a:lnTo>
                  <a:pt x="1788" y="1109"/>
                </a:lnTo>
                <a:lnTo>
                  <a:pt x="1577" y="1112"/>
                </a:lnTo>
                <a:lnTo>
                  <a:pt x="1441" y="1248"/>
                </a:lnTo>
                <a:lnTo>
                  <a:pt x="1443" y="1423"/>
                </a:lnTo>
                <a:lnTo>
                  <a:pt x="671" y="2196"/>
                </a:lnTo>
                <a:lnTo>
                  <a:pt x="470" y="2191"/>
                </a:lnTo>
                <a:lnTo>
                  <a:pt x="0" y="2663"/>
                </a:lnTo>
                <a:lnTo>
                  <a:pt x="0" y="3160"/>
                </a:lnTo>
                <a:lnTo>
                  <a:pt x="10" y="3160"/>
                </a:lnTo>
                <a:lnTo>
                  <a:pt x="10" y="2669"/>
                </a:lnTo>
                <a:lnTo>
                  <a:pt x="475" y="2201"/>
                </a:lnTo>
                <a:lnTo>
                  <a:pt x="673" y="2206"/>
                </a:lnTo>
                <a:lnTo>
                  <a:pt x="1454" y="1425"/>
                </a:lnTo>
                <a:lnTo>
                  <a:pt x="1451" y="1250"/>
                </a:lnTo>
                <a:lnTo>
                  <a:pt x="1582" y="1122"/>
                </a:lnTo>
                <a:lnTo>
                  <a:pt x="1791" y="1120"/>
                </a:lnTo>
                <a:lnTo>
                  <a:pt x="2908" y="7"/>
                </a:lnTo>
                <a:lnTo>
                  <a:pt x="29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8" name="Freeform 935"/>
          <p:cNvSpPr>
            <a:spLocks/>
          </p:cNvSpPr>
          <p:nvPr/>
        </p:nvSpPr>
        <p:spPr bwMode="auto">
          <a:xfrm>
            <a:off x="12926242" y="4332288"/>
            <a:ext cx="4616450" cy="5016500"/>
          </a:xfrm>
          <a:custGeom>
            <a:avLst/>
            <a:gdLst>
              <a:gd name="T0" fmla="*/ 2900 w 2908"/>
              <a:gd name="T1" fmla="*/ 0 h 3160"/>
              <a:gd name="T2" fmla="*/ 1788 w 2908"/>
              <a:gd name="T3" fmla="*/ 1109 h 3160"/>
              <a:gd name="T4" fmla="*/ 1577 w 2908"/>
              <a:gd name="T5" fmla="*/ 1112 h 3160"/>
              <a:gd name="T6" fmla="*/ 1441 w 2908"/>
              <a:gd name="T7" fmla="*/ 1248 h 3160"/>
              <a:gd name="T8" fmla="*/ 1443 w 2908"/>
              <a:gd name="T9" fmla="*/ 1423 h 3160"/>
              <a:gd name="T10" fmla="*/ 671 w 2908"/>
              <a:gd name="T11" fmla="*/ 2196 h 3160"/>
              <a:gd name="T12" fmla="*/ 470 w 2908"/>
              <a:gd name="T13" fmla="*/ 2191 h 3160"/>
              <a:gd name="T14" fmla="*/ 0 w 2908"/>
              <a:gd name="T15" fmla="*/ 2663 h 3160"/>
              <a:gd name="T16" fmla="*/ 0 w 2908"/>
              <a:gd name="T17" fmla="*/ 3160 h 3160"/>
              <a:gd name="T18" fmla="*/ 10 w 2908"/>
              <a:gd name="T19" fmla="*/ 3160 h 3160"/>
              <a:gd name="T20" fmla="*/ 10 w 2908"/>
              <a:gd name="T21" fmla="*/ 2669 h 3160"/>
              <a:gd name="T22" fmla="*/ 475 w 2908"/>
              <a:gd name="T23" fmla="*/ 2201 h 3160"/>
              <a:gd name="T24" fmla="*/ 673 w 2908"/>
              <a:gd name="T25" fmla="*/ 2206 h 3160"/>
              <a:gd name="T26" fmla="*/ 1454 w 2908"/>
              <a:gd name="T27" fmla="*/ 1425 h 3160"/>
              <a:gd name="T28" fmla="*/ 1451 w 2908"/>
              <a:gd name="T29" fmla="*/ 1250 h 3160"/>
              <a:gd name="T30" fmla="*/ 1582 w 2908"/>
              <a:gd name="T31" fmla="*/ 1122 h 3160"/>
              <a:gd name="T32" fmla="*/ 1791 w 2908"/>
              <a:gd name="T33" fmla="*/ 1120 h 3160"/>
              <a:gd name="T34" fmla="*/ 2908 w 2908"/>
              <a:gd name="T35" fmla="*/ 7 h 3160"/>
              <a:gd name="T36" fmla="*/ 2900 w 2908"/>
              <a:gd name="T37" fmla="*/ 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908" h="3160">
                <a:moveTo>
                  <a:pt x="2900" y="0"/>
                </a:moveTo>
                <a:lnTo>
                  <a:pt x="1788" y="1109"/>
                </a:lnTo>
                <a:lnTo>
                  <a:pt x="1577" y="1112"/>
                </a:lnTo>
                <a:lnTo>
                  <a:pt x="1441" y="1248"/>
                </a:lnTo>
                <a:lnTo>
                  <a:pt x="1443" y="1423"/>
                </a:lnTo>
                <a:lnTo>
                  <a:pt x="671" y="2196"/>
                </a:lnTo>
                <a:lnTo>
                  <a:pt x="470" y="2191"/>
                </a:lnTo>
                <a:lnTo>
                  <a:pt x="0" y="2663"/>
                </a:lnTo>
                <a:lnTo>
                  <a:pt x="0" y="3160"/>
                </a:lnTo>
                <a:lnTo>
                  <a:pt x="10" y="3160"/>
                </a:lnTo>
                <a:lnTo>
                  <a:pt x="10" y="2669"/>
                </a:lnTo>
                <a:lnTo>
                  <a:pt x="475" y="2201"/>
                </a:lnTo>
                <a:lnTo>
                  <a:pt x="673" y="2206"/>
                </a:lnTo>
                <a:lnTo>
                  <a:pt x="1454" y="1425"/>
                </a:lnTo>
                <a:lnTo>
                  <a:pt x="1451" y="1250"/>
                </a:lnTo>
                <a:lnTo>
                  <a:pt x="1582" y="1122"/>
                </a:lnTo>
                <a:lnTo>
                  <a:pt x="1791" y="1120"/>
                </a:lnTo>
                <a:lnTo>
                  <a:pt x="2908" y="7"/>
                </a:lnTo>
                <a:lnTo>
                  <a:pt x="290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79" name="Freeform 936"/>
          <p:cNvSpPr>
            <a:spLocks/>
          </p:cNvSpPr>
          <p:nvPr/>
        </p:nvSpPr>
        <p:spPr bwMode="auto">
          <a:xfrm>
            <a:off x="12975454" y="4937125"/>
            <a:ext cx="4049713" cy="4443413"/>
          </a:xfrm>
          <a:custGeom>
            <a:avLst/>
            <a:gdLst>
              <a:gd name="T0" fmla="*/ 2543 w 2551"/>
              <a:gd name="T1" fmla="*/ 0 h 2799"/>
              <a:gd name="T2" fmla="*/ 2543 w 2551"/>
              <a:gd name="T3" fmla="*/ 0 h 2799"/>
              <a:gd name="T4" fmla="*/ 1783 w 2551"/>
              <a:gd name="T5" fmla="*/ 760 h 2799"/>
              <a:gd name="T6" fmla="*/ 1574 w 2551"/>
              <a:gd name="T7" fmla="*/ 762 h 2799"/>
              <a:gd name="T8" fmla="*/ 1439 w 2551"/>
              <a:gd name="T9" fmla="*/ 896 h 2799"/>
              <a:gd name="T10" fmla="*/ 1449 w 2551"/>
              <a:gd name="T11" fmla="*/ 1078 h 2799"/>
              <a:gd name="T12" fmla="*/ 676 w 2551"/>
              <a:gd name="T13" fmla="*/ 1851 h 2799"/>
              <a:gd name="T14" fmla="*/ 472 w 2551"/>
              <a:gd name="T15" fmla="*/ 1849 h 2799"/>
              <a:gd name="T16" fmla="*/ 0 w 2551"/>
              <a:gd name="T17" fmla="*/ 2319 h 2799"/>
              <a:gd name="T18" fmla="*/ 0 w 2551"/>
              <a:gd name="T19" fmla="*/ 2799 h 2799"/>
              <a:gd name="T20" fmla="*/ 10 w 2551"/>
              <a:gd name="T21" fmla="*/ 2799 h 2799"/>
              <a:gd name="T22" fmla="*/ 10 w 2551"/>
              <a:gd name="T23" fmla="*/ 2324 h 2799"/>
              <a:gd name="T24" fmla="*/ 478 w 2551"/>
              <a:gd name="T25" fmla="*/ 1859 h 2799"/>
              <a:gd name="T26" fmla="*/ 679 w 2551"/>
              <a:gd name="T27" fmla="*/ 1862 h 2799"/>
              <a:gd name="T28" fmla="*/ 1459 w 2551"/>
              <a:gd name="T29" fmla="*/ 1081 h 2799"/>
              <a:gd name="T30" fmla="*/ 1452 w 2551"/>
              <a:gd name="T31" fmla="*/ 901 h 2799"/>
              <a:gd name="T32" fmla="*/ 1580 w 2551"/>
              <a:gd name="T33" fmla="*/ 773 h 2799"/>
              <a:gd name="T34" fmla="*/ 1788 w 2551"/>
              <a:gd name="T35" fmla="*/ 768 h 2799"/>
              <a:gd name="T36" fmla="*/ 2551 w 2551"/>
              <a:gd name="T37" fmla="*/ 8 h 2799"/>
              <a:gd name="T38" fmla="*/ 2543 w 2551"/>
              <a:gd name="T39" fmla="*/ 0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51" h="2799">
                <a:moveTo>
                  <a:pt x="2543" y="0"/>
                </a:moveTo>
                <a:lnTo>
                  <a:pt x="2543" y="0"/>
                </a:lnTo>
                <a:lnTo>
                  <a:pt x="1783" y="760"/>
                </a:lnTo>
                <a:lnTo>
                  <a:pt x="1574" y="762"/>
                </a:lnTo>
                <a:lnTo>
                  <a:pt x="1439" y="896"/>
                </a:lnTo>
                <a:lnTo>
                  <a:pt x="1449" y="1078"/>
                </a:lnTo>
                <a:lnTo>
                  <a:pt x="676" y="1851"/>
                </a:lnTo>
                <a:lnTo>
                  <a:pt x="472" y="1849"/>
                </a:lnTo>
                <a:lnTo>
                  <a:pt x="0" y="2319"/>
                </a:lnTo>
                <a:lnTo>
                  <a:pt x="0" y="2799"/>
                </a:lnTo>
                <a:lnTo>
                  <a:pt x="10" y="2799"/>
                </a:lnTo>
                <a:lnTo>
                  <a:pt x="10" y="2324"/>
                </a:lnTo>
                <a:lnTo>
                  <a:pt x="478" y="1859"/>
                </a:lnTo>
                <a:lnTo>
                  <a:pt x="679" y="1862"/>
                </a:lnTo>
                <a:lnTo>
                  <a:pt x="1459" y="1081"/>
                </a:lnTo>
                <a:lnTo>
                  <a:pt x="1452" y="901"/>
                </a:lnTo>
                <a:lnTo>
                  <a:pt x="1580" y="773"/>
                </a:lnTo>
                <a:lnTo>
                  <a:pt x="1788" y="768"/>
                </a:lnTo>
                <a:lnTo>
                  <a:pt x="2551" y="8"/>
                </a:lnTo>
                <a:lnTo>
                  <a:pt x="25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80" name="Freeform 937"/>
          <p:cNvSpPr>
            <a:spLocks/>
          </p:cNvSpPr>
          <p:nvPr/>
        </p:nvSpPr>
        <p:spPr bwMode="auto">
          <a:xfrm>
            <a:off x="12975454" y="4937125"/>
            <a:ext cx="4049713" cy="4443413"/>
          </a:xfrm>
          <a:custGeom>
            <a:avLst/>
            <a:gdLst>
              <a:gd name="T0" fmla="*/ 2543 w 2551"/>
              <a:gd name="T1" fmla="*/ 0 h 2799"/>
              <a:gd name="T2" fmla="*/ 2543 w 2551"/>
              <a:gd name="T3" fmla="*/ 0 h 2799"/>
              <a:gd name="T4" fmla="*/ 1783 w 2551"/>
              <a:gd name="T5" fmla="*/ 760 h 2799"/>
              <a:gd name="T6" fmla="*/ 1574 w 2551"/>
              <a:gd name="T7" fmla="*/ 762 h 2799"/>
              <a:gd name="T8" fmla="*/ 1439 w 2551"/>
              <a:gd name="T9" fmla="*/ 896 h 2799"/>
              <a:gd name="T10" fmla="*/ 1449 w 2551"/>
              <a:gd name="T11" fmla="*/ 1078 h 2799"/>
              <a:gd name="T12" fmla="*/ 676 w 2551"/>
              <a:gd name="T13" fmla="*/ 1851 h 2799"/>
              <a:gd name="T14" fmla="*/ 472 w 2551"/>
              <a:gd name="T15" fmla="*/ 1849 h 2799"/>
              <a:gd name="T16" fmla="*/ 0 w 2551"/>
              <a:gd name="T17" fmla="*/ 2319 h 2799"/>
              <a:gd name="T18" fmla="*/ 0 w 2551"/>
              <a:gd name="T19" fmla="*/ 2799 h 2799"/>
              <a:gd name="T20" fmla="*/ 10 w 2551"/>
              <a:gd name="T21" fmla="*/ 2799 h 2799"/>
              <a:gd name="T22" fmla="*/ 10 w 2551"/>
              <a:gd name="T23" fmla="*/ 2324 h 2799"/>
              <a:gd name="T24" fmla="*/ 478 w 2551"/>
              <a:gd name="T25" fmla="*/ 1859 h 2799"/>
              <a:gd name="T26" fmla="*/ 679 w 2551"/>
              <a:gd name="T27" fmla="*/ 1862 h 2799"/>
              <a:gd name="T28" fmla="*/ 1459 w 2551"/>
              <a:gd name="T29" fmla="*/ 1081 h 2799"/>
              <a:gd name="T30" fmla="*/ 1452 w 2551"/>
              <a:gd name="T31" fmla="*/ 901 h 2799"/>
              <a:gd name="T32" fmla="*/ 1580 w 2551"/>
              <a:gd name="T33" fmla="*/ 773 h 2799"/>
              <a:gd name="T34" fmla="*/ 1788 w 2551"/>
              <a:gd name="T35" fmla="*/ 768 h 2799"/>
              <a:gd name="T36" fmla="*/ 2551 w 2551"/>
              <a:gd name="T37" fmla="*/ 8 h 2799"/>
              <a:gd name="T38" fmla="*/ 2543 w 2551"/>
              <a:gd name="T39" fmla="*/ 0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51" h="2799">
                <a:moveTo>
                  <a:pt x="2543" y="0"/>
                </a:moveTo>
                <a:lnTo>
                  <a:pt x="2543" y="0"/>
                </a:lnTo>
                <a:lnTo>
                  <a:pt x="1783" y="760"/>
                </a:lnTo>
                <a:lnTo>
                  <a:pt x="1574" y="762"/>
                </a:lnTo>
                <a:lnTo>
                  <a:pt x="1439" y="896"/>
                </a:lnTo>
                <a:lnTo>
                  <a:pt x="1449" y="1078"/>
                </a:lnTo>
                <a:lnTo>
                  <a:pt x="676" y="1851"/>
                </a:lnTo>
                <a:lnTo>
                  <a:pt x="472" y="1849"/>
                </a:lnTo>
                <a:lnTo>
                  <a:pt x="0" y="2319"/>
                </a:lnTo>
                <a:lnTo>
                  <a:pt x="0" y="2799"/>
                </a:lnTo>
                <a:lnTo>
                  <a:pt x="10" y="2799"/>
                </a:lnTo>
                <a:lnTo>
                  <a:pt x="10" y="2324"/>
                </a:lnTo>
                <a:lnTo>
                  <a:pt x="478" y="1859"/>
                </a:lnTo>
                <a:lnTo>
                  <a:pt x="679" y="1862"/>
                </a:lnTo>
                <a:lnTo>
                  <a:pt x="1459" y="1081"/>
                </a:lnTo>
                <a:lnTo>
                  <a:pt x="1452" y="901"/>
                </a:lnTo>
                <a:lnTo>
                  <a:pt x="1580" y="773"/>
                </a:lnTo>
                <a:lnTo>
                  <a:pt x="1788" y="768"/>
                </a:lnTo>
                <a:lnTo>
                  <a:pt x="2551" y="8"/>
                </a:lnTo>
                <a:lnTo>
                  <a:pt x="25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81" name="Freeform 938"/>
          <p:cNvSpPr>
            <a:spLocks/>
          </p:cNvSpPr>
          <p:nvPr/>
        </p:nvSpPr>
        <p:spPr bwMode="auto">
          <a:xfrm>
            <a:off x="13042129" y="6424613"/>
            <a:ext cx="2511425" cy="3155950"/>
          </a:xfrm>
          <a:custGeom>
            <a:avLst/>
            <a:gdLst>
              <a:gd name="T0" fmla="*/ 602 w 606"/>
              <a:gd name="T1" fmla="*/ 0 h 761"/>
              <a:gd name="T2" fmla="*/ 601 w 606"/>
              <a:gd name="T3" fmla="*/ 15 h 761"/>
              <a:gd name="T4" fmla="*/ 254 w 606"/>
              <a:gd name="T5" fmla="*/ 361 h 761"/>
              <a:gd name="T6" fmla="*/ 180 w 606"/>
              <a:gd name="T7" fmla="*/ 363 h 761"/>
              <a:gd name="T8" fmla="*/ 0 w 606"/>
              <a:gd name="T9" fmla="*/ 543 h 761"/>
              <a:gd name="T10" fmla="*/ 0 w 606"/>
              <a:gd name="T11" fmla="*/ 761 h 761"/>
              <a:gd name="T12" fmla="*/ 4 w 606"/>
              <a:gd name="T13" fmla="*/ 761 h 761"/>
              <a:gd name="T14" fmla="*/ 4 w 606"/>
              <a:gd name="T15" fmla="*/ 545 h 761"/>
              <a:gd name="T16" fmla="*/ 182 w 606"/>
              <a:gd name="T17" fmla="*/ 367 h 761"/>
              <a:gd name="T18" fmla="*/ 256 w 606"/>
              <a:gd name="T19" fmla="*/ 365 h 761"/>
              <a:gd name="T20" fmla="*/ 605 w 606"/>
              <a:gd name="T21" fmla="*/ 16 h 761"/>
              <a:gd name="T22" fmla="*/ 606 w 606"/>
              <a:gd name="T23" fmla="*/ 0 h 761"/>
              <a:gd name="T24" fmla="*/ 605 w 606"/>
              <a:gd name="T25" fmla="*/ 0 h 761"/>
              <a:gd name="T26" fmla="*/ 602 w 606"/>
              <a:gd name="T27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6" h="761">
                <a:moveTo>
                  <a:pt x="602" y="0"/>
                </a:moveTo>
                <a:cubicBezTo>
                  <a:pt x="601" y="15"/>
                  <a:pt x="601" y="15"/>
                  <a:pt x="601" y="15"/>
                </a:cubicBezTo>
                <a:cubicBezTo>
                  <a:pt x="254" y="361"/>
                  <a:pt x="254" y="361"/>
                  <a:pt x="254" y="361"/>
                </a:cubicBezTo>
                <a:cubicBezTo>
                  <a:pt x="180" y="363"/>
                  <a:pt x="180" y="363"/>
                  <a:pt x="180" y="363"/>
                </a:cubicBezTo>
                <a:cubicBezTo>
                  <a:pt x="0" y="543"/>
                  <a:pt x="0" y="543"/>
                  <a:pt x="0" y="543"/>
                </a:cubicBezTo>
                <a:cubicBezTo>
                  <a:pt x="0" y="761"/>
                  <a:pt x="0" y="761"/>
                  <a:pt x="0" y="761"/>
                </a:cubicBezTo>
                <a:cubicBezTo>
                  <a:pt x="4" y="761"/>
                  <a:pt x="4" y="761"/>
                  <a:pt x="4" y="761"/>
                </a:cubicBezTo>
                <a:cubicBezTo>
                  <a:pt x="4" y="545"/>
                  <a:pt x="4" y="545"/>
                  <a:pt x="4" y="545"/>
                </a:cubicBezTo>
                <a:cubicBezTo>
                  <a:pt x="182" y="367"/>
                  <a:pt x="182" y="367"/>
                  <a:pt x="182" y="367"/>
                </a:cubicBezTo>
                <a:cubicBezTo>
                  <a:pt x="256" y="365"/>
                  <a:pt x="256" y="365"/>
                  <a:pt x="256" y="365"/>
                </a:cubicBezTo>
                <a:cubicBezTo>
                  <a:pt x="605" y="16"/>
                  <a:pt x="605" y="16"/>
                  <a:pt x="605" y="16"/>
                </a:cubicBezTo>
                <a:cubicBezTo>
                  <a:pt x="606" y="0"/>
                  <a:pt x="606" y="0"/>
                  <a:pt x="606" y="0"/>
                </a:cubicBezTo>
                <a:cubicBezTo>
                  <a:pt x="606" y="0"/>
                  <a:pt x="605" y="0"/>
                  <a:pt x="605" y="0"/>
                </a:cubicBezTo>
                <a:cubicBezTo>
                  <a:pt x="604" y="0"/>
                  <a:pt x="603" y="0"/>
                  <a:pt x="60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82" name="Freeform 939"/>
          <p:cNvSpPr>
            <a:spLocks/>
          </p:cNvSpPr>
          <p:nvPr/>
        </p:nvSpPr>
        <p:spPr bwMode="auto">
          <a:xfrm>
            <a:off x="14915379" y="6329363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5 w 34"/>
              <a:gd name="T5" fmla="*/ 5 h 33"/>
              <a:gd name="T6" fmla="*/ 0 w 34"/>
              <a:gd name="T7" fmla="*/ 17 h 33"/>
              <a:gd name="T8" fmla="*/ 5 w 34"/>
              <a:gd name="T9" fmla="*/ 29 h 33"/>
              <a:gd name="T10" fmla="*/ 17 w 34"/>
              <a:gd name="T11" fmla="*/ 33 h 33"/>
              <a:gd name="T12" fmla="*/ 29 w 34"/>
              <a:gd name="T13" fmla="*/ 29 h 33"/>
              <a:gd name="T14" fmla="*/ 34 w 34"/>
              <a:gd name="T15" fmla="*/ 17 h 33"/>
              <a:gd name="T16" fmla="*/ 29 w 34"/>
              <a:gd name="T17" fmla="*/ 5 h 33"/>
              <a:gd name="T18" fmla="*/ 17 w 34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83" name="Freeform 940"/>
          <p:cNvSpPr>
            <a:spLocks noEditPoints="1"/>
          </p:cNvSpPr>
          <p:nvPr/>
        </p:nvSpPr>
        <p:spPr bwMode="auto">
          <a:xfrm>
            <a:off x="14897917" y="6313488"/>
            <a:ext cx="174625" cy="169863"/>
          </a:xfrm>
          <a:custGeom>
            <a:avLst/>
            <a:gdLst>
              <a:gd name="T0" fmla="*/ 9 w 42"/>
              <a:gd name="T1" fmla="*/ 9 h 41"/>
              <a:gd name="T2" fmla="*/ 21 w 42"/>
              <a:gd name="T3" fmla="*/ 4 h 41"/>
              <a:gd name="T4" fmla="*/ 33 w 42"/>
              <a:gd name="T5" fmla="*/ 9 h 41"/>
              <a:gd name="T6" fmla="*/ 38 w 42"/>
              <a:gd name="T7" fmla="*/ 21 h 41"/>
              <a:gd name="T8" fmla="*/ 33 w 42"/>
              <a:gd name="T9" fmla="*/ 33 h 41"/>
              <a:gd name="T10" fmla="*/ 21 w 42"/>
              <a:gd name="T11" fmla="*/ 37 h 41"/>
              <a:gd name="T12" fmla="*/ 9 w 42"/>
              <a:gd name="T13" fmla="*/ 33 h 41"/>
              <a:gd name="T14" fmla="*/ 4 w 42"/>
              <a:gd name="T15" fmla="*/ 21 h 41"/>
              <a:gd name="T16" fmla="*/ 9 w 42"/>
              <a:gd name="T17" fmla="*/ 9 h 41"/>
              <a:gd name="T18" fmla="*/ 9 w 42"/>
              <a:gd name="T19" fmla="*/ 9 h 41"/>
              <a:gd name="T20" fmla="*/ 21 w 42"/>
              <a:gd name="T21" fmla="*/ 0 h 41"/>
              <a:gd name="T22" fmla="*/ 21 w 42"/>
              <a:gd name="T23" fmla="*/ 0 h 41"/>
              <a:gd name="T24" fmla="*/ 6 w 42"/>
              <a:gd name="T25" fmla="*/ 6 h 41"/>
              <a:gd name="T26" fmla="*/ 6 w 42"/>
              <a:gd name="T27" fmla="*/ 6 h 41"/>
              <a:gd name="T28" fmla="*/ 0 w 42"/>
              <a:gd name="T29" fmla="*/ 21 h 41"/>
              <a:gd name="T30" fmla="*/ 6 w 42"/>
              <a:gd name="T31" fmla="*/ 35 h 41"/>
              <a:gd name="T32" fmla="*/ 20 w 42"/>
              <a:gd name="T33" fmla="*/ 41 h 41"/>
              <a:gd name="T34" fmla="*/ 21 w 42"/>
              <a:gd name="T35" fmla="*/ 41 h 41"/>
              <a:gd name="T36" fmla="*/ 21 w 42"/>
              <a:gd name="T37" fmla="*/ 41 h 41"/>
              <a:gd name="T38" fmla="*/ 24 w 42"/>
              <a:gd name="T39" fmla="*/ 41 h 41"/>
              <a:gd name="T40" fmla="*/ 36 w 42"/>
              <a:gd name="T41" fmla="*/ 35 h 41"/>
              <a:gd name="T42" fmla="*/ 42 w 42"/>
              <a:gd name="T43" fmla="*/ 21 h 41"/>
              <a:gd name="T44" fmla="*/ 36 w 42"/>
              <a:gd name="T45" fmla="*/ 6 h 41"/>
              <a:gd name="T46" fmla="*/ 21 w 42"/>
              <a:gd name="T4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" h="41">
                <a:moveTo>
                  <a:pt x="9" y="9"/>
                </a:move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9" y="9"/>
                  <a:pt x="9" y="9"/>
                  <a:pt x="9" y="9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2" y="41"/>
                  <a:pt x="23" y="41"/>
                  <a:pt x="24" y="41"/>
                </a:cubicBezTo>
                <a:cubicBezTo>
                  <a:pt x="28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84" name="Freeform 941"/>
          <p:cNvSpPr>
            <a:spLocks/>
          </p:cNvSpPr>
          <p:nvPr/>
        </p:nvSpPr>
        <p:spPr bwMode="auto">
          <a:xfrm>
            <a:off x="14483579" y="6637338"/>
            <a:ext cx="169863" cy="152400"/>
          </a:xfrm>
          <a:custGeom>
            <a:avLst/>
            <a:gdLst>
              <a:gd name="T0" fmla="*/ 21 w 41"/>
              <a:gd name="T1" fmla="*/ 0 h 37"/>
              <a:gd name="T2" fmla="*/ 9 w 41"/>
              <a:gd name="T3" fmla="*/ 4 h 37"/>
              <a:gd name="T4" fmla="*/ 8 w 41"/>
              <a:gd name="T5" fmla="*/ 6 h 37"/>
              <a:gd name="T6" fmla="*/ 6 w 41"/>
              <a:gd name="T7" fmla="*/ 7 h 37"/>
              <a:gd name="T8" fmla="*/ 8 w 41"/>
              <a:gd name="T9" fmla="*/ 32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7" y="0"/>
                  <a:pt x="12" y="2"/>
                  <a:pt x="9" y="4"/>
                </a:cubicBezTo>
                <a:cubicBezTo>
                  <a:pt x="9" y="5"/>
                  <a:pt x="8" y="5"/>
                  <a:pt x="8" y="6"/>
                </a:cubicBezTo>
                <a:cubicBezTo>
                  <a:pt x="7" y="6"/>
                  <a:pt x="7" y="7"/>
                  <a:pt x="6" y="7"/>
                </a:cubicBezTo>
                <a:cubicBezTo>
                  <a:pt x="0" y="15"/>
                  <a:pt x="1" y="25"/>
                  <a:pt x="8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85" name="Freeform 942"/>
          <p:cNvSpPr>
            <a:spLocks/>
          </p:cNvSpPr>
          <p:nvPr/>
        </p:nvSpPr>
        <p:spPr bwMode="auto">
          <a:xfrm>
            <a:off x="15463067" y="6272213"/>
            <a:ext cx="169863" cy="152400"/>
          </a:xfrm>
          <a:custGeom>
            <a:avLst/>
            <a:gdLst>
              <a:gd name="T0" fmla="*/ 21 w 41"/>
              <a:gd name="T1" fmla="*/ 0 h 37"/>
              <a:gd name="T2" fmla="*/ 8 w 41"/>
              <a:gd name="T3" fmla="*/ 6 h 37"/>
              <a:gd name="T4" fmla="*/ 8 w 41"/>
              <a:gd name="T5" fmla="*/ 32 h 37"/>
              <a:gd name="T6" fmla="*/ 18 w 41"/>
              <a:gd name="T7" fmla="*/ 37 h 37"/>
              <a:gd name="T8" fmla="*/ 21 w 41"/>
              <a:gd name="T9" fmla="*/ 37 h 37"/>
              <a:gd name="T10" fmla="*/ 22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5"/>
                  <a:pt x="14" y="37"/>
                  <a:pt x="18" y="37"/>
                </a:cubicBezTo>
                <a:cubicBezTo>
                  <a:pt x="19" y="37"/>
                  <a:pt x="20" y="37"/>
                  <a:pt x="21" y="37"/>
                </a:cubicBezTo>
                <a:cubicBezTo>
                  <a:pt x="21" y="37"/>
                  <a:pt x="22" y="37"/>
                  <a:pt x="22" y="37"/>
                </a:cubicBezTo>
                <a:cubicBezTo>
                  <a:pt x="26" y="37"/>
                  <a:pt x="31" y="35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86" name="Freeform 943"/>
          <p:cNvSpPr>
            <a:spLocks/>
          </p:cNvSpPr>
          <p:nvPr/>
        </p:nvSpPr>
        <p:spPr bwMode="auto">
          <a:xfrm>
            <a:off x="14418492" y="6818313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6 h 37"/>
              <a:gd name="T4" fmla="*/ 6 w 41"/>
              <a:gd name="T5" fmla="*/ 30 h 37"/>
              <a:gd name="T6" fmla="*/ 8 w 41"/>
              <a:gd name="T7" fmla="*/ 32 h 37"/>
              <a:gd name="T8" fmla="*/ 9 w 41"/>
              <a:gd name="T9" fmla="*/ 33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1" y="12"/>
                  <a:pt x="0" y="23"/>
                  <a:pt x="6" y="30"/>
                </a:cubicBezTo>
                <a:cubicBezTo>
                  <a:pt x="7" y="31"/>
                  <a:pt x="7" y="32"/>
                  <a:pt x="8" y="32"/>
                </a:cubicBezTo>
                <a:cubicBezTo>
                  <a:pt x="8" y="32"/>
                  <a:pt x="9" y="33"/>
                  <a:pt x="9" y="33"/>
                </a:cubicBezTo>
                <a:cubicBezTo>
                  <a:pt x="13" y="36"/>
                  <a:pt x="17" y="37"/>
                  <a:pt x="21" y="37"/>
                </a:cubicBezTo>
                <a:cubicBezTo>
                  <a:pt x="26" y="37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87" name="Freeform 944"/>
          <p:cNvSpPr>
            <a:spLocks noEditPoints="1"/>
          </p:cNvSpPr>
          <p:nvPr/>
        </p:nvSpPr>
        <p:spPr bwMode="auto">
          <a:xfrm>
            <a:off x="14645504" y="6362700"/>
            <a:ext cx="236538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0 w 57"/>
              <a:gd name="T19" fmla="*/ 28 h 56"/>
              <a:gd name="T20" fmla="*/ 8 w 57"/>
              <a:gd name="T21" fmla="*/ 48 h 56"/>
              <a:gd name="T22" fmla="*/ 28 w 57"/>
              <a:gd name="T23" fmla="*/ 56 h 56"/>
              <a:gd name="T24" fmla="*/ 48 w 57"/>
              <a:gd name="T25" fmla="*/ 48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48" y="48"/>
                  <a:pt x="48" y="48"/>
                  <a:pt x="48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8" y="8"/>
                </a:cubicBezTo>
                <a:cubicBezTo>
                  <a:pt x="43" y="2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88" name="Freeform 945"/>
          <p:cNvSpPr>
            <a:spLocks noEditPoints="1"/>
          </p:cNvSpPr>
          <p:nvPr/>
        </p:nvSpPr>
        <p:spPr bwMode="auto">
          <a:xfrm>
            <a:off x="14629629" y="6346825"/>
            <a:ext cx="268288" cy="265113"/>
          </a:xfrm>
          <a:custGeom>
            <a:avLst/>
            <a:gdLst>
              <a:gd name="T0" fmla="*/ 32 w 65"/>
              <a:gd name="T1" fmla="*/ 60 h 64"/>
              <a:gd name="T2" fmla="*/ 12 w 65"/>
              <a:gd name="T3" fmla="*/ 52 h 64"/>
              <a:gd name="T4" fmla="*/ 4 w 65"/>
              <a:gd name="T5" fmla="*/ 32 h 64"/>
              <a:gd name="T6" fmla="*/ 12 w 65"/>
              <a:gd name="T7" fmla="*/ 12 h 64"/>
              <a:gd name="T8" fmla="*/ 32 w 65"/>
              <a:gd name="T9" fmla="*/ 4 h 64"/>
              <a:gd name="T10" fmla="*/ 52 w 65"/>
              <a:gd name="T11" fmla="*/ 12 h 64"/>
              <a:gd name="T12" fmla="*/ 61 w 65"/>
              <a:gd name="T13" fmla="*/ 32 h 64"/>
              <a:gd name="T14" fmla="*/ 52 w 65"/>
              <a:gd name="T15" fmla="*/ 52 h 64"/>
              <a:gd name="T16" fmla="*/ 52 w 65"/>
              <a:gd name="T17" fmla="*/ 52 h 64"/>
              <a:gd name="T18" fmla="*/ 32 w 65"/>
              <a:gd name="T19" fmla="*/ 60 h 64"/>
              <a:gd name="T20" fmla="*/ 32 w 65"/>
              <a:gd name="T21" fmla="*/ 0 h 64"/>
              <a:gd name="T22" fmla="*/ 32 w 65"/>
              <a:gd name="T23" fmla="*/ 0 h 64"/>
              <a:gd name="T24" fmla="*/ 20 w 65"/>
              <a:gd name="T25" fmla="*/ 2 h 64"/>
              <a:gd name="T26" fmla="*/ 16 w 65"/>
              <a:gd name="T27" fmla="*/ 4 h 64"/>
              <a:gd name="T28" fmla="*/ 9 w 65"/>
              <a:gd name="T29" fmla="*/ 9 h 64"/>
              <a:gd name="T30" fmla="*/ 0 w 65"/>
              <a:gd name="T31" fmla="*/ 32 h 64"/>
              <a:gd name="T32" fmla="*/ 9 w 65"/>
              <a:gd name="T33" fmla="*/ 55 h 64"/>
              <a:gd name="T34" fmla="*/ 32 w 65"/>
              <a:gd name="T35" fmla="*/ 64 h 64"/>
              <a:gd name="T36" fmla="*/ 32 w 65"/>
              <a:gd name="T37" fmla="*/ 64 h 64"/>
              <a:gd name="T38" fmla="*/ 55 w 65"/>
              <a:gd name="T39" fmla="*/ 55 h 64"/>
              <a:gd name="T40" fmla="*/ 55 w 65"/>
              <a:gd name="T41" fmla="*/ 55 h 64"/>
              <a:gd name="T42" fmla="*/ 65 w 65"/>
              <a:gd name="T43" fmla="*/ 32 h 64"/>
              <a:gd name="T44" fmla="*/ 55 w 65"/>
              <a:gd name="T45" fmla="*/ 9 h 64"/>
              <a:gd name="T46" fmla="*/ 32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40" y="4"/>
                  <a:pt x="47" y="6"/>
                  <a:pt x="52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2" y="52"/>
                </a:cubicBezTo>
                <a:cubicBezTo>
                  <a:pt x="52" y="52"/>
                  <a:pt x="52" y="52"/>
                  <a:pt x="52" y="52"/>
                </a:cubicBezTo>
                <a:cubicBezTo>
                  <a:pt x="47" y="58"/>
                  <a:pt x="40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8" y="0"/>
                  <a:pt x="24" y="0"/>
                  <a:pt x="20" y="2"/>
                </a:cubicBezTo>
                <a:cubicBezTo>
                  <a:pt x="18" y="3"/>
                  <a:pt x="17" y="3"/>
                  <a:pt x="16" y="4"/>
                </a:cubicBezTo>
                <a:cubicBezTo>
                  <a:pt x="14" y="5"/>
                  <a:pt x="11" y="7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61" y="49"/>
                  <a:pt x="65" y="40"/>
                  <a:pt x="65" y="32"/>
                </a:cubicBezTo>
                <a:cubicBezTo>
                  <a:pt x="65" y="24"/>
                  <a:pt x="61" y="15"/>
                  <a:pt x="55" y="9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89" name="Freeform 946"/>
          <p:cNvSpPr>
            <a:spLocks/>
          </p:cNvSpPr>
          <p:nvPr/>
        </p:nvSpPr>
        <p:spPr bwMode="auto">
          <a:xfrm>
            <a:off x="14678842" y="6400800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90" name="Freeform 947"/>
          <p:cNvSpPr>
            <a:spLocks noEditPoints="1"/>
          </p:cNvSpPr>
          <p:nvPr/>
        </p:nvSpPr>
        <p:spPr bwMode="auto">
          <a:xfrm>
            <a:off x="10616429" y="6167438"/>
            <a:ext cx="236538" cy="233363"/>
          </a:xfrm>
          <a:custGeom>
            <a:avLst/>
            <a:gdLst>
              <a:gd name="T0" fmla="*/ 29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29 w 57"/>
              <a:gd name="T23" fmla="*/ 56 h 56"/>
              <a:gd name="T24" fmla="*/ 49 w 57"/>
              <a:gd name="T25" fmla="*/ 48 h 56"/>
              <a:gd name="T26" fmla="*/ 49 w 57"/>
              <a:gd name="T27" fmla="*/ 48 h 56"/>
              <a:gd name="T28" fmla="*/ 57 w 57"/>
              <a:gd name="T29" fmla="*/ 28 h 56"/>
              <a:gd name="T30" fmla="*/ 49 w 57"/>
              <a:gd name="T31" fmla="*/ 8 h 56"/>
              <a:gd name="T32" fmla="*/ 29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3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91" name="Freeform 948"/>
          <p:cNvSpPr>
            <a:spLocks noEditPoints="1"/>
          </p:cNvSpPr>
          <p:nvPr/>
        </p:nvSpPr>
        <p:spPr bwMode="auto">
          <a:xfrm>
            <a:off x="10600554" y="6151563"/>
            <a:ext cx="268288" cy="265113"/>
          </a:xfrm>
          <a:custGeom>
            <a:avLst/>
            <a:gdLst>
              <a:gd name="T0" fmla="*/ 33 w 65"/>
              <a:gd name="T1" fmla="*/ 60 h 64"/>
              <a:gd name="T2" fmla="*/ 13 w 65"/>
              <a:gd name="T3" fmla="*/ 52 h 64"/>
              <a:gd name="T4" fmla="*/ 4 w 65"/>
              <a:gd name="T5" fmla="*/ 32 h 64"/>
              <a:gd name="T6" fmla="*/ 13 w 65"/>
              <a:gd name="T7" fmla="*/ 12 h 64"/>
              <a:gd name="T8" fmla="*/ 33 w 65"/>
              <a:gd name="T9" fmla="*/ 4 h 64"/>
              <a:gd name="T10" fmla="*/ 53 w 65"/>
              <a:gd name="T11" fmla="*/ 12 h 64"/>
              <a:gd name="T12" fmla="*/ 61 w 65"/>
              <a:gd name="T13" fmla="*/ 32 h 64"/>
              <a:gd name="T14" fmla="*/ 53 w 65"/>
              <a:gd name="T15" fmla="*/ 52 h 64"/>
              <a:gd name="T16" fmla="*/ 53 w 65"/>
              <a:gd name="T17" fmla="*/ 52 h 64"/>
              <a:gd name="T18" fmla="*/ 33 w 65"/>
              <a:gd name="T19" fmla="*/ 60 h 64"/>
              <a:gd name="T20" fmla="*/ 33 w 65"/>
              <a:gd name="T21" fmla="*/ 0 h 64"/>
              <a:gd name="T22" fmla="*/ 33 w 65"/>
              <a:gd name="T23" fmla="*/ 0 h 64"/>
              <a:gd name="T24" fmla="*/ 10 w 65"/>
              <a:gd name="T25" fmla="*/ 9 h 64"/>
              <a:gd name="T26" fmla="*/ 0 w 65"/>
              <a:gd name="T27" fmla="*/ 32 h 64"/>
              <a:gd name="T28" fmla="*/ 10 w 65"/>
              <a:gd name="T29" fmla="*/ 55 h 64"/>
              <a:gd name="T30" fmla="*/ 33 w 65"/>
              <a:gd name="T31" fmla="*/ 64 h 64"/>
              <a:gd name="T32" fmla="*/ 33 w 65"/>
              <a:gd name="T33" fmla="*/ 64 h 64"/>
              <a:gd name="T34" fmla="*/ 56 w 65"/>
              <a:gd name="T35" fmla="*/ 55 h 64"/>
              <a:gd name="T36" fmla="*/ 56 w 65"/>
              <a:gd name="T37" fmla="*/ 55 h 64"/>
              <a:gd name="T38" fmla="*/ 65 w 65"/>
              <a:gd name="T39" fmla="*/ 32 h 64"/>
              <a:gd name="T40" fmla="*/ 56 w 65"/>
              <a:gd name="T41" fmla="*/ 10 h 64"/>
              <a:gd name="T42" fmla="*/ 56 w 65"/>
              <a:gd name="T43" fmla="*/ 9 h 64"/>
              <a:gd name="T44" fmla="*/ 53 w 65"/>
              <a:gd name="T45" fmla="*/ 7 h 64"/>
              <a:gd name="T46" fmla="*/ 33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33" y="60"/>
                </a:moveTo>
                <a:cubicBezTo>
                  <a:pt x="25" y="60"/>
                  <a:pt x="18" y="58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47" y="58"/>
                  <a:pt x="40" y="60"/>
                  <a:pt x="33" y="60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8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62" y="48"/>
                  <a:pt x="65" y="40"/>
                  <a:pt x="65" y="32"/>
                </a:cubicBezTo>
                <a:cubicBezTo>
                  <a:pt x="65" y="24"/>
                  <a:pt x="62" y="16"/>
                  <a:pt x="56" y="10"/>
                </a:cubicBezTo>
                <a:cubicBezTo>
                  <a:pt x="56" y="10"/>
                  <a:pt x="56" y="9"/>
                  <a:pt x="56" y="9"/>
                </a:cubicBezTo>
                <a:cubicBezTo>
                  <a:pt x="55" y="8"/>
                  <a:pt x="54" y="8"/>
                  <a:pt x="53" y="7"/>
                </a:cubicBezTo>
                <a:cubicBezTo>
                  <a:pt x="47" y="2"/>
                  <a:pt x="40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92" name="Freeform 949"/>
          <p:cNvSpPr>
            <a:spLocks/>
          </p:cNvSpPr>
          <p:nvPr/>
        </p:nvSpPr>
        <p:spPr bwMode="auto">
          <a:xfrm>
            <a:off x="10649767" y="6205538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93" name="Freeform 950"/>
          <p:cNvSpPr>
            <a:spLocks noEditPoints="1"/>
          </p:cNvSpPr>
          <p:nvPr/>
        </p:nvSpPr>
        <p:spPr bwMode="auto">
          <a:xfrm>
            <a:off x="9936979" y="6565900"/>
            <a:ext cx="236538" cy="231775"/>
          </a:xfrm>
          <a:custGeom>
            <a:avLst/>
            <a:gdLst>
              <a:gd name="T0" fmla="*/ 29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29 w 57"/>
              <a:gd name="T23" fmla="*/ 56 h 56"/>
              <a:gd name="T24" fmla="*/ 49 w 57"/>
              <a:gd name="T25" fmla="*/ 48 h 56"/>
              <a:gd name="T26" fmla="*/ 49 w 57"/>
              <a:gd name="T27" fmla="*/ 48 h 56"/>
              <a:gd name="T28" fmla="*/ 57 w 57"/>
              <a:gd name="T29" fmla="*/ 28 h 56"/>
              <a:gd name="T30" fmla="*/ 49 w 57"/>
              <a:gd name="T31" fmla="*/ 8 h 56"/>
              <a:gd name="T32" fmla="*/ 29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3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49" y="48"/>
                  <a:pt x="49" y="48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94" name="Freeform 951"/>
          <p:cNvSpPr>
            <a:spLocks noEditPoints="1"/>
          </p:cNvSpPr>
          <p:nvPr/>
        </p:nvSpPr>
        <p:spPr bwMode="auto">
          <a:xfrm>
            <a:off x="9921104" y="6550025"/>
            <a:ext cx="268288" cy="265113"/>
          </a:xfrm>
          <a:custGeom>
            <a:avLst/>
            <a:gdLst>
              <a:gd name="T0" fmla="*/ 33 w 65"/>
              <a:gd name="T1" fmla="*/ 60 h 64"/>
              <a:gd name="T2" fmla="*/ 13 w 65"/>
              <a:gd name="T3" fmla="*/ 52 h 64"/>
              <a:gd name="T4" fmla="*/ 4 w 65"/>
              <a:gd name="T5" fmla="*/ 32 h 64"/>
              <a:gd name="T6" fmla="*/ 13 w 65"/>
              <a:gd name="T7" fmla="*/ 12 h 64"/>
              <a:gd name="T8" fmla="*/ 33 w 65"/>
              <a:gd name="T9" fmla="*/ 4 h 64"/>
              <a:gd name="T10" fmla="*/ 53 w 65"/>
              <a:gd name="T11" fmla="*/ 12 h 64"/>
              <a:gd name="T12" fmla="*/ 61 w 65"/>
              <a:gd name="T13" fmla="*/ 32 h 64"/>
              <a:gd name="T14" fmla="*/ 53 w 65"/>
              <a:gd name="T15" fmla="*/ 52 h 64"/>
              <a:gd name="T16" fmla="*/ 53 w 65"/>
              <a:gd name="T17" fmla="*/ 52 h 64"/>
              <a:gd name="T18" fmla="*/ 33 w 65"/>
              <a:gd name="T19" fmla="*/ 60 h 64"/>
              <a:gd name="T20" fmla="*/ 33 w 65"/>
              <a:gd name="T21" fmla="*/ 0 h 64"/>
              <a:gd name="T22" fmla="*/ 33 w 65"/>
              <a:gd name="T23" fmla="*/ 0 h 64"/>
              <a:gd name="T24" fmla="*/ 10 w 65"/>
              <a:gd name="T25" fmla="*/ 9 h 64"/>
              <a:gd name="T26" fmla="*/ 0 w 65"/>
              <a:gd name="T27" fmla="*/ 32 h 64"/>
              <a:gd name="T28" fmla="*/ 10 w 65"/>
              <a:gd name="T29" fmla="*/ 55 h 64"/>
              <a:gd name="T30" fmla="*/ 33 w 65"/>
              <a:gd name="T31" fmla="*/ 64 h 64"/>
              <a:gd name="T32" fmla="*/ 33 w 65"/>
              <a:gd name="T33" fmla="*/ 64 h 64"/>
              <a:gd name="T34" fmla="*/ 56 w 65"/>
              <a:gd name="T35" fmla="*/ 55 h 64"/>
              <a:gd name="T36" fmla="*/ 56 w 65"/>
              <a:gd name="T37" fmla="*/ 55 h 64"/>
              <a:gd name="T38" fmla="*/ 65 w 65"/>
              <a:gd name="T39" fmla="*/ 32 h 64"/>
              <a:gd name="T40" fmla="*/ 56 w 65"/>
              <a:gd name="T41" fmla="*/ 10 h 64"/>
              <a:gd name="T42" fmla="*/ 56 w 65"/>
              <a:gd name="T43" fmla="*/ 9 h 64"/>
              <a:gd name="T44" fmla="*/ 53 w 65"/>
              <a:gd name="T45" fmla="*/ 7 h 64"/>
              <a:gd name="T46" fmla="*/ 33 w 65"/>
              <a:gd name="T4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4">
                <a:moveTo>
                  <a:pt x="33" y="60"/>
                </a:moveTo>
                <a:cubicBezTo>
                  <a:pt x="25" y="60"/>
                  <a:pt x="18" y="58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53" y="52"/>
                  <a:pt x="53" y="52"/>
                  <a:pt x="53" y="52"/>
                </a:cubicBezTo>
                <a:cubicBezTo>
                  <a:pt x="47" y="58"/>
                  <a:pt x="40" y="60"/>
                  <a:pt x="33" y="60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8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62" y="48"/>
                  <a:pt x="65" y="40"/>
                  <a:pt x="65" y="32"/>
                </a:cubicBezTo>
                <a:cubicBezTo>
                  <a:pt x="65" y="24"/>
                  <a:pt x="62" y="16"/>
                  <a:pt x="56" y="10"/>
                </a:cubicBezTo>
                <a:cubicBezTo>
                  <a:pt x="56" y="10"/>
                  <a:pt x="56" y="9"/>
                  <a:pt x="56" y="9"/>
                </a:cubicBezTo>
                <a:cubicBezTo>
                  <a:pt x="55" y="8"/>
                  <a:pt x="54" y="8"/>
                  <a:pt x="53" y="7"/>
                </a:cubicBezTo>
                <a:cubicBezTo>
                  <a:pt x="47" y="2"/>
                  <a:pt x="40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95" name="Freeform 952"/>
          <p:cNvSpPr>
            <a:spLocks/>
          </p:cNvSpPr>
          <p:nvPr/>
        </p:nvSpPr>
        <p:spPr bwMode="auto">
          <a:xfrm>
            <a:off x="9970317" y="6604000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96" name="Freeform 953"/>
          <p:cNvSpPr>
            <a:spLocks noEditPoints="1"/>
          </p:cNvSpPr>
          <p:nvPr/>
        </p:nvSpPr>
        <p:spPr bwMode="auto">
          <a:xfrm>
            <a:off x="12046767" y="4618038"/>
            <a:ext cx="236538" cy="236538"/>
          </a:xfrm>
          <a:custGeom>
            <a:avLst/>
            <a:gdLst>
              <a:gd name="T0" fmla="*/ 29 w 57"/>
              <a:gd name="T1" fmla="*/ 47 h 57"/>
              <a:gd name="T2" fmla="*/ 16 w 57"/>
              <a:gd name="T3" fmla="*/ 42 h 57"/>
              <a:gd name="T4" fmla="*/ 16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9 h 57"/>
              <a:gd name="T18" fmla="*/ 0 w 57"/>
              <a:gd name="T19" fmla="*/ 29 h 57"/>
              <a:gd name="T20" fmla="*/ 9 w 57"/>
              <a:gd name="T21" fmla="*/ 49 h 57"/>
              <a:gd name="T22" fmla="*/ 29 w 57"/>
              <a:gd name="T23" fmla="*/ 57 h 57"/>
              <a:gd name="T24" fmla="*/ 49 w 57"/>
              <a:gd name="T25" fmla="*/ 49 h 57"/>
              <a:gd name="T26" fmla="*/ 49 w 57"/>
              <a:gd name="T27" fmla="*/ 49 h 57"/>
              <a:gd name="T28" fmla="*/ 57 w 57"/>
              <a:gd name="T29" fmla="*/ 29 h 57"/>
              <a:gd name="T30" fmla="*/ 49 w 57"/>
              <a:gd name="T31" fmla="*/ 9 h 57"/>
              <a:gd name="T32" fmla="*/ 29 w 57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6" y="42"/>
                </a:cubicBezTo>
                <a:cubicBezTo>
                  <a:pt x="8" y="35"/>
                  <a:pt x="8" y="23"/>
                  <a:pt x="16" y="15"/>
                </a:cubicBezTo>
                <a:cubicBezTo>
                  <a:pt x="19" y="12"/>
                  <a:pt x="24" y="10"/>
                  <a:pt x="29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5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9"/>
                </a:cubicBezTo>
                <a:cubicBezTo>
                  <a:pt x="3" y="14"/>
                  <a:pt x="0" y="21"/>
                  <a:pt x="0" y="29"/>
                </a:cubicBezTo>
                <a:cubicBezTo>
                  <a:pt x="0" y="36"/>
                  <a:pt x="3" y="43"/>
                  <a:pt x="9" y="49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97" name="Freeform 954"/>
          <p:cNvSpPr>
            <a:spLocks noEditPoints="1"/>
          </p:cNvSpPr>
          <p:nvPr/>
        </p:nvSpPr>
        <p:spPr bwMode="auto">
          <a:xfrm>
            <a:off x="12030892" y="4600575"/>
            <a:ext cx="268288" cy="269875"/>
          </a:xfrm>
          <a:custGeom>
            <a:avLst/>
            <a:gdLst>
              <a:gd name="T0" fmla="*/ 33 w 65"/>
              <a:gd name="T1" fmla="*/ 61 h 65"/>
              <a:gd name="T2" fmla="*/ 13 w 65"/>
              <a:gd name="T3" fmla="*/ 53 h 65"/>
              <a:gd name="T4" fmla="*/ 4 w 65"/>
              <a:gd name="T5" fmla="*/ 33 h 65"/>
              <a:gd name="T6" fmla="*/ 13 w 65"/>
              <a:gd name="T7" fmla="*/ 13 h 65"/>
              <a:gd name="T8" fmla="*/ 33 w 65"/>
              <a:gd name="T9" fmla="*/ 4 h 65"/>
              <a:gd name="T10" fmla="*/ 53 w 65"/>
              <a:gd name="T11" fmla="*/ 13 h 65"/>
              <a:gd name="T12" fmla="*/ 61 w 65"/>
              <a:gd name="T13" fmla="*/ 33 h 65"/>
              <a:gd name="T14" fmla="*/ 53 w 65"/>
              <a:gd name="T15" fmla="*/ 53 h 65"/>
              <a:gd name="T16" fmla="*/ 53 w 65"/>
              <a:gd name="T17" fmla="*/ 53 h 65"/>
              <a:gd name="T18" fmla="*/ 33 w 65"/>
              <a:gd name="T19" fmla="*/ 61 h 65"/>
              <a:gd name="T20" fmla="*/ 33 w 65"/>
              <a:gd name="T21" fmla="*/ 0 h 65"/>
              <a:gd name="T22" fmla="*/ 33 w 65"/>
              <a:gd name="T23" fmla="*/ 0 h 65"/>
              <a:gd name="T24" fmla="*/ 10 w 65"/>
              <a:gd name="T25" fmla="*/ 10 h 65"/>
              <a:gd name="T26" fmla="*/ 0 w 65"/>
              <a:gd name="T27" fmla="*/ 33 h 65"/>
              <a:gd name="T28" fmla="*/ 10 w 65"/>
              <a:gd name="T29" fmla="*/ 55 h 65"/>
              <a:gd name="T30" fmla="*/ 33 w 65"/>
              <a:gd name="T31" fmla="*/ 65 h 65"/>
              <a:gd name="T32" fmla="*/ 33 w 65"/>
              <a:gd name="T33" fmla="*/ 65 h 65"/>
              <a:gd name="T34" fmla="*/ 56 w 65"/>
              <a:gd name="T35" fmla="*/ 55 h 65"/>
              <a:gd name="T36" fmla="*/ 56 w 65"/>
              <a:gd name="T37" fmla="*/ 55 h 65"/>
              <a:gd name="T38" fmla="*/ 65 w 65"/>
              <a:gd name="T39" fmla="*/ 33 h 65"/>
              <a:gd name="T40" fmla="*/ 63 w 65"/>
              <a:gd name="T41" fmla="*/ 21 h 65"/>
              <a:gd name="T42" fmla="*/ 61 w 65"/>
              <a:gd name="T43" fmla="*/ 17 h 65"/>
              <a:gd name="T44" fmla="*/ 56 w 65"/>
              <a:gd name="T45" fmla="*/ 10 h 65"/>
              <a:gd name="T46" fmla="*/ 50 w 65"/>
              <a:gd name="T47" fmla="*/ 5 h 65"/>
              <a:gd name="T48" fmla="*/ 46 w 65"/>
              <a:gd name="T49" fmla="*/ 3 h 65"/>
              <a:gd name="T50" fmla="*/ 33 w 65"/>
              <a:gd name="T5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5">
                <a:moveTo>
                  <a:pt x="33" y="61"/>
                </a:moveTo>
                <a:cubicBezTo>
                  <a:pt x="25" y="61"/>
                  <a:pt x="18" y="58"/>
                  <a:pt x="13" y="53"/>
                </a:cubicBezTo>
                <a:cubicBezTo>
                  <a:pt x="7" y="47"/>
                  <a:pt x="4" y="40"/>
                  <a:pt x="4" y="33"/>
                </a:cubicBezTo>
                <a:cubicBezTo>
                  <a:pt x="4" y="25"/>
                  <a:pt x="7" y="18"/>
                  <a:pt x="13" y="13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3"/>
                </a:cubicBezTo>
                <a:cubicBezTo>
                  <a:pt x="58" y="18"/>
                  <a:pt x="61" y="25"/>
                  <a:pt x="61" y="33"/>
                </a:cubicBezTo>
                <a:cubicBezTo>
                  <a:pt x="61" y="40"/>
                  <a:pt x="58" y="47"/>
                  <a:pt x="53" y="53"/>
                </a:cubicBezTo>
                <a:cubicBezTo>
                  <a:pt x="53" y="53"/>
                  <a:pt x="53" y="53"/>
                  <a:pt x="53" y="53"/>
                </a:cubicBezTo>
                <a:cubicBezTo>
                  <a:pt x="47" y="58"/>
                  <a:pt x="40" y="61"/>
                  <a:pt x="33" y="61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10"/>
                </a:cubicBezTo>
                <a:cubicBezTo>
                  <a:pt x="4" y="16"/>
                  <a:pt x="0" y="24"/>
                  <a:pt x="0" y="33"/>
                </a:cubicBezTo>
                <a:cubicBezTo>
                  <a:pt x="0" y="41"/>
                  <a:pt x="4" y="49"/>
                  <a:pt x="10" y="55"/>
                </a:cubicBezTo>
                <a:cubicBezTo>
                  <a:pt x="16" y="62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6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62" y="49"/>
                  <a:pt x="65" y="41"/>
                  <a:pt x="65" y="33"/>
                </a:cubicBezTo>
                <a:cubicBezTo>
                  <a:pt x="65" y="29"/>
                  <a:pt x="64" y="25"/>
                  <a:pt x="63" y="21"/>
                </a:cubicBezTo>
                <a:cubicBezTo>
                  <a:pt x="62" y="20"/>
                  <a:pt x="62" y="18"/>
                  <a:pt x="61" y="17"/>
                </a:cubicBezTo>
                <a:cubicBezTo>
                  <a:pt x="60" y="14"/>
                  <a:pt x="58" y="12"/>
                  <a:pt x="56" y="10"/>
                </a:cubicBezTo>
                <a:cubicBezTo>
                  <a:pt x="54" y="8"/>
                  <a:pt x="52" y="7"/>
                  <a:pt x="50" y="5"/>
                </a:cubicBezTo>
                <a:cubicBezTo>
                  <a:pt x="49" y="5"/>
                  <a:pt x="48" y="4"/>
                  <a:pt x="46" y="3"/>
                </a:cubicBezTo>
                <a:cubicBezTo>
                  <a:pt x="42" y="1"/>
                  <a:pt x="37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98" name="Freeform 955"/>
          <p:cNvSpPr>
            <a:spLocks/>
          </p:cNvSpPr>
          <p:nvPr/>
        </p:nvSpPr>
        <p:spPr bwMode="auto">
          <a:xfrm>
            <a:off x="12080104" y="4659313"/>
            <a:ext cx="169863" cy="152400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99" name="Freeform 956"/>
          <p:cNvSpPr>
            <a:spLocks noEditPoints="1"/>
          </p:cNvSpPr>
          <p:nvPr/>
        </p:nvSpPr>
        <p:spPr bwMode="auto">
          <a:xfrm>
            <a:off x="12183292" y="1665288"/>
            <a:ext cx="236538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8 w 57"/>
              <a:gd name="T15" fmla="*/ 0 h 57"/>
              <a:gd name="T16" fmla="*/ 8 w 57"/>
              <a:gd name="T17" fmla="*/ 8 h 57"/>
              <a:gd name="T18" fmla="*/ 8 w 57"/>
              <a:gd name="T19" fmla="*/ 8 h 57"/>
              <a:gd name="T20" fmla="*/ 0 w 57"/>
              <a:gd name="T21" fmla="*/ 28 h 57"/>
              <a:gd name="T22" fmla="*/ 8 w 57"/>
              <a:gd name="T23" fmla="*/ 49 h 57"/>
              <a:gd name="T24" fmla="*/ 29 w 57"/>
              <a:gd name="T25" fmla="*/ 57 h 57"/>
              <a:gd name="T26" fmla="*/ 49 w 57"/>
              <a:gd name="T27" fmla="*/ 49 h 57"/>
              <a:gd name="T28" fmla="*/ 57 w 57"/>
              <a:gd name="T29" fmla="*/ 29 h 57"/>
              <a:gd name="T30" fmla="*/ 49 w 57"/>
              <a:gd name="T31" fmla="*/ 8 h 57"/>
              <a:gd name="T32" fmla="*/ 28 w 57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3"/>
                  <a:pt x="15" y="15"/>
                </a:cubicBezTo>
                <a:cubicBezTo>
                  <a:pt x="19" y="12"/>
                  <a:pt x="24" y="10"/>
                  <a:pt x="29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8" y="49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8"/>
                </a:cubicBezTo>
                <a:cubicBezTo>
                  <a:pt x="43" y="3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00" name="Freeform 957"/>
          <p:cNvSpPr>
            <a:spLocks noEditPoints="1"/>
          </p:cNvSpPr>
          <p:nvPr/>
        </p:nvSpPr>
        <p:spPr bwMode="auto">
          <a:xfrm>
            <a:off x="12167417" y="1649413"/>
            <a:ext cx="268288" cy="269875"/>
          </a:xfrm>
          <a:custGeom>
            <a:avLst/>
            <a:gdLst>
              <a:gd name="T0" fmla="*/ 12 w 65"/>
              <a:gd name="T1" fmla="*/ 12 h 65"/>
              <a:gd name="T2" fmla="*/ 32 w 65"/>
              <a:gd name="T3" fmla="*/ 4 h 65"/>
              <a:gd name="T4" fmla="*/ 53 w 65"/>
              <a:gd name="T5" fmla="*/ 12 h 65"/>
              <a:gd name="T6" fmla="*/ 61 w 65"/>
              <a:gd name="T7" fmla="*/ 33 h 65"/>
              <a:gd name="T8" fmla="*/ 53 w 65"/>
              <a:gd name="T9" fmla="*/ 53 h 65"/>
              <a:gd name="T10" fmla="*/ 33 w 65"/>
              <a:gd name="T11" fmla="*/ 61 h 65"/>
              <a:gd name="T12" fmla="*/ 12 w 65"/>
              <a:gd name="T13" fmla="*/ 53 h 65"/>
              <a:gd name="T14" fmla="*/ 4 w 65"/>
              <a:gd name="T15" fmla="*/ 32 h 65"/>
              <a:gd name="T16" fmla="*/ 12 w 65"/>
              <a:gd name="T17" fmla="*/ 12 h 65"/>
              <a:gd name="T18" fmla="*/ 12 w 65"/>
              <a:gd name="T19" fmla="*/ 12 h 65"/>
              <a:gd name="T20" fmla="*/ 33 w 65"/>
              <a:gd name="T21" fmla="*/ 0 h 65"/>
              <a:gd name="T22" fmla="*/ 32 w 65"/>
              <a:gd name="T23" fmla="*/ 0 h 65"/>
              <a:gd name="T24" fmla="*/ 31 w 65"/>
              <a:gd name="T25" fmla="*/ 0 h 65"/>
              <a:gd name="T26" fmla="*/ 24 w 65"/>
              <a:gd name="T27" fmla="*/ 1 h 65"/>
              <a:gd name="T28" fmla="*/ 20 w 65"/>
              <a:gd name="T29" fmla="*/ 3 h 65"/>
              <a:gd name="T30" fmla="*/ 10 w 65"/>
              <a:gd name="T31" fmla="*/ 10 h 65"/>
              <a:gd name="T32" fmla="*/ 10 w 65"/>
              <a:gd name="T33" fmla="*/ 10 h 65"/>
              <a:gd name="T34" fmla="*/ 0 w 65"/>
              <a:gd name="T35" fmla="*/ 32 h 65"/>
              <a:gd name="T36" fmla="*/ 10 w 65"/>
              <a:gd name="T37" fmla="*/ 55 h 65"/>
              <a:gd name="T38" fmla="*/ 32 w 65"/>
              <a:gd name="T39" fmla="*/ 65 h 65"/>
              <a:gd name="T40" fmla="*/ 33 w 65"/>
              <a:gd name="T41" fmla="*/ 65 h 65"/>
              <a:gd name="T42" fmla="*/ 55 w 65"/>
              <a:gd name="T43" fmla="*/ 55 h 65"/>
              <a:gd name="T44" fmla="*/ 65 w 65"/>
              <a:gd name="T45" fmla="*/ 33 h 65"/>
              <a:gd name="T46" fmla="*/ 55 w 65"/>
              <a:gd name="T47" fmla="*/ 10 h 65"/>
              <a:gd name="T48" fmla="*/ 35 w 65"/>
              <a:gd name="T49" fmla="*/ 0 h 65"/>
              <a:gd name="T50" fmla="*/ 33 w 65"/>
              <a:gd name="T5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5">
                <a:moveTo>
                  <a:pt x="12" y="12"/>
                </a:moveTo>
                <a:cubicBezTo>
                  <a:pt x="18" y="7"/>
                  <a:pt x="25" y="4"/>
                  <a:pt x="32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8" y="18"/>
                  <a:pt x="61" y="25"/>
                  <a:pt x="61" y="33"/>
                </a:cubicBezTo>
                <a:cubicBezTo>
                  <a:pt x="61" y="40"/>
                  <a:pt x="58" y="47"/>
                  <a:pt x="53" y="53"/>
                </a:cubicBezTo>
                <a:cubicBezTo>
                  <a:pt x="47" y="58"/>
                  <a:pt x="40" y="61"/>
                  <a:pt x="33" y="61"/>
                </a:cubicBezTo>
                <a:cubicBezTo>
                  <a:pt x="25" y="61"/>
                  <a:pt x="18" y="58"/>
                  <a:pt x="12" y="53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3" y="0"/>
                </a:moveTo>
                <a:cubicBezTo>
                  <a:pt x="33" y="0"/>
                  <a:pt x="33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29" y="0"/>
                  <a:pt x="26" y="1"/>
                  <a:pt x="24" y="1"/>
                </a:cubicBezTo>
                <a:cubicBezTo>
                  <a:pt x="22" y="2"/>
                  <a:pt x="21" y="2"/>
                  <a:pt x="20" y="3"/>
                </a:cubicBezTo>
                <a:cubicBezTo>
                  <a:pt x="16" y="4"/>
                  <a:pt x="13" y="7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1"/>
                  <a:pt x="3" y="49"/>
                  <a:pt x="10" y="55"/>
                </a:cubicBezTo>
                <a:cubicBezTo>
                  <a:pt x="16" y="62"/>
                  <a:pt x="24" y="65"/>
                  <a:pt x="32" y="65"/>
                </a:cubicBezTo>
                <a:cubicBezTo>
                  <a:pt x="32" y="65"/>
                  <a:pt x="33" y="65"/>
                  <a:pt x="33" y="65"/>
                </a:cubicBezTo>
                <a:cubicBezTo>
                  <a:pt x="41" y="65"/>
                  <a:pt x="49" y="62"/>
                  <a:pt x="55" y="55"/>
                </a:cubicBezTo>
                <a:cubicBezTo>
                  <a:pt x="62" y="49"/>
                  <a:pt x="65" y="41"/>
                  <a:pt x="65" y="33"/>
                </a:cubicBezTo>
                <a:cubicBezTo>
                  <a:pt x="65" y="24"/>
                  <a:pt x="62" y="16"/>
                  <a:pt x="55" y="10"/>
                </a:cubicBezTo>
                <a:cubicBezTo>
                  <a:pt x="50" y="4"/>
                  <a:pt x="43" y="1"/>
                  <a:pt x="35" y="0"/>
                </a:cubicBezTo>
                <a:cubicBezTo>
                  <a:pt x="34" y="0"/>
                  <a:pt x="33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01" name="Freeform 958"/>
          <p:cNvSpPr>
            <a:spLocks/>
          </p:cNvSpPr>
          <p:nvPr/>
        </p:nvSpPr>
        <p:spPr bwMode="auto">
          <a:xfrm>
            <a:off x="12216629" y="1706563"/>
            <a:ext cx="169863" cy="153988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02" name="Freeform 959"/>
          <p:cNvSpPr>
            <a:spLocks noEditPoints="1"/>
          </p:cNvSpPr>
          <p:nvPr/>
        </p:nvSpPr>
        <p:spPr bwMode="auto">
          <a:xfrm>
            <a:off x="14691542" y="93663"/>
            <a:ext cx="236538" cy="236538"/>
          </a:xfrm>
          <a:custGeom>
            <a:avLst/>
            <a:gdLst>
              <a:gd name="T0" fmla="*/ 29 w 57"/>
              <a:gd name="T1" fmla="*/ 47 h 57"/>
              <a:gd name="T2" fmla="*/ 16 w 57"/>
              <a:gd name="T3" fmla="*/ 42 h 57"/>
              <a:gd name="T4" fmla="*/ 16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9 w 57"/>
              <a:gd name="T19" fmla="*/ 8 h 57"/>
              <a:gd name="T20" fmla="*/ 0 w 57"/>
              <a:gd name="T21" fmla="*/ 28 h 57"/>
              <a:gd name="T22" fmla="*/ 9 w 57"/>
              <a:gd name="T23" fmla="*/ 49 h 57"/>
              <a:gd name="T24" fmla="*/ 29 w 57"/>
              <a:gd name="T25" fmla="*/ 57 h 57"/>
              <a:gd name="T26" fmla="*/ 49 w 57"/>
              <a:gd name="T27" fmla="*/ 49 h 57"/>
              <a:gd name="T28" fmla="*/ 57 w 57"/>
              <a:gd name="T29" fmla="*/ 28 h 57"/>
              <a:gd name="T30" fmla="*/ 49 w 57"/>
              <a:gd name="T31" fmla="*/ 8 h 57"/>
              <a:gd name="T32" fmla="*/ 29 w 57"/>
              <a:gd name="T33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6" y="42"/>
                </a:cubicBezTo>
                <a:cubicBezTo>
                  <a:pt x="8" y="34"/>
                  <a:pt x="8" y="23"/>
                  <a:pt x="16" y="15"/>
                </a:cubicBezTo>
                <a:cubicBezTo>
                  <a:pt x="19" y="12"/>
                  <a:pt x="24" y="10"/>
                  <a:pt x="29" y="10"/>
                </a:cubicBezTo>
                <a:cubicBezTo>
                  <a:pt x="34" y="10"/>
                  <a:pt x="38" y="12"/>
                  <a:pt x="42" y="15"/>
                </a:cubicBezTo>
                <a:cubicBezTo>
                  <a:pt x="49" y="23"/>
                  <a:pt x="49" y="34"/>
                  <a:pt x="42" y="42"/>
                </a:cubicBezTo>
                <a:cubicBezTo>
                  <a:pt x="38" y="45"/>
                  <a:pt x="34" y="47"/>
                  <a:pt x="29" y="47"/>
                </a:cubicBezTo>
                <a:moveTo>
                  <a:pt x="29" y="0"/>
                </a:moveTo>
                <a:cubicBezTo>
                  <a:pt x="22" y="0"/>
                  <a:pt x="14" y="3"/>
                  <a:pt x="9" y="8"/>
                </a:cubicBezTo>
                <a:cubicBezTo>
                  <a:pt x="9" y="8"/>
                  <a:pt x="9" y="8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9"/>
                </a:cubicBezTo>
                <a:cubicBezTo>
                  <a:pt x="14" y="54"/>
                  <a:pt x="22" y="57"/>
                  <a:pt x="29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03" name="Freeform 960"/>
          <p:cNvSpPr>
            <a:spLocks noEditPoints="1"/>
          </p:cNvSpPr>
          <p:nvPr/>
        </p:nvSpPr>
        <p:spPr bwMode="auto">
          <a:xfrm>
            <a:off x="14674079" y="77788"/>
            <a:ext cx="269875" cy="269875"/>
          </a:xfrm>
          <a:custGeom>
            <a:avLst/>
            <a:gdLst>
              <a:gd name="T0" fmla="*/ 13 w 65"/>
              <a:gd name="T1" fmla="*/ 12 h 65"/>
              <a:gd name="T2" fmla="*/ 33 w 65"/>
              <a:gd name="T3" fmla="*/ 4 h 65"/>
              <a:gd name="T4" fmla="*/ 53 w 65"/>
              <a:gd name="T5" fmla="*/ 12 h 65"/>
              <a:gd name="T6" fmla="*/ 61 w 65"/>
              <a:gd name="T7" fmla="*/ 32 h 65"/>
              <a:gd name="T8" fmla="*/ 53 w 65"/>
              <a:gd name="T9" fmla="*/ 53 h 65"/>
              <a:gd name="T10" fmla="*/ 33 w 65"/>
              <a:gd name="T11" fmla="*/ 61 h 65"/>
              <a:gd name="T12" fmla="*/ 13 w 65"/>
              <a:gd name="T13" fmla="*/ 53 h 65"/>
              <a:gd name="T14" fmla="*/ 4 w 65"/>
              <a:gd name="T15" fmla="*/ 32 h 65"/>
              <a:gd name="T16" fmla="*/ 13 w 65"/>
              <a:gd name="T17" fmla="*/ 12 h 65"/>
              <a:gd name="T18" fmla="*/ 13 w 65"/>
              <a:gd name="T19" fmla="*/ 12 h 65"/>
              <a:gd name="T20" fmla="*/ 33 w 65"/>
              <a:gd name="T21" fmla="*/ 0 h 65"/>
              <a:gd name="T22" fmla="*/ 33 w 65"/>
              <a:gd name="T23" fmla="*/ 0 h 65"/>
              <a:gd name="T24" fmla="*/ 10 w 65"/>
              <a:gd name="T25" fmla="*/ 10 h 65"/>
              <a:gd name="T26" fmla="*/ 10 w 65"/>
              <a:gd name="T27" fmla="*/ 10 h 65"/>
              <a:gd name="T28" fmla="*/ 2 w 65"/>
              <a:gd name="T29" fmla="*/ 24 h 65"/>
              <a:gd name="T30" fmla="*/ 1 w 65"/>
              <a:gd name="T31" fmla="*/ 28 h 65"/>
              <a:gd name="T32" fmla="*/ 0 w 65"/>
              <a:gd name="T33" fmla="*/ 32 h 65"/>
              <a:gd name="T34" fmla="*/ 10 w 65"/>
              <a:gd name="T35" fmla="*/ 55 h 65"/>
              <a:gd name="T36" fmla="*/ 33 w 65"/>
              <a:gd name="T37" fmla="*/ 65 h 65"/>
              <a:gd name="T38" fmla="*/ 33 w 65"/>
              <a:gd name="T39" fmla="*/ 65 h 65"/>
              <a:gd name="T40" fmla="*/ 56 w 65"/>
              <a:gd name="T41" fmla="*/ 55 h 65"/>
              <a:gd name="T42" fmla="*/ 65 w 65"/>
              <a:gd name="T43" fmla="*/ 32 h 65"/>
              <a:gd name="T44" fmla="*/ 56 w 65"/>
              <a:gd name="T45" fmla="*/ 10 h 65"/>
              <a:gd name="T46" fmla="*/ 33 w 65"/>
              <a:gd name="T47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5" h="65">
                <a:moveTo>
                  <a:pt x="13" y="12"/>
                </a:moveTo>
                <a:cubicBezTo>
                  <a:pt x="18" y="7"/>
                  <a:pt x="26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3"/>
                </a:cubicBezTo>
                <a:cubicBezTo>
                  <a:pt x="47" y="58"/>
                  <a:pt x="40" y="61"/>
                  <a:pt x="33" y="61"/>
                </a:cubicBezTo>
                <a:cubicBezTo>
                  <a:pt x="26" y="61"/>
                  <a:pt x="18" y="58"/>
                  <a:pt x="13" y="53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3" y="12"/>
                  <a:pt x="13" y="12"/>
                  <a:pt x="13" y="12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6" y="3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6" y="14"/>
                  <a:pt x="3" y="19"/>
                  <a:pt x="2" y="24"/>
                </a:cubicBezTo>
                <a:cubicBezTo>
                  <a:pt x="1" y="25"/>
                  <a:pt x="1" y="27"/>
                  <a:pt x="1" y="28"/>
                </a:cubicBezTo>
                <a:cubicBezTo>
                  <a:pt x="1" y="29"/>
                  <a:pt x="0" y="31"/>
                  <a:pt x="0" y="32"/>
                </a:cubicBezTo>
                <a:cubicBezTo>
                  <a:pt x="0" y="41"/>
                  <a:pt x="4" y="49"/>
                  <a:pt x="10" y="55"/>
                </a:cubicBezTo>
                <a:cubicBezTo>
                  <a:pt x="16" y="62"/>
                  <a:pt x="25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6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24"/>
                  <a:pt x="62" y="16"/>
                  <a:pt x="56" y="10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04" name="Freeform 961"/>
          <p:cNvSpPr>
            <a:spLocks/>
          </p:cNvSpPr>
          <p:nvPr/>
        </p:nvSpPr>
        <p:spPr bwMode="auto">
          <a:xfrm>
            <a:off x="14724879" y="136525"/>
            <a:ext cx="169863" cy="152400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05" name="Freeform 962"/>
          <p:cNvSpPr>
            <a:spLocks noEditPoints="1"/>
          </p:cNvSpPr>
          <p:nvPr/>
        </p:nvSpPr>
        <p:spPr bwMode="auto">
          <a:xfrm>
            <a:off x="11105379" y="3005138"/>
            <a:ext cx="236538" cy="231775"/>
          </a:xfrm>
          <a:custGeom>
            <a:avLst/>
            <a:gdLst>
              <a:gd name="T0" fmla="*/ 28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8 w 57"/>
              <a:gd name="T7" fmla="*/ 9 h 56"/>
              <a:gd name="T8" fmla="*/ 41 w 57"/>
              <a:gd name="T9" fmla="*/ 15 h 56"/>
              <a:gd name="T10" fmla="*/ 41 w 57"/>
              <a:gd name="T11" fmla="*/ 41 h 56"/>
              <a:gd name="T12" fmla="*/ 28 w 57"/>
              <a:gd name="T13" fmla="*/ 47 h 56"/>
              <a:gd name="T14" fmla="*/ 28 w 57"/>
              <a:gd name="T15" fmla="*/ 0 h 56"/>
              <a:gd name="T16" fmla="*/ 8 w 57"/>
              <a:gd name="T17" fmla="*/ 8 h 56"/>
              <a:gd name="T18" fmla="*/ 8 w 57"/>
              <a:gd name="T19" fmla="*/ 8 h 56"/>
              <a:gd name="T20" fmla="*/ 0 w 57"/>
              <a:gd name="T21" fmla="*/ 28 h 56"/>
              <a:gd name="T22" fmla="*/ 8 w 57"/>
              <a:gd name="T23" fmla="*/ 48 h 56"/>
              <a:gd name="T24" fmla="*/ 28 w 57"/>
              <a:gd name="T25" fmla="*/ 56 h 56"/>
              <a:gd name="T26" fmla="*/ 48 w 57"/>
              <a:gd name="T27" fmla="*/ 48 h 56"/>
              <a:gd name="T28" fmla="*/ 57 w 57"/>
              <a:gd name="T29" fmla="*/ 28 h 56"/>
              <a:gd name="T30" fmla="*/ 48 w 57"/>
              <a:gd name="T31" fmla="*/ 8 h 56"/>
              <a:gd name="T32" fmla="*/ 28 w 57"/>
              <a:gd name="T33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7" h="56">
                <a:moveTo>
                  <a:pt x="28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8" y="8"/>
                  <a:pt x="8" y="8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6" y="56"/>
                  <a:pt x="43" y="54"/>
                  <a:pt x="48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8" y="8"/>
                </a:cubicBezTo>
                <a:cubicBezTo>
                  <a:pt x="43" y="2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06" name="Freeform 963"/>
          <p:cNvSpPr>
            <a:spLocks noEditPoints="1"/>
          </p:cNvSpPr>
          <p:nvPr/>
        </p:nvSpPr>
        <p:spPr bwMode="auto">
          <a:xfrm>
            <a:off x="11089504" y="2987675"/>
            <a:ext cx="269875" cy="266700"/>
          </a:xfrm>
          <a:custGeom>
            <a:avLst/>
            <a:gdLst>
              <a:gd name="T0" fmla="*/ 12 w 65"/>
              <a:gd name="T1" fmla="*/ 12 h 64"/>
              <a:gd name="T2" fmla="*/ 32 w 65"/>
              <a:gd name="T3" fmla="*/ 4 h 64"/>
              <a:gd name="T4" fmla="*/ 52 w 65"/>
              <a:gd name="T5" fmla="*/ 12 h 64"/>
              <a:gd name="T6" fmla="*/ 61 w 65"/>
              <a:gd name="T7" fmla="*/ 32 h 64"/>
              <a:gd name="T8" fmla="*/ 52 w 65"/>
              <a:gd name="T9" fmla="*/ 52 h 64"/>
              <a:gd name="T10" fmla="*/ 32 w 65"/>
              <a:gd name="T11" fmla="*/ 60 h 64"/>
              <a:gd name="T12" fmla="*/ 12 w 65"/>
              <a:gd name="T13" fmla="*/ 52 h 64"/>
              <a:gd name="T14" fmla="*/ 4 w 65"/>
              <a:gd name="T15" fmla="*/ 32 h 64"/>
              <a:gd name="T16" fmla="*/ 12 w 65"/>
              <a:gd name="T17" fmla="*/ 12 h 64"/>
              <a:gd name="T18" fmla="*/ 12 w 65"/>
              <a:gd name="T19" fmla="*/ 12 h 64"/>
              <a:gd name="T20" fmla="*/ 32 w 65"/>
              <a:gd name="T21" fmla="*/ 0 h 64"/>
              <a:gd name="T22" fmla="*/ 32 w 65"/>
              <a:gd name="T23" fmla="*/ 0 h 64"/>
              <a:gd name="T24" fmla="*/ 9 w 65"/>
              <a:gd name="T25" fmla="*/ 9 h 64"/>
              <a:gd name="T26" fmla="*/ 9 w 65"/>
              <a:gd name="T27" fmla="*/ 9 h 64"/>
              <a:gd name="T28" fmla="*/ 9 w 65"/>
              <a:gd name="T29" fmla="*/ 9 h 64"/>
              <a:gd name="T30" fmla="*/ 9 w 65"/>
              <a:gd name="T31" fmla="*/ 9 h 64"/>
              <a:gd name="T32" fmla="*/ 9 w 65"/>
              <a:gd name="T33" fmla="*/ 9 h 64"/>
              <a:gd name="T34" fmla="*/ 0 w 65"/>
              <a:gd name="T35" fmla="*/ 32 h 64"/>
              <a:gd name="T36" fmla="*/ 9 w 65"/>
              <a:gd name="T37" fmla="*/ 55 h 64"/>
              <a:gd name="T38" fmla="*/ 32 w 65"/>
              <a:gd name="T39" fmla="*/ 64 h 64"/>
              <a:gd name="T40" fmla="*/ 32 w 65"/>
              <a:gd name="T41" fmla="*/ 64 h 64"/>
              <a:gd name="T42" fmla="*/ 55 w 65"/>
              <a:gd name="T43" fmla="*/ 55 h 64"/>
              <a:gd name="T44" fmla="*/ 63 w 65"/>
              <a:gd name="T45" fmla="*/ 41 h 64"/>
              <a:gd name="T46" fmla="*/ 64 w 65"/>
              <a:gd name="T47" fmla="*/ 37 h 64"/>
              <a:gd name="T48" fmla="*/ 65 w 65"/>
              <a:gd name="T49" fmla="*/ 32 h 64"/>
              <a:gd name="T50" fmla="*/ 65 w 65"/>
              <a:gd name="T51" fmla="*/ 31 h 64"/>
              <a:gd name="T52" fmla="*/ 64 w 65"/>
              <a:gd name="T53" fmla="*/ 27 h 64"/>
              <a:gd name="T54" fmla="*/ 55 w 65"/>
              <a:gd name="T55" fmla="*/ 9 h 64"/>
              <a:gd name="T56" fmla="*/ 32 w 65"/>
              <a:gd name="T5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5" h="64">
                <a:moveTo>
                  <a:pt x="12" y="12"/>
                </a:moveTo>
                <a:cubicBezTo>
                  <a:pt x="18" y="6"/>
                  <a:pt x="25" y="4"/>
                  <a:pt x="32" y="4"/>
                </a:cubicBezTo>
                <a:cubicBezTo>
                  <a:pt x="40" y="4"/>
                  <a:pt x="47" y="6"/>
                  <a:pt x="52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2" y="52"/>
                </a:cubicBezTo>
                <a:cubicBezTo>
                  <a:pt x="47" y="58"/>
                  <a:pt x="40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2" y="12"/>
                  <a:pt x="12" y="12"/>
                  <a:pt x="12" y="12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9"/>
                  <a:pt x="9" y="9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8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59" y="51"/>
                  <a:pt x="62" y="46"/>
                  <a:pt x="63" y="41"/>
                </a:cubicBezTo>
                <a:cubicBezTo>
                  <a:pt x="64" y="40"/>
                  <a:pt x="64" y="39"/>
                  <a:pt x="64" y="37"/>
                </a:cubicBezTo>
                <a:cubicBezTo>
                  <a:pt x="64" y="36"/>
                  <a:pt x="65" y="34"/>
                  <a:pt x="65" y="32"/>
                </a:cubicBezTo>
                <a:cubicBezTo>
                  <a:pt x="65" y="32"/>
                  <a:pt x="65" y="31"/>
                  <a:pt x="65" y="31"/>
                </a:cubicBezTo>
                <a:cubicBezTo>
                  <a:pt x="65" y="30"/>
                  <a:pt x="64" y="28"/>
                  <a:pt x="64" y="27"/>
                </a:cubicBezTo>
                <a:cubicBezTo>
                  <a:pt x="63" y="20"/>
                  <a:pt x="60" y="14"/>
                  <a:pt x="55" y="9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07" name="Freeform 964"/>
          <p:cNvSpPr>
            <a:spLocks/>
          </p:cNvSpPr>
          <p:nvPr/>
        </p:nvSpPr>
        <p:spPr bwMode="auto">
          <a:xfrm>
            <a:off x="11138717" y="3041650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79" name="Freeform 1237"/>
          <p:cNvSpPr>
            <a:spLocks noEditPoints="1"/>
          </p:cNvSpPr>
          <p:nvPr/>
        </p:nvSpPr>
        <p:spPr bwMode="auto">
          <a:xfrm>
            <a:off x="5890828" y="-2899574"/>
            <a:ext cx="165100" cy="169863"/>
          </a:xfrm>
          <a:custGeom>
            <a:avLst/>
            <a:gdLst>
              <a:gd name="T0" fmla="*/ 40 w 40"/>
              <a:gd name="T1" fmla="*/ 20 h 41"/>
              <a:gd name="T2" fmla="*/ 38 w 40"/>
              <a:gd name="T3" fmla="*/ 20 h 41"/>
              <a:gd name="T4" fmla="*/ 37 w 40"/>
              <a:gd name="T5" fmla="*/ 20 h 41"/>
              <a:gd name="T6" fmla="*/ 20 w 40"/>
              <a:gd name="T7" fmla="*/ 37 h 41"/>
              <a:gd name="T8" fmla="*/ 20 w 40"/>
              <a:gd name="T9" fmla="*/ 37 h 41"/>
              <a:gd name="T10" fmla="*/ 19 w 40"/>
              <a:gd name="T11" fmla="*/ 37 h 41"/>
              <a:gd name="T12" fmla="*/ 3 w 40"/>
              <a:gd name="T13" fmla="*/ 20 h 41"/>
              <a:gd name="T14" fmla="*/ 3 w 40"/>
              <a:gd name="T15" fmla="*/ 20 h 41"/>
              <a:gd name="T16" fmla="*/ 2 w 40"/>
              <a:gd name="T17" fmla="*/ 20 h 41"/>
              <a:gd name="T18" fmla="*/ 0 w 40"/>
              <a:gd name="T19" fmla="*/ 20 h 41"/>
              <a:gd name="T20" fmla="*/ 5 w 40"/>
              <a:gd name="T21" fmla="*/ 34 h 41"/>
              <a:gd name="T22" fmla="*/ 8 w 40"/>
              <a:gd name="T23" fmla="*/ 37 h 41"/>
              <a:gd name="T24" fmla="*/ 20 w 40"/>
              <a:gd name="T25" fmla="*/ 41 h 41"/>
              <a:gd name="T26" fmla="*/ 31 w 40"/>
              <a:gd name="T27" fmla="*/ 37 h 41"/>
              <a:gd name="T28" fmla="*/ 34 w 40"/>
              <a:gd name="T29" fmla="*/ 34 h 41"/>
              <a:gd name="T30" fmla="*/ 40 w 40"/>
              <a:gd name="T31" fmla="*/ 20 h 41"/>
              <a:gd name="T32" fmla="*/ 20 w 40"/>
              <a:gd name="T33" fmla="*/ 0 h 41"/>
              <a:gd name="T34" fmla="*/ 0 w 40"/>
              <a:gd name="T35" fmla="*/ 20 h 41"/>
              <a:gd name="T36" fmla="*/ 2 w 40"/>
              <a:gd name="T37" fmla="*/ 20 h 41"/>
              <a:gd name="T38" fmla="*/ 3 w 40"/>
              <a:gd name="T39" fmla="*/ 20 h 41"/>
              <a:gd name="T40" fmla="*/ 7 w 40"/>
              <a:gd name="T41" fmla="*/ 8 h 41"/>
              <a:gd name="T42" fmla="*/ 19 w 40"/>
              <a:gd name="T43" fmla="*/ 4 h 41"/>
              <a:gd name="T44" fmla="*/ 20 w 40"/>
              <a:gd name="T45" fmla="*/ 4 h 41"/>
              <a:gd name="T46" fmla="*/ 20 w 40"/>
              <a:gd name="T47" fmla="*/ 4 h 41"/>
              <a:gd name="T48" fmla="*/ 32 w 40"/>
              <a:gd name="T49" fmla="*/ 8 h 41"/>
              <a:gd name="T50" fmla="*/ 37 w 40"/>
              <a:gd name="T51" fmla="*/ 20 h 41"/>
              <a:gd name="T52" fmla="*/ 37 w 40"/>
              <a:gd name="T53" fmla="*/ 20 h 41"/>
              <a:gd name="T54" fmla="*/ 38 w 40"/>
              <a:gd name="T55" fmla="*/ 20 h 41"/>
              <a:gd name="T56" fmla="*/ 40 w 40"/>
              <a:gd name="T57" fmla="*/ 20 h 41"/>
              <a:gd name="T58" fmla="*/ 20 w 40"/>
              <a:gd name="T5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" h="41">
                <a:moveTo>
                  <a:pt x="40" y="20"/>
                </a:moveTo>
                <a:cubicBezTo>
                  <a:pt x="38" y="20"/>
                  <a:pt x="38" y="20"/>
                  <a:pt x="38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9"/>
                  <a:pt x="29" y="37"/>
                  <a:pt x="20" y="37"/>
                </a:cubicBezTo>
                <a:cubicBezTo>
                  <a:pt x="20" y="37"/>
                  <a:pt x="20" y="37"/>
                  <a:pt x="20" y="37"/>
                </a:cubicBezTo>
                <a:cubicBezTo>
                  <a:pt x="20" y="37"/>
                  <a:pt x="19" y="37"/>
                  <a:pt x="19" y="37"/>
                </a:cubicBezTo>
                <a:cubicBezTo>
                  <a:pt x="10" y="37"/>
                  <a:pt x="3" y="29"/>
                  <a:pt x="3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26"/>
                  <a:pt x="2" y="31"/>
                  <a:pt x="5" y="34"/>
                </a:cubicBezTo>
                <a:cubicBezTo>
                  <a:pt x="6" y="35"/>
                  <a:pt x="7" y="36"/>
                  <a:pt x="8" y="37"/>
                </a:cubicBezTo>
                <a:cubicBezTo>
                  <a:pt x="11" y="39"/>
                  <a:pt x="15" y="41"/>
                  <a:pt x="20" y="41"/>
                </a:cubicBezTo>
                <a:cubicBezTo>
                  <a:pt x="24" y="41"/>
                  <a:pt x="28" y="39"/>
                  <a:pt x="31" y="37"/>
                </a:cubicBezTo>
                <a:cubicBezTo>
                  <a:pt x="32" y="36"/>
                  <a:pt x="33" y="35"/>
                  <a:pt x="34" y="34"/>
                </a:cubicBezTo>
                <a:cubicBezTo>
                  <a:pt x="38" y="31"/>
                  <a:pt x="40" y="26"/>
                  <a:pt x="40" y="20"/>
                </a:cubicBezTo>
                <a:moveTo>
                  <a:pt x="20" y="0"/>
                </a:moveTo>
                <a:cubicBezTo>
                  <a:pt x="9" y="0"/>
                  <a:pt x="0" y="9"/>
                  <a:pt x="0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20"/>
                  <a:pt x="3" y="20"/>
                  <a:pt x="3" y="20"/>
                </a:cubicBezTo>
                <a:cubicBezTo>
                  <a:pt x="3" y="16"/>
                  <a:pt x="4" y="11"/>
                  <a:pt x="7" y="8"/>
                </a:cubicBezTo>
                <a:cubicBezTo>
                  <a:pt x="10" y="5"/>
                  <a:pt x="15" y="4"/>
                  <a:pt x="19" y="4"/>
                </a:cubicBezTo>
                <a:cubicBezTo>
                  <a:pt x="19" y="4"/>
                  <a:pt x="20" y="4"/>
                  <a:pt x="20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25" y="4"/>
                  <a:pt x="29" y="5"/>
                  <a:pt x="32" y="8"/>
                </a:cubicBezTo>
                <a:cubicBezTo>
                  <a:pt x="35" y="11"/>
                  <a:pt x="37" y="16"/>
                  <a:pt x="37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8" y="20"/>
                  <a:pt x="38" y="20"/>
                  <a:pt x="38" y="20"/>
                </a:cubicBezTo>
                <a:cubicBezTo>
                  <a:pt x="40" y="20"/>
                  <a:pt x="40" y="20"/>
                  <a:pt x="40" y="20"/>
                </a:cubicBezTo>
                <a:cubicBezTo>
                  <a:pt x="40" y="9"/>
                  <a:pt x="3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13" name="Freeform 970"/>
          <p:cNvSpPr>
            <a:spLocks/>
          </p:cNvSpPr>
          <p:nvPr/>
        </p:nvSpPr>
        <p:spPr bwMode="auto">
          <a:xfrm>
            <a:off x="-456430" y="-331787"/>
            <a:ext cx="166688" cy="152400"/>
          </a:xfrm>
          <a:custGeom>
            <a:avLst/>
            <a:gdLst>
              <a:gd name="T0" fmla="*/ 22 w 40"/>
              <a:gd name="T1" fmla="*/ 0 h 37"/>
              <a:gd name="T2" fmla="*/ 22 w 40"/>
              <a:gd name="T3" fmla="*/ 20 h 37"/>
              <a:gd name="T4" fmla="*/ 18 w 40"/>
              <a:gd name="T5" fmla="*/ 20 h 37"/>
              <a:gd name="T6" fmla="*/ 18 w 40"/>
              <a:gd name="T7" fmla="*/ 0 h 37"/>
              <a:gd name="T8" fmla="*/ 7 w 40"/>
              <a:gd name="T9" fmla="*/ 5 h 37"/>
              <a:gd name="T10" fmla="*/ 7 w 40"/>
              <a:gd name="T11" fmla="*/ 32 h 37"/>
              <a:gd name="T12" fmla="*/ 20 w 40"/>
              <a:gd name="T13" fmla="*/ 37 h 37"/>
              <a:gd name="T14" fmla="*/ 33 w 40"/>
              <a:gd name="T15" fmla="*/ 32 h 37"/>
              <a:gd name="T16" fmla="*/ 33 w 40"/>
              <a:gd name="T17" fmla="*/ 5 h 37"/>
              <a:gd name="T18" fmla="*/ 22 w 40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" h="37">
                <a:moveTo>
                  <a:pt x="22" y="0"/>
                </a:moveTo>
                <a:cubicBezTo>
                  <a:pt x="22" y="20"/>
                  <a:pt x="22" y="20"/>
                  <a:pt x="22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0"/>
                  <a:pt x="18" y="0"/>
                  <a:pt x="18" y="0"/>
                </a:cubicBezTo>
                <a:cubicBezTo>
                  <a:pt x="14" y="0"/>
                  <a:pt x="10" y="2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0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40" y="24"/>
                  <a:pt x="40" y="12"/>
                  <a:pt x="33" y="5"/>
                </a:cubicBezTo>
                <a:cubicBezTo>
                  <a:pt x="30" y="2"/>
                  <a:pt x="26" y="0"/>
                  <a:pt x="2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14" name="Freeform 971"/>
          <p:cNvSpPr>
            <a:spLocks/>
          </p:cNvSpPr>
          <p:nvPr/>
        </p:nvSpPr>
        <p:spPr bwMode="auto">
          <a:xfrm>
            <a:off x="-157980" y="-1165225"/>
            <a:ext cx="161925" cy="152400"/>
          </a:xfrm>
          <a:custGeom>
            <a:avLst/>
            <a:gdLst>
              <a:gd name="T0" fmla="*/ 19 w 39"/>
              <a:gd name="T1" fmla="*/ 0 h 37"/>
              <a:gd name="T2" fmla="*/ 6 w 39"/>
              <a:gd name="T3" fmla="*/ 5 h 37"/>
              <a:gd name="T4" fmla="*/ 0 w 39"/>
              <a:gd name="T5" fmla="*/ 15 h 37"/>
              <a:gd name="T6" fmla="*/ 16 w 39"/>
              <a:gd name="T7" fmla="*/ 15 h 37"/>
              <a:gd name="T8" fmla="*/ 16 w 39"/>
              <a:gd name="T9" fmla="*/ 19 h 37"/>
              <a:gd name="T10" fmla="*/ 0 w 39"/>
              <a:gd name="T11" fmla="*/ 19 h 37"/>
              <a:gd name="T12" fmla="*/ 6 w 39"/>
              <a:gd name="T13" fmla="*/ 32 h 37"/>
              <a:gd name="T14" fmla="*/ 19 w 39"/>
              <a:gd name="T15" fmla="*/ 37 h 37"/>
              <a:gd name="T16" fmla="*/ 32 w 39"/>
              <a:gd name="T17" fmla="*/ 32 h 37"/>
              <a:gd name="T18" fmla="*/ 32 w 39"/>
              <a:gd name="T19" fmla="*/ 5 h 37"/>
              <a:gd name="T20" fmla="*/ 19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19" y="0"/>
                </a:moveTo>
                <a:cubicBezTo>
                  <a:pt x="14" y="0"/>
                  <a:pt x="9" y="2"/>
                  <a:pt x="6" y="5"/>
                </a:cubicBezTo>
                <a:cubicBezTo>
                  <a:pt x="3" y="8"/>
                  <a:pt x="1" y="11"/>
                  <a:pt x="0" y="15"/>
                </a:cubicBezTo>
                <a:cubicBezTo>
                  <a:pt x="16" y="15"/>
                  <a:pt x="16" y="15"/>
                  <a:pt x="16" y="15"/>
                </a:cubicBezTo>
                <a:cubicBezTo>
                  <a:pt x="16" y="19"/>
                  <a:pt x="16" y="19"/>
                  <a:pt x="16" y="19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4"/>
                  <a:pt x="2" y="28"/>
                  <a:pt x="6" y="32"/>
                </a:cubicBezTo>
                <a:cubicBezTo>
                  <a:pt x="9" y="35"/>
                  <a:pt x="14" y="37"/>
                  <a:pt x="19" y="37"/>
                </a:cubicBezTo>
                <a:cubicBezTo>
                  <a:pt x="23" y="37"/>
                  <a:pt x="28" y="35"/>
                  <a:pt x="32" y="32"/>
                </a:cubicBezTo>
                <a:cubicBezTo>
                  <a:pt x="39" y="24"/>
                  <a:pt x="39" y="13"/>
                  <a:pt x="32" y="5"/>
                </a:cubicBezTo>
                <a:cubicBezTo>
                  <a:pt x="28" y="2"/>
                  <a:pt x="23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15" name="Freeform 972"/>
          <p:cNvSpPr>
            <a:spLocks/>
          </p:cNvSpPr>
          <p:nvPr/>
        </p:nvSpPr>
        <p:spPr bwMode="auto">
          <a:xfrm>
            <a:off x="-592955" y="-4762"/>
            <a:ext cx="166688" cy="152400"/>
          </a:xfrm>
          <a:custGeom>
            <a:avLst/>
            <a:gdLst>
              <a:gd name="T0" fmla="*/ 19 w 40"/>
              <a:gd name="T1" fmla="*/ 0 h 37"/>
              <a:gd name="T2" fmla="*/ 6 w 40"/>
              <a:gd name="T3" fmla="*/ 5 h 37"/>
              <a:gd name="T4" fmla="*/ 1 w 40"/>
              <a:gd name="T5" fmla="*/ 14 h 37"/>
              <a:gd name="T6" fmla="*/ 13 w 40"/>
              <a:gd name="T7" fmla="*/ 14 h 37"/>
              <a:gd name="T8" fmla="*/ 13 w 40"/>
              <a:gd name="T9" fmla="*/ 18 h 37"/>
              <a:gd name="T10" fmla="*/ 0 w 40"/>
              <a:gd name="T11" fmla="*/ 18 h 37"/>
              <a:gd name="T12" fmla="*/ 6 w 40"/>
              <a:gd name="T13" fmla="*/ 32 h 37"/>
              <a:gd name="T14" fmla="*/ 19 w 40"/>
              <a:gd name="T15" fmla="*/ 37 h 37"/>
              <a:gd name="T16" fmla="*/ 32 w 40"/>
              <a:gd name="T17" fmla="*/ 32 h 37"/>
              <a:gd name="T18" fmla="*/ 32 w 40"/>
              <a:gd name="T19" fmla="*/ 5 h 37"/>
              <a:gd name="T20" fmla="*/ 19 w 40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" h="37">
                <a:moveTo>
                  <a:pt x="19" y="0"/>
                </a:moveTo>
                <a:cubicBezTo>
                  <a:pt x="14" y="0"/>
                  <a:pt x="9" y="2"/>
                  <a:pt x="6" y="5"/>
                </a:cubicBezTo>
                <a:cubicBezTo>
                  <a:pt x="3" y="8"/>
                  <a:pt x="2" y="11"/>
                  <a:pt x="1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18"/>
                  <a:pt x="13" y="18"/>
                  <a:pt x="13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3"/>
                  <a:pt x="2" y="28"/>
                  <a:pt x="6" y="32"/>
                </a:cubicBezTo>
                <a:cubicBezTo>
                  <a:pt x="9" y="35"/>
                  <a:pt x="14" y="37"/>
                  <a:pt x="19" y="37"/>
                </a:cubicBezTo>
                <a:cubicBezTo>
                  <a:pt x="24" y="37"/>
                  <a:pt x="29" y="35"/>
                  <a:pt x="32" y="32"/>
                </a:cubicBezTo>
                <a:cubicBezTo>
                  <a:pt x="40" y="24"/>
                  <a:pt x="40" y="13"/>
                  <a:pt x="32" y="5"/>
                </a:cubicBezTo>
                <a:cubicBezTo>
                  <a:pt x="29" y="2"/>
                  <a:pt x="24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16" name="Freeform 973"/>
          <p:cNvSpPr>
            <a:spLocks/>
          </p:cNvSpPr>
          <p:nvPr/>
        </p:nvSpPr>
        <p:spPr bwMode="auto">
          <a:xfrm>
            <a:off x="1591445" y="2138363"/>
            <a:ext cx="169863" cy="157163"/>
          </a:xfrm>
          <a:custGeom>
            <a:avLst/>
            <a:gdLst>
              <a:gd name="T0" fmla="*/ 21 w 41"/>
              <a:gd name="T1" fmla="*/ 0 h 38"/>
              <a:gd name="T2" fmla="*/ 10 w 41"/>
              <a:gd name="T3" fmla="*/ 4 h 38"/>
              <a:gd name="T4" fmla="*/ 17 w 41"/>
              <a:gd name="T5" fmla="*/ 12 h 38"/>
              <a:gd name="T6" fmla="*/ 14 w 41"/>
              <a:gd name="T7" fmla="*/ 14 h 38"/>
              <a:gd name="T8" fmla="*/ 7 w 41"/>
              <a:gd name="T9" fmla="*/ 7 h 38"/>
              <a:gd name="T10" fmla="*/ 8 w 41"/>
              <a:gd name="T11" fmla="*/ 32 h 38"/>
              <a:gd name="T12" fmla="*/ 21 w 41"/>
              <a:gd name="T13" fmla="*/ 38 h 38"/>
              <a:gd name="T14" fmla="*/ 34 w 41"/>
              <a:gd name="T15" fmla="*/ 32 h 38"/>
              <a:gd name="T16" fmla="*/ 34 w 41"/>
              <a:gd name="T17" fmla="*/ 6 h 38"/>
              <a:gd name="T18" fmla="*/ 21 w 41"/>
              <a:gd name="T19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7" y="0"/>
                  <a:pt x="13" y="2"/>
                  <a:pt x="10" y="4"/>
                </a:cubicBezTo>
                <a:cubicBezTo>
                  <a:pt x="17" y="12"/>
                  <a:pt x="17" y="12"/>
                  <a:pt x="17" y="12"/>
                </a:cubicBezTo>
                <a:cubicBezTo>
                  <a:pt x="14" y="14"/>
                  <a:pt x="14" y="14"/>
                  <a:pt x="14" y="14"/>
                </a:cubicBezTo>
                <a:cubicBezTo>
                  <a:pt x="7" y="7"/>
                  <a:pt x="7" y="7"/>
                  <a:pt x="7" y="7"/>
                </a:cubicBezTo>
                <a:cubicBezTo>
                  <a:pt x="0" y="14"/>
                  <a:pt x="1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1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17" name="Freeform 974"/>
          <p:cNvSpPr>
            <a:spLocks/>
          </p:cNvSpPr>
          <p:nvPr/>
        </p:nvSpPr>
        <p:spPr bwMode="auto">
          <a:xfrm>
            <a:off x="361133" y="3702050"/>
            <a:ext cx="169863" cy="152400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5 w 41"/>
              <a:gd name="T13" fmla="*/ 0 h 37"/>
              <a:gd name="T14" fmla="*/ 25 w 41"/>
              <a:gd name="T15" fmla="*/ 15 h 37"/>
              <a:gd name="T16" fmla="*/ 21 w 41"/>
              <a:gd name="T17" fmla="*/ 15 h 37"/>
              <a:gd name="T18" fmla="*/ 21 w 4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1"/>
                  <a:pt x="8" y="5"/>
                </a:cubicBezTo>
                <a:cubicBezTo>
                  <a:pt x="0" y="12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1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2" y="3"/>
                  <a:pt x="28" y="1"/>
                  <a:pt x="25" y="0"/>
                </a:cubicBezTo>
                <a:cubicBezTo>
                  <a:pt x="25" y="15"/>
                  <a:pt x="25" y="15"/>
                  <a:pt x="25" y="15"/>
                </a:cubicBezTo>
                <a:cubicBezTo>
                  <a:pt x="21" y="15"/>
                  <a:pt x="21" y="15"/>
                  <a:pt x="21" y="15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18" name="Freeform 975"/>
          <p:cNvSpPr>
            <a:spLocks/>
          </p:cNvSpPr>
          <p:nvPr/>
        </p:nvSpPr>
        <p:spPr bwMode="auto">
          <a:xfrm>
            <a:off x="608783" y="1930400"/>
            <a:ext cx="169863" cy="153988"/>
          </a:xfrm>
          <a:custGeom>
            <a:avLst/>
            <a:gdLst>
              <a:gd name="T0" fmla="*/ 20 w 41"/>
              <a:gd name="T1" fmla="*/ 0 h 37"/>
              <a:gd name="T2" fmla="*/ 19 w 41"/>
              <a:gd name="T3" fmla="*/ 0 h 37"/>
              <a:gd name="T4" fmla="*/ 19 w 41"/>
              <a:gd name="T5" fmla="*/ 23 h 37"/>
              <a:gd name="T6" fmla="*/ 15 w 41"/>
              <a:gd name="T7" fmla="*/ 23 h 37"/>
              <a:gd name="T8" fmla="*/ 15 w 41"/>
              <a:gd name="T9" fmla="*/ 0 h 37"/>
              <a:gd name="T10" fmla="*/ 7 w 41"/>
              <a:gd name="T11" fmla="*/ 5 h 37"/>
              <a:gd name="T12" fmla="*/ 7 w 41"/>
              <a:gd name="T13" fmla="*/ 31 h 37"/>
              <a:gd name="T14" fmla="*/ 20 w 41"/>
              <a:gd name="T15" fmla="*/ 37 h 37"/>
              <a:gd name="T16" fmla="*/ 34 w 41"/>
              <a:gd name="T17" fmla="*/ 31 h 37"/>
              <a:gd name="T18" fmla="*/ 34 w 41"/>
              <a:gd name="T19" fmla="*/ 5 h 37"/>
              <a:gd name="T20" fmla="*/ 20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20" y="0"/>
                  <a:pt x="20" y="0"/>
                  <a:pt x="19" y="0"/>
                </a:cubicBezTo>
                <a:cubicBezTo>
                  <a:pt x="19" y="23"/>
                  <a:pt x="19" y="23"/>
                  <a:pt x="19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0"/>
                  <a:pt x="15" y="0"/>
                  <a:pt x="15" y="0"/>
                </a:cubicBezTo>
                <a:cubicBezTo>
                  <a:pt x="12" y="1"/>
                  <a:pt x="10" y="3"/>
                  <a:pt x="7" y="5"/>
                </a:cubicBezTo>
                <a:cubicBezTo>
                  <a:pt x="0" y="12"/>
                  <a:pt x="0" y="24"/>
                  <a:pt x="7" y="31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1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19" name="Freeform 976"/>
          <p:cNvSpPr>
            <a:spLocks/>
          </p:cNvSpPr>
          <p:nvPr/>
        </p:nvSpPr>
        <p:spPr bwMode="auto">
          <a:xfrm>
            <a:off x="970733" y="2374900"/>
            <a:ext cx="160338" cy="152400"/>
          </a:xfrm>
          <a:custGeom>
            <a:avLst/>
            <a:gdLst>
              <a:gd name="T0" fmla="*/ 18 w 39"/>
              <a:gd name="T1" fmla="*/ 0 h 37"/>
              <a:gd name="T2" fmla="*/ 5 w 39"/>
              <a:gd name="T3" fmla="*/ 6 h 37"/>
              <a:gd name="T4" fmla="*/ 0 w 39"/>
              <a:gd name="T5" fmla="*/ 18 h 37"/>
              <a:gd name="T6" fmla="*/ 20 w 39"/>
              <a:gd name="T7" fmla="*/ 18 h 37"/>
              <a:gd name="T8" fmla="*/ 20 w 39"/>
              <a:gd name="T9" fmla="*/ 22 h 37"/>
              <a:gd name="T10" fmla="*/ 0 w 39"/>
              <a:gd name="T11" fmla="*/ 22 h 37"/>
              <a:gd name="T12" fmla="*/ 5 w 39"/>
              <a:gd name="T13" fmla="*/ 32 h 37"/>
              <a:gd name="T14" fmla="*/ 18 w 39"/>
              <a:gd name="T15" fmla="*/ 37 h 37"/>
              <a:gd name="T16" fmla="*/ 31 w 39"/>
              <a:gd name="T17" fmla="*/ 32 h 37"/>
              <a:gd name="T18" fmla="*/ 31 w 39"/>
              <a:gd name="T19" fmla="*/ 6 h 37"/>
              <a:gd name="T20" fmla="*/ 18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18" y="0"/>
                </a:moveTo>
                <a:cubicBezTo>
                  <a:pt x="13" y="0"/>
                  <a:pt x="9" y="2"/>
                  <a:pt x="5" y="6"/>
                </a:cubicBezTo>
                <a:cubicBezTo>
                  <a:pt x="2" y="9"/>
                  <a:pt x="0" y="13"/>
                  <a:pt x="0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20" y="22"/>
                  <a:pt x="20" y="22"/>
                  <a:pt x="2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1" y="26"/>
                  <a:pt x="2" y="29"/>
                  <a:pt x="5" y="32"/>
                </a:cubicBezTo>
                <a:cubicBezTo>
                  <a:pt x="9" y="36"/>
                  <a:pt x="13" y="37"/>
                  <a:pt x="18" y="37"/>
                </a:cubicBezTo>
                <a:cubicBezTo>
                  <a:pt x="23" y="37"/>
                  <a:pt x="28" y="36"/>
                  <a:pt x="31" y="32"/>
                </a:cubicBezTo>
                <a:cubicBezTo>
                  <a:pt x="39" y="25"/>
                  <a:pt x="39" y="13"/>
                  <a:pt x="31" y="6"/>
                </a:cubicBezTo>
                <a:cubicBezTo>
                  <a:pt x="28" y="2"/>
                  <a:pt x="23" y="0"/>
                  <a:pt x="1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21" name="Freeform 978"/>
          <p:cNvSpPr>
            <a:spLocks/>
          </p:cNvSpPr>
          <p:nvPr/>
        </p:nvSpPr>
        <p:spPr bwMode="auto">
          <a:xfrm>
            <a:off x="1118370" y="2524125"/>
            <a:ext cx="138113" cy="136525"/>
          </a:xfrm>
          <a:custGeom>
            <a:avLst/>
            <a:gdLst>
              <a:gd name="T0" fmla="*/ 16 w 33"/>
              <a:gd name="T1" fmla="*/ 0 h 33"/>
              <a:gd name="T2" fmla="*/ 4 w 33"/>
              <a:gd name="T3" fmla="*/ 5 h 33"/>
              <a:gd name="T4" fmla="*/ 0 w 33"/>
              <a:gd name="T5" fmla="*/ 17 h 33"/>
              <a:gd name="T6" fmla="*/ 4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29 w 33"/>
              <a:gd name="T17" fmla="*/ 3 h 33"/>
              <a:gd name="T18" fmla="*/ 29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4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0" y="33"/>
                  <a:pt x="25" y="32"/>
                  <a:pt x="28" y="28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2"/>
                  <a:pt x="31" y="8"/>
                  <a:pt x="28" y="5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22" name="Freeform 979"/>
          <p:cNvSpPr>
            <a:spLocks noEditPoints="1"/>
          </p:cNvSpPr>
          <p:nvPr/>
        </p:nvSpPr>
        <p:spPr bwMode="auto">
          <a:xfrm>
            <a:off x="1102495" y="2506663"/>
            <a:ext cx="169863" cy="169863"/>
          </a:xfrm>
          <a:custGeom>
            <a:avLst/>
            <a:gdLst>
              <a:gd name="T0" fmla="*/ 20 w 41"/>
              <a:gd name="T1" fmla="*/ 37 h 41"/>
              <a:gd name="T2" fmla="*/ 8 w 41"/>
              <a:gd name="T3" fmla="*/ 32 h 41"/>
              <a:gd name="T4" fmla="*/ 4 w 41"/>
              <a:gd name="T5" fmla="*/ 21 h 41"/>
              <a:gd name="T6" fmla="*/ 8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3 w 41"/>
              <a:gd name="T13" fmla="*/ 7 h 41"/>
              <a:gd name="T14" fmla="*/ 35 w 41"/>
              <a:gd name="T15" fmla="*/ 6 h 41"/>
              <a:gd name="T16" fmla="*/ 33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1 h 41"/>
              <a:gd name="T44" fmla="*/ 35 w 41"/>
              <a:gd name="T45" fmla="*/ 6 h 41"/>
              <a:gd name="T46" fmla="*/ 35 w 41"/>
              <a:gd name="T47" fmla="*/ 6 h 41"/>
              <a:gd name="T48" fmla="*/ 20 w 41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8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8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3" y="7"/>
                  <a:pt x="33" y="7"/>
                  <a:pt x="33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6"/>
                  <a:pt x="37" y="21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6"/>
                  <a:pt x="24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5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23" name="Freeform 980"/>
          <p:cNvSpPr>
            <a:spLocks/>
          </p:cNvSpPr>
          <p:nvPr/>
        </p:nvSpPr>
        <p:spPr bwMode="auto">
          <a:xfrm>
            <a:off x="3047183" y="592138"/>
            <a:ext cx="169863" cy="153988"/>
          </a:xfrm>
          <a:custGeom>
            <a:avLst/>
            <a:gdLst>
              <a:gd name="T0" fmla="*/ 21 w 41"/>
              <a:gd name="T1" fmla="*/ 0 h 37"/>
              <a:gd name="T2" fmla="*/ 9 w 41"/>
              <a:gd name="T3" fmla="*/ 4 h 37"/>
              <a:gd name="T4" fmla="*/ 17 w 41"/>
              <a:gd name="T5" fmla="*/ 11 h 37"/>
              <a:gd name="T6" fmla="*/ 14 w 41"/>
              <a:gd name="T7" fmla="*/ 14 h 37"/>
              <a:gd name="T8" fmla="*/ 7 w 41"/>
              <a:gd name="T9" fmla="*/ 7 h 37"/>
              <a:gd name="T10" fmla="*/ 7 w 41"/>
              <a:gd name="T11" fmla="*/ 32 h 37"/>
              <a:gd name="T12" fmla="*/ 21 w 41"/>
              <a:gd name="T13" fmla="*/ 37 h 37"/>
              <a:gd name="T14" fmla="*/ 34 w 41"/>
              <a:gd name="T15" fmla="*/ 32 h 37"/>
              <a:gd name="T16" fmla="*/ 34 w 41"/>
              <a:gd name="T17" fmla="*/ 6 h 37"/>
              <a:gd name="T18" fmla="*/ 21 w 4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7" y="0"/>
                  <a:pt x="13" y="1"/>
                  <a:pt x="9" y="4"/>
                </a:cubicBezTo>
                <a:cubicBezTo>
                  <a:pt x="17" y="11"/>
                  <a:pt x="17" y="11"/>
                  <a:pt x="17" y="11"/>
                </a:cubicBezTo>
                <a:cubicBezTo>
                  <a:pt x="14" y="14"/>
                  <a:pt x="14" y="14"/>
                  <a:pt x="14" y="14"/>
                </a:cubicBezTo>
                <a:cubicBezTo>
                  <a:pt x="7" y="7"/>
                  <a:pt x="7" y="7"/>
                  <a:pt x="7" y="7"/>
                </a:cubicBezTo>
                <a:cubicBezTo>
                  <a:pt x="0" y="14"/>
                  <a:pt x="1" y="25"/>
                  <a:pt x="7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24" name="Freeform 981"/>
          <p:cNvSpPr>
            <a:spLocks/>
          </p:cNvSpPr>
          <p:nvPr/>
        </p:nvSpPr>
        <p:spPr bwMode="auto">
          <a:xfrm>
            <a:off x="3009083" y="219075"/>
            <a:ext cx="161925" cy="152400"/>
          </a:xfrm>
          <a:custGeom>
            <a:avLst/>
            <a:gdLst>
              <a:gd name="T0" fmla="*/ 18 w 39"/>
              <a:gd name="T1" fmla="*/ 0 h 37"/>
              <a:gd name="T2" fmla="*/ 5 w 39"/>
              <a:gd name="T3" fmla="*/ 5 h 37"/>
              <a:gd name="T4" fmla="*/ 0 w 39"/>
              <a:gd name="T5" fmla="*/ 14 h 37"/>
              <a:gd name="T6" fmla="*/ 24 w 39"/>
              <a:gd name="T7" fmla="*/ 14 h 37"/>
              <a:gd name="T8" fmla="*/ 24 w 39"/>
              <a:gd name="T9" fmla="*/ 18 h 37"/>
              <a:gd name="T10" fmla="*/ 0 w 39"/>
              <a:gd name="T11" fmla="*/ 18 h 37"/>
              <a:gd name="T12" fmla="*/ 5 w 39"/>
              <a:gd name="T13" fmla="*/ 31 h 37"/>
              <a:gd name="T14" fmla="*/ 18 w 39"/>
              <a:gd name="T15" fmla="*/ 37 h 37"/>
              <a:gd name="T16" fmla="*/ 32 w 39"/>
              <a:gd name="T17" fmla="*/ 31 h 37"/>
              <a:gd name="T18" fmla="*/ 32 w 39"/>
              <a:gd name="T19" fmla="*/ 5 h 37"/>
              <a:gd name="T20" fmla="*/ 18 w 39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" h="37">
                <a:moveTo>
                  <a:pt x="18" y="0"/>
                </a:moveTo>
                <a:cubicBezTo>
                  <a:pt x="14" y="0"/>
                  <a:pt x="9" y="1"/>
                  <a:pt x="5" y="5"/>
                </a:cubicBezTo>
                <a:cubicBezTo>
                  <a:pt x="3" y="8"/>
                  <a:pt x="1" y="11"/>
                  <a:pt x="0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8"/>
                  <a:pt x="24" y="18"/>
                  <a:pt x="2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23"/>
                  <a:pt x="1" y="28"/>
                  <a:pt x="5" y="31"/>
                </a:cubicBezTo>
                <a:cubicBezTo>
                  <a:pt x="9" y="35"/>
                  <a:pt x="14" y="37"/>
                  <a:pt x="18" y="37"/>
                </a:cubicBezTo>
                <a:cubicBezTo>
                  <a:pt x="23" y="37"/>
                  <a:pt x="28" y="35"/>
                  <a:pt x="32" y="31"/>
                </a:cubicBezTo>
                <a:cubicBezTo>
                  <a:pt x="39" y="24"/>
                  <a:pt x="39" y="12"/>
                  <a:pt x="32" y="5"/>
                </a:cubicBezTo>
                <a:cubicBezTo>
                  <a:pt x="28" y="1"/>
                  <a:pt x="23" y="0"/>
                  <a:pt x="1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25" name="Freeform 982"/>
          <p:cNvSpPr>
            <a:spLocks/>
          </p:cNvSpPr>
          <p:nvPr/>
        </p:nvSpPr>
        <p:spPr bwMode="auto">
          <a:xfrm>
            <a:off x="1334270" y="2560638"/>
            <a:ext cx="169863" cy="158750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6 w 41"/>
              <a:gd name="T13" fmla="*/ 1 h 38"/>
              <a:gd name="T14" fmla="*/ 26 w 41"/>
              <a:gd name="T15" fmla="*/ 23 h 38"/>
              <a:gd name="T16" fmla="*/ 22 w 41"/>
              <a:gd name="T17" fmla="*/ 23 h 38"/>
              <a:gd name="T18" fmla="*/ 22 w 41"/>
              <a:gd name="T19" fmla="*/ 0 h 38"/>
              <a:gd name="T20" fmla="*/ 21 w 41"/>
              <a:gd name="T21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2" y="4"/>
                  <a:pt x="29" y="2"/>
                  <a:pt x="26" y="1"/>
                </a:cubicBezTo>
                <a:cubicBezTo>
                  <a:pt x="26" y="23"/>
                  <a:pt x="26" y="23"/>
                  <a:pt x="26" y="23"/>
                </a:cubicBezTo>
                <a:cubicBezTo>
                  <a:pt x="22" y="23"/>
                  <a:pt x="22" y="23"/>
                  <a:pt x="22" y="23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26" name="Freeform 983"/>
          <p:cNvSpPr>
            <a:spLocks/>
          </p:cNvSpPr>
          <p:nvPr/>
        </p:nvSpPr>
        <p:spPr bwMode="auto">
          <a:xfrm>
            <a:off x="2378845" y="841375"/>
            <a:ext cx="169863" cy="152400"/>
          </a:xfrm>
          <a:custGeom>
            <a:avLst/>
            <a:gdLst>
              <a:gd name="T0" fmla="*/ 20 w 41"/>
              <a:gd name="T1" fmla="*/ 0 h 37"/>
              <a:gd name="T2" fmla="*/ 9 w 41"/>
              <a:gd name="T3" fmla="*/ 3 h 37"/>
              <a:gd name="T4" fmla="*/ 22 w 41"/>
              <a:gd name="T5" fmla="*/ 16 h 37"/>
              <a:gd name="T6" fmla="*/ 20 w 41"/>
              <a:gd name="T7" fmla="*/ 19 h 37"/>
              <a:gd name="T8" fmla="*/ 6 w 41"/>
              <a:gd name="T9" fmla="*/ 6 h 37"/>
              <a:gd name="T10" fmla="*/ 7 w 41"/>
              <a:gd name="T11" fmla="*/ 31 h 37"/>
              <a:gd name="T12" fmla="*/ 20 w 41"/>
              <a:gd name="T13" fmla="*/ 37 h 37"/>
              <a:gd name="T14" fmla="*/ 34 w 41"/>
              <a:gd name="T15" fmla="*/ 31 h 37"/>
              <a:gd name="T16" fmla="*/ 34 w 41"/>
              <a:gd name="T17" fmla="*/ 5 h 37"/>
              <a:gd name="T18" fmla="*/ 20 w 41"/>
              <a:gd name="T1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7" y="0"/>
                  <a:pt x="13" y="1"/>
                  <a:pt x="9" y="3"/>
                </a:cubicBezTo>
                <a:cubicBezTo>
                  <a:pt x="22" y="16"/>
                  <a:pt x="22" y="16"/>
                  <a:pt x="22" y="16"/>
                </a:cubicBezTo>
                <a:cubicBezTo>
                  <a:pt x="20" y="19"/>
                  <a:pt x="20" y="19"/>
                  <a:pt x="20" y="19"/>
                </a:cubicBezTo>
                <a:cubicBezTo>
                  <a:pt x="6" y="6"/>
                  <a:pt x="6" y="6"/>
                  <a:pt x="6" y="6"/>
                </a:cubicBezTo>
                <a:cubicBezTo>
                  <a:pt x="0" y="13"/>
                  <a:pt x="0" y="24"/>
                  <a:pt x="7" y="31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1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27" name="Freeform 984"/>
          <p:cNvSpPr>
            <a:spLocks/>
          </p:cNvSpPr>
          <p:nvPr/>
        </p:nvSpPr>
        <p:spPr bwMode="auto">
          <a:xfrm>
            <a:off x="1321570" y="1636713"/>
            <a:ext cx="169863" cy="153988"/>
          </a:xfrm>
          <a:custGeom>
            <a:avLst/>
            <a:gdLst>
              <a:gd name="T0" fmla="*/ 21 w 41"/>
              <a:gd name="T1" fmla="*/ 0 h 37"/>
              <a:gd name="T2" fmla="*/ 13 w 41"/>
              <a:gd name="T3" fmla="*/ 1 h 37"/>
              <a:gd name="T4" fmla="*/ 26 w 41"/>
              <a:gd name="T5" fmla="*/ 14 h 37"/>
              <a:gd name="T6" fmla="*/ 23 w 41"/>
              <a:gd name="T7" fmla="*/ 17 h 37"/>
              <a:gd name="T8" fmla="*/ 10 w 41"/>
              <a:gd name="T9" fmla="*/ 4 h 37"/>
              <a:gd name="T10" fmla="*/ 8 w 41"/>
              <a:gd name="T11" fmla="*/ 5 h 37"/>
              <a:gd name="T12" fmla="*/ 8 w 41"/>
              <a:gd name="T13" fmla="*/ 32 h 37"/>
              <a:gd name="T14" fmla="*/ 21 w 41"/>
              <a:gd name="T15" fmla="*/ 37 h 37"/>
              <a:gd name="T16" fmla="*/ 34 w 41"/>
              <a:gd name="T17" fmla="*/ 32 h 37"/>
              <a:gd name="T18" fmla="*/ 34 w 41"/>
              <a:gd name="T19" fmla="*/ 5 h 37"/>
              <a:gd name="T20" fmla="*/ 21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8" y="0"/>
                  <a:pt x="16" y="0"/>
                  <a:pt x="13" y="1"/>
                </a:cubicBezTo>
                <a:cubicBezTo>
                  <a:pt x="26" y="14"/>
                  <a:pt x="26" y="14"/>
                  <a:pt x="26" y="14"/>
                </a:cubicBezTo>
                <a:cubicBezTo>
                  <a:pt x="23" y="17"/>
                  <a:pt x="23" y="17"/>
                  <a:pt x="23" y="17"/>
                </a:cubicBezTo>
                <a:cubicBezTo>
                  <a:pt x="10" y="4"/>
                  <a:pt x="10" y="4"/>
                  <a:pt x="10" y="4"/>
                </a:cubicBezTo>
                <a:cubicBezTo>
                  <a:pt x="9" y="4"/>
                  <a:pt x="8" y="5"/>
                  <a:pt x="8" y="5"/>
                </a:cubicBezTo>
                <a:cubicBezTo>
                  <a:pt x="0" y="13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28" name="Freeform 985"/>
          <p:cNvSpPr>
            <a:spLocks/>
          </p:cNvSpPr>
          <p:nvPr/>
        </p:nvSpPr>
        <p:spPr bwMode="auto">
          <a:xfrm>
            <a:off x="2751908" y="-261937"/>
            <a:ext cx="169863" cy="153988"/>
          </a:xfrm>
          <a:custGeom>
            <a:avLst/>
            <a:gdLst>
              <a:gd name="T0" fmla="*/ 21 w 41"/>
              <a:gd name="T1" fmla="*/ 0 h 37"/>
              <a:gd name="T2" fmla="*/ 15 w 41"/>
              <a:gd name="T3" fmla="*/ 1 h 37"/>
              <a:gd name="T4" fmla="*/ 15 w 41"/>
              <a:gd name="T5" fmla="*/ 7 h 37"/>
              <a:gd name="T6" fmla="*/ 11 w 41"/>
              <a:gd name="T7" fmla="*/ 7 h 37"/>
              <a:gd name="T8" fmla="*/ 11 w 41"/>
              <a:gd name="T9" fmla="*/ 3 h 37"/>
              <a:gd name="T10" fmla="*/ 8 w 41"/>
              <a:gd name="T11" fmla="*/ 5 h 37"/>
              <a:gd name="T12" fmla="*/ 8 w 41"/>
              <a:gd name="T13" fmla="*/ 32 h 37"/>
              <a:gd name="T14" fmla="*/ 21 w 41"/>
              <a:gd name="T15" fmla="*/ 37 h 37"/>
              <a:gd name="T16" fmla="*/ 34 w 41"/>
              <a:gd name="T17" fmla="*/ 32 h 37"/>
              <a:gd name="T18" fmla="*/ 34 w 41"/>
              <a:gd name="T19" fmla="*/ 5 h 37"/>
              <a:gd name="T20" fmla="*/ 21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9" y="0"/>
                  <a:pt x="17" y="0"/>
                  <a:pt x="15" y="1"/>
                </a:cubicBezTo>
                <a:cubicBezTo>
                  <a:pt x="15" y="7"/>
                  <a:pt x="15" y="7"/>
                  <a:pt x="15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3"/>
                  <a:pt x="11" y="3"/>
                  <a:pt x="11" y="3"/>
                </a:cubicBezTo>
                <a:cubicBezTo>
                  <a:pt x="10" y="3"/>
                  <a:pt x="9" y="4"/>
                  <a:pt x="8" y="5"/>
                </a:cubicBezTo>
                <a:cubicBezTo>
                  <a:pt x="0" y="12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1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1" y="1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29" name="Freeform 986"/>
          <p:cNvSpPr>
            <a:spLocks/>
          </p:cNvSpPr>
          <p:nvPr/>
        </p:nvSpPr>
        <p:spPr bwMode="auto">
          <a:xfrm>
            <a:off x="865958" y="123825"/>
            <a:ext cx="169863" cy="152400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6 w 41"/>
              <a:gd name="T13" fmla="*/ 1 h 37"/>
              <a:gd name="T14" fmla="*/ 25 w 41"/>
              <a:gd name="T15" fmla="*/ 22 h 37"/>
              <a:gd name="T16" fmla="*/ 21 w 41"/>
              <a:gd name="T17" fmla="*/ 22 h 37"/>
              <a:gd name="T18" fmla="*/ 22 w 41"/>
              <a:gd name="T19" fmla="*/ 0 h 37"/>
              <a:gd name="T20" fmla="*/ 21 w 41"/>
              <a:gd name="T21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1" y="3"/>
                  <a:pt x="29" y="2"/>
                  <a:pt x="26" y="1"/>
                </a:cubicBezTo>
                <a:cubicBezTo>
                  <a:pt x="25" y="22"/>
                  <a:pt x="25" y="22"/>
                  <a:pt x="25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2" y="0"/>
                  <a:pt x="22" y="0"/>
                  <a:pt x="22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30" name="Freeform 987"/>
          <p:cNvSpPr>
            <a:spLocks/>
          </p:cNvSpPr>
          <p:nvPr/>
        </p:nvSpPr>
        <p:spPr bwMode="auto">
          <a:xfrm>
            <a:off x="-4202930" y="2735263"/>
            <a:ext cx="2374900" cy="1293813"/>
          </a:xfrm>
          <a:custGeom>
            <a:avLst/>
            <a:gdLst>
              <a:gd name="T0" fmla="*/ 0 w 573"/>
              <a:gd name="T1" fmla="*/ 0 h 312"/>
              <a:gd name="T2" fmla="*/ 0 w 573"/>
              <a:gd name="T3" fmla="*/ 17 h 312"/>
              <a:gd name="T4" fmla="*/ 49 w 573"/>
              <a:gd name="T5" fmla="*/ 65 h 312"/>
              <a:gd name="T6" fmla="*/ 156 w 573"/>
              <a:gd name="T7" fmla="*/ 68 h 312"/>
              <a:gd name="T8" fmla="*/ 237 w 573"/>
              <a:gd name="T9" fmla="*/ 149 h 312"/>
              <a:gd name="T10" fmla="*/ 324 w 573"/>
              <a:gd name="T11" fmla="*/ 151 h 312"/>
              <a:gd name="T12" fmla="*/ 375 w 573"/>
              <a:gd name="T13" fmla="*/ 202 h 312"/>
              <a:gd name="T14" fmla="*/ 430 w 573"/>
              <a:gd name="T15" fmla="*/ 200 h 312"/>
              <a:gd name="T16" fmla="*/ 541 w 573"/>
              <a:gd name="T17" fmla="*/ 312 h 312"/>
              <a:gd name="T18" fmla="*/ 572 w 573"/>
              <a:gd name="T19" fmla="*/ 311 h 312"/>
              <a:gd name="T20" fmla="*/ 573 w 573"/>
              <a:gd name="T21" fmla="*/ 307 h 312"/>
              <a:gd name="T22" fmla="*/ 543 w 573"/>
              <a:gd name="T23" fmla="*/ 308 h 312"/>
              <a:gd name="T24" fmla="*/ 431 w 573"/>
              <a:gd name="T25" fmla="*/ 196 h 312"/>
              <a:gd name="T26" fmla="*/ 376 w 573"/>
              <a:gd name="T27" fmla="*/ 198 h 312"/>
              <a:gd name="T28" fmla="*/ 325 w 573"/>
              <a:gd name="T29" fmla="*/ 147 h 312"/>
              <a:gd name="T30" fmla="*/ 238 w 573"/>
              <a:gd name="T31" fmla="*/ 145 h 312"/>
              <a:gd name="T32" fmla="*/ 158 w 573"/>
              <a:gd name="T33" fmla="*/ 64 h 312"/>
              <a:gd name="T34" fmla="*/ 51 w 573"/>
              <a:gd name="T35" fmla="*/ 61 h 312"/>
              <a:gd name="T36" fmla="*/ 4 w 573"/>
              <a:gd name="T37" fmla="*/ 15 h 312"/>
              <a:gd name="T38" fmla="*/ 4 w 573"/>
              <a:gd name="T39" fmla="*/ 0 h 312"/>
              <a:gd name="T40" fmla="*/ 0 w 573"/>
              <a:gd name="T41" fmla="*/ 0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3" h="312">
                <a:moveTo>
                  <a:pt x="0" y="0"/>
                </a:moveTo>
                <a:cubicBezTo>
                  <a:pt x="0" y="17"/>
                  <a:pt x="0" y="17"/>
                  <a:pt x="0" y="17"/>
                </a:cubicBezTo>
                <a:cubicBezTo>
                  <a:pt x="49" y="65"/>
                  <a:pt x="49" y="65"/>
                  <a:pt x="49" y="65"/>
                </a:cubicBezTo>
                <a:cubicBezTo>
                  <a:pt x="156" y="68"/>
                  <a:pt x="156" y="68"/>
                  <a:pt x="156" y="68"/>
                </a:cubicBezTo>
                <a:cubicBezTo>
                  <a:pt x="237" y="149"/>
                  <a:pt x="237" y="149"/>
                  <a:pt x="237" y="149"/>
                </a:cubicBezTo>
                <a:cubicBezTo>
                  <a:pt x="324" y="151"/>
                  <a:pt x="324" y="151"/>
                  <a:pt x="324" y="151"/>
                </a:cubicBezTo>
                <a:cubicBezTo>
                  <a:pt x="375" y="202"/>
                  <a:pt x="375" y="202"/>
                  <a:pt x="375" y="202"/>
                </a:cubicBezTo>
                <a:cubicBezTo>
                  <a:pt x="430" y="200"/>
                  <a:pt x="430" y="200"/>
                  <a:pt x="430" y="200"/>
                </a:cubicBezTo>
                <a:cubicBezTo>
                  <a:pt x="541" y="312"/>
                  <a:pt x="541" y="312"/>
                  <a:pt x="541" y="312"/>
                </a:cubicBezTo>
                <a:cubicBezTo>
                  <a:pt x="572" y="311"/>
                  <a:pt x="572" y="311"/>
                  <a:pt x="572" y="311"/>
                </a:cubicBezTo>
                <a:cubicBezTo>
                  <a:pt x="572" y="310"/>
                  <a:pt x="572" y="309"/>
                  <a:pt x="573" y="307"/>
                </a:cubicBezTo>
                <a:cubicBezTo>
                  <a:pt x="543" y="308"/>
                  <a:pt x="543" y="308"/>
                  <a:pt x="543" y="308"/>
                </a:cubicBezTo>
                <a:cubicBezTo>
                  <a:pt x="431" y="196"/>
                  <a:pt x="431" y="196"/>
                  <a:pt x="431" y="196"/>
                </a:cubicBezTo>
                <a:cubicBezTo>
                  <a:pt x="376" y="198"/>
                  <a:pt x="376" y="198"/>
                  <a:pt x="376" y="198"/>
                </a:cubicBezTo>
                <a:cubicBezTo>
                  <a:pt x="325" y="147"/>
                  <a:pt x="325" y="147"/>
                  <a:pt x="325" y="147"/>
                </a:cubicBezTo>
                <a:cubicBezTo>
                  <a:pt x="238" y="145"/>
                  <a:pt x="238" y="145"/>
                  <a:pt x="238" y="145"/>
                </a:cubicBezTo>
                <a:cubicBezTo>
                  <a:pt x="158" y="64"/>
                  <a:pt x="158" y="64"/>
                  <a:pt x="158" y="64"/>
                </a:cubicBezTo>
                <a:cubicBezTo>
                  <a:pt x="51" y="61"/>
                  <a:pt x="51" y="61"/>
                  <a:pt x="51" y="61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31" name="Freeform 988"/>
          <p:cNvSpPr>
            <a:spLocks/>
          </p:cNvSpPr>
          <p:nvPr/>
        </p:nvSpPr>
        <p:spPr bwMode="auto">
          <a:xfrm>
            <a:off x="-5491980" y="2154238"/>
            <a:ext cx="7423150" cy="7359650"/>
          </a:xfrm>
          <a:custGeom>
            <a:avLst/>
            <a:gdLst>
              <a:gd name="T0" fmla="*/ 5 w 4676"/>
              <a:gd name="T1" fmla="*/ 0 h 4636"/>
              <a:gd name="T2" fmla="*/ 0 w 4676"/>
              <a:gd name="T3" fmla="*/ 8 h 4636"/>
              <a:gd name="T4" fmla="*/ 835 w 4676"/>
              <a:gd name="T5" fmla="*/ 844 h 4636"/>
              <a:gd name="T6" fmla="*/ 1136 w 4676"/>
              <a:gd name="T7" fmla="*/ 847 h 4636"/>
              <a:gd name="T8" fmla="*/ 1462 w 4676"/>
              <a:gd name="T9" fmla="*/ 1173 h 4636"/>
              <a:gd name="T10" fmla="*/ 1715 w 4676"/>
              <a:gd name="T11" fmla="*/ 1173 h 4636"/>
              <a:gd name="T12" fmla="*/ 2021 w 4676"/>
              <a:gd name="T13" fmla="*/ 1479 h 4636"/>
              <a:gd name="T14" fmla="*/ 2091 w 4676"/>
              <a:gd name="T15" fmla="*/ 1476 h 4636"/>
              <a:gd name="T16" fmla="*/ 2285 w 4676"/>
              <a:gd name="T17" fmla="*/ 1667 h 4636"/>
              <a:gd name="T18" fmla="*/ 2854 w 4676"/>
              <a:gd name="T19" fmla="*/ 1677 h 4636"/>
              <a:gd name="T20" fmla="*/ 3191 w 4676"/>
              <a:gd name="T21" fmla="*/ 2011 h 4636"/>
              <a:gd name="T22" fmla="*/ 3308 w 4676"/>
              <a:gd name="T23" fmla="*/ 2011 h 4636"/>
              <a:gd name="T24" fmla="*/ 3943 w 4676"/>
              <a:gd name="T25" fmla="*/ 2646 h 4636"/>
              <a:gd name="T26" fmla="*/ 3937 w 4676"/>
              <a:gd name="T27" fmla="*/ 2837 h 4636"/>
              <a:gd name="T28" fmla="*/ 4666 w 4676"/>
              <a:gd name="T29" fmla="*/ 3570 h 4636"/>
              <a:gd name="T30" fmla="*/ 4666 w 4676"/>
              <a:gd name="T31" fmla="*/ 4636 h 4636"/>
              <a:gd name="T32" fmla="*/ 4676 w 4676"/>
              <a:gd name="T33" fmla="*/ 4636 h 4636"/>
              <a:gd name="T34" fmla="*/ 4676 w 4676"/>
              <a:gd name="T35" fmla="*/ 3565 h 4636"/>
              <a:gd name="T36" fmla="*/ 3948 w 4676"/>
              <a:gd name="T37" fmla="*/ 2831 h 4636"/>
              <a:gd name="T38" fmla="*/ 3953 w 4676"/>
              <a:gd name="T39" fmla="*/ 2643 h 4636"/>
              <a:gd name="T40" fmla="*/ 3313 w 4676"/>
              <a:gd name="T41" fmla="*/ 2001 h 4636"/>
              <a:gd name="T42" fmla="*/ 3193 w 4676"/>
              <a:gd name="T43" fmla="*/ 2001 h 4636"/>
              <a:gd name="T44" fmla="*/ 2859 w 4676"/>
              <a:gd name="T45" fmla="*/ 1667 h 4636"/>
              <a:gd name="T46" fmla="*/ 2290 w 4676"/>
              <a:gd name="T47" fmla="*/ 1656 h 4636"/>
              <a:gd name="T48" fmla="*/ 2097 w 4676"/>
              <a:gd name="T49" fmla="*/ 1463 h 4636"/>
              <a:gd name="T50" fmla="*/ 2023 w 4676"/>
              <a:gd name="T51" fmla="*/ 1468 h 4636"/>
              <a:gd name="T52" fmla="*/ 1721 w 4676"/>
              <a:gd name="T53" fmla="*/ 1163 h 4636"/>
              <a:gd name="T54" fmla="*/ 1467 w 4676"/>
              <a:gd name="T55" fmla="*/ 1163 h 4636"/>
              <a:gd name="T56" fmla="*/ 1141 w 4676"/>
              <a:gd name="T57" fmla="*/ 836 h 4636"/>
              <a:gd name="T58" fmla="*/ 841 w 4676"/>
              <a:gd name="T59" fmla="*/ 834 h 4636"/>
              <a:gd name="T60" fmla="*/ 5 w 4676"/>
              <a:gd name="T61" fmla="*/ 0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76" h="4636">
                <a:moveTo>
                  <a:pt x="5" y="0"/>
                </a:moveTo>
                <a:lnTo>
                  <a:pt x="0" y="8"/>
                </a:lnTo>
                <a:lnTo>
                  <a:pt x="835" y="844"/>
                </a:lnTo>
                <a:lnTo>
                  <a:pt x="1136" y="847"/>
                </a:lnTo>
                <a:lnTo>
                  <a:pt x="1462" y="1173"/>
                </a:lnTo>
                <a:lnTo>
                  <a:pt x="1715" y="1173"/>
                </a:lnTo>
                <a:lnTo>
                  <a:pt x="2021" y="1479"/>
                </a:lnTo>
                <a:lnTo>
                  <a:pt x="2091" y="1476"/>
                </a:lnTo>
                <a:lnTo>
                  <a:pt x="2285" y="1667"/>
                </a:lnTo>
                <a:lnTo>
                  <a:pt x="2854" y="1677"/>
                </a:lnTo>
                <a:lnTo>
                  <a:pt x="3191" y="2011"/>
                </a:lnTo>
                <a:lnTo>
                  <a:pt x="3308" y="2011"/>
                </a:lnTo>
                <a:lnTo>
                  <a:pt x="3943" y="2646"/>
                </a:lnTo>
                <a:lnTo>
                  <a:pt x="3937" y="2837"/>
                </a:lnTo>
                <a:lnTo>
                  <a:pt x="4666" y="3570"/>
                </a:lnTo>
                <a:lnTo>
                  <a:pt x="4666" y="4636"/>
                </a:lnTo>
                <a:lnTo>
                  <a:pt x="4676" y="4636"/>
                </a:lnTo>
                <a:lnTo>
                  <a:pt x="4676" y="3565"/>
                </a:lnTo>
                <a:lnTo>
                  <a:pt x="3948" y="2831"/>
                </a:lnTo>
                <a:lnTo>
                  <a:pt x="3953" y="2643"/>
                </a:lnTo>
                <a:lnTo>
                  <a:pt x="3313" y="2001"/>
                </a:lnTo>
                <a:lnTo>
                  <a:pt x="3193" y="2001"/>
                </a:lnTo>
                <a:lnTo>
                  <a:pt x="2859" y="1667"/>
                </a:lnTo>
                <a:lnTo>
                  <a:pt x="2290" y="1656"/>
                </a:lnTo>
                <a:lnTo>
                  <a:pt x="2097" y="1463"/>
                </a:lnTo>
                <a:lnTo>
                  <a:pt x="2023" y="1468"/>
                </a:lnTo>
                <a:lnTo>
                  <a:pt x="1721" y="1163"/>
                </a:lnTo>
                <a:lnTo>
                  <a:pt x="1467" y="1163"/>
                </a:lnTo>
                <a:lnTo>
                  <a:pt x="1141" y="836"/>
                </a:lnTo>
                <a:lnTo>
                  <a:pt x="841" y="834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32" name="Freeform 989"/>
          <p:cNvSpPr>
            <a:spLocks/>
          </p:cNvSpPr>
          <p:nvPr/>
        </p:nvSpPr>
        <p:spPr bwMode="auto">
          <a:xfrm>
            <a:off x="-5491980" y="2154238"/>
            <a:ext cx="7423150" cy="7359650"/>
          </a:xfrm>
          <a:custGeom>
            <a:avLst/>
            <a:gdLst>
              <a:gd name="T0" fmla="*/ 5 w 4676"/>
              <a:gd name="T1" fmla="*/ 0 h 4636"/>
              <a:gd name="T2" fmla="*/ 0 w 4676"/>
              <a:gd name="T3" fmla="*/ 8 h 4636"/>
              <a:gd name="T4" fmla="*/ 835 w 4676"/>
              <a:gd name="T5" fmla="*/ 844 h 4636"/>
              <a:gd name="T6" fmla="*/ 1136 w 4676"/>
              <a:gd name="T7" fmla="*/ 847 h 4636"/>
              <a:gd name="T8" fmla="*/ 1462 w 4676"/>
              <a:gd name="T9" fmla="*/ 1173 h 4636"/>
              <a:gd name="T10" fmla="*/ 1715 w 4676"/>
              <a:gd name="T11" fmla="*/ 1173 h 4636"/>
              <a:gd name="T12" fmla="*/ 2021 w 4676"/>
              <a:gd name="T13" fmla="*/ 1479 h 4636"/>
              <a:gd name="T14" fmla="*/ 2091 w 4676"/>
              <a:gd name="T15" fmla="*/ 1476 h 4636"/>
              <a:gd name="T16" fmla="*/ 2285 w 4676"/>
              <a:gd name="T17" fmla="*/ 1667 h 4636"/>
              <a:gd name="T18" fmla="*/ 2854 w 4676"/>
              <a:gd name="T19" fmla="*/ 1677 h 4636"/>
              <a:gd name="T20" fmla="*/ 3191 w 4676"/>
              <a:gd name="T21" fmla="*/ 2011 h 4636"/>
              <a:gd name="T22" fmla="*/ 3308 w 4676"/>
              <a:gd name="T23" fmla="*/ 2011 h 4636"/>
              <a:gd name="T24" fmla="*/ 3943 w 4676"/>
              <a:gd name="T25" fmla="*/ 2646 h 4636"/>
              <a:gd name="T26" fmla="*/ 3937 w 4676"/>
              <a:gd name="T27" fmla="*/ 2837 h 4636"/>
              <a:gd name="T28" fmla="*/ 4666 w 4676"/>
              <a:gd name="T29" fmla="*/ 3570 h 4636"/>
              <a:gd name="T30" fmla="*/ 4666 w 4676"/>
              <a:gd name="T31" fmla="*/ 4636 h 4636"/>
              <a:gd name="T32" fmla="*/ 4676 w 4676"/>
              <a:gd name="T33" fmla="*/ 4636 h 4636"/>
              <a:gd name="T34" fmla="*/ 4676 w 4676"/>
              <a:gd name="T35" fmla="*/ 3565 h 4636"/>
              <a:gd name="T36" fmla="*/ 3948 w 4676"/>
              <a:gd name="T37" fmla="*/ 2831 h 4636"/>
              <a:gd name="T38" fmla="*/ 3953 w 4676"/>
              <a:gd name="T39" fmla="*/ 2643 h 4636"/>
              <a:gd name="T40" fmla="*/ 3313 w 4676"/>
              <a:gd name="T41" fmla="*/ 2001 h 4636"/>
              <a:gd name="T42" fmla="*/ 3193 w 4676"/>
              <a:gd name="T43" fmla="*/ 2001 h 4636"/>
              <a:gd name="T44" fmla="*/ 2859 w 4676"/>
              <a:gd name="T45" fmla="*/ 1667 h 4636"/>
              <a:gd name="T46" fmla="*/ 2290 w 4676"/>
              <a:gd name="T47" fmla="*/ 1656 h 4636"/>
              <a:gd name="T48" fmla="*/ 2097 w 4676"/>
              <a:gd name="T49" fmla="*/ 1463 h 4636"/>
              <a:gd name="T50" fmla="*/ 2023 w 4676"/>
              <a:gd name="T51" fmla="*/ 1468 h 4636"/>
              <a:gd name="T52" fmla="*/ 1721 w 4676"/>
              <a:gd name="T53" fmla="*/ 1163 h 4636"/>
              <a:gd name="T54" fmla="*/ 1467 w 4676"/>
              <a:gd name="T55" fmla="*/ 1163 h 4636"/>
              <a:gd name="T56" fmla="*/ 1141 w 4676"/>
              <a:gd name="T57" fmla="*/ 836 h 4636"/>
              <a:gd name="T58" fmla="*/ 841 w 4676"/>
              <a:gd name="T59" fmla="*/ 834 h 4636"/>
              <a:gd name="T60" fmla="*/ 5 w 4676"/>
              <a:gd name="T61" fmla="*/ 0 h 4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76" h="4636">
                <a:moveTo>
                  <a:pt x="5" y="0"/>
                </a:moveTo>
                <a:lnTo>
                  <a:pt x="0" y="8"/>
                </a:lnTo>
                <a:lnTo>
                  <a:pt x="835" y="844"/>
                </a:lnTo>
                <a:lnTo>
                  <a:pt x="1136" y="847"/>
                </a:lnTo>
                <a:lnTo>
                  <a:pt x="1462" y="1173"/>
                </a:lnTo>
                <a:lnTo>
                  <a:pt x="1715" y="1173"/>
                </a:lnTo>
                <a:lnTo>
                  <a:pt x="2021" y="1479"/>
                </a:lnTo>
                <a:lnTo>
                  <a:pt x="2091" y="1476"/>
                </a:lnTo>
                <a:lnTo>
                  <a:pt x="2285" y="1667"/>
                </a:lnTo>
                <a:lnTo>
                  <a:pt x="2854" y="1677"/>
                </a:lnTo>
                <a:lnTo>
                  <a:pt x="3191" y="2011"/>
                </a:lnTo>
                <a:lnTo>
                  <a:pt x="3308" y="2011"/>
                </a:lnTo>
                <a:lnTo>
                  <a:pt x="3943" y="2646"/>
                </a:lnTo>
                <a:lnTo>
                  <a:pt x="3937" y="2837"/>
                </a:lnTo>
                <a:lnTo>
                  <a:pt x="4666" y="3570"/>
                </a:lnTo>
                <a:lnTo>
                  <a:pt x="4666" y="4636"/>
                </a:lnTo>
                <a:lnTo>
                  <a:pt x="4676" y="4636"/>
                </a:lnTo>
                <a:lnTo>
                  <a:pt x="4676" y="3565"/>
                </a:lnTo>
                <a:lnTo>
                  <a:pt x="3948" y="2831"/>
                </a:lnTo>
                <a:lnTo>
                  <a:pt x="3953" y="2643"/>
                </a:lnTo>
                <a:lnTo>
                  <a:pt x="3313" y="2001"/>
                </a:lnTo>
                <a:lnTo>
                  <a:pt x="3193" y="2001"/>
                </a:lnTo>
                <a:lnTo>
                  <a:pt x="2859" y="1667"/>
                </a:lnTo>
                <a:lnTo>
                  <a:pt x="2290" y="1656"/>
                </a:lnTo>
                <a:lnTo>
                  <a:pt x="2097" y="1463"/>
                </a:lnTo>
                <a:lnTo>
                  <a:pt x="2023" y="1468"/>
                </a:lnTo>
                <a:lnTo>
                  <a:pt x="1721" y="1163"/>
                </a:lnTo>
                <a:lnTo>
                  <a:pt x="1467" y="1163"/>
                </a:lnTo>
                <a:lnTo>
                  <a:pt x="1141" y="836"/>
                </a:lnTo>
                <a:lnTo>
                  <a:pt x="841" y="834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33" name="Freeform 990"/>
          <p:cNvSpPr>
            <a:spLocks noEditPoints="1"/>
          </p:cNvSpPr>
          <p:nvPr/>
        </p:nvSpPr>
        <p:spPr bwMode="auto">
          <a:xfrm>
            <a:off x="-5533255" y="2200275"/>
            <a:ext cx="7315200" cy="7545388"/>
          </a:xfrm>
          <a:custGeom>
            <a:avLst/>
            <a:gdLst>
              <a:gd name="T0" fmla="*/ 0 w 4608"/>
              <a:gd name="T1" fmla="*/ 8 h 4753"/>
              <a:gd name="T2" fmla="*/ 0 w 4608"/>
              <a:gd name="T3" fmla="*/ 8 h 4753"/>
              <a:gd name="T4" fmla="*/ 0 w 4608"/>
              <a:gd name="T5" fmla="*/ 8 h 4753"/>
              <a:gd name="T6" fmla="*/ 0 w 4608"/>
              <a:gd name="T7" fmla="*/ 8 h 4753"/>
              <a:gd name="T8" fmla="*/ 8 w 4608"/>
              <a:gd name="T9" fmla="*/ 0 h 4753"/>
              <a:gd name="T10" fmla="*/ 0 w 4608"/>
              <a:gd name="T11" fmla="*/ 8 h 4753"/>
              <a:gd name="T12" fmla="*/ 854 w 4608"/>
              <a:gd name="T13" fmla="*/ 862 h 4753"/>
              <a:gd name="T14" fmla="*/ 1151 w 4608"/>
              <a:gd name="T15" fmla="*/ 865 h 4753"/>
              <a:gd name="T16" fmla="*/ 1478 w 4608"/>
              <a:gd name="T17" fmla="*/ 1191 h 4753"/>
              <a:gd name="T18" fmla="*/ 1723 w 4608"/>
              <a:gd name="T19" fmla="*/ 1201 h 4753"/>
              <a:gd name="T20" fmla="*/ 2029 w 4608"/>
              <a:gd name="T21" fmla="*/ 1504 h 4753"/>
              <a:gd name="T22" fmla="*/ 2099 w 4608"/>
              <a:gd name="T23" fmla="*/ 1502 h 4753"/>
              <a:gd name="T24" fmla="*/ 2292 w 4608"/>
              <a:gd name="T25" fmla="*/ 1695 h 4753"/>
              <a:gd name="T26" fmla="*/ 2861 w 4608"/>
              <a:gd name="T27" fmla="*/ 1703 h 4753"/>
              <a:gd name="T28" fmla="*/ 3198 w 4608"/>
              <a:gd name="T29" fmla="*/ 2040 h 4753"/>
              <a:gd name="T30" fmla="*/ 3316 w 4608"/>
              <a:gd name="T31" fmla="*/ 2040 h 4753"/>
              <a:gd name="T32" fmla="*/ 3935 w 4608"/>
              <a:gd name="T33" fmla="*/ 2656 h 4753"/>
              <a:gd name="T34" fmla="*/ 3935 w 4608"/>
              <a:gd name="T35" fmla="*/ 2849 h 4753"/>
              <a:gd name="T36" fmla="*/ 4598 w 4608"/>
              <a:gd name="T37" fmla="*/ 3513 h 4753"/>
              <a:gd name="T38" fmla="*/ 4598 w 4608"/>
              <a:gd name="T39" fmla="*/ 4753 h 4753"/>
              <a:gd name="T40" fmla="*/ 4608 w 4608"/>
              <a:gd name="T41" fmla="*/ 4753 h 4753"/>
              <a:gd name="T42" fmla="*/ 4608 w 4608"/>
              <a:gd name="T43" fmla="*/ 3507 h 4753"/>
              <a:gd name="T44" fmla="*/ 3945 w 4608"/>
              <a:gd name="T45" fmla="*/ 2844 h 4753"/>
              <a:gd name="T46" fmla="*/ 3945 w 4608"/>
              <a:gd name="T47" fmla="*/ 2654 h 4753"/>
              <a:gd name="T48" fmla="*/ 3321 w 4608"/>
              <a:gd name="T49" fmla="*/ 2029 h 4753"/>
              <a:gd name="T50" fmla="*/ 3201 w 4608"/>
              <a:gd name="T51" fmla="*/ 2029 h 4753"/>
              <a:gd name="T52" fmla="*/ 2867 w 4608"/>
              <a:gd name="T53" fmla="*/ 1692 h 4753"/>
              <a:gd name="T54" fmla="*/ 2297 w 4608"/>
              <a:gd name="T55" fmla="*/ 1685 h 4753"/>
              <a:gd name="T56" fmla="*/ 2104 w 4608"/>
              <a:gd name="T57" fmla="*/ 1491 h 4753"/>
              <a:gd name="T58" fmla="*/ 2031 w 4608"/>
              <a:gd name="T59" fmla="*/ 1494 h 4753"/>
              <a:gd name="T60" fmla="*/ 1728 w 4608"/>
              <a:gd name="T61" fmla="*/ 1191 h 4753"/>
              <a:gd name="T62" fmla="*/ 1483 w 4608"/>
              <a:gd name="T63" fmla="*/ 1181 h 4753"/>
              <a:gd name="T64" fmla="*/ 1156 w 4608"/>
              <a:gd name="T65" fmla="*/ 854 h 4753"/>
              <a:gd name="T66" fmla="*/ 859 w 4608"/>
              <a:gd name="T67" fmla="*/ 852 h 4753"/>
              <a:gd name="T68" fmla="*/ 8 w 4608"/>
              <a:gd name="T69" fmla="*/ 0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08" h="4753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8" y="0"/>
                </a:moveTo>
                <a:lnTo>
                  <a:pt x="0" y="8"/>
                </a:lnTo>
                <a:lnTo>
                  <a:pt x="854" y="862"/>
                </a:lnTo>
                <a:lnTo>
                  <a:pt x="1151" y="865"/>
                </a:lnTo>
                <a:lnTo>
                  <a:pt x="1478" y="1191"/>
                </a:lnTo>
                <a:lnTo>
                  <a:pt x="1723" y="1201"/>
                </a:lnTo>
                <a:lnTo>
                  <a:pt x="2029" y="1504"/>
                </a:lnTo>
                <a:lnTo>
                  <a:pt x="2099" y="1502"/>
                </a:lnTo>
                <a:lnTo>
                  <a:pt x="2292" y="1695"/>
                </a:lnTo>
                <a:lnTo>
                  <a:pt x="2861" y="1703"/>
                </a:lnTo>
                <a:lnTo>
                  <a:pt x="3198" y="2040"/>
                </a:lnTo>
                <a:lnTo>
                  <a:pt x="3316" y="2040"/>
                </a:lnTo>
                <a:lnTo>
                  <a:pt x="3935" y="2656"/>
                </a:lnTo>
                <a:lnTo>
                  <a:pt x="3935" y="2849"/>
                </a:lnTo>
                <a:lnTo>
                  <a:pt x="4598" y="3513"/>
                </a:lnTo>
                <a:lnTo>
                  <a:pt x="4598" y="4753"/>
                </a:lnTo>
                <a:lnTo>
                  <a:pt x="4608" y="4753"/>
                </a:lnTo>
                <a:lnTo>
                  <a:pt x="4608" y="3507"/>
                </a:lnTo>
                <a:lnTo>
                  <a:pt x="3945" y="2844"/>
                </a:lnTo>
                <a:lnTo>
                  <a:pt x="3945" y="2654"/>
                </a:lnTo>
                <a:lnTo>
                  <a:pt x="3321" y="2029"/>
                </a:lnTo>
                <a:lnTo>
                  <a:pt x="3201" y="2029"/>
                </a:lnTo>
                <a:lnTo>
                  <a:pt x="2867" y="1692"/>
                </a:lnTo>
                <a:lnTo>
                  <a:pt x="2297" y="1685"/>
                </a:lnTo>
                <a:lnTo>
                  <a:pt x="2104" y="1491"/>
                </a:lnTo>
                <a:lnTo>
                  <a:pt x="2031" y="1494"/>
                </a:lnTo>
                <a:lnTo>
                  <a:pt x="1728" y="1191"/>
                </a:lnTo>
                <a:lnTo>
                  <a:pt x="1483" y="1181"/>
                </a:lnTo>
                <a:lnTo>
                  <a:pt x="1156" y="854"/>
                </a:lnTo>
                <a:lnTo>
                  <a:pt x="859" y="8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34" name="Freeform 991"/>
          <p:cNvSpPr>
            <a:spLocks noEditPoints="1"/>
          </p:cNvSpPr>
          <p:nvPr/>
        </p:nvSpPr>
        <p:spPr bwMode="auto">
          <a:xfrm>
            <a:off x="-5533255" y="2200275"/>
            <a:ext cx="7315200" cy="7545388"/>
          </a:xfrm>
          <a:custGeom>
            <a:avLst/>
            <a:gdLst>
              <a:gd name="T0" fmla="*/ 0 w 4608"/>
              <a:gd name="T1" fmla="*/ 8 h 4753"/>
              <a:gd name="T2" fmla="*/ 0 w 4608"/>
              <a:gd name="T3" fmla="*/ 8 h 4753"/>
              <a:gd name="T4" fmla="*/ 0 w 4608"/>
              <a:gd name="T5" fmla="*/ 8 h 4753"/>
              <a:gd name="T6" fmla="*/ 0 w 4608"/>
              <a:gd name="T7" fmla="*/ 8 h 4753"/>
              <a:gd name="T8" fmla="*/ 8 w 4608"/>
              <a:gd name="T9" fmla="*/ 0 h 4753"/>
              <a:gd name="T10" fmla="*/ 0 w 4608"/>
              <a:gd name="T11" fmla="*/ 8 h 4753"/>
              <a:gd name="T12" fmla="*/ 854 w 4608"/>
              <a:gd name="T13" fmla="*/ 862 h 4753"/>
              <a:gd name="T14" fmla="*/ 1151 w 4608"/>
              <a:gd name="T15" fmla="*/ 865 h 4753"/>
              <a:gd name="T16" fmla="*/ 1478 w 4608"/>
              <a:gd name="T17" fmla="*/ 1191 h 4753"/>
              <a:gd name="T18" fmla="*/ 1723 w 4608"/>
              <a:gd name="T19" fmla="*/ 1201 h 4753"/>
              <a:gd name="T20" fmla="*/ 2029 w 4608"/>
              <a:gd name="T21" fmla="*/ 1504 h 4753"/>
              <a:gd name="T22" fmla="*/ 2099 w 4608"/>
              <a:gd name="T23" fmla="*/ 1502 h 4753"/>
              <a:gd name="T24" fmla="*/ 2292 w 4608"/>
              <a:gd name="T25" fmla="*/ 1695 h 4753"/>
              <a:gd name="T26" fmla="*/ 2861 w 4608"/>
              <a:gd name="T27" fmla="*/ 1703 h 4753"/>
              <a:gd name="T28" fmla="*/ 3198 w 4608"/>
              <a:gd name="T29" fmla="*/ 2040 h 4753"/>
              <a:gd name="T30" fmla="*/ 3316 w 4608"/>
              <a:gd name="T31" fmla="*/ 2040 h 4753"/>
              <a:gd name="T32" fmla="*/ 3935 w 4608"/>
              <a:gd name="T33" fmla="*/ 2656 h 4753"/>
              <a:gd name="T34" fmla="*/ 3935 w 4608"/>
              <a:gd name="T35" fmla="*/ 2849 h 4753"/>
              <a:gd name="T36" fmla="*/ 4598 w 4608"/>
              <a:gd name="T37" fmla="*/ 3513 h 4753"/>
              <a:gd name="T38" fmla="*/ 4598 w 4608"/>
              <a:gd name="T39" fmla="*/ 4753 h 4753"/>
              <a:gd name="T40" fmla="*/ 4608 w 4608"/>
              <a:gd name="T41" fmla="*/ 4753 h 4753"/>
              <a:gd name="T42" fmla="*/ 4608 w 4608"/>
              <a:gd name="T43" fmla="*/ 3507 h 4753"/>
              <a:gd name="T44" fmla="*/ 3945 w 4608"/>
              <a:gd name="T45" fmla="*/ 2844 h 4753"/>
              <a:gd name="T46" fmla="*/ 3945 w 4608"/>
              <a:gd name="T47" fmla="*/ 2654 h 4753"/>
              <a:gd name="T48" fmla="*/ 3321 w 4608"/>
              <a:gd name="T49" fmla="*/ 2029 h 4753"/>
              <a:gd name="T50" fmla="*/ 3201 w 4608"/>
              <a:gd name="T51" fmla="*/ 2029 h 4753"/>
              <a:gd name="T52" fmla="*/ 2867 w 4608"/>
              <a:gd name="T53" fmla="*/ 1692 h 4753"/>
              <a:gd name="T54" fmla="*/ 2297 w 4608"/>
              <a:gd name="T55" fmla="*/ 1685 h 4753"/>
              <a:gd name="T56" fmla="*/ 2104 w 4608"/>
              <a:gd name="T57" fmla="*/ 1491 h 4753"/>
              <a:gd name="T58" fmla="*/ 2031 w 4608"/>
              <a:gd name="T59" fmla="*/ 1494 h 4753"/>
              <a:gd name="T60" fmla="*/ 1728 w 4608"/>
              <a:gd name="T61" fmla="*/ 1191 h 4753"/>
              <a:gd name="T62" fmla="*/ 1483 w 4608"/>
              <a:gd name="T63" fmla="*/ 1181 h 4753"/>
              <a:gd name="T64" fmla="*/ 1156 w 4608"/>
              <a:gd name="T65" fmla="*/ 854 h 4753"/>
              <a:gd name="T66" fmla="*/ 859 w 4608"/>
              <a:gd name="T67" fmla="*/ 852 h 4753"/>
              <a:gd name="T68" fmla="*/ 8 w 4608"/>
              <a:gd name="T69" fmla="*/ 0 h 47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08" h="4753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moveTo>
                  <a:pt x="8" y="0"/>
                </a:moveTo>
                <a:lnTo>
                  <a:pt x="0" y="8"/>
                </a:lnTo>
                <a:lnTo>
                  <a:pt x="854" y="862"/>
                </a:lnTo>
                <a:lnTo>
                  <a:pt x="1151" y="865"/>
                </a:lnTo>
                <a:lnTo>
                  <a:pt x="1478" y="1191"/>
                </a:lnTo>
                <a:lnTo>
                  <a:pt x="1723" y="1201"/>
                </a:lnTo>
                <a:lnTo>
                  <a:pt x="2029" y="1504"/>
                </a:lnTo>
                <a:lnTo>
                  <a:pt x="2099" y="1502"/>
                </a:lnTo>
                <a:lnTo>
                  <a:pt x="2292" y="1695"/>
                </a:lnTo>
                <a:lnTo>
                  <a:pt x="2861" y="1703"/>
                </a:lnTo>
                <a:lnTo>
                  <a:pt x="3198" y="2040"/>
                </a:lnTo>
                <a:lnTo>
                  <a:pt x="3316" y="2040"/>
                </a:lnTo>
                <a:lnTo>
                  <a:pt x="3935" y="2656"/>
                </a:lnTo>
                <a:lnTo>
                  <a:pt x="3935" y="2849"/>
                </a:lnTo>
                <a:lnTo>
                  <a:pt x="4598" y="3513"/>
                </a:lnTo>
                <a:lnTo>
                  <a:pt x="4598" y="4753"/>
                </a:lnTo>
                <a:lnTo>
                  <a:pt x="4608" y="4753"/>
                </a:lnTo>
                <a:lnTo>
                  <a:pt x="4608" y="3507"/>
                </a:lnTo>
                <a:lnTo>
                  <a:pt x="3945" y="2844"/>
                </a:lnTo>
                <a:lnTo>
                  <a:pt x="3945" y="2654"/>
                </a:lnTo>
                <a:lnTo>
                  <a:pt x="3321" y="2029"/>
                </a:lnTo>
                <a:lnTo>
                  <a:pt x="3201" y="2029"/>
                </a:lnTo>
                <a:lnTo>
                  <a:pt x="2867" y="1692"/>
                </a:lnTo>
                <a:lnTo>
                  <a:pt x="2297" y="1685"/>
                </a:lnTo>
                <a:lnTo>
                  <a:pt x="2104" y="1491"/>
                </a:lnTo>
                <a:lnTo>
                  <a:pt x="2031" y="1494"/>
                </a:lnTo>
                <a:lnTo>
                  <a:pt x="1728" y="1191"/>
                </a:lnTo>
                <a:lnTo>
                  <a:pt x="1483" y="1181"/>
                </a:lnTo>
                <a:lnTo>
                  <a:pt x="1156" y="854"/>
                </a:lnTo>
                <a:lnTo>
                  <a:pt x="859" y="852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35" name="Freeform 992"/>
          <p:cNvSpPr>
            <a:spLocks/>
          </p:cNvSpPr>
          <p:nvPr/>
        </p:nvSpPr>
        <p:spPr bwMode="auto">
          <a:xfrm>
            <a:off x="-5599930" y="2259013"/>
            <a:ext cx="7134225" cy="7288213"/>
          </a:xfrm>
          <a:custGeom>
            <a:avLst/>
            <a:gdLst>
              <a:gd name="T0" fmla="*/ 8 w 4494"/>
              <a:gd name="T1" fmla="*/ 0 h 4591"/>
              <a:gd name="T2" fmla="*/ 0 w 4494"/>
              <a:gd name="T3" fmla="*/ 5 h 4591"/>
              <a:gd name="T4" fmla="*/ 875 w 4494"/>
              <a:gd name="T5" fmla="*/ 880 h 4591"/>
              <a:gd name="T6" fmla="*/ 1175 w 4494"/>
              <a:gd name="T7" fmla="*/ 882 h 4591"/>
              <a:gd name="T8" fmla="*/ 1501 w 4494"/>
              <a:gd name="T9" fmla="*/ 1209 h 4591"/>
              <a:gd name="T10" fmla="*/ 1755 w 4494"/>
              <a:gd name="T11" fmla="*/ 1211 h 4591"/>
              <a:gd name="T12" fmla="*/ 2060 w 4494"/>
              <a:gd name="T13" fmla="*/ 1514 h 4591"/>
              <a:gd name="T14" fmla="*/ 2123 w 4494"/>
              <a:gd name="T15" fmla="*/ 1520 h 4591"/>
              <a:gd name="T16" fmla="*/ 2316 w 4494"/>
              <a:gd name="T17" fmla="*/ 1713 h 4591"/>
              <a:gd name="T18" fmla="*/ 2893 w 4494"/>
              <a:gd name="T19" fmla="*/ 1716 h 4591"/>
              <a:gd name="T20" fmla="*/ 3227 w 4494"/>
              <a:gd name="T21" fmla="*/ 2050 h 4591"/>
              <a:gd name="T22" fmla="*/ 3347 w 4494"/>
              <a:gd name="T23" fmla="*/ 2050 h 4591"/>
              <a:gd name="T24" fmla="*/ 3948 w 4494"/>
              <a:gd name="T25" fmla="*/ 2653 h 4591"/>
              <a:gd name="T26" fmla="*/ 3940 w 4494"/>
              <a:gd name="T27" fmla="*/ 2852 h 4591"/>
              <a:gd name="T28" fmla="*/ 4483 w 4494"/>
              <a:gd name="T29" fmla="*/ 3400 h 4591"/>
              <a:gd name="T30" fmla="*/ 4483 w 4494"/>
              <a:gd name="T31" fmla="*/ 4591 h 4591"/>
              <a:gd name="T32" fmla="*/ 4494 w 4494"/>
              <a:gd name="T33" fmla="*/ 4591 h 4591"/>
              <a:gd name="T34" fmla="*/ 4494 w 4494"/>
              <a:gd name="T35" fmla="*/ 3395 h 4591"/>
              <a:gd name="T36" fmla="*/ 3951 w 4494"/>
              <a:gd name="T37" fmla="*/ 2849 h 4591"/>
              <a:gd name="T38" fmla="*/ 3958 w 4494"/>
              <a:gd name="T39" fmla="*/ 2648 h 4591"/>
              <a:gd name="T40" fmla="*/ 3353 w 4494"/>
              <a:gd name="T41" fmla="*/ 2039 h 4591"/>
              <a:gd name="T42" fmla="*/ 3232 w 4494"/>
              <a:gd name="T43" fmla="*/ 2039 h 4591"/>
              <a:gd name="T44" fmla="*/ 2898 w 4494"/>
              <a:gd name="T45" fmla="*/ 1705 h 4591"/>
              <a:gd name="T46" fmla="*/ 2321 w 4494"/>
              <a:gd name="T47" fmla="*/ 1702 h 4591"/>
              <a:gd name="T48" fmla="*/ 2128 w 4494"/>
              <a:gd name="T49" fmla="*/ 1509 h 4591"/>
              <a:gd name="T50" fmla="*/ 2063 w 4494"/>
              <a:gd name="T51" fmla="*/ 1504 h 4591"/>
              <a:gd name="T52" fmla="*/ 1760 w 4494"/>
              <a:gd name="T53" fmla="*/ 1201 h 4591"/>
              <a:gd name="T54" fmla="*/ 1507 w 4494"/>
              <a:gd name="T55" fmla="*/ 1198 h 4591"/>
              <a:gd name="T56" fmla="*/ 1180 w 4494"/>
              <a:gd name="T57" fmla="*/ 872 h 4591"/>
              <a:gd name="T58" fmla="*/ 880 w 4494"/>
              <a:gd name="T59" fmla="*/ 869 h 4591"/>
              <a:gd name="T60" fmla="*/ 8 w 4494"/>
              <a:gd name="T61" fmla="*/ 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4" h="4591">
                <a:moveTo>
                  <a:pt x="8" y="0"/>
                </a:moveTo>
                <a:lnTo>
                  <a:pt x="0" y="5"/>
                </a:lnTo>
                <a:lnTo>
                  <a:pt x="875" y="880"/>
                </a:lnTo>
                <a:lnTo>
                  <a:pt x="1175" y="882"/>
                </a:lnTo>
                <a:lnTo>
                  <a:pt x="1501" y="1209"/>
                </a:lnTo>
                <a:lnTo>
                  <a:pt x="1755" y="1211"/>
                </a:lnTo>
                <a:lnTo>
                  <a:pt x="2060" y="1514"/>
                </a:lnTo>
                <a:lnTo>
                  <a:pt x="2123" y="1520"/>
                </a:lnTo>
                <a:lnTo>
                  <a:pt x="2316" y="1713"/>
                </a:lnTo>
                <a:lnTo>
                  <a:pt x="2893" y="1716"/>
                </a:lnTo>
                <a:lnTo>
                  <a:pt x="3227" y="2050"/>
                </a:lnTo>
                <a:lnTo>
                  <a:pt x="3347" y="2050"/>
                </a:lnTo>
                <a:lnTo>
                  <a:pt x="3948" y="2653"/>
                </a:lnTo>
                <a:lnTo>
                  <a:pt x="3940" y="2852"/>
                </a:lnTo>
                <a:lnTo>
                  <a:pt x="4483" y="3400"/>
                </a:lnTo>
                <a:lnTo>
                  <a:pt x="4483" y="4591"/>
                </a:lnTo>
                <a:lnTo>
                  <a:pt x="4494" y="4591"/>
                </a:lnTo>
                <a:lnTo>
                  <a:pt x="4494" y="3395"/>
                </a:lnTo>
                <a:lnTo>
                  <a:pt x="3951" y="2849"/>
                </a:lnTo>
                <a:lnTo>
                  <a:pt x="3958" y="2648"/>
                </a:lnTo>
                <a:lnTo>
                  <a:pt x="3353" y="2039"/>
                </a:lnTo>
                <a:lnTo>
                  <a:pt x="3232" y="2039"/>
                </a:lnTo>
                <a:lnTo>
                  <a:pt x="2898" y="1705"/>
                </a:lnTo>
                <a:lnTo>
                  <a:pt x="2321" y="1702"/>
                </a:lnTo>
                <a:lnTo>
                  <a:pt x="2128" y="1509"/>
                </a:lnTo>
                <a:lnTo>
                  <a:pt x="2063" y="1504"/>
                </a:lnTo>
                <a:lnTo>
                  <a:pt x="1760" y="1201"/>
                </a:lnTo>
                <a:lnTo>
                  <a:pt x="1507" y="1198"/>
                </a:lnTo>
                <a:lnTo>
                  <a:pt x="1180" y="872"/>
                </a:lnTo>
                <a:lnTo>
                  <a:pt x="880" y="869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36" name="Freeform 993"/>
          <p:cNvSpPr>
            <a:spLocks/>
          </p:cNvSpPr>
          <p:nvPr/>
        </p:nvSpPr>
        <p:spPr bwMode="auto">
          <a:xfrm>
            <a:off x="-5599930" y="2259013"/>
            <a:ext cx="7134225" cy="7288213"/>
          </a:xfrm>
          <a:custGeom>
            <a:avLst/>
            <a:gdLst>
              <a:gd name="T0" fmla="*/ 8 w 4494"/>
              <a:gd name="T1" fmla="*/ 0 h 4591"/>
              <a:gd name="T2" fmla="*/ 0 w 4494"/>
              <a:gd name="T3" fmla="*/ 5 h 4591"/>
              <a:gd name="T4" fmla="*/ 875 w 4494"/>
              <a:gd name="T5" fmla="*/ 880 h 4591"/>
              <a:gd name="T6" fmla="*/ 1175 w 4494"/>
              <a:gd name="T7" fmla="*/ 882 h 4591"/>
              <a:gd name="T8" fmla="*/ 1501 w 4494"/>
              <a:gd name="T9" fmla="*/ 1209 h 4591"/>
              <a:gd name="T10" fmla="*/ 1755 w 4494"/>
              <a:gd name="T11" fmla="*/ 1211 h 4591"/>
              <a:gd name="T12" fmla="*/ 2060 w 4494"/>
              <a:gd name="T13" fmla="*/ 1514 h 4591"/>
              <a:gd name="T14" fmla="*/ 2123 w 4494"/>
              <a:gd name="T15" fmla="*/ 1520 h 4591"/>
              <a:gd name="T16" fmla="*/ 2316 w 4494"/>
              <a:gd name="T17" fmla="*/ 1713 h 4591"/>
              <a:gd name="T18" fmla="*/ 2893 w 4494"/>
              <a:gd name="T19" fmla="*/ 1716 h 4591"/>
              <a:gd name="T20" fmla="*/ 3227 w 4494"/>
              <a:gd name="T21" fmla="*/ 2050 h 4591"/>
              <a:gd name="T22" fmla="*/ 3347 w 4494"/>
              <a:gd name="T23" fmla="*/ 2050 h 4591"/>
              <a:gd name="T24" fmla="*/ 3948 w 4494"/>
              <a:gd name="T25" fmla="*/ 2653 h 4591"/>
              <a:gd name="T26" fmla="*/ 3940 w 4494"/>
              <a:gd name="T27" fmla="*/ 2852 h 4591"/>
              <a:gd name="T28" fmla="*/ 4483 w 4494"/>
              <a:gd name="T29" fmla="*/ 3400 h 4591"/>
              <a:gd name="T30" fmla="*/ 4483 w 4494"/>
              <a:gd name="T31" fmla="*/ 4591 h 4591"/>
              <a:gd name="T32" fmla="*/ 4494 w 4494"/>
              <a:gd name="T33" fmla="*/ 4591 h 4591"/>
              <a:gd name="T34" fmla="*/ 4494 w 4494"/>
              <a:gd name="T35" fmla="*/ 3395 h 4591"/>
              <a:gd name="T36" fmla="*/ 3951 w 4494"/>
              <a:gd name="T37" fmla="*/ 2849 h 4591"/>
              <a:gd name="T38" fmla="*/ 3958 w 4494"/>
              <a:gd name="T39" fmla="*/ 2648 h 4591"/>
              <a:gd name="T40" fmla="*/ 3353 w 4494"/>
              <a:gd name="T41" fmla="*/ 2039 h 4591"/>
              <a:gd name="T42" fmla="*/ 3232 w 4494"/>
              <a:gd name="T43" fmla="*/ 2039 h 4591"/>
              <a:gd name="T44" fmla="*/ 2898 w 4494"/>
              <a:gd name="T45" fmla="*/ 1705 h 4591"/>
              <a:gd name="T46" fmla="*/ 2321 w 4494"/>
              <a:gd name="T47" fmla="*/ 1702 h 4591"/>
              <a:gd name="T48" fmla="*/ 2128 w 4494"/>
              <a:gd name="T49" fmla="*/ 1509 h 4591"/>
              <a:gd name="T50" fmla="*/ 2063 w 4494"/>
              <a:gd name="T51" fmla="*/ 1504 h 4591"/>
              <a:gd name="T52" fmla="*/ 1760 w 4494"/>
              <a:gd name="T53" fmla="*/ 1201 h 4591"/>
              <a:gd name="T54" fmla="*/ 1507 w 4494"/>
              <a:gd name="T55" fmla="*/ 1198 h 4591"/>
              <a:gd name="T56" fmla="*/ 1180 w 4494"/>
              <a:gd name="T57" fmla="*/ 872 h 4591"/>
              <a:gd name="T58" fmla="*/ 880 w 4494"/>
              <a:gd name="T59" fmla="*/ 869 h 4591"/>
              <a:gd name="T60" fmla="*/ 8 w 4494"/>
              <a:gd name="T61" fmla="*/ 0 h 4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4" h="4591">
                <a:moveTo>
                  <a:pt x="8" y="0"/>
                </a:moveTo>
                <a:lnTo>
                  <a:pt x="0" y="5"/>
                </a:lnTo>
                <a:lnTo>
                  <a:pt x="875" y="880"/>
                </a:lnTo>
                <a:lnTo>
                  <a:pt x="1175" y="882"/>
                </a:lnTo>
                <a:lnTo>
                  <a:pt x="1501" y="1209"/>
                </a:lnTo>
                <a:lnTo>
                  <a:pt x="1755" y="1211"/>
                </a:lnTo>
                <a:lnTo>
                  <a:pt x="2060" y="1514"/>
                </a:lnTo>
                <a:lnTo>
                  <a:pt x="2123" y="1520"/>
                </a:lnTo>
                <a:lnTo>
                  <a:pt x="2316" y="1713"/>
                </a:lnTo>
                <a:lnTo>
                  <a:pt x="2893" y="1716"/>
                </a:lnTo>
                <a:lnTo>
                  <a:pt x="3227" y="2050"/>
                </a:lnTo>
                <a:lnTo>
                  <a:pt x="3347" y="2050"/>
                </a:lnTo>
                <a:lnTo>
                  <a:pt x="3948" y="2653"/>
                </a:lnTo>
                <a:lnTo>
                  <a:pt x="3940" y="2852"/>
                </a:lnTo>
                <a:lnTo>
                  <a:pt x="4483" y="3400"/>
                </a:lnTo>
                <a:lnTo>
                  <a:pt x="4483" y="4591"/>
                </a:lnTo>
                <a:lnTo>
                  <a:pt x="4494" y="4591"/>
                </a:lnTo>
                <a:lnTo>
                  <a:pt x="4494" y="3395"/>
                </a:lnTo>
                <a:lnTo>
                  <a:pt x="3951" y="2849"/>
                </a:lnTo>
                <a:lnTo>
                  <a:pt x="3958" y="2648"/>
                </a:lnTo>
                <a:lnTo>
                  <a:pt x="3353" y="2039"/>
                </a:lnTo>
                <a:lnTo>
                  <a:pt x="3232" y="2039"/>
                </a:lnTo>
                <a:lnTo>
                  <a:pt x="2898" y="1705"/>
                </a:lnTo>
                <a:lnTo>
                  <a:pt x="2321" y="1702"/>
                </a:lnTo>
                <a:lnTo>
                  <a:pt x="2128" y="1509"/>
                </a:lnTo>
                <a:lnTo>
                  <a:pt x="2063" y="1504"/>
                </a:lnTo>
                <a:lnTo>
                  <a:pt x="1760" y="1201"/>
                </a:lnTo>
                <a:lnTo>
                  <a:pt x="1507" y="1198"/>
                </a:lnTo>
                <a:lnTo>
                  <a:pt x="1180" y="872"/>
                </a:lnTo>
                <a:lnTo>
                  <a:pt x="880" y="869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37" name="Freeform 994"/>
          <p:cNvSpPr>
            <a:spLocks/>
          </p:cNvSpPr>
          <p:nvPr/>
        </p:nvSpPr>
        <p:spPr bwMode="auto">
          <a:xfrm>
            <a:off x="-5653905" y="2320925"/>
            <a:ext cx="7137400" cy="7027863"/>
          </a:xfrm>
          <a:custGeom>
            <a:avLst/>
            <a:gdLst>
              <a:gd name="T0" fmla="*/ 8 w 4496"/>
              <a:gd name="T1" fmla="*/ 0 h 4427"/>
              <a:gd name="T2" fmla="*/ 0 w 4496"/>
              <a:gd name="T3" fmla="*/ 8 h 4427"/>
              <a:gd name="T4" fmla="*/ 893 w 4496"/>
              <a:gd name="T5" fmla="*/ 898 h 4427"/>
              <a:gd name="T6" fmla="*/ 1191 w 4496"/>
              <a:gd name="T7" fmla="*/ 901 h 4427"/>
              <a:gd name="T8" fmla="*/ 1517 w 4496"/>
              <a:gd name="T9" fmla="*/ 1227 h 4427"/>
              <a:gd name="T10" fmla="*/ 1770 w 4496"/>
              <a:gd name="T11" fmla="*/ 1227 h 4427"/>
              <a:gd name="T12" fmla="*/ 2076 w 4496"/>
              <a:gd name="T13" fmla="*/ 1533 h 4427"/>
              <a:gd name="T14" fmla="*/ 2146 w 4496"/>
              <a:gd name="T15" fmla="*/ 1530 h 4427"/>
              <a:gd name="T16" fmla="*/ 2340 w 4496"/>
              <a:gd name="T17" fmla="*/ 1724 h 4427"/>
              <a:gd name="T18" fmla="*/ 2909 w 4496"/>
              <a:gd name="T19" fmla="*/ 1731 h 4427"/>
              <a:gd name="T20" fmla="*/ 3243 w 4496"/>
              <a:gd name="T21" fmla="*/ 2066 h 4427"/>
              <a:gd name="T22" fmla="*/ 3363 w 4496"/>
              <a:gd name="T23" fmla="*/ 2066 h 4427"/>
              <a:gd name="T24" fmla="*/ 3948 w 4496"/>
              <a:gd name="T25" fmla="*/ 2653 h 4427"/>
              <a:gd name="T26" fmla="*/ 3943 w 4496"/>
              <a:gd name="T27" fmla="*/ 2854 h 4427"/>
              <a:gd name="T28" fmla="*/ 4486 w 4496"/>
              <a:gd name="T29" fmla="*/ 3398 h 4427"/>
              <a:gd name="T30" fmla="*/ 4486 w 4496"/>
              <a:gd name="T31" fmla="*/ 4427 h 4427"/>
              <a:gd name="T32" fmla="*/ 4496 w 4496"/>
              <a:gd name="T33" fmla="*/ 4427 h 4427"/>
              <a:gd name="T34" fmla="*/ 4496 w 4496"/>
              <a:gd name="T35" fmla="*/ 3395 h 4427"/>
              <a:gd name="T36" fmla="*/ 3953 w 4496"/>
              <a:gd name="T37" fmla="*/ 2852 h 4427"/>
              <a:gd name="T38" fmla="*/ 3958 w 4496"/>
              <a:gd name="T39" fmla="*/ 2648 h 4427"/>
              <a:gd name="T40" fmla="*/ 3368 w 4496"/>
              <a:gd name="T41" fmla="*/ 2055 h 4427"/>
              <a:gd name="T42" fmla="*/ 3248 w 4496"/>
              <a:gd name="T43" fmla="*/ 2055 h 4427"/>
              <a:gd name="T44" fmla="*/ 2914 w 4496"/>
              <a:gd name="T45" fmla="*/ 1721 h 4427"/>
              <a:gd name="T46" fmla="*/ 2342 w 4496"/>
              <a:gd name="T47" fmla="*/ 1713 h 4427"/>
              <a:gd name="T48" fmla="*/ 2149 w 4496"/>
              <a:gd name="T49" fmla="*/ 1520 h 4427"/>
              <a:gd name="T50" fmla="*/ 2078 w 4496"/>
              <a:gd name="T51" fmla="*/ 1522 h 4427"/>
              <a:gd name="T52" fmla="*/ 1776 w 4496"/>
              <a:gd name="T53" fmla="*/ 1217 h 4427"/>
              <a:gd name="T54" fmla="*/ 1522 w 4496"/>
              <a:gd name="T55" fmla="*/ 1217 h 4427"/>
              <a:gd name="T56" fmla="*/ 1196 w 4496"/>
              <a:gd name="T57" fmla="*/ 890 h 4427"/>
              <a:gd name="T58" fmla="*/ 898 w 4496"/>
              <a:gd name="T59" fmla="*/ 888 h 4427"/>
              <a:gd name="T60" fmla="*/ 8 w 4496"/>
              <a:gd name="T61" fmla="*/ 0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6" h="4427">
                <a:moveTo>
                  <a:pt x="8" y="0"/>
                </a:moveTo>
                <a:lnTo>
                  <a:pt x="0" y="8"/>
                </a:lnTo>
                <a:lnTo>
                  <a:pt x="893" y="898"/>
                </a:lnTo>
                <a:lnTo>
                  <a:pt x="1191" y="901"/>
                </a:lnTo>
                <a:lnTo>
                  <a:pt x="1517" y="1227"/>
                </a:lnTo>
                <a:lnTo>
                  <a:pt x="1770" y="1227"/>
                </a:lnTo>
                <a:lnTo>
                  <a:pt x="2076" y="1533"/>
                </a:lnTo>
                <a:lnTo>
                  <a:pt x="2146" y="1530"/>
                </a:lnTo>
                <a:lnTo>
                  <a:pt x="2340" y="1724"/>
                </a:lnTo>
                <a:lnTo>
                  <a:pt x="2909" y="1731"/>
                </a:lnTo>
                <a:lnTo>
                  <a:pt x="3243" y="2066"/>
                </a:lnTo>
                <a:lnTo>
                  <a:pt x="3363" y="2066"/>
                </a:lnTo>
                <a:lnTo>
                  <a:pt x="3948" y="2653"/>
                </a:lnTo>
                <a:lnTo>
                  <a:pt x="3943" y="2854"/>
                </a:lnTo>
                <a:lnTo>
                  <a:pt x="4486" y="3398"/>
                </a:lnTo>
                <a:lnTo>
                  <a:pt x="4486" y="4427"/>
                </a:lnTo>
                <a:lnTo>
                  <a:pt x="4496" y="4427"/>
                </a:lnTo>
                <a:lnTo>
                  <a:pt x="4496" y="3395"/>
                </a:lnTo>
                <a:lnTo>
                  <a:pt x="3953" y="2852"/>
                </a:lnTo>
                <a:lnTo>
                  <a:pt x="3958" y="2648"/>
                </a:lnTo>
                <a:lnTo>
                  <a:pt x="3368" y="2055"/>
                </a:lnTo>
                <a:lnTo>
                  <a:pt x="3248" y="2055"/>
                </a:lnTo>
                <a:lnTo>
                  <a:pt x="2914" y="1721"/>
                </a:lnTo>
                <a:lnTo>
                  <a:pt x="2342" y="1713"/>
                </a:lnTo>
                <a:lnTo>
                  <a:pt x="2149" y="1520"/>
                </a:lnTo>
                <a:lnTo>
                  <a:pt x="2078" y="1522"/>
                </a:lnTo>
                <a:lnTo>
                  <a:pt x="1776" y="1217"/>
                </a:lnTo>
                <a:lnTo>
                  <a:pt x="1522" y="1217"/>
                </a:lnTo>
                <a:lnTo>
                  <a:pt x="1196" y="890"/>
                </a:lnTo>
                <a:lnTo>
                  <a:pt x="898" y="888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38" name="Freeform 995"/>
          <p:cNvSpPr>
            <a:spLocks/>
          </p:cNvSpPr>
          <p:nvPr/>
        </p:nvSpPr>
        <p:spPr bwMode="auto">
          <a:xfrm>
            <a:off x="-5653905" y="2320925"/>
            <a:ext cx="7137400" cy="7027863"/>
          </a:xfrm>
          <a:custGeom>
            <a:avLst/>
            <a:gdLst>
              <a:gd name="T0" fmla="*/ 8 w 4496"/>
              <a:gd name="T1" fmla="*/ 0 h 4427"/>
              <a:gd name="T2" fmla="*/ 0 w 4496"/>
              <a:gd name="T3" fmla="*/ 8 h 4427"/>
              <a:gd name="T4" fmla="*/ 893 w 4496"/>
              <a:gd name="T5" fmla="*/ 898 h 4427"/>
              <a:gd name="T6" fmla="*/ 1191 w 4496"/>
              <a:gd name="T7" fmla="*/ 901 h 4427"/>
              <a:gd name="T8" fmla="*/ 1517 w 4496"/>
              <a:gd name="T9" fmla="*/ 1227 h 4427"/>
              <a:gd name="T10" fmla="*/ 1770 w 4496"/>
              <a:gd name="T11" fmla="*/ 1227 h 4427"/>
              <a:gd name="T12" fmla="*/ 2076 w 4496"/>
              <a:gd name="T13" fmla="*/ 1533 h 4427"/>
              <a:gd name="T14" fmla="*/ 2146 w 4496"/>
              <a:gd name="T15" fmla="*/ 1530 h 4427"/>
              <a:gd name="T16" fmla="*/ 2340 w 4496"/>
              <a:gd name="T17" fmla="*/ 1724 h 4427"/>
              <a:gd name="T18" fmla="*/ 2909 w 4496"/>
              <a:gd name="T19" fmla="*/ 1731 h 4427"/>
              <a:gd name="T20" fmla="*/ 3243 w 4496"/>
              <a:gd name="T21" fmla="*/ 2066 h 4427"/>
              <a:gd name="T22" fmla="*/ 3363 w 4496"/>
              <a:gd name="T23" fmla="*/ 2066 h 4427"/>
              <a:gd name="T24" fmla="*/ 3948 w 4496"/>
              <a:gd name="T25" fmla="*/ 2653 h 4427"/>
              <a:gd name="T26" fmla="*/ 3943 w 4496"/>
              <a:gd name="T27" fmla="*/ 2854 h 4427"/>
              <a:gd name="T28" fmla="*/ 4486 w 4496"/>
              <a:gd name="T29" fmla="*/ 3398 h 4427"/>
              <a:gd name="T30" fmla="*/ 4486 w 4496"/>
              <a:gd name="T31" fmla="*/ 4427 h 4427"/>
              <a:gd name="T32" fmla="*/ 4496 w 4496"/>
              <a:gd name="T33" fmla="*/ 4427 h 4427"/>
              <a:gd name="T34" fmla="*/ 4496 w 4496"/>
              <a:gd name="T35" fmla="*/ 3395 h 4427"/>
              <a:gd name="T36" fmla="*/ 3953 w 4496"/>
              <a:gd name="T37" fmla="*/ 2852 h 4427"/>
              <a:gd name="T38" fmla="*/ 3958 w 4496"/>
              <a:gd name="T39" fmla="*/ 2648 h 4427"/>
              <a:gd name="T40" fmla="*/ 3368 w 4496"/>
              <a:gd name="T41" fmla="*/ 2055 h 4427"/>
              <a:gd name="T42" fmla="*/ 3248 w 4496"/>
              <a:gd name="T43" fmla="*/ 2055 h 4427"/>
              <a:gd name="T44" fmla="*/ 2914 w 4496"/>
              <a:gd name="T45" fmla="*/ 1721 h 4427"/>
              <a:gd name="T46" fmla="*/ 2342 w 4496"/>
              <a:gd name="T47" fmla="*/ 1713 h 4427"/>
              <a:gd name="T48" fmla="*/ 2149 w 4496"/>
              <a:gd name="T49" fmla="*/ 1520 h 4427"/>
              <a:gd name="T50" fmla="*/ 2078 w 4496"/>
              <a:gd name="T51" fmla="*/ 1522 h 4427"/>
              <a:gd name="T52" fmla="*/ 1776 w 4496"/>
              <a:gd name="T53" fmla="*/ 1217 h 4427"/>
              <a:gd name="T54" fmla="*/ 1522 w 4496"/>
              <a:gd name="T55" fmla="*/ 1217 h 4427"/>
              <a:gd name="T56" fmla="*/ 1196 w 4496"/>
              <a:gd name="T57" fmla="*/ 890 h 4427"/>
              <a:gd name="T58" fmla="*/ 898 w 4496"/>
              <a:gd name="T59" fmla="*/ 888 h 4427"/>
              <a:gd name="T60" fmla="*/ 8 w 4496"/>
              <a:gd name="T61" fmla="*/ 0 h 4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96" h="4427">
                <a:moveTo>
                  <a:pt x="8" y="0"/>
                </a:moveTo>
                <a:lnTo>
                  <a:pt x="0" y="8"/>
                </a:lnTo>
                <a:lnTo>
                  <a:pt x="893" y="898"/>
                </a:lnTo>
                <a:lnTo>
                  <a:pt x="1191" y="901"/>
                </a:lnTo>
                <a:lnTo>
                  <a:pt x="1517" y="1227"/>
                </a:lnTo>
                <a:lnTo>
                  <a:pt x="1770" y="1227"/>
                </a:lnTo>
                <a:lnTo>
                  <a:pt x="2076" y="1533"/>
                </a:lnTo>
                <a:lnTo>
                  <a:pt x="2146" y="1530"/>
                </a:lnTo>
                <a:lnTo>
                  <a:pt x="2340" y="1724"/>
                </a:lnTo>
                <a:lnTo>
                  <a:pt x="2909" y="1731"/>
                </a:lnTo>
                <a:lnTo>
                  <a:pt x="3243" y="2066"/>
                </a:lnTo>
                <a:lnTo>
                  <a:pt x="3363" y="2066"/>
                </a:lnTo>
                <a:lnTo>
                  <a:pt x="3948" y="2653"/>
                </a:lnTo>
                <a:lnTo>
                  <a:pt x="3943" y="2854"/>
                </a:lnTo>
                <a:lnTo>
                  <a:pt x="4486" y="3398"/>
                </a:lnTo>
                <a:lnTo>
                  <a:pt x="4486" y="4427"/>
                </a:lnTo>
                <a:lnTo>
                  <a:pt x="4496" y="4427"/>
                </a:lnTo>
                <a:lnTo>
                  <a:pt x="4496" y="3395"/>
                </a:lnTo>
                <a:lnTo>
                  <a:pt x="3953" y="2852"/>
                </a:lnTo>
                <a:lnTo>
                  <a:pt x="3958" y="2648"/>
                </a:lnTo>
                <a:lnTo>
                  <a:pt x="3368" y="2055"/>
                </a:lnTo>
                <a:lnTo>
                  <a:pt x="3248" y="2055"/>
                </a:lnTo>
                <a:lnTo>
                  <a:pt x="2914" y="1721"/>
                </a:lnTo>
                <a:lnTo>
                  <a:pt x="2342" y="1713"/>
                </a:lnTo>
                <a:lnTo>
                  <a:pt x="2149" y="1520"/>
                </a:lnTo>
                <a:lnTo>
                  <a:pt x="2078" y="1522"/>
                </a:lnTo>
                <a:lnTo>
                  <a:pt x="1776" y="1217"/>
                </a:lnTo>
                <a:lnTo>
                  <a:pt x="1522" y="1217"/>
                </a:lnTo>
                <a:lnTo>
                  <a:pt x="1196" y="890"/>
                </a:lnTo>
                <a:lnTo>
                  <a:pt x="898" y="888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39" name="Freeform 996"/>
          <p:cNvSpPr>
            <a:spLocks/>
          </p:cNvSpPr>
          <p:nvPr/>
        </p:nvSpPr>
        <p:spPr bwMode="auto">
          <a:xfrm>
            <a:off x="-5703117" y="2366963"/>
            <a:ext cx="7119938" cy="6964363"/>
          </a:xfrm>
          <a:custGeom>
            <a:avLst/>
            <a:gdLst>
              <a:gd name="T0" fmla="*/ 8 w 4485"/>
              <a:gd name="T1" fmla="*/ 0 h 4387"/>
              <a:gd name="T2" fmla="*/ 0 w 4485"/>
              <a:gd name="T3" fmla="*/ 7 h 4387"/>
              <a:gd name="T4" fmla="*/ 911 w 4485"/>
              <a:gd name="T5" fmla="*/ 916 h 4387"/>
              <a:gd name="T6" fmla="*/ 1211 w 4485"/>
              <a:gd name="T7" fmla="*/ 919 h 4387"/>
              <a:gd name="T8" fmla="*/ 1538 w 4485"/>
              <a:gd name="T9" fmla="*/ 1245 h 4387"/>
              <a:gd name="T10" fmla="*/ 1783 w 4485"/>
              <a:gd name="T11" fmla="*/ 1256 h 4387"/>
              <a:gd name="T12" fmla="*/ 2089 w 4485"/>
              <a:gd name="T13" fmla="*/ 1559 h 4387"/>
              <a:gd name="T14" fmla="*/ 2159 w 4485"/>
              <a:gd name="T15" fmla="*/ 1556 h 4387"/>
              <a:gd name="T16" fmla="*/ 2352 w 4485"/>
              <a:gd name="T17" fmla="*/ 1749 h 4387"/>
              <a:gd name="T18" fmla="*/ 2929 w 4485"/>
              <a:gd name="T19" fmla="*/ 1749 h 4387"/>
              <a:gd name="T20" fmla="*/ 3264 w 4485"/>
              <a:gd name="T21" fmla="*/ 2086 h 4387"/>
              <a:gd name="T22" fmla="*/ 3376 w 4485"/>
              <a:gd name="T23" fmla="*/ 2094 h 4387"/>
              <a:gd name="T24" fmla="*/ 3945 w 4485"/>
              <a:gd name="T25" fmla="*/ 2663 h 4387"/>
              <a:gd name="T26" fmla="*/ 3940 w 4485"/>
              <a:gd name="T27" fmla="*/ 2867 h 4387"/>
              <a:gd name="T28" fmla="*/ 4475 w 4485"/>
              <a:gd name="T29" fmla="*/ 3405 h 4387"/>
              <a:gd name="T30" fmla="*/ 4475 w 4485"/>
              <a:gd name="T31" fmla="*/ 4387 h 4387"/>
              <a:gd name="T32" fmla="*/ 4485 w 4485"/>
              <a:gd name="T33" fmla="*/ 4387 h 4387"/>
              <a:gd name="T34" fmla="*/ 4485 w 4485"/>
              <a:gd name="T35" fmla="*/ 3402 h 4387"/>
              <a:gd name="T36" fmla="*/ 3950 w 4485"/>
              <a:gd name="T37" fmla="*/ 2865 h 4387"/>
              <a:gd name="T38" fmla="*/ 3955 w 4485"/>
              <a:gd name="T39" fmla="*/ 2658 h 4387"/>
              <a:gd name="T40" fmla="*/ 3381 w 4485"/>
              <a:gd name="T41" fmla="*/ 2084 h 4387"/>
              <a:gd name="T42" fmla="*/ 3269 w 4485"/>
              <a:gd name="T43" fmla="*/ 2076 h 4387"/>
              <a:gd name="T44" fmla="*/ 2935 w 4485"/>
              <a:gd name="T45" fmla="*/ 1739 h 4387"/>
              <a:gd name="T46" fmla="*/ 2355 w 4485"/>
              <a:gd name="T47" fmla="*/ 1739 h 4387"/>
              <a:gd name="T48" fmla="*/ 2162 w 4485"/>
              <a:gd name="T49" fmla="*/ 1546 h 4387"/>
              <a:gd name="T50" fmla="*/ 2091 w 4485"/>
              <a:gd name="T51" fmla="*/ 1548 h 4387"/>
              <a:gd name="T52" fmla="*/ 1788 w 4485"/>
              <a:gd name="T53" fmla="*/ 1245 h 4387"/>
              <a:gd name="T54" fmla="*/ 1543 w 4485"/>
              <a:gd name="T55" fmla="*/ 1235 h 4387"/>
              <a:gd name="T56" fmla="*/ 1214 w 4485"/>
              <a:gd name="T57" fmla="*/ 908 h 4387"/>
              <a:gd name="T58" fmla="*/ 916 w 4485"/>
              <a:gd name="T59" fmla="*/ 906 h 4387"/>
              <a:gd name="T60" fmla="*/ 8 w 4485"/>
              <a:gd name="T61" fmla="*/ 0 h 4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5" h="4387">
                <a:moveTo>
                  <a:pt x="8" y="0"/>
                </a:moveTo>
                <a:lnTo>
                  <a:pt x="0" y="7"/>
                </a:lnTo>
                <a:lnTo>
                  <a:pt x="911" y="916"/>
                </a:lnTo>
                <a:lnTo>
                  <a:pt x="1211" y="919"/>
                </a:lnTo>
                <a:lnTo>
                  <a:pt x="1538" y="1245"/>
                </a:lnTo>
                <a:lnTo>
                  <a:pt x="1783" y="1256"/>
                </a:lnTo>
                <a:lnTo>
                  <a:pt x="2089" y="1559"/>
                </a:lnTo>
                <a:lnTo>
                  <a:pt x="2159" y="1556"/>
                </a:lnTo>
                <a:lnTo>
                  <a:pt x="2352" y="1749"/>
                </a:lnTo>
                <a:lnTo>
                  <a:pt x="2929" y="1749"/>
                </a:lnTo>
                <a:lnTo>
                  <a:pt x="3264" y="2086"/>
                </a:lnTo>
                <a:lnTo>
                  <a:pt x="3376" y="2094"/>
                </a:lnTo>
                <a:lnTo>
                  <a:pt x="3945" y="2663"/>
                </a:lnTo>
                <a:lnTo>
                  <a:pt x="3940" y="2867"/>
                </a:lnTo>
                <a:lnTo>
                  <a:pt x="4475" y="3405"/>
                </a:lnTo>
                <a:lnTo>
                  <a:pt x="4475" y="4387"/>
                </a:lnTo>
                <a:lnTo>
                  <a:pt x="4485" y="4387"/>
                </a:lnTo>
                <a:lnTo>
                  <a:pt x="4485" y="3402"/>
                </a:lnTo>
                <a:lnTo>
                  <a:pt x="3950" y="2865"/>
                </a:lnTo>
                <a:lnTo>
                  <a:pt x="3955" y="2658"/>
                </a:lnTo>
                <a:lnTo>
                  <a:pt x="3381" y="2084"/>
                </a:lnTo>
                <a:lnTo>
                  <a:pt x="3269" y="2076"/>
                </a:lnTo>
                <a:lnTo>
                  <a:pt x="2935" y="1739"/>
                </a:lnTo>
                <a:lnTo>
                  <a:pt x="2355" y="1739"/>
                </a:lnTo>
                <a:lnTo>
                  <a:pt x="2162" y="1546"/>
                </a:lnTo>
                <a:lnTo>
                  <a:pt x="2091" y="1548"/>
                </a:lnTo>
                <a:lnTo>
                  <a:pt x="1788" y="1245"/>
                </a:lnTo>
                <a:lnTo>
                  <a:pt x="1543" y="1235"/>
                </a:lnTo>
                <a:lnTo>
                  <a:pt x="1214" y="908"/>
                </a:lnTo>
                <a:lnTo>
                  <a:pt x="916" y="90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40" name="Freeform 997"/>
          <p:cNvSpPr>
            <a:spLocks/>
          </p:cNvSpPr>
          <p:nvPr/>
        </p:nvSpPr>
        <p:spPr bwMode="auto">
          <a:xfrm>
            <a:off x="-5703117" y="2366963"/>
            <a:ext cx="7119938" cy="6964363"/>
          </a:xfrm>
          <a:custGeom>
            <a:avLst/>
            <a:gdLst>
              <a:gd name="T0" fmla="*/ 8 w 4485"/>
              <a:gd name="T1" fmla="*/ 0 h 4387"/>
              <a:gd name="T2" fmla="*/ 0 w 4485"/>
              <a:gd name="T3" fmla="*/ 7 h 4387"/>
              <a:gd name="T4" fmla="*/ 911 w 4485"/>
              <a:gd name="T5" fmla="*/ 916 h 4387"/>
              <a:gd name="T6" fmla="*/ 1211 w 4485"/>
              <a:gd name="T7" fmla="*/ 919 h 4387"/>
              <a:gd name="T8" fmla="*/ 1538 w 4485"/>
              <a:gd name="T9" fmla="*/ 1245 h 4387"/>
              <a:gd name="T10" fmla="*/ 1783 w 4485"/>
              <a:gd name="T11" fmla="*/ 1256 h 4387"/>
              <a:gd name="T12" fmla="*/ 2089 w 4485"/>
              <a:gd name="T13" fmla="*/ 1559 h 4387"/>
              <a:gd name="T14" fmla="*/ 2159 w 4485"/>
              <a:gd name="T15" fmla="*/ 1556 h 4387"/>
              <a:gd name="T16" fmla="*/ 2352 w 4485"/>
              <a:gd name="T17" fmla="*/ 1749 h 4387"/>
              <a:gd name="T18" fmla="*/ 2929 w 4485"/>
              <a:gd name="T19" fmla="*/ 1749 h 4387"/>
              <a:gd name="T20" fmla="*/ 3264 w 4485"/>
              <a:gd name="T21" fmla="*/ 2086 h 4387"/>
              <a:gd name="T22" fmla="*/ 3376 w 4485"/>
              <a:gd name="T23" fmla="*/ 2094 h 4387"/>
              <a:gd name="T24" fmla="*/ 3945 w 4485"/>
              <a:gd name="T25" fmla="*/ 2663 h 4387"/>
              <a:gd name="T26" fmla="*/ 3940 w 4485"/>
              <a:gd name="T27" fmla="*/ 2867 h 4387"/>
              <a:gd name="T28" fmla="*/ 4475 w 4485"/>
              <a:gd name="T29" fmla="*/ 3405 h 4387"/>
              <a:gd name="T30" fmla="*/ 4475 w 4485"/>
              <a:gd name="T31" fmla="*/ 4387 h 4387"/>
              <a:gd name="T32" fmla="*/ 4485 w 4485"/>
              <a:gd name="T33" fmla="*/ 4387 h 4387"/>
              <a:gd name="T34" fmla="*/ 4485 w 4485"/>
              <a:gd name="T35" fmla="*/ 3402 h 4387"/>
              <a:gd name="T36" fmla="*/ 3950 w 4485"/>
              <a:gd name="T37" fmla="*/ 2865 h 4387"/>
              <a:gd name="T38" fmla="*/ 3955 w 4485"/>
              <a:gd name="T39" fmla="*/ 2658 h 4387"/>
              <a:gd name="T40" fmla="*/ 3381 w 4485"/>
              <a:gd name="T41" fmla="*/ 2084 h 4387"/>
              <a:gd name="T42" fmla="*/ 3269 w 4485"/>
              <a:gd name="T43" fmla="*/ 2076 h 4387"/>
              <a:gd name="T44" fmla="*/ 2935 w 4485"/>
              <a:gd name="T45" fmla="*/ 1739 h 4387"/>
              <a:gd name="T46" fmla="*/ 2355 w 4485"/>
              <a:gd name="T47" fmla="*/ 1739 h 4387"/>
              <a:gd name="T48" fmla="*/ 2162 w 4485"/>
              <a:gd name="T49" fmla="*/ 1546 h 4387"/>
              <a:gd name="T50" fmla="*/ 2091 w 4485"/>
              <a:gd name="T51" fmla="*/ 1548 h 4387"/>
              <a:gd name="T52" fmla="*/ 1788 w 4485"/>
              <a:gd name="T53" fmla="*/ 1245 h 4387"/>
              <a:gd name="T54" fmla="*/ 1543 w 4485"/>
              <a:gd name="T55" fmla="*/ 1235 h 4387"/>
              <a:gd name="T56" fmla="*/ 1214 w 4485"/>
              <a:gd name="T57" fmla="*/ 908 h 4387"/>
              <a:gd name="T58" fmla="*/ 916 w 4485"/>
              <a:gd name="T59" fmla="*/ 906 h 4387"/>
              <a:gd name="T60" fmla="*/ 8 w 4485"/>
              <a:gd name="T61" fmla="*/ 0 h 4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5" h="4387">
                <a:moveTo>
                  <a:pt x="8" y="0"/>
                </a:moveTo>
                <a:lnTo>
                  <a:pt x="0" y="7"/>
                </a:lnTo>
                <a:lnTo>
                  <a:pt x="911" y="916"/>
                </a:lnTo>
                <a:lnTo>
                  <a:pt x="1211" y="919"/>
                </a:lnTo>
                <a:lnTo>
                  <a:pt x="1538" y="1245"/>
                </a:lnTo>
                <a:lnTo>
                  <a:pt x="1783" y="1256"/>
                </a:lnTo>
                <a:lnTo>
                  <a:pt x="2089" y="1559"/>
                </a:lnTo>
                <a:lnTo>
                  <a:pt x="2159" y="1556"/>
                </a:lnTo>
                <a:lnTo>
                  <a:pt x="2352" y="1749"/>
                </a:lnTo>
                <a:lnTo>
                  <a:pt x="2929" y="1749"/>
                </a:lnTo>
                <a:lnTo>
                  <a:pt x="3264" y="2086"/>
                </a:lnTo>
                <a:lnTo>
                  <a:pt x="3376" y="2094"/>
                </a:lnTo>
                <a:lnTo>
                  <a:pt x="3945" y="2663"/>
                </a:lnTo>
                <a:lnTo>
                  <a:pt x="3940" y="2867"/>
                </a:lnTo>
                <a:lnTo>
                  <a:pt x="4475" y="3405"/>
                </a:lnTo>
                <a:lnTo>
                  <a:pt x="4475" y="4387"/>
                </a:lnTo>
                <a:lnTo>
                  <a:pt x="4485" y="4387"/>
                </a:lnTo>
                <a:lnTo>
                  <a:pt x="4485" y="3402"/>
                </a:lnTo>
                <a:lnTo>
                  <a:pt x="3950" y="2865"/>
                </a:lnTo>
                <a:lnTo>
                  <a:pt x="3955" y="2658"/>
                </a:lnTo>
                <a:lnTo>
                  <a:pt x="3381" y="2084"/>
                </a:lnTo>
                <a:lnTo>
                  <a:pt x="3269" y="2076"/>
                </a:lnTo>
                <a:lnTo>
                  <a:pt x="2935" y="1739"/>
                </a:lnTo>
                <a:lnTo>
                  <a:pt x="2355" y="1739"/>
                </a:lnTo>
                <a:lnTo>
                  <a:pt x="2162" y="1546"/>
                </a:lnTo>
                <a:lnTo>
                  <a:pt x="2091" y="1548"/>
                </a:lnTo>
                <a:lnTo>
                  <a:pt x="1788" y="1245"/>
                </a:lnTo>
                <a:lnTo>
                  <a:pt x="1543" y="1235"/>
                </a:lnTo>
                <a:lnTo>
                  <a:pt x="1214" y="908"/>
                </a:lnTo>
                <a:lnTo>
                  <a:pt x="916" y="90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41" name="Freeform 998"/>
          <p:cNvSpPr>
            <a:spLocks/>
          </p:cNvSpPr>
          <p:nvPr/>
        </p:nvSpPr>
        <p:spPr bwMode="auto">
          <a:xfrm>
            <a:off x="-5819005" y="2482850"/>
            <a:ext cx="7119938" cy="6981825"/>
          </a:xfrm>
          <a:custGeom>
            <a:avLst/>
            <a:gdLst>
              <a:gd name="T0" fmla="*/ 5 w 4485"/>
              <a:gd name="T1" fmla="*/ 0 h 4398"/>
              <a:gd name="T2" fmla="*/ 0 w 4485"/>
              <a:gd name="T3" fmla="*/ 8 h 4398"/>
              <a:gd name="T4" fmla="*/ 947 w 4485"/>
              <a:gd name="T5" fmla="*/ 956 h 4398"/>
              <a:gd name="T6" fmla="*/ 1248 w 4485"/>
              <a:gd name="T7" fmla="*/ 958 h 4398"/>
              <a:gd name="T8" fmla="*/ 1574 w 4485"/>
              <a:gd name="T9" fmla="*/ 1285 h 4398"/>
              <a:gd name="T10" fmla="*/ 1827 w 4485"/>
              <a:gd name="T11" fmla="*/ 1285 h 4398"/>
              <a:gd name="T12" fmla="*/ 2133 w 4485"/>
              <a:gd name="T13" fmla="*/ 1590 h 4398"/>
              <a:gd name="T14" fmla="*/ 2203 w 4485"/>
              <a:gd name="T15" fmla="*/ 1588 h 4398"/>
              <a:gd name="T16" fmla="*/ 2397 w 4485"/>
              <a:gd name="T17" fmla="*/ 1781 h 4398"/>
              <a:gd name="T18" fmla="*/ 2966 w 4485"/>
              <a:gd name="T19" fmla="*/ 1789 h 4398"/>
              <a:gd name="T20" fmla="*/ 3300 w 4485"/>
              <a:gd name="T21" fmla="*/ 2123 h 4398"/>
              <a:gd name="T22" fmla="*/ 3420 w 4485"/>
              <a:gd name="T23" fmla="*/ 2126 h 4398"/>
              <a:gd name="T24" fmla="*/ 3958 w 4485"/>
              <a:gd name="T25" fmla="*/ 2661 h 4398"/>
              <a:gd name="T26" fmla="*/ 3948 w 4485"/>
              <a:gd name="T27" fmla="*/ 2878 h 4398"/>
              <a:gd name="T28" fmla="*/ 4475 w 4485"/>
              <a:gd name="T29" fmla="*/ 3408 h 4398"/>
              <a:gd name="T30" fmla="*/ 4475 w 4485"/>
              <a:gd name="T31" fmla="*/ 4398 h 4398"/>
              <a:gd name="T32" fmla="*/ 4485 w 4485"/>
              <a:gd name="T33" fmla="*/ 4398 h 4398"/>
              <a:gd name="T34" fmla="*/ 4485 w 4485"/>
              <a:gd name="T35" fmla="*/ 3403 h 4398"/>
              <a:gd name="T36" fmla="*/ 3958 w 4485"/>
              <a:gd name="T37" fmla="*/ 2872 h 4398"/>
              <a:gd name="T38" fmla="*/ 3968 w 4485"/>
              <a:gd name="T39" fmla="*/ 2658 h 4398"/>
              <a:gd name="T40" fmla="*/ 3423 w 4485"/>
              <a:gd name="T41" fmla="*/ 2115 h 4398"/>
              <a:gd name="T42" fmla="*/ 3305 w 4485"/>
              <a:gd name="T43" fmla="*/ 2113 h 4398"/>
              <a:gd name="T44" fmla="*/ 2971 w 4485"/>
              <a:gd name="T45" fmla="*/ 1778 h 4398"/>
              <a:gd name="T46" fmla="*/ 2399 w 4485"/>
              <a:gd name="T47" fmla="*/ 1770 h 4398"/>
              <a:gd name="T48" fmla="*/ 2206 w 4485"/>
              <a:gd name="T49" fmla="*/ 1577 h 4398"/>
              <a:gd name="T50" fmla="*/ 2135 w 4485"/>
              <a:gd name="T51" fmla="*/ 1580 h 4398"/>
              <a:gd name="T52" fmla="*/ 1833 w 4485"/>
              <a:gd name="T53" fmla="*/ 1274 h 4398"/>
              <a:gd name="T54" fmla="*/ 1579 w 4485"/>
              <a:gd name="T55" fmla="*/ 1274 h 4398"/>
              <a:gd name="T56" fmla="*/ 1250 w 4485"/>
              <a:gd name="T57" fmla="*/ 948 h 4398"/>
              <a:gd name="T58" fmla="*/ 953 w 4485"/>
              <a:gd name="T59" fmla="*/ 945 h 4398"/>
              <a:gd name="T60" fmla="*/ 5 w 4485"/>
              <a:gd name="T61" fmla="*/ 0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5" h="4398">
                <a:moveTo>
                  <a:pt x="5" y="0"/>
                </a:moveTo>
                <a:lnTo>
                  <a:pt x="0" y="8"/>
                </a:lnTo>
                <a:lnTo>
                  <a:pt x="947" y="956"/>
                </a:lnTo>
                <a:lnTo>
                  <a:pt x="1248" y="958"/>
                </a:lnTo>
                <a:lnTo>
                  <a:pt x="1574" y="1285"/>
                </a:lnTo>
                <a:lnTo>
                  <a:pt x="1827" y="1285"/>
                </a:lnTo>
                <a:lnTo>
                  <a:pt x="2133" y="1590"/>
                </a:lnTo>
                <a:lnTo>
                  <a:pt x="2203" y="1588"/>
                </a:lnTo>
                <a:lnTo>
                  <a:pt x="2397" y="1781"/>
                </a:lnTo>
                <a:lnTo>
                  <a:pt x="2966" y="1789"/>
                </a:lnTo>
                <a:lnTo>
                  <a:pt x="3300" y="2123"/>
                </a:lnTo>
                <a:lnTo>
                  <a:pt x="3420" y="2126"/>
                </a:lnTo>
                <a:lnTo>
                  <a:pt x="3958" y="2661"/>
                </a:lnTo>
                <a:lnTo>
                  <a:pt x="3948" y="2878"/>
                </a:lnTo>
                <a:lnTo>
                  <a:pt x="4475" y="3408"/>
                </a:lnTo>
                <a:lnTo>
                  <a:pt x="4475" y="4398"/>
                </a:lnTo>
                <a:lnTo>
                  <a:pt x="4485" y="4398"/>
                </a:lnTo>
                <a:lnTo>
                  <a:pt x="4485" y="3403"/>
                </a:lnTo>
                <a:lnTo>
                  <a:pt x="3958" y="2872"/>
                </a:lnTo>
                <a:lnTo>
                  <a:pt x="3968" y="2658"/>
                </a:lnTo>
                <a:lnTo>
                  <a:pt x="3423" y="2115"/>
                </a:lnTo>
                <a:lnTo>
                  <a:pt x="3305" y="2113"/>
                </a:lnTo>
                <a:lnTo>
                  <a:pt x="2971" y="1778"/>
                </a:lnTo>
                <a:lnTo>
                  <a:pt x="2399" y="1770"/>
                </a:lnTo>
                <a:lnTo>
                  <a:pt x="2206" y="1577"/>
                </a:lnTo>
                <a:lnTo>
                  <a:pt x="2135" y="1580"/>
                </a:lnTo>
                <a:lnTo>
                  <a:pt x="1833" y="1274"/>
                </a:lnTo>
                <a:lnTo>
                  <a:pt x="1579" y="1274"/>
                </a:lnTo>
                <a:lnTo>
                  <a:pt x="1250" y="948"/>
                </a:lnTo>
                <a:lnTo>
                  <a:pt x="953" y="945"/>
                </a:lnTo>
                <a:lnTo>
                  <a:pt x="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42" name="Freeform 999"/>
          <p:cNvSpPr>
            <a:spLocks/>
          </p:cNvSpPr>
          <p:nvPr/>
        </p:nvSpPr>
        <p:spPr bwMode="auto">
          <a:xfrm>
            <a:off x="-5819005" y="2482850"/>
            <a:ext cx="7119938" cy="6981825"/>
          </a:xfrm>
          <a:custGeom>
            <a:avLst/>
            <a:gdLst>
              <a:gd name="T0" fmla="*/ 5 w 4485"/>
              <a:gd name="T1" fmla="*/ 0 h 4398"/>
              <a:gd name="T2" fmla="*/ 0 w 4485"/>
              <a:gd name="T3" fmla="*/ 8 h 4398"/>
              <a:gd name="T4" fmla="*/ 947 w 4485"/>
              <a:gd name="T5" fmla="*/ 956 h 4398"/>
              <a:gd name="T6" fmla="*/ 1248 w 4485"/>
              <a:gd name="T7" fmla="*/ 958 h 4398"/>
              <a:gd name="T8" fmla="*/ 1574 w 4485"/>
              <a:gd name="T9" fmla="*/ 1285 h 4398"/>
              <a:gd name="T10" fmla="*/ 1827 w 4485"/>
              <a:gd name="T11" fmla="*/ 1285 h 4398"/>
              <a:gd name="T12" fmla="*/ 2133 w 4485"/>
              <a:gd name="T13" fmla="*/ 1590 h 4398"/>
              <a:gd name="T14" fmla="*/ 2203 w 4485"/>
              <a:gd name="T15" fmla="*/ 1588 h 4398"/>
              <a:gd name="T16" fmla="*/ 2397 w 4485"/>
              <a:gd name="T17" fmla="*/ 1781 h 4398"/>
              <a:gd name="T18" fmla="*/ 2966 w 4485"/>
              <a:gd name="T19" fmla="*/ 1789 h 4398"/>
              <a:gd name="T20" fmla="*/ 3300 w 4485"/>
              <a:gd name="T21" fmla="*/ 2123 h 4398"/>
              <a:gd name="T22" fmla="*/ 3420 w 4485"/>
              <a:gd name="T23" fmla="*/ 2126 h 4398"/>
              <a:gd name="T24" fmla="*/ 3958 w 4485"/>
              <a:gd name="T25" fmla="*/ 2661 h 4398"/>
              <a:gd name="T26" fmla="*/ 3948 w 4485"/>
              <a:gd name="T27" fmla="*/ 2878 h 4398"/>
              <a:gd name="T28" fmla="*/ 4475 w 4485"/>
              <a:gd name="T29" fmla="*/ 3408 h 4398"/>
              <a:gd name="T30" fmla="*/ 4475 w 4485"/>
              <a:gd name="T31" fmla="*/ 4398 h 4398"/>
              <a:gd name="T32" fmla="*/ 4485 w 4485"/>
              <a:gd name="T33" fmla="*/ 4398 h 4398"/>
              <a:gd name="T34" fmla="*/ 4485 w 4485"/>
              <a:gd name="T35" fmla="*/ 3403 h 4398"/>
              <a:gd name="T36" fmla="*/ 3958 w 4485"/>
              <a:gd name="T37" fmla="*/ 2872 h 4398"/>
              <a:gd name="T38" fmla="*/ 3968 w 4485"/>
              <a:gd name="T39" fmla="*/ 2658 h 4398"/>
              <a:gd name="T40" fmla="*/ 3423 w 4485"/>
              <a:gd name="T41" fmla="*/ 2115 h 4398"/>
              <a:gd name="T42" fmla="*/ 3305 w 4485"/>
              <a:gd name="T43" fmla="*/ 2113 h 4398"/>
              <a:gd name="T44" fmla="*/ 2971 w 4485"/>
              <a:gd name="T45" fmla="*/ 1778 h 4398"/>
              <a:gd name="T46" fmla="*/ 2399 w 4485"/>
              <a:gd name="T47" fmla="*/ 1770 h 4398"/>
              <a:gd name="T48" fmla="*/ 2206 w 4485"/>
              <a:gd name="T49" fmla="*/ 1577 h 4398"/>
              <a:gd name="T50" fmla="*/ 2135 w 4485"/>
              <a:gd name="T51" fmla="*/ 1580 h 4398"/>
              <a:gd name="T52" fmla="*/ 1833 w 4485"/>
              <a:gd name="T53" fmla="*/ 1274 h 4398"/>
              <a:gd name="T54" fmla="*/ 1579 w 4485"/>
              <a:gd name="T55" fmla="*/ 1274 h 4398"/>
              <a:gd name="T56" fmla="*/ 1250 w 4485"/>
              <a:gd name="T57" fmla="*/ 948 h 4398"/>
              <a:gd name="T58" fmla="*/ 953 w 4485"/>
              <a:gd name="T59" fmla="*/ 945 h 4398"/>
              <a:gd name="T60" fmla="*/ 5 w 4485"/>
              <a:gd name="T61" fmla="*/ 0 h 4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5" h="4398">
                <a:moveTo>
                  <a:pt x="5" y="0"/>
                </a:moveTo>
                <a:lnTo>
                  <a:pt x="0" y="8"/>
                </a:lnTo>
                <a:lnTo>
                  <a:pt x="947" y="956"/>
                </a:lnTo>
                <a:lnTo>
                  <a:pt x="1248" y="958"/>
                </a:lnTo>
                <a:lnTo>
                  <a:pt x="1574" y="1285"/>
                </a:lnTo>
                <a:lnTo>
                  <a:pt x="1827" y="1285"/>
                </a:lnTo>
                <a:lnTo>
                  <a:pt x="2133" y="1590"/>
                </a:lnTo>
                <a:lnTo>
                  <a:pt x="2203" y="1588"/>
                </a:lnTo>
                <a:lnTo>
                  <a:pt x="2397" y="1781"/>
                </a:lnTo>
                <a:lnTo>
                  <a:pt x="2966" y="1789"/>
                </a:lnTo>
                <a:lnTo>
                  <a:pt x="3300" y="2123"/>
                </a:lnTo>
                <a:lnTo>
                  <a:pt x="3420" y="2126"/>
                </a:lnTo>
                <a:lnTo>
                  <a:pt x="3958" y="2661"/>
                </a:lnTo>
                <a:lnTo>
                  <a:pt x="3948" y="2878"/>
                </a:lnTo>
                <a:lnTo>
                  <a:pt x="4475" y="3408"/>
                </a:lnTo>
                <a:lnTo>
                  <a:pt x="4475" y="4398"/>
                </a:lnTo>
                <a:lnTo>
                  <a:pt x="4485" y="4398"/>
                </a:lnTo>
                <a:lnTo>
                  <a:pt x="4485" y="3403"/>
                </a:lnTo>
                <a:lnTo>
                  <a:pt x="3958" y="2872"/>
                </a:lnTo>
                <a:lnTo>
                  <a:pt x="3968" y="2658"/>
                </a:lnTo>
                <a:lnTo>
                  <a:pt x="3423" y="2115"/>
                </a:lnTo>
                <a:lnTo>
                  <a:pt x="3305" y="2113"/>
                </a:lnTo>
                <a:lnTo>
                  <a:pt x="2971" y="1778"/>
                </a:lnTo>
                <a:lnTo>
                  <a:pt x="2399" y="1770"/>
                </a:lnTo>
                <a:lnTo>
                  <a:pt x="2206" y="1577"/>
                </a:lnTo>
                <a:lnTo>
                  <a:pt x="2135" y="1580"/>
                </a:lnTo>
                <a:lnTo>
                  <a:pt x="1833" y="1274"/>
                </a:lnTo>
                <a:lnTo>
                  <a:pt x="1579" y="1274"/>
                </a:lnTo>
                <a:lnTo>
                  <a:pt x="1250" y="948"/>
                </a:lnTo>
                <a:lnTo>
                  <a:pt x="953" y="945"/>
                </a:lnTo>
                <a:lnTo>
                  <a:pt x="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43" name="Freeform 1000"/>
          <p:cNvSpPr>
            <a:spLocks/>
          </p:cNvSpPr>
          <p:nvPr/>
        </p:nvSpPr>
        <p:spPr bwMode="auto">
          <a:xfrm>
            <a:off x="-5865042" y="2527300"/>
            <a:ext cx="7116763" cy="6837363"/>
          </a:xfrm>
          <a:custGeom>
            <a:avLst/>
            <a:gdLst>
              <a:gd name="T0" fmla="*/ 8 w 4483"/>
              <a:gd name="T1" fmla="*/ 0 h 4307"/>
              <a:gd name="T2" fmla="*/ 0 w 4483"/>
              <a:gd name="T3" fmla="*/ 8 h 4307"/>
              <a:gd name="T4" fmla="*/ 969 w 4483"/>
              <a:gd name="T5" fmla="*/ 975 h 4307"/>
              <a:gd name="T6" fmla="*/ 1266 w 4483"/>
              <a:gd name="T7" fmla="*/ 977 h 4307"/>
              <a:gd name="T8" fmla="*/ 1593 w 4483"/>
              <a:gd name="T9" fmla="*/ 1304 h 4307"/>
              <a:gd name="T10" fmla="*/ 1846 w 4483"/>
              <a:gd name="T11" fmla="*/ 1306 h 4307"/>
              <a:gd name="T12" fmla="*/ 2149 w 4483"/>
              <a:gd name="T13" fmla="*/ 1609 h 4307"/>
              <a:gd name="T14" fmla="*/ 2214 w 4483"/>
              <a:gd name="T15" fmla="*/ 1614 h 4307"/>
              <a:gd name="T16" fmla="*/ 2407 w 4483"/>
              <a:gd name="T17" fmla="*/ 1808 h 4307"/>
              <a:gd name="T18" fmla="*/ 2984 w 4483"/>
              <a:gd name="T19" fmla="*/ 1810 h 4307"/>
              <a:gd name="T20" fmla="*/ 3319 w 4483"/>
              <a:gd name="T21" fmla="*/ 2145 h 4307"/>
              <a:gd name="T22" fmla="*/ 3431 w 4483"/>
              <a:gd name="T23" fmla="*/ 2152 h 4307"/>
              <a:gd name="T24" fmla="*/ 3950 w 4483"/>
              <a:gd name="T25" fmla="*/ 2672 h 4307"/>
              <a:gd name="T26" fmla="*/ 3948 w 4483"/>
              <a:gd name="T27" fmla="*/ 2891 h 4307"/>
              <a:gd name="T28" fmla="*/ 4473 w 4483"/>
              <a:gd name="T29" fmla="*/ 3416 h 4307"/>
              <a:gd name="T30" fmla="*/ 4473 w 4483"/>
              <a:gd name="T31" fmla="*/ 4307 h 4307"/>
              <a:gd name="T32" fmla="*/ 4483 w 4483"/>
              <a:gd name="T33" fmla="*/ 4307 h 4307"/>
              <a:gd name="T34" fmla="*/ 4483 w 4483"/>
              <a:gd name="T35" fmla="*/ 3411 h 4307"/>
              <a:gd name="T36" fmla="*/ 3958 w 4483"/>
              <a:gd name="T37" fmla="*/ 2886 h 4307"/>
              <a:gd name="T38" fmla="*/ 3963 w 4483"/>
              <a:gd name="T39" fmla="*/ 2670 h 4307"/>
              <a:gd name="T40" fmla="*/ 3436 w 4483"/>
              <a:gd name="T41" fmla="*/ 2142 h 4307"/>
              <a:gd name="T42" fmla="*/ 3324 w 4483"/>
              <a:gd name="T43" fmla="*/ 2134 h 4307"/>
              <a:gd name="T44" fmla="*/ 2990 w 4483"/>
              <a:gd name="T45" fmla="*/ 1800 h 4307"/>
              <a:gd name="T46" fmla="*/ 2410 w 4483"/>
              <a:gd name="T47" fmla="*/ 1797 h 4307"/>
              <a:gd name="T48" fmla="*/ 2217 w 4483"/>
              <a:gd name="T49" fmla="*/ 1604 h 4307"/>
              <a:gd name="T50" fmla="*/ 2154 w 4483"/>
              <a:gd name="T51" fmla="*/ 1599 h 4307"/>
              <a:gd name="T52" fmla="*/ 1851 w 4483"/>
              <a:gd name="T53" fmla="*/ 1296 h 4307"/>
              <a:gd name="T54" fmla="*/ 1598 w 4483"/>
              <a:gd name="T55" fmla="*/ 1293 h 4307"/>
              <a:gd name="T56" fmla="*/ 1271 w 4483"/>
              <a:gd name="T57" fmla="*/ 967 h 4307"/>
              <a:gd name="T58" fmla="*/ 971 w 4483"/>
              <a:gd name="T59" fmla="*/ 964 h 4307"/>
              <a:gd name="T60" fmla="*/ 8 w 4483"/>
              <a:gd name="T61" fmla="*/ 0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3" h="4307">
                <a:moveTo>
                  <a:pt x="8" y="0"/>
                </a:moveTo>
                <a:lnTo>
                  <a:pt x="0" y="8"/>
                </a:lnTo>
                <a:lnTo>
                  <a:pt x="969" y="975"/>
                </a:lnTo>
                <a:lnTo>
                  <a:pt x="1266" y="977"/>
                </a:lnTo>
                <a:lnTo>
                  <a:pt x="1593" y="1304"/>
                </a:lnTo>
                <a:lnTo>
                  <a:pt x="1846" y="1306"/>
                </a:lnTo>
                <a:lnTo>
                  <a:pt x="2149" y="1609"/>
                </a:lnTo>
                <a:lnTo>
                  <a:pt x="2214" y="1614"/>
                </a:lnTo>
                <a:lnTo>
                  <a:pt x="2407" y="1808"/>
                </a:lnTo>
                <a:lnTo>
                  <a:pt x="2984" y="1810"/>
                </a:lnTo>
                <a:lnTo>
                  <a:pt x="3319" y="2145"/>
                </a:lnTo>
                <a:lnTo>
                  <a:pt x="3431" y="2152"/>
                </a:lnTo>
                <a:lnTo>
                  <a:pt x="3950" y="2672"/>
                </a:lnTo>
                <a:lnTo>
                  <a:pt x="3948" y="2891"/>
                </a:lnTo>
                <a:lnTo>
                  <a:pt x="4473" y="3416"/>
                </a:lnTo>
                <a:lnTo>
                  <a:pt x="4473" y="4307"/>
                </a:lnTo>
                <a:lnTo>
                  <a:pt x="4483" y="4307"/>
                </a:lnTo>
                <a:lnTo>
                  <a:pt x="4483" y="3411"/>
                </a:lnTo>
                <a:lnTo>
                  <a:pt x="3958" y="2886"/>
                </a:lnTo>
                <a:lnTo>
                  <a:pt x="3963" y="2670"/>
                </a:lnTo>
                <a:lnTo>
                  <a:pt x="3436" y="2142"/>
                </a:lnTo>
                <a:lnTo>
                  <a:pt x="3324" y="2134"/>
                </a:lnTo>
                <a:lnTo>
                  <a:pt x="2990" y="1800"/>
                </a:lnTo>
                <a:lnTo>
                  <a:pt x="2410" y="1797"/>
                </a:lnTo>
                <a:lnTo>
                  <a:pt x="2217" y="1604"/>
                </a:lnTo>
                <a:lnTo>
                  <a:pt x="2154" y="1599"/>
                </a:lnTo>
                <a:lnTo>
                  <a:pt x="1851" y="1296"/>
                </a:lnTo>
                <a:lnTo>
                  <a:pt x="1598" y="1293"/>
                </a:lnTo>
                <a:lnTo>
                  <a:pt x="1271" y="967"/>
                </a:lnTo>
                <a:lnTo>
                  <a:pt x="971" y="96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44" name="Freeform 1001"/>
          <p:cNvSpPr>
            <a:spLocks/>
          </p:cNvSpPr>
          <p:nvPr/>
        </p:nvSpPr>
        <p:spPr bwMode="auto">
          <a:xfrm>
            <a:off x="-5865042" y="2527300"/>
            <a:ext cx="7116763" cy="6837363"/>
          </a:xfrm>
          <a:custGeom>
            <a:avLst/>
            <a:gdLst>
              <a:gd name="T0" fmla="*/ 8 w 4483"/>
              <a:gd name="T1" fmla="*/ 0 h 4307"/>
              <a:gd name="T2" fmla="*/ 0 w 4483"/>
              <a:gd name="T3" fmla="*/ 8 h 4307"/>
              <a:gd name="T4" fmla="*/ 969 w 4483"/>
              <a:gd name="T5" fmla="*/ 975 h 4307"/>
              <a:gd name="T6" fmla="*/ 1266 w 4483"/>
              <a:gd name="T7" fmla="*/ 977 h 4307"/>
              <a:gd name="T8" fmla="*/ 1593 w 4483"/>
              <a:gd name="T9" fmla="*/ 1304 h 4307"/>
              <a:gd name="T10" fmla="*/ 1846 w 4483"/>
              <a:gd name="T11" fmla="*/ 1306 h 4307"/>
              <a:gd name="T12" fmla="*/ 2149 w 4483"/>
              <a:gd name="T13" fmla="*/ 1609 h 4307"/>
              <a:gd name="T14" fmla="*/ 2214 w 4483"/>
              <a:gd name="T15" fmla="*/ 1614 h 4307"/>
              <a:gd name="T16" fmla="*/ 2407 w 4483"/>
              <a:gd name="T17" fmla="*/ 1808 h 4307"/>
              <a:gd name="T18" fmla="*/ 2984 w 4483"/>
              <a:gd name="T19" fmla="*/ 1810 h 4307"/>
              <a:gd name="T20" fmla="*/ 3319 w 4483"/>
              <a:gd name="T21" fmla="*/ 2145 h 4307"/>
              <a:gd name="T22" fmla="*/ 3431 w 4483"/>
              <a:gd name="T23" fmla="*/ 2152 h 4307"/>
              <a:gd name="T24" fmla="*/ 3950 w 4483"/>
              <a:gd name="T25" fmla="*/ 2672 h 4307"/>
              <a:gd name="T26" fmla="*/ 3948 w 4483"/>
              <a:gd name="T27" fmla="*/ 2891 h 4307"/>
              <a:gd name="T28" fmla="*/ 4473 w 4483"/>
              <a:gd name="T29" fmla="*/ 3416 h 4307"/>
              <a:gd name="T30" fmla="*/ 4473 w 4483"/>
              <a:gd name="T31" fmla="*/ 4307 h 4307"/>
              <a:gd name="T32" fmla="*/ 4483 w 4483"/>
              <a:gd name="T33" fmla="*/ 4307 h 4307"/>
              <a:gd name="T34" fmla="*/ 4483 w 4483"/>
              <a:gd name="T35" fmla="*/ 3411 h 4307"/>
              <a:gd name="T36" fmla="*/ 3958 w 4483"/>
              <a:gd name="T37" fmla="*/ 2886 h 4307"/>
              <a:gd name="T38" fmla="*/ 3963 w 4483"/>
              <a:gd name="T39" fmla="*/ 2670 h 4307"/>
              <a:gd name="T40" fmla="*/ 3436 w 4483"/>
              <a:gd name="T41" fmla="*/ 2142 h 4307"/>
              <a:gd name="T42" fmla="*/ 3324 w 4483"/>
              <a:gd name="T43" fmla="*/ 2134 h 4307"/>
              <a:gd name="T44" fmla="*/ 2990 w 4483"/>
              <a:gd name="T45" fmla="*/ 1800 h 4307"/>
              <a:gd name="T46" fmla="*/ 2410 w 4483"/>
              <a:gd name="T47" fmla="*/ 1797 h 4307"/>
              <a:gd name="T48" fmla="*/ 2217 w 4483"/>
              <a:gd name="T49" fmla="*/ 1604 h 4307"/>
              <a:gd name="T50" fmla="*/ 2154 w 4483"/>
              <a:gd name="T51" fmla="*/ 1599 h 4307"/>
              <a:gd name="T52" fmla="*/ 1851 w 4483"/>
              <a:gd name="T53" fmla="*/ 1296 h 4307"/>
              <a:gd name="T54" fmla="*/ 1598 w 4483"/>
              <a:gd name="T55" fmla="*/ 1293 h 4307"/>
              <a:gd name="T56" fmla="*/ 1271 w 4483"/>
              <a:gd name="T57" fmla="*/ 967 h 4307"/>
              <a:gd name="T58" fmla="*/ 971 w 4483"/>
              <a:gd name="T59" fmla="*/ 964 h 4307"/>
              <a:gd name="T60" fmla="*/ 8 w 4483"/>
              <a:gd name="T61" fmla="*/ 0 h 4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483" h="4307">
                <a:moveTo>
                  <a:pt x="8" y="0"/>
                </a:moveTo>
                <a:lnTo>
                  <a:pt x="0" y="8"/>
                </a:lnTo>
                <a:lnTo>
                  <a:pt x="969" y="975"/>
                </a:lnTo>
                <a:lnTo>
                  <a:pt x="1266" y="977"/>
                </a:lnTo>
                <a:lnTo>
                  <a:pt x="1593" y="1304"/>
                </a:lnTo>
                <a:lnTo>
                  <a:pt x="1846" y="1306"/>
                </a:lnTo>
                <a:lnTo>
                  <a:pt x="2149" y="1609"/>
                </a:lnTo>
                <a:lnTo>
                  <a:pt x="2214" y="1614"/>
                </a:lnTo>
                <a:lnTo>
                  <a:pt x="2407" y="1808"/>
                </a:lnTo>
                <a:lnTo>
                  <a:pt x="2984" y="1810"/>
                </a:lnTo>
                <a:lnTo>
                  <a:pt x="3319" y="2145"/>
                </a:lnTo>
                <a:lnTo>
                  <a:pt x="3431" y="2152"/>
                </a:lnTo>
                <a:lnTo>
                  <a:pt x="3950" y="2672"/>
                </a:lnTo>
                <a:lnTo>
                  <a:pt x="3948" y="2891"/>
                </a:lnTo>
                <a:lnTo>
                  <a:pt x="4473" y="3416"/>
                </a:lnTo>
                <a:lnTo>
                  <a:pt x="4473" y="4307"/>
                </a:lnTo>
                <a:lnTo>
                  <a:pt x="4483" y="4307"/>
                </a:lnTo>
                <a:lnTo>
                  <a:pt x="4483" y="3411"/>
                </a:lnTo>
                <a:lnTo>
                  <a:pt x="3958" y="2886"/>
                </a:lnTo>
                <a:lnTo>
                  <a:pt x="3963" y="2670"/>
                </a:lnTo>
                <a:lnTo>
                  <a:pt x="3436" y="2142"/>
                </a:lnTo>
                <a:lnTo>
                  <a:pt x="3324" y="2134"/>
                </a:lnTo>
                <a:lnTo>
                  <a:pt x="2990" y="1800"/>
                </a:lnTo>
                <a:lnTo>
                  <a:pt x="2410" y="1797"/>
                </a:lnTo>
                <a:lnTo>
                  <a:pt x="2217" y="1604"/>
                </a:lnTo>
                <a:lnTo>
                  <a:pt x="2154" y="1599"/>
                </a:lnTo>
                <a:lnTo>
                  <a:pt x="1851" y="1296"/>
                </a:lnTo>
                <a:lnTo>
                  <a:pt x="1598" y="1293"/>
                </a:lnTo>
                <a:lnTo>
                  <a:pt x="1271" y="967"/>
                </a:lnTo>
                <a:lnTo>
                  <a:pt x="971" y="964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45" name="Freeform 1002"/>
          <p:cNvSpPr>
            <a:spLocks/>
          </p:cNvSpPr>
          <p:nvPr/>
        </p:nvSpPr>
        <p:spPr bwMode="auto">
          <a:xfrm>
            <a:off x="-5553892" y="3074988"/>
            <a:ext cx="6738938" cy="6423025"/>
          </a:xfrm>
          <a:custGeom>
            <a:avLst/>
            <a:gdLst>
              <a:gd name="T0" fmla="*/ 8 w 4245"/>
              <a:gd name="T1" fmla="*/ 0 h 4046"/>
              <a:gd name="T2" fmla="*/ 0 w 4245"/>
              <a:gd name="T3" fmla="*/ 8 h 4046"/>
              <a:gd name="T4" fmla="*/ 775 w 4245"/>
              <a:gd name="T5" fmla="*/ 781 h 4046"/>
              <a:gd name="T6" fmla="*/ 1143 w 4245"/>
              <a:gd name="T7" fmla="*/ 778 h 4046"/>
              <a:gd name="T8" fmla="*/ 1378 w 4245"/>
              <a:gd name="T9" fmla="*/ 1013 h 4046"/>
              <a:gd name="T10" fmla="*/ 1632 w 4245"/>
              <a:gd name="T11" fmla="*/ 1016 h 4046"/>
              <a:gd name="T12" fmla="*/ 1934 w 4245"/>
              <a:gd name="T13" fmla="*/ 1322 h 4046"/>
              <a:gd name="T14" fmla="*/ 2008 w 4245"/>
              <a:gd name="T15" fmla="*/ 1316 h 4046"/>
              <a:gd name="T16" fmla="*/ 2201 w 4245"/>
              <a:gd name="T17" fmla="*/ 1510 h 4046"/>
              <a:gd name="T18" fmla="*/ 2770 w 4245"/>
              <a:gd name="T19" fmla="*/ 1520 h 4046"/>
              <a:gd name="T20" fmla="*/ 3104 w 4245"/>
              <a:gd name="T21" fmla="*/ 1854 h 4046"/>
              <a:gd name="T22" fmla="*/ 3224 w 4245"/>
              <a:gd name="T23" fmla="*/ 1854 h 4046"/>
              <a:gd name="T24" fmla="*/ 3728 w 4245"/>
              <a:gd name="T25" fmla="*/ 2361 h 4046"/>
              <a:gd name="T26" fmla="*/ 3718 w 4245"/>
              <a:gd name="T27" fmla="*/ 2588 h 4046"/>
              <a:gd name="T28" fmla="*/ 4235 w 4245"/>
              <a:gd name="T29" fmla="*/ 3108 h 4046"/>
              <a:gd name="T30" fmla="*/ 4235 w 4245"/>
              <a:gd name="T31" fmla="*/ 4046 h 4046"/>
              <a:gd name="T32" fmla="*/ 4245 w 4245"/>
              <a:gd name="T33" fmla="*/ 4046 h 4046"/>
              <a:gd name="T34" fmla="*/ 4245 w 4245"/>
              <a:gd name="T35" fmla="*/ 3103 h 4046"/>
              <a:gd name="T36" fmla="*/ 3728 w 4245"/>
              <a:gd name="T37" fmla="*/ 2583 h 4046"/>
              <a:gd name="T38" fmla="*/ 3739 w 4245"/>
              <a:gd name="T39" fmla="*/ 2356 h 4046"/>
              <a:gd name="T40" fmla="*/ 3227 w 4245"/>
              <a:gd name="T41" fmla="*/ 1844 h 4046"/>
              <a:gd name="T42" fmla="*/ 3109 w 4245"/>
              <a:gd name="T43" fmla="*/ 1844 h 4046"/>
              <a:gd name="T44" fmla="*/ 2775 w 4245"/>
              <a:gd name="T45" fmla="*/ 1510 h 4046"/>
              <a:gd name="T46" fmla="*/ 2203 w 4245"/>
              <a:gd name="T47" fmla="*/ 1499 h 4046"/>
              <a:gd name="T48" fmla="*/ 2010 w 4245"/>
              <a:gd name="T49" fmla="*/ 1306 h 4046"/>
              <a:gd name="T50" fmla="*/ 1940 w 4245"/>
              <a:gd name="T51" fmla="*/ 1311 h 4046"/>
              <a:gd name="T52" fmla="*/ 1637 w 4245"/>
              <a:gd name="T53" fmla="*/ 1006 h 4046"/>
              <a:gd name="T54" fmla="*/ 1384 w 4245"/>
              <a:gd name="T55" fmla="*/ 1003 h 4046"/>
              <a:gd name="T56" fmla="*/ 1146 w 4245"/>
              <a:gd name="T57" fmla="*/ 768 h 4046"/>
              <a:gd name="T58" fmla="*/ 780 w 4245"/>
              <a:gd name="T59" fmla="*/ 771 h 4046"/>
              <a:gd name="T60" fmla="*/ 8 w 4245"/>
              <a:gd name="T61" fmla="*/ 0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45" h="4046">
                <a:moveTo>
                  <a:pt x="8" y="0"/>
                </a:moveTo>
                <a:lnTo>
                  <a:pt x="0" y="8"/>
                </a:lnTo>
                <a:lnTo>
                  <a:pt x="775" y="781"/>
                </a:lnTo>
                <a:lnTo>
                  <a:pt x="1143" y="778"/>
                </a:lnTo>
                <a:lnTo>
                  <a:pt x="1378" y="1013"/>
                </a:lnTo>
                <a:lnTo>
                  <a:pt x="1632" y="1016"/>
                </a:lnTo>
                <a:lnTo>
                  <a:pt x="1934" y="1322"/>
                </a:lnTo>
                <a:lnTo>
                  <a:pt x="2008" y="1316"/>
                </a:lnTo>
                <a:lnTo>
                  <a:pt x="2201" y="1510"/>
                </a:lnTo>
                <a:lnTo>
                  <a:pt x="2770" y="1520"/>
                </a:lnTo>
                <a:lnTo>
                  <a:pt x="3104" y="1854"/>
                </a:lnTo>
                <a:lnTo>
                  <a:pt x="3224" y="1854"/>
                </a:lnTo>
                <a:lnTo>
                  <a:pt x="3728" y="2361"/>
                </a:lnTo>
                <a:lnTo>
                  <a:pt x="3718" y="2588"/>
                </a:lnTo>
                <a:lnTo>
                  <a:pt x="4235" y="3108"/>
                </a:lnTo>
                <a:lnTo>
                  <a:pt x="4235" y="4046"/>
                </a:lnTo>
                <a:lnTo>
                  <a:pt x="4245" y="4046"/>
                </a:lnTo>
                <a:lnTo>
                  <a:pt x="4245" y="3103"/>
                </a:lnTo>
                <a:lnTo>
                  <a:pt x="3728" y="2583"/>
                </a:lnTo>
                <a:lnTo>
                  <a:pt x="3739" y="2356"/>
                </a:lnTo>
                <a:lnTo>
                  <a:pt x="3227" y="1844"/>
                </a:lnTo>
                <a:lnTo>
                  <a:pt x="3109" y="1844"/>
                </a:lnTo>
                <a:lnTo>
                  <a:pt x="2775" y="1510"/>
                </a:lnTo>
                <a:lnTo>
                  <a:pt x="2203" y="1499"/>
                </a:lnTo>
                <a:lnTo>
                  <a:pt x="2010" y="1306"/>
                </a:lnTo>
                <a:lnTo>
                  <a:pt x="1940" y="1311"/>
                </a:lnTo>
                <a:lnTo>
                  <a:pt x="1637" y="1006"/>
                </a:lnTo>
                <a:lnTo>
                  <a:pt x="1384" y="1003"/>
                </a:lnTo>
                <a:lnTo>
                  <a:pt x="1146" y="768"/>
                </a:lnTo>
                <a:lnTo>
                  <a:pt x="780" y="771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46" name="Freeform 1003"/>
          <p:cNvSpPr>
            <a:spLocks/>
          </p:cNvSpPr>
          <p:nvPr/>
        </p:nvSpPr>
        <p:spPr bwMode="auto">
          <a:xfrm>
            <a:off x="-5553892" y="3074988"/>
            <a:ext cx="6738938" cy="6423025"/>
          </a:xfrm>
          <a:custGeom>
            <a:avLst/>
            <a:gdLst>
              <a:gd name="T0" fmla="*/ 8 w 4245"/>
              <a:gd name="T1" fmla="*/ 0 h 4046"/>
              <a:gd name="T2" fmla="*/ 0 w 4245"/>
              <a:gd name="T3" fmla="*/ 8 h 4046"/>
              <a:gd name="T4" fmla="*/ 775 w 4245"/>
              <a:gd name="T5" fmla="*/ 781 h 4046"/>
              <a:gd name="T6" fmla="*/ 1143 w 4245"/>
              <a:gd name="T7" fmla="*/ 778 h 4046"/>
              <a:gd name="T8" fmla="*/ 1378 w 4245"/>
              <a:gd name="T9" fmla="*/ 1013 h 4046"/>
              <a:gd name="T10" fmla="*/ 1632 w 4245"/>
              <a:gd name="T11" fmla="*/ 1016 h 4046"/>
              <a:gd name="T12" fmla="*/ 1934 w 4245"/>
              <a:gd name="T13" fmla="*/ 1322 h 4046"/>
              <a:gd name="T14" fmla="*/ 2008 w 4245"/>
              <a:gd name="T15" fmla="*/ 1316 h 4046"/>
              <a:gd name="T16" fmla="*/ 2201 w 4245"/>
              <a:gd name="T17" fmla="*/ 1510 h 4046"/>
              <a:gd name="T18" fmla="*/ 2770 w 4245"/>
              <a:gd name="T19" fmla="*/ 1520 h 4046"/>
              <a:gd name="T20" fmla="*/ 3104 w 4245"/>
              <a:gd name="T21" fmla="*/ 1854 h 4046"/>
              <a:gd name="T22" fmla="*/ 3224 w 4245"/>
              <a:gd name="T23" fmla="*/ 1854 h 4046"/>
              <a:gd name="T24" fmla="*/ 3728 w 4245"/>
              <a:gd name="T25" fmla="*/ 2361 h 4046"/>
              <a:gd name="T26" fmla="*/ 3718 w 4245"/>
              <a:gd name="T27" fmla="*/ 2588 h 4046"/>
              <a:gd name="T28" fmla="*/ 4235 w 4245"/>
              <a:gd name="T29" fmla="*/ 3108 h 4046"/>
              <a:gd name="T30" fmla="*/ 4235 w 4245"/>
              <a:gd name="T31" fmla="*/ 4046 h 4046"/>
              <a:gd name="T32" fmla="*/ 4245 w 4245"/>
              <a:gd name="T33" fmla="*/ 4046 h 4046"/>
              <a:gd name="T34" fmla="*/ 4245 w 4245"/>
              <a:gd name="T35" fmla="*/ 3103 h 4046"/>
              <a:gd name="T36" fmla="*/ 3728 w 4245"/>
              <a:gd name="T37" fmla="*/ 2583 h 4046"/>
              <a:gd name="T38" fmla="*/ 3739 w 4245"/>
              <a:gd name="T39" fmla="*/ 2356 h 4046"/>
              <a:gd name="T40" fmla="*/ 3227 w 4245"/>
              <a:gd name="T41" fmla="*/ 1844 h 4046"/>
              <a:gd name="T42" fmla="*/ 3109 w 4245"/>
              <a:gd name="T43" fmla="*/ 1844 h 4046"/>
              <a:gd name="T44" fmla="*/ 2775 w 4245"/>
              <a:gd name="T45" fmla="*/ 1510 h 4046"/>
              <a:gd name="T46" fmla="*/ 2203 w 4245"/>
              <a:gd name="T47" fmla="*/ 1499 h 4046"/>
              <a:gd name="T48" fmla="*/ 2010 w 4245"/>
              <a:gd name="T49" fmla="*/ 1306 h 4046"/>
              <a:gd name="T50" fmla="*/ 1940 w 4245"/>
              <a:gd name="T51" fmla="*/ 1311 h 4046"/>
              <a:gd name="T52" fmla="*/ 1637 w 4245"/>
              <a:gd name="T53" fmla="*/ 1006 h 4046"/>
              <a:gd name="T54" fmla="*/ 1384 w 4245"/>
              <a:gd name="T55" fmla="*/ 1003 h 4046"/>
              <a:gd name="T56" fmla="*/ 1146 w 4245"/>
              <a:gd name="T57" fmla="*/ 768 h 4046"/>
              <a:gd name="T58" fmla="*/ 780 w 4245"/>
              <a:gd name="T59" fmla="*/ 771 h 4046"/>
              <a:gd name="T60" fmla="*/ 8 w 4245"/>
              <a:gd name="T61" fmla="*/ 0 h 4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245" h="4046">
                <a:moveTo>
                  <a:pt x="8" y="0"/>
                </a:moveTo>
                <a:lnTo>
                  <a:pt x="0" y="8"/>
                </a:lnTo>
                <a:lnTo>
                  <a:pt x="775" y="781"/>
                </a:lnTo>
                <a:lnTo>
                  <a:pt x="1143" y="778"/>
                </a:lnTo>
                <a:lnTo>
                  <a:pt x="1378" y="1013"/>
                </a:lnTo>
                <a:lnTo>
                  <a:pt x="1632" y="1016"/>
                </a:lnTo>
                <a:lnTo>
                  <a:pt x="1934" y="1322"/>
                </a:lnTo>
                <a:lnTo>
                  <a:pt x="2008" y="1316"/>
                </a:lnTo>
                <a:lnTo>
                  <a:pt x="2201" y="1510"/>
                </a:lnTo>
                <a:lnTo>
                  <a:pt x="2770" y="1520"/>
                </a:lnTo>
                <a:lnTo>
                  <a:pt x="3104" y="1854"/>
                </a:lnTo>
                <a:lnTo>
                  <a:pt x="3224" y="1854"/>
                </a:lnTo>
                <a:lnTo>
                  <a:pt x="3728" y="2361"/>
                </a:lnTo>
                <a:lnTo>
                  <a:pt x="3718" y="2588"/>
                </a:lnTo>
                <a:lnTo>
                  <a:pt x="4235" y="3108"/>
                </a:lnTo>
                <a:lnTo>
                  <a:pt x="4235" y="4046"/>
                </a:lnTo>
                <a:lnTo>
                  <a:pt x="4245" y="4046"/>
                </a:lnTo>
                <a:lnTo>
                  <a:pt x="4245" y="3103"/>
                </a:lnTo>
                <a:lnTo>
                  <a:pt x="3728" y="2583"/>
                </a:lnTo>
                <a:lnTo>
                  <a:pt x="3739" y="2356"/>
                </a:lnTo>
                <a:lnTo>
                  <a:pt x="3227" y="1844"/>
                </a:lnTo>
                <a:lnTo>
                  <a:pt x="3109" y="1844"/>
                </a:lnTo>
                <a:lnTo>
                  <a:pt x="2775" y="1510"/>
                </a:lnTo>
                <a:lnTo>
                  <a:pt x="2203" y="1499"/>
                </a:lnTo>
                <a:lnTo>
                  <a:pt x="2010" y="1306"/>
                </a:lnTo>
                <a:lnTo>
                  <a:pt x="1940" y="1311"/>
                </a:lnTo>
                <a:lnTo>
                  <a:pt x="1637" y="1006"/>
                </a:lnTo>
                <a:lnTo>
                  <a:pt x="1384" y="1003"/>
                </a:lnTo>
                <a:lnTo>
                  <a:pt x="1146" y="768"/>
                </a:lnTo>
                <a:lnTo>
                  <a:pt x="780" y="77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47" name="Freeform 1004"/>
          <p:cNvSpPr>
            <a:spLocks/>
          </p:cNvSpPr>
          <p:nvPr/>
        </p:nvSpPr>
        <p:spPr bwMode="auto">
          <a:xfrm>
            <a:off x="-4679180" y="2420938"/>
            <a:ext cx="4443413" cy="2379663"/>
          </a:xfrm>
          <a:custGeom>
            <a:avLst/>
            <a:gdLst>
              <a:gd name="T0" fmla="*/ 3 w 1072"/>
              <a:gd name="T1" fmla="*/ 0 h 574"/>
              <a:gd name="T2" fmla="*/ 0 w 1072"/>
              <a:gd name="T3" fmla="*/ 3 h 574"/>
              <a:gd name="T4" fmla="*/ 0 w 1072"/>
              <a:gd name="T5" fmla="*/ 3 h 574"/>
              <a:gd name="T6" fmla="*/ 156 w 1072"/>
              <a:gd name="T7" fmla="*/ 159 h 574"/>
              <a:gd name="T8" fmla="*/ 270 w 1072"/>
              <a:gd name="T9" fmla="*/ 160 h 574"/>
              <a:gd name="T10" fmla="*/ 408 w 1072"/>
              <a:gd name="T11" fmla="*/ 298 h 574"/>
              <a:gd name="T12" fmla="*/ 537 w 1072"/>
              <a:gd name="T13" fmla="*/ 297 h 574"/>
              <a:gd name="T14" fmla="*/ 620 w 1072"/>
              <a:gd name="T15" fmla="*/ 380 h 574"/>
              <a:gd name="T16" fmla="*/ 621 w 1072"/>
              <a:gd name="T17" fmla="*/ 409 h 574"/>
              <a:gd name="T18" fmla="*/ 655 w 1072"/>
              <a:gd name="T19" fmla="*/ 443 h 574"/>
              <a:gd name="T20" fmla="*/ 693 w 1072"/>
              <a:gd name="T21" fmla="*/ 441 h 574"/>
              <a:gd name="T22" fmla="*/ 762 w 1072"/>
              <a:gd name="T23" fmla="*/ 510 h 574"/>
              <a:gd name="T24" fmla="*/ 927 w 1072"/>
              <a:gd name="T25" fmla="*/ 511 h 574"/>
              <a:gd name="T26" fmla="*/ 953 w 1072"/>
              <a:gd name="T27" fmla="*/ 537 h 574"/>
              <a:gd name="T28" fmla="*/ 1032 w 1072"/>
              <a:gd name="T29" fmla="*/ 538 h 574"/>
              <a:gd name="T30" fmla="*/ 1069 w 1072"/>
              <a:gd name="T31" fmla="*/ 574 h 574"/>
              <a:gd name="T32" fmla="*/ 1072 w 1072"/>
              <a:gd name="T33" fmla="*/ 571 h 574"/>
              <a:gd name="T34" fmla="*/ 1034 w 1072"/>
              <a:gd name="T35" fmla="*/ 534 h 574"/>
              <a:gd name="T36" fmla="*/ 954 w 1072"/>
              <a:gd name="T37" fmla="*/ 533 h 574"/>
              <a:gd name="T38" fmla="*/ 929 w 1072"/>
              <a:gd name="T39" fmla="*/ 507 h 574"/>
              <a:gd name="T40" fmla="*/ 764 w 1072"/>
              <a:gd name="T41" fmla="*/ 506 h 574"/>
              <a:gd name="T42" fmla="*/ 694 w 1072"/>
              <a:gd name="T43" fmla="*/ 437 h 574"/>
              <a:gd name="T44" fmla="*/ 657 w 1072"/>
              <a:gd name="T45" fmla="*/ 439 h 574"/>
              <a:gd name="T46" fmla="*/ 625 w 1072"/>
              <a:gd name="T47" fmla="*/ 407 h 574"/>
              <a:gd name="T48" fmla="*/ 624 w 1072"/>
              <a:gd name="T49" fmla="*/ 378 h 574"/>
              <a:gd name="T50" fmla="*/ 539 w 1072"/>
              <a:gd name="T51" fmla="*/ 293 h 574"/>
              <a:gd name="T52" fmla="*/ 410 w 1072"/>
              <a:gd name="T53" fmla="*/ 294 h 574"/>
              <a:gd name="T54" fmla="*/ 272 w 1072"/>
              <a:gd name="T55" fmla="*/ 156 h 574"/>
              <a:gd name="T56" fmla="*/ 158 w 1072"/>
              <a:gd name="T57" fmla="*/ 155 h 574"/>
              <a:gd name="T58" fmla="*/ 3 w 1072"/>
              <a:gd name="T59" fmla="*/ 0 h 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072" h="574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156" y="159"/>
                  <a:pt x="156" y="159"/>
                  <a:pt x="156" y="159"/>
                </a:cubicBezTo>
                <a:cubicBezTo>
                  <a:pt x="270" y="160"/>
                  <a:pt x="270" y="160"/>
                  <a:pt x="270" y="160"/>
                </a:cubicBezTo>
                <a:cubicBezTo>
                  <a:pt x="408" y="298"/>
                  <a:pt x="408" y="298"/>
                  <a:pt x="408" y="298"/>
                </a:cubicBezTo>
                <a:cubicBezTo>
                  <a:pt x="537" y="297"/>
                  <a:pt x="537" y="297"/>
                  <a:pt x="537" y="297"/>
                </a:cubicBezTo>
                <a:cubicBezTo>
                  <a:pt x="620" y="380"/>
                  <a:pt x="620" y="380"/>
                  <a:pt x="620" y="380"/>
                </a:cubicBezTo>
                <a:cubicBezTo>
                  <a:pt x="621" y="409"/>
                  <a:pt x="621" y="409"/>
                  <a:pt x="621" y="409"/>
                </a:cubicBezTo>
                <a:cubicBezTo>
                  <a:pt x="655" y="443"/>
                  <a:pt x="655" y="443"/>
                  <a:pt x="655" y="443"/>
                </a:cubicBezTo>
                <a:cubicBezTo>
                  <a:pt x="693" y="441"/>
                  <a:pt x="693" y="441"/>
                  <a:pt x="693" y="441"/>
                </a:cubicBezTo>
                <a:cubicBezTo>
                  <a:pt x="762" y="510"/>
                  <a:pt x="762" y="510"/>
                  <a:pt x="762" y="510"/>
                </a:cubicBezTo>
                <a:cubicBezTo>
                  <a:pt x="927" y="511"/>
                  <a:pt x="927" y="511"/>
                  <a:pt x="927" y="511"/>
                </a:cubicBezTo>
                <a:cubicBezTo>
                  <a:pt x="953" y="537"/>
                  <a:pt x="953" y="537"/>
                  <a:pt x="953" y="537"/>
                </a:cubicBezTo>
                <a:cubicBezTo>
                  <a:pt x="1032" y="538"/>
                  <a:pt x="1032" y="538"/>
                  <a:pt x="1032" y="538"/>
                </a:cubicBezTo>
                <a:cubicBezTo>
                  <a:pt x="1069" y="574"/>
                  <a:pt x="1069" y="574"/>
                  <a:pt x="1069" y="574"/>
                </a:cubicBezTo>
                <a:cubicBezTo>
                  <a:pt x="1070" y="573"/>
                  <a:pt x="1071" y="572"/>
                  <a:pt x="1072" y="571"/>
                </a:cubicBezTo>
                <a:cubicBezTo>
                  <a:pt x="1034" y="534"/>
                  <a:pt x="1034" y="534"/>
                  <a:pt x="1034" y="534"/>
                </a:cubicBezTo>
                <a:cubicBezTo>
                  <a:pt x="954" y="533"/>
                  <a:pt x="954" y="533"/>
                  <a:pt x="954" y="533"/>
                </a:cubicBezTo>
                <a:cubicBezTo>
                  <a:pt x="929" y="507"/>
                  <a:pt x="929" y="507"/>
                  <a:pt x="929" y="507"/>
                </a:cubicBezTo>
                <a:cubicBezTo>
                  <a:pt x="764" y="506"/>
                  <a:pt x="764" y="506"/>
                  <a:pt x="764" y="506"/>
                </a:cubicBezTo>
                <a:cubicBezTo>
                  <a:pt x="694" y="437"/>
                  <a:pt x="694" y="437"/>
                  <a:pt x="694" y="437"/>
                </a:cubicBezTo>
                <a:cubicBezTo>
                  <a:pt x="657" y="439"/>
                  <a:pt x="657" y="439"/>
                  <a:pt x="657" y="439"/>
                </a:cubicBezTo>
                <a:cubicBezTo>
                  <a:pt x="625" y="407"/>
                  <a:pt x="625" y="407"/>
                  <a:pt x="625" y="407"/>
                </a:cubicBezTo>
                <a:cubicBezTo>
                  <a:pt x="624" y="378"/>
                  <a:pt x="624" y="378"/>
                  <a:pt x="624" y="378"/>
                </a:cubicBezTo>
                <a:cubicBezTo>
                  <a:pt x="539" y="293"/>
                  <a:pt x="539" y="293"/>
                  <a:pt x="539" y="293"/>
                </a:cubicBezTo>
                <a:cubicBezTo>
                  <a:pt x="410" y="294"/>
                  <a:pt x="410" y="294"/>
                  <a:pt x="410" y="294"/>
                </a:cubicBezTo>
                <a:cubicBezTo>
                  <a:pt x="272" y="156"/>
                  <a:pt x="272" y="156"/>
                  <a:pt x="272" y="156"/>
                </a:cubicBezTo>
                <a:cubicBezTo>
                  <a:pt x="158" y="155"/>
                  <a:pt x="158" y="155"/>
                  <a:pt x="158" y="15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48" name="Freeform 1005"/>
          <p:cNvSpPr>
            <a:spLocks/>
          </p:cNvSpPr>
          <p:nvPr/>
        </p:nvSpPr>
        <p:spPr bwMode="auto">
          <a:xfrm>
            <a:off x="-4725217" y="2490788"/>
            <a:ext cx="4762500" cy="2644775"/>
          </a:xfrm>
          <a:custGeom>
            <a:avLst/>
            <a:gdLst>
              <a:gd name="T0" fmla="*/ 3 w 1149"/>
              <a:gd name="T1" fmla="*/ 0 h 638"/>
              <a:gd name="T2" fmla="*/ 0 w 1149"/>
              <a:gd name="T3" fmla="*/ 3 h 638"/>
              <a:gd name="T4" fmla="*/ 157 w 1149"/>
              <a:gd name="T5" fmla="*/ 161 h 638"/>
              <a:gd name="T6" fmla="*/ 272 w 1149"/>
              <a:gd name="T7" fmla="*/ 162 h 638"/>
              <a:gd name="T8" fmla="*/ 410 w 1149"/>
              <a:gd name="T9" fmla="*/ 300 h 638"/>
              <a:gd name="T10" fmla="*/ 538 w 1149"/>
              <a:gd name="T11" fmla="*/ 298 h 638"/>
              <a:gd name="T12" fmla="*/ 622 w 1149"/>
              <a:gd name="T13" fmla="*/ 382 h 638"/>
              <a:gd name="T14" fmla="*/ 625 w 1149"/>
              <a:gd name="T15" fmla="*/ 408 h 638"/>
              <a:gd name="T16" fmla="*/ 659 w 1149"/>
              <a:gd name="T17" fmla="*/ 442 h 638"/>
              <a:gd name="T18" fmla="*/ 694 w 1149"/>
              <a:gd name="T19" fmla="*/ 443 h 638"/>
              <a:gd name="T20" fmla="*/ 763 w 1149"/>
              <a:gd name="T21" fmla="*/ 512 h 638"/>
              <a:gd name="T22" fmla="*/ 928 w 1149"/>
              <a:gd name="T23" fmla="*/ 513 h 638"/>
              <a:gd name="T24" fmla="*/ 954 w 1149"/>
              <a:gd name="T25" fmla="*/ 539 h 638"/>
              <a:gd name="T26" fmla="*/ 1034 w 1149"/>
              <a:gd name="T27" fmla="*/ 539 h 638"/>
              <a:gd name="T28" fmla="*/ 1133 w 1149"/>
              <a:gd name="T29" fmla="*/ 638 h 638"/>
              <a:gd name="T30" fmla="*/ 1148 w 1149"/>
              <a:gd name="T31" fmla="*/ 638 h 638"/>
              <a:gd name="T32" fmla="*/ 1149 w 1149"/>
              <a:gd name="T33" fmla="*/ 634 h 638"/>
              <a:gd name="T34" fmla="*/ 1134 w 1149"/>
              <a:gd name="T35" fmla="*/ 634 h 638"/>
              <a:gd name="T36" fmla="*/ 1035 w 1149"/>
              <a:gd name="T37" fmla="*/ 535 h 638"/>
              <a:gd name="T38" fmla="*/ 956 w 1149"/>
              <a:gd name="T39" fmla="*/ 535 h 638"/>
              <a:gd name="T40" fmla="*/ 930 w 1149"/>
              <a:gd name="T41" fmla="*/ 509 h 638"/>
              <a:gd name="T42" fmla="*/ 765 w 1149"/>
              <a:gd name="T43" fmla="*/ 508 h 638"/>
              <a:gd name="T44" fmla="*/ 696 w 1149"/>
              <a:gd name="T45" fmla="*/ 439 h 638"/>
              <a:gd name="T46" fmla="*/ 661 w 1149"/>
              <a:gd name="T47" fmla="*/ 438 h 638"/>
              <a:gd name="T48" fmla="*/ 629 w 1149"/>
              <a:gd name="T49" fmla="*/ 406 h 638"/>
              <a:gd name="T50" fmla="*/ 625 w 1149"/>
              <a:gd name="T51" fmla="*/ 380 h 638"/>
              <a:gd name="T52" fmla="*/ 540 w 1149"/>
              <a:gd name="T53" fmla="*/ 294 h 638"/>
              <a:gd name="T54" fmla="*/ 411 w 1149"/>
              <a:gd name="T55" fmla="*/ 296 h 638"/>
              <a:gd name="T56" fmla="*/ 273 w 1149"/>
              <a:gd name="T57" fmla="*/ 158 h 638"/>
              <a:gd name="T58" fmla="*/ 159 w 1149"/>
              <a:gd name="T59" fmla="*/ 157 h 638"/>
              <a:gd name="T60" fmla="*/ 3 w 1149"/>
              <a:gd name="T61" fmla="*/ 0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149" h="638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157" y="161"/>
                  <a:pt x="157" y="161"/>
                  <a:pt x="157" y="161"/>
                </a:cubicBezTo>
                <a:cubicBezTo>
                  <a:pt x="272" y="162"/>
                  <a:pt x="272" y="162"/>
                  <a:pt x="272" y="162"/>
                </a:cubicBezTo>
                <a:cubicBezTo>
                  <a:pt x="410" y="300"/>
                  <a:pt x="410" y="300"/>
                  <a:pt x="410" y="300"/>
                </a:cubicBezTo>
                <a:cubicBezTo>
                  <a:pt x="538" y="298"/>
                  <a:pt x="538" y="298"/>
                  <a:pt x="538" y="298"/>
                </a:cubicBezTo>
                <a:cubicBezTo>
                  <a:pt x="622" y="382"/>
                  <a:pt x="622" y="382"/>
                  <a:pt x="622" y="382"/>
                </a:cubicBezTo>
                <a:cubicBezTo>
                  <a:pt x="625" y="408"/>
                  <a:pt x="625" y="408"/>
                  <a:pt x="625" y="408"/>
                </a:cubicBezTo>
                <a:cubicBezTo>
                  <a:pt x="659" y="442"/>
                  <a:pt x="659" y="442"/>
                  <a:pt x="659" y="442"/>
                </a:cubicBezTo>
                <a:cubicBezTo>
                  <a:pt x="694" y="443"/>
                  <a:pt x="694" y="443"/>
                  <a:pt x="694" y="443"/>
                </a:cubicBezTo>
                <a:cubicBezTo>
                  <a:pt x="763" y="512"/>
                  <a:pt x="763" y="512"/>
                  <a:pt x="763" y="512"/>
                </a:cubicBezTo>
                <a:cubicBezTo>
                  <a:pt x="928" y="513"/>
                  <a:pt x="928" y="513"/>
                  <a:pt x="928" y="513"/>
                </a:cubicBezTo>
                <a:cubicBezTo>
                  <a:pt x="954" y="539"/>
                  <a:pt x="954" y="539"/>
                  <a:pt x="954" y="539"/>
                </a:cubicBezTo>
                <a:cubicBezTo>
                  <a:pt x="1034" y="539"/>
                  <a:pt x="1034" y="539"/>
                  <a:pt x="1034" y="539"/>
                </a:cubicBezTo>
                <a:cubicBezTo>
                  <a:pt x="1133" y="638"/>
                  <a:pt x="1133" y="638"/>
                  <a:pt x="1133" y="638"/>
                </a:cubicBezTo>
                <a:cubicBezTo>
                  <a:pt x="1148" y="638"/>
                  <a:pt x="1148" y="638"/>
                  <a:pt x="1148" y="638"/>
                </a:cubicBezTo>
                <a:cubicBezTo>
                  <a:pt x="1148" y="637"/>
                  <a:pt x="1148" y="636"/>
                  <a:pt x="1149" y="634"/>
                </a:cubicBezTo>
                <a:cubicBezTo>
                  <a:pt x="1134" y="634"/>
                  <a:pt x="1134" y="634"/>
                  <a:pt x="1134" y="634"/>
                </a:cubicBezTo>
                <a:cubicBezTo>
                  <a:pt x="1035" y="535"/>
                  <a:pt x="1035" y="535"/>
                  <a:pt x="1035" y="535"/>
                </a:cubicBezTo>
                <a:cubicBezTo>
                  <a:pt x="956" y="535"/>
                  <a:pt x="956" y="535"/>
                  <a:pt x="956" y="535"/>
                </a:cubicBezTo>
                <a:cubicBezTo>
                  <a:pt x="930" y="509"/>
                  <a:pt x="930" y="509"/>
                  <a:pt x="930" y="509"/>
                </a:cubicBezTo>
                <a:cubicBezTo>
                  <a:pt x="765" y="508"/>
                  <a:pt x="765" y="508"/>
                  <a:pt x="765" y="508"/>
                </a:cubicBezTo>
                <a:cubicBezTo>
                  <a:pt x="696" y="439"/>
                  <a:pt x="696" y="439"/>
                  <a:pt x="696" y="439"/>
                </a:cubicBezTo>
                <a:cubicBezTo>
                  <a:pt x="661" y="438"/>
                  <a:pt x="661" y="438"/>
                  <a:pt x="661" y="438"/>
                </a:cubicBezTo>
                <a:cubicBezTo>
                  <a:pt x="629" y="406"/>
                  <a:pt x="629" y="406"/>
                  <a:pt x="629" y="406"/>
                </a:cubicBezTo>
                <a:cubicBezTo>
                  <a:pt x="625" y="380"/>
                  <a:pt x="625" y="380"/>
                  <a:pt x="625" y="380"/>
                </a:cubicBezTo>
                <a:cubicBezTo>
                  <a:pt x="540" y="294"/>
                  <a:pt x="540" y="294"/>
                  <a:pt x="540" y="294"/>
                </a:cubicBezTo>
                <a:cubicBezTo>
                  <a:pt x="411" y="296"/>
                  <a:pt x="411" y="296"/>
                  <a:pt x="411" y="296"/>
                </a:cubicBezTo>
                <a:cubicBezTo>
                  <a:pt x="273" y="158"/>
                  <a:pt x="273" y="158"/>
                  <a:pt x="273" y="158"/>
                </a:cubicBezTo>
                <a:cubicBezTo>
                  <a:pt x="159" y="157"/>
                  <a:pt x="159" y="157"/>
                  <a:pt x="159" y="157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49" name="Freeform 1006"/>
          <p:cNvSpPr>
            <a:spLocks noEditPoints="1"/>
          </p:cNvSpPr>
          <p:nvPr/>
        </p:nvSpPr>
        <p:spPr bwMode="auto">
          <a:xfrm>
            <a:off x="-1226367" y="6110288"/>
            <a:ext cx="2146300" cy="3586163"/>
          </a:xfrm>
          <a:custGeom>
            <a:avLst/>
            <a:gdLst>
              <a:gd name="T0" fmla="*/ 277 w 518"/>
              <a:gd name="T1" fmla="*/ 189 h 865"/>
              <a:gd name="T2" fmla="*/ 275 w 518"/>
              <a:gd name="T3" fmla="*/ 192 h 865"/>
              <a:gd name="T4" fmla="*/ 321 w 518"/>
              <a:gd name="T5" fmla="*/ 239 h 865"/>
              <a:gd name="T6" fmla="*/ 320 w 518"/>
              <a:gd name="T7" fmla="*/ 323 h 865"/>
              <a:gd name="T8" fmla="*/ 514 w 518"/>
              <a:gd name="T9" fmla="*/ 516 h 865"/>
              <a:gd name="T10" fmla="*/ 514 w 518"/>
              <a:gd name="T11" fmla="*/ 865 h 865"/>
              <a:gd name="T12" fmla="*/ 518 w 518"/>
              <a:gd name="T13" fmla="*/ 865 h 865"/>
              <a:gd name="T14" fmla="*/ 518 w 518"/>
              <a:gd name="T15" fmla="*/ 515 h 865"/>
              <a:gd name="T16" fmla="*/ 324 w 518"/>
              <a:gd name="T17" fmla="*/ 321 h 865"/>
              <a:gd name="T18" fmla="*/ 325 w 518"/>
              <a:gd name="T19" fmla="*/ 237 h 865"/>
              <a:gd name="T20" fmla="*/ 277 w 518"/>
              <a:gd name="T21" fmla="*/ 189 h 865"/>
              <a:gd name="T22" fmla="*/ 12 w 518"/>
              <a:gd name="T23" fmla="*/ 0 h 865"/>
              <a:gd name="T24" fmla="*/ 0 w 518"/>
              <a:gd name="T25" fmla="*/ 11 h 865"/>
              <a:gd name="T26" fmla="*/ 4 w 518"/>
              <a:gd name="T27" fmla="*/ 13 h 865"/>
              <a:gd name="T28" fmla="*/ 13 w 518"/>
              <a:gd name="T29" fmla="*/ 4 h 865"/>
              <a:gd name="T30" fmla="*/ 41 w 518"/>
              <a:gd name="T31" fmla="*/ 4 h 865"/>
              <a:gd name="T32" fmla="*/ 84 w 518"/>
              <a:gd name="T33" fmla="*/ 47 h 865"/>
              <a:gd name="T34" fmla="*/ 129 w 518"/>
              <a:gd name="T35" fmla="*/ 47 h 865"/>
              <a:gd name="T36" fmla="*/ 245 w 518"/>
              <a:gd name="T37" fmla="*/ 163 h 865"/>
              <a:gd name="T38" fmla="*/ 248 w 518"/>
              <a:gd name="T39" fmla="*/ 161 h 865"/>
              <a:gd name="T40" fmla="*/ 131 w 518"/>
              <a:gd name="T41" fmla="*/ 43 h 865"/>
              <a:gd name="T42" fmla="*/ 86 w 518"/>
              <a:gd name="T43" fmla="*/ 43 h 865"/>
              <a:gd name="T44" fmla="*/ 43 w 518"/>
              <a:gd name="T45" fmla="*/ 0 h 865"/>
              <a:gd name="T46" fmla="*/ 12 w 518"/>
              <a:gd name="T4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18" h="865">
                <a:moveTo>
                  <a:pt x="277" y="189"/>
                </a:moveTo>
                <a:cubicBezTo>
                  <a:pt x="276" y="190"/>
                  <a:pt x="276" y="191"/>
                  <a:pt x="275" y="192"/>
                </a:cubicBezTo>
                <a:cubicBezTo>
                  <a:pt x="321" y="239"/>
                  <a:pt x="321" y="239"/>
                  <a:pt x="321" y="239"/>
                </a:cubicBezTo>
                <a:cubicBezTo>
                  <a:pt x="320" y="323"/>
                  <a:pt x="320" y="323"/>
                  <a:pt x="320" y="323"/>
                </a:cubicBezTo>
                <a:cubicBezTo>
                  <a:pt x="514" y="516"/>
                  <a:pt x="514" y="516"/>
                  <a:pt x="514" y="516"/>
                </a:cubicBezTo>
                <a:cubicBezTo>
                  <a:pt x="514" y="865"/>
                  <a:pt x="514" y="865"/>
                  <a:pt x="514" y="865"/>
                </a:cubicBezTo>
                <a:cubicBezTo>
                  <a:pt x="518" y="865"/>
                  <a:pt x="518" y="865"/>
                  <a:pt x="518" y="865"/>
                </a:cubicBezTo>
                <a:cubicBezTo>
                  <a:pt x="518" y="515"/>
                  <a:pt x="518" y="515"/>
                  <a:pt x="518" y="515"/>
                </a:cubicBezTo>
                <a:cubicBezTo>
                  <a:pt x="324" y="321"/>
                  <a:pt x="324" y="321"/>
                  <a:pt x="324" y="321"/>
                </a:cubicBezTo>
                <a:cubicBezTo>
                  <a:pt x="325" y="237"/>
                  <a:pt x="325" y="237"/>
                  <a:pt x="325" y="237"/>
                </a:cubicBezTo>
                <a:cubicBezTo>
                  <a:pt x="277" y="189"/>
                  <a:pt x="277" y="189"/>
                  <a:pt x="277" y="189"/>
                </a:cubicBezTo>
                <a:moveTo>
                  <a:pt x="12" y="0"/>
                </a:moveTo>
                <a:cubicBezTo>
                  <a:pt x="0" y="11"/>
                  <a:pt x="0" y="11"/>
                  <a:pt x="0" y="11"/>
                </a:cubicBezTo>
                <a:cubicBezTo>
                  <a:pt x="2" y="12"/>
                  <a:pt x="3" y="12"/>
                  <a:pt x="4" y="13"/>
                </a:cubicBezTo>
                <a:cubicBezTo>
                  <a:pt x="13" y="4"/>
                  <a:pt x="13" y="4"/>
                  <a:pt x="13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84" y="47"/>
                  <a:pt x="84" y="47"/>
                  <a:pt x="84" y="47"/>
                </a:cubicBezTo>
                <a:cubicBezTo>
                  <a:pt x="129" y="47"/>
                  <a:pt x="129" y="47"/>
                  <a:pt x="129" y="47"/>
                </a:cubicBezTo>
                <a:cubicBezTo>
                  <a:pt x="245" y="163"/>
                  <a:pt x="245" y="163"/>
                  <a:pt x="245" y="163"/>
                </a:cubicBezTo>
                <a:cubicBezTo>
                  <a:pt x="246" y="162"/>
                  <a:pt x="247" y="161"/>
                  <a:pt x="248" y="161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86" y="43"/>
                  <a:pt x="86" y="43"/>
                  <a:pt x="86" y="43"/>
                </a:cubicBezTo>
                <a:cubicBezTo>
                  <a:pt x="43" y="0"/>
                  <a:pt x="43" y="0"/>
                  <a:pt x="43" y="0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50" name="Freeform 1007"/>
          <p:cNvSpPr>
            <a:spLocks/>
          </p:cNvSpPr>
          <p:nvPr/>
        </p:nvSpPr>
        <p:spPr bwMode="auto">
          <a:xfrm>
            <a:off x="-1035867" y="6424613"/>
            <a:ext cx="1889125" cy="3089275"/>
          </a:xfrm>
          <a:custGeom>
            <a:avLst/>
            <a:gdLst>
              <a:gd name="T0" fmla="*/ 7 w 456"/>
              <a:gd name="T1" fmla="*/ 0 h 745"/>
              <a:gd name="T2" fmla="*/ 0 w 456"/>
              <a:gd name="T3" fmla="*/ 7 h 745"/>
              <a:gd name="T4" fmla="*/ 2 w 456"/>
              <a:gd name="T5" fmla="*/ 9 h 745"/>
              <a:gd name="T6" fmla="*/ 3 w 456"/>
              <a:gd name="T7" fmla="*/ 10 h 745"/>
              <a:gd name="T8" fmla="*/ 9 w 456"/>
              <a:gd name="T9" fmla="*/ 4 h 745"/>
              <a:gd name="T10" fmla="*/ 84 w 456"/>
              <a:gd name="T11" fmla="*/ 6 h 745"/>
              <a:gd name="T12" fmla="*/ 173 w 456"/>
              <a:gd name="T13" fmla="*/ 95 h 745"/>
              <a:gd name="T14" fmla="*/ 170 w 456"/>
              <a:gd name="T15" fmla="*/ 199 h 745"/>
              <a:gd name="T16" fmla="*/ 191 w 456"/>
              <a:gd name="T17" fmla="*/ 220 h 745"/>
              <a:gd name="T18" fmla="*/ 218 w 456"/>
              <a:gd name="T19" fmla="*/ 220 h 745"/>
              <a:gd name="T20" fmla="*/ 452 w 456"/>
              <a:gd name="T21" fmla="*/ 454 h 745"/>
              <a:gd name="T22" fmla="*/ 452 w 456"/>
              <a:gd name="T23" fmla="*/ 745 h 745"/>
              <a:gd name="T24" fmla="*/ 456 w 456"/>
              <a:gd name="T25" fmla="*/ 745 h 745"/>
              <a:gd name="T26" fmla="*/ 456 w 456"/>
              <a:gd name="T27" fmla="*/ 453 h 745"/>
              <a:gd name="T28" fmla="*/ 220 w 456"/>
              <a:gd name="T29" fmla="*/ 216 h 745"/>
              <a:gd name="T30" fmla="*/ 192 w 456"/>
              <a:gd name="T31" fmla="*/ 216 h 745"/>
              <a:gd name="T32" fmla="*/ 174 w 456"/>
              <a:gd name="T33" fmla="*/ 198 h 745"/>
              <a:gd name="T34" fmla="*/ 177 w 456"/>
              <a:gd name="T35" fmla="*/ 94 h 745"/>
              <a:gd name="T36" fmla="*/ 86 w 456"/>
              <a:gd name="T37" fmla="*/ 2 h 745"/>
              <a:gd name="T38" fmla="*/ 7 w 456"/>
              <a:gd name="T3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6" h="745">
                <a:moveTo>
                  <a:pt x="7" y="0"/>
                </a:moveTo>
                <a:cubicBezTo>
                  <a:pt x="0" y="7"/>
                  <a:pt x="0" y="7"/>
                  <a:pt x="0" y="7"/>
                </a:cubicBezTo>
                <a:cubicBezTo>
                  <a:pt x="1" y="8"/>
                  <a:pt x="1" y="8"/>
                  <a:pt x="2" y="9"/>
                </a:cubicBezTo>
                <a:cubicBezTo>
                  <a:pt x="2" y="9"/>
                  <a:pt x="3" y="10"/>
                  <a:pt x="3" y="10"/>
                </a:cubicBezTo>
                <a:cubicBezTo>
                  <a:pt x="9" y="4"/>
                  <a:pt x="9" y="4"/>
                  <a:pt x="9" y="4"/>
                </a:cubicBezTo>
                <a:cubicBezTo>
                  <a:pt x="84" y="6"/>
                  <a:pt x="84" y="6"/>
                  <a:pt x="84" y="6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0" y="199"/>
                  <a:pt x="170" y="199"/>
                  <a:pt x="170" y="199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218" y="220"/>
                  <a:pt x="218" y="220"/>
                  <a:pt x="218" y="220"/>
                </a:cubicBezTo>
                <a:cubicBezTo>
                  <a:pt x="452" y="454"/>
                  <a:pt x="452" y="454"/>
                  <a:pt x="452" y="454"/>
                </a:cubicBezTo>
                <a:cubicBezTo>
                  <a:pt x="452" y="745"/>
                  <a:pt x="452" y="745"/>
                  <a:pt x="452" y="745"/>
                </a:cubicBezTo>
                <a:cubicBezTo>
                  <a:pt x="456" y="745"/>
                  <a:pt x="456" y="745"/>
                  <a:pt x="456" y="745"/>
                </a:cubicBezTo>
                <a:cubicBezTo>
                  <a:pt x="456" y="453"/>
                  <a:pt x="456" y="453"/>
                  <a:pt x="456" y="453"/>
                </a:cubicBezTo>
                <a:cubicBezTo>
                  <a:pt x="220" y="216"/>
                  <a:pt x="220" y="216"/>
                  <a:pt x="220" y="216"/>
                </a:cubicBezTo>
                <a:cubicBezTo>
                  <a:pt x="192" y="216"/>
                  <a:pt x="192" y="216"/>
                  <a:pt x="192" y="216"/>
                </a:cubicBezTo>
                <a:cubicBezTo>
                  <a:pt x="174" y="198"/>
                  <a:pt x="174" y="198"/>
                  <a:pt x="174" y="198"/>
                </a:cubicBezTo>
                <a:cubicBezTo>
                  <a:pt x="177" y="94"/>
                  <a:pt x="177" y="94"/>
                  <a:pt x="177" y="94"/>
                </a:cubicBezTo>
                <a:cubicBezTo>
                  <a:pt x="86" y="2"/>
                  <a:pt x="86" y="2"/>
                  <a:pt x="86" y="2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51" name="Freeform 1008"/>
          <p:cNvSpPr>
            <a:spLocks/>
          </p:cNvSpPr>
          <p:nvPr/>
        </p:nvSpPr>
        <p:spPr bwMode="auto">
          <a:xfrm>
            <a:off x="-973955" y="6748463"/>
            <a:ext cx="1762125" cy="2814638"/>
          </a:xfrm>
          <a:custGeom>
            <a:avLst/>
            <a:gdLst>
              <a:gd name="T0" fmla="*/ 3 w 425"/>
              <a:gd name="T1" fmla="*/ 0 h 679"/>
              <a:gd name="T2" fmla="*/ 3 w 425"/>
              <a:gd name="T3" fmla="*/ 1 h 679"/>
              <a:gd name="T4" fmla="*/ 0 w 425"/>
              <a:gd name="T5" fmla="*/ 3 h 679"/>
              <a:gd name="T6" fmla="*/ 158 w 425"/>
              <a:gd name="T7" fmla="*/ 159 h 679"/>
              <a:gd name="T8" fmla="*/ 189 w 425"/>
              <a:gd name="T9" fmla="*/ 158 h 679"/>
              <a:gd name="T10" fmla="*/ 421 w 425"/>
              <a:gd name="T11" fmla="*/ 390 h 679"/>
              <a:gd name="T12" fmla="*/ 421 w 425"/>
              <a:gd name="T13" fmla="*/ 679 h 679"/>
              <a:gd name="T14" fmla="*/ 425 w 425"/>
              <a:gd name="T15" fmla="*/ 679 h 679"/>
              <a:gd name="T16" fmla="*/ 425 w 425"/>
              <a:gd name="T17" fmla="*/ 389 h 679"/>
              <a:gd name="T18" fmla="*/ 191 w 425"/>
              <a:gd name="T19" fmla="*/ 153 h 679"/>
              <a:gd name="T20" fmla="*/ 159 w 425"/>
              <a:gd name="T21" fmla="*/ 155 h 679"/>
              <a:gd name="T22" fmla="*/ 3 w 425"/>
              <a:gd name="T23" fmla="*/ 0 h 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5" h="679">
                <a:moveTo>
                  <a:pt x="3" y="0"/>
                </a:moveTo>
                <a:cubicBezTo>
                  <a:pt x="3" y="1"/>
                  <a:pt x="3" y="1"/>
                  <a:pt x="3" y="1"/>
                </a:cubicBezTo>
                <a:cubicBezTo>
                  <a:pt x="2" y="2"/>
                  <a:pt x="1" y="2"/>
                  <a:pt x="0" y="3"/>
                </a:cubicBezTo>
                <a:cubicBezTo>
                  <a:pt x="158" y="159"/>
                  <a:pt x="158" y="159"/>
                  <a:pt x="158" y="159"/>
                </a:cubicBezTo>
                <a:cubicBezTo>
                  <a:pt x="189" y="158"/>
                  <a:pt x="189" y="158"/>
                  <a:pt x="189" y="158"/>
                </a:cubicBezTo>
                <a:cubicBezTo>
                  <a:pt x="421" y="390"/>
                  <a:pt x="421" y="390"/>
                  <a:pt x="421" y="390"/>
                </a:cubicBezTo>
                <a:cubicBezTo>
                  <a:pt x="421" y="679"/>
                  <a:pt x="421" y="679"/>
                  <a:pt x="421" y="679"/>
                </a:cubicBezTo>
                <a:cubicBezTo>
                  <a:pt x="425" y="679"/>
                  <a:pt x="425" y="679"/>
                  <a:pt x="425" y="679"/>
                </a:cubicBezTo>
                <a:cubicBezTo>
                  <a:pt x="425" y="389"/>
                  <a:pt x="425" y="389"/>
                  <a:pt x="425" y="389"/>
                </a:cubicBezTo>
                <a:cubicBezTo>
                  <a:pt x="191" y="153"/>
                  <a:pt x="191" y="153"/>
                  <a:pt x="191" y="153"/>
                </a:cubicBezTo>
                <a:cubicBezTo>
                  <a:pt x="159" y="155"/>
                  <a:pt x="159" y="155"/>
                  <a:pt x="159" y="15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52" name="Freeform 1009"/>
          <p:cNvSpPr>
            <a:spLocks/>
          </p:cNvSpPr>
          <p:nvPr/>
        </p:nvSpPr>
        <p:spPr bwMode="auto">
          <a:xfrm>
            <a:off x="-1513705" y="6284913"/>
            <a:ext cx="2268538" cy="3228975"/>
          </a:xfrm>
          <a:custGeom>
            <a:avLst/>
            <a:gdLst>
              <a:gd name="T0" fmla="*/ 0 w 547"/>
              <a:gd name="T1" fmla="*/ 0 h 779"/>
              <a:gd name="T2" fmla="*/ 0 w 547"/>
              <a:gd name="T3" fmla="*/ 34 h 779"/>
              <a:gd name="T4" fmla="*/ 263 w 547"/>
              <a:gd name="T5" fmla="*/ 296 h 779"/>
              <a:gd name="T6" fmla="*/ 328 w 547"/>
              <a:gd name="T7" fmla="*/ 295 h 779"/>
              <a:gd name="T8" fmla="*/ 543 w 547"/>
              <a:gd name="T9" fmla="*/ 511 h 779"/>
              <a:gd name="T10" fmla="*/ 543 w 547"/>
              <a:gd name="T11" fmla="*/ 779 h 779"/>
              <a:gd name="T12" fmla="*/ 547 w 547"/>
              <a:gd name="T13" fmla="*/ 779 h 779"/>
              <a:gd name="T14" fmla="*/ 547 w 547"/>
              <a:gd name="T15" fmla="*/ 509 h 779"/>
              <a:gd name="T16" fmla="*/ 330 w 547"/>
              <a:gd name="T17" fmla="*/ 291 h 779"/>
              <a:gd name="T18" fmla="*/ 264 w 547"/>
              <a:gd name="T19" fmla="*/ 292 h 779"/>
              <a:gd name="T20" fmla="*/ 4 w 547"/>
              <a:gd name="T21" fmla="*/ 32 h 779"/>
              <a:gd name="T22" fmla="*/ 4 w 547"/>
              <a:gd name="T23" fmla="*/ 0 h 779"/>
              <a:gd name="T24" fmla="*/ 3 w 547"/>
              <a:gd name="T25" fmla="*/ 0 h 779"/>
              <a:gd name="T26" fmla="*/ 3 w 547"/>
              <a:gd name="T27" fmla="*/ 0 h 779"/>
              <a:gd name="T28" fmla="*/ 0 w 547"/>
              <a:gd name="T29" fmla="*/ 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7" h="779">
                <a:moveTo>
                  <a:pt x="0" y="0"/>
                </a:moveTo>
                <a:cubicBezTo>
                  <a:pt x="0" y="34"/>
                  <a:pt x="0" y="34"/>
                  <a:pt x="0" y="34"/>
                </a:cubicBezTo>
                <a:cubicBezTo>
                  <a:pt x="263" y="296"/>
                  <a:pt x="263" y="296"/>
                  <a:pt x="263" y="296"/>
                </a:cubicBezTo>
                <a:cubicBezTo>
                  <a:pt x="328" y="295"/>
                  <a:pt x="328" y="295"/>
                  <a:pt x="328" y="295"/>
                </a:cubicBezTo>
                <a:cubicBezTo>
                  <a:pt x="543" y="511"/>
                  <a:pt x="543" y="511"/>
                  <a:pt x="543" y="511"/>
                </a:cubicBezTo>
                <a:cubicBezTo>
                  <a:pt x="543" y="779"/>
                  <a:pt x="543" y="779"/>
                  <a:pt x="543" y="779"/>
                </a:cubicBezTo>
                <a:cubicBezTo>
                  <a:pt x="547" y="779"/>
                  <a:pt x="547" y="779"/>
                  <a:pt x="547" y="779"/>
                </a:cubicBezTo>
                <a:cubicBezTo>
                  <a:pt x="547" y="509"/>
                  <a:pt x="547" y="509"/>
                  <a:pt x="547" y="509"/>
                </a:cubicBezTo>
                <a:cubicBezTo>
                  <a:pt x="330" y="291"/>
                  <a:pt x="330" y="291"/>
                  <a:pt x="330" y="291"/>
                </a:cubicBezTo>
                <a:cubicBezTo>
                  <a:pt x="264" y="292"/>
                  <a:pt x="264" y="292"/>
                  <a:pt x="264" y="292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53" name="Freeform 1010"/>
          <p:cNvSpPr>
            <a:spLocks/>
          </p:cNvSpPr>
          <p:nvPr/>
        </p:nvSpPr>
        <p:spPr bwMode="auto">
          <a:xfrm>
            <a:off x="-2437630" y="5637213"/>
            <a:ext cx="3159125" cy="3810000"/>
          </a:xfrm>
          <a:custGeom>
            <a:avLst/>
            <a:gdLst>
              <a:gd name="T0" fmla="*/ 4 w 762"/>
              <a:gd name="T1" fmla="*/ 0 h 919"/>
              <a:gd name="T2" fmla="*/ 0 w 762"/>
              <a:gd name="T3" fmla="*/ 2 h 919"/>
              <a:gd name="T4" fmla="*/ 51 w 762"/>
              <a:gd name="T5" fmla="*/ 52 h 919"/>
              <a:gd name="T6" fmla="*/ 132 w 762"/>
              <a:gd name="T7" fmla="*/ 53 h 919"/>
              <a:gd name="T8" fmla="*/ 181 w 762"/>
              <a:gd name="T9" fmla="*/ 102 h 919"/>
              <a:gd name="T10" fmla="*/ 177 w 762"/>
              <a:gd name="T11" fmla="*/ 172 h 919"/>
              <a:gd name="T12" fmla="*/ 476 w 762"/>
              <a:gd name="T13" fmla="*/ 471 h 919"/>
              <a:gd name="T14" fmla="*/ 553 w 762"/>
              <a:gd name="T15" fmla="*/ 469 h 919"/>
              <a:gd name="T16" fmla="*/ 758 w 762"/>
              <a:gd name="T17" fmla="*/ 675 h 919"/>
              <a:gd name="T18" fmla="*/ 758 w 762"/>
              <a:gd name="T19" fmla="*/ 919 h 919"/>
              <a:gd name="T20" fmla="*/ 762 w 762"/>
              <a:gd name="T21" fmla="*/ 919 h 919"/>
              <a:gd name="T22" fmla="*/ 762 w 762"/>
              <a:gd name="T23" fmla="*/ 674 h 919"/>
              <a:gd name="T24" fmla="*/ 554 w 762"/>
              <a:gd name="T25" fmla="*/ 465 h 919"/>
              <a:gd name="T26" fmla="*/ 478 w 762"/>
              <a:gd name="T27" fmla="*/ 467 h 919"/>
              <a:gd name="T28" fmla="*/ 181 w 762"/>
              <a:gd name="T29" fmla="*/ 170 h 919"/>
              <a:gd name="T30" fmla="*/ 185 w 762"/>
              <a:gd name="T31" fmla="*/ 101 h 919"/>
              <a:gd name="T32" fmla="*/ 133 w 762"/>
              <a:gd name="T33" fmla="*/ 49 h 919"/>
              <a:gd name="T34" fmla="*/ 53 w 762"/>
              <a:gd name="T35" fmla="*/ 48 h 919"/>
              <a:gd name="T36" fmla="*/ 4 w 762"/>
              <a:gd name="T37" fmla="*/ 0 h 9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2" h="919">
                <a:moveTo>
                  <a:pt x="4" y="0"/>
                </a:moveTo>
                <a:cubicBezTo>
                  <a:pt x="3" y="1"/>
                  <a:pt x="1" y="1"/>
                  <a:pt x="0" y="2"/>
                </a:cubicBezTo>
                <a:cubicBezTo>
                  <a:pt x="51" y="52"/>
                  <a:pt x="51" y="52"/>
                  <a:pt x="51" y="52"/>
                </a:cubicBezTo>
                <a:cubicBezTo>
                  <a:pt x="132" y="53"/>
                  <a:pt x="132" y="53"/>
                  <a:pt x="132" y="53"/>
                </a:cubicBezTo>
                <a:cubicBezTo>
                  <a:pt x="181" y="102"/>
                  <a:pt x="181" y="102"/>
                  <a:pt x="181" y="102"/>
                </a:cubicBezTo>
                <a:cubicBezTo>
                  <a:pt x="177" y="172"/>
                  <a:pt x="177" y="172"/>
                  <a:pt x="177" y="172"/>
                </a:cubicBezTo>
                <a:cubicBezTo>
                  <a:pt x="476" y="471"/>
                  <a:pt x="476" y="471"/>
                  <a:pt x="476" y="471"/>
                </a:cubicBezTo>
                <a:cubicBezTo>
                  <a:pt x="553" y="469"/>
                  <a:pt x="553" y="469"/>
                  <a:pt x="553" y="469"/>
                </a:cubicBezTo>
                <a:cubicBezTo>
                  <a:pt x="758" y="675"/>
                  <a:pt x="758" y="675"/>
                  <a:pt x="758" y="675"/>
                </a:cubicBezTo>
                <a:cubicBezTo>
                  <a:pt x="758" y="919"/>
                  <a:pt x="758" y="919"/>
                  <a:pt x="758" y="919"/>
                </a:cubicBezTo>
                <a:cubicBezTo>
                  <a:pt x="762" y="919"/>
                  <a:pt x="762" y="919"/>
                  <a:pt x="762" y="919"/>
                </a:cubicBezTo>
                <a:cubicBezTo>
                  <a:pt x="762" y="674"/>
                  <a:pt x="762" y="674"/>
                  <a:pt x="762" y="674"/>
                </a:cubicBezTo>
                <a:cubicBezTo>
                  <a:pt x="554" y="465"/>
                  <a:pt x="554" y="465"/>
                  <a:pt x="554" y="465"/>
                </a:cubicBezTo>
                <a:cubicBezTo>
                  <a:pt x="478" y="467"/>
                  <a:pt x="478" y="467"/>
                  <a:pt x="478" y="467"/>
                </a:cubicBezTo>
                <a:cubicBezTo>
                  <a:pt x="181" y="170"/>
                  <a:pt x="181" y="170"/>
                  <a:pt x="181" y="170"/>
                </a:cubicBezTo>
                <a:cubicBezTo>
                  <a:pt x="185" y="101"/>
                  <a:pt x="185" y="101"/>
                  <a:pt x="185" y="101"/>
                </a:cubicBezTo>
                <a:cubicBezTo>
                  <a:pt x="133" y="49"/>
                  <a:pt x="133" y="49"/>
                  <a:pt x="133" y="49"/>
                </a:cubicBezTo>
                <a:cubicBezTo>
                  <a:pt x="53" y="48"/>
                  <a:pt x="53" y="48"/>
                  <a:pt x="53" y="48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54" name="Freeform 1011"/>
          <p:cNvSpPr>
            <a:spLocks/>
          </p:cNvSpPr>
          <p:nvPr/>
        </p:nvSpPr>
        <p:spPr bwMode="auto">
          <a:xfrm>
            <a:off x="-2728142" y="5467350"/>
            <a:ext cx="3400425" cy="3881438"/>
          </a:xfrm>
          <a:custGeom>
            <a:avLst/>
            <a:gdLst>
              <a:gd name="T0" fmla="*/ 4 w 820"/>
              <a:gd name="T1" fmla="*/ 0 h 936"/>
              <a:gd name="T2" fmla="*/ 0 w 820"/>
              <a:gd name="T3" fmla="*/ 1 h 936"/>
              <a:gd name="T4" fmla="*/ 107 w 820"/>
              <a:gd name="T5" fmla="*/ 107 h 936"/>
              <a:gd name="T6" fmla="*/ 188 w 820"/>
              <a:gd name="T7" fmla="*/ 108 h 936"/>
              <a:gd name="T8" fmla="*/ 237 w 820"/>
              <a:gd name="T9" fmla="*/ 157 h 936"/>
              <a:gd name="T10" fmla="*/ 236 w 820"/>
              <a:gd name="T11" fmla="*/ 224 h 936"/>
              <a:gd name="T12" fmla="*/ 535 w 820"/>
              <a:gd name="T13" fmla="*/ 523 h 936"/>
              <a:gd name="T14" fmla="*/ 611 w 820"/>
              <a:gd name="T15" fmla="*/ 521 h 936"/>
              <a:gd name="T16" fmla="*/ 816 w 820"/>
              <a:gd name="T17" fmla="*/ 728 h 936"/>
              <a:gd name="T18" fmla="*/ 816 w 820"/>
              <a:gd name="T19" fmla="*/ 936 h 936"/>
              <a:gd name="T20" fmla="*/ 820 w 820"/>
              <a:gd name="T21" fmla="*/ 936 h 936"/>
              <a:gd name="T22" fmla="*/ 820 w 820"/>
              <a:gd name="T23" fmla="*/ 726 h 936"/>
              <a:gd name="T24" fmla="*/ 613 w 820"/>
              <a:gd name="T25" fmla="*/ 517 h 936"/>
              <a:gd name="T26" fmla="*/ 537 w 820"/>
              <a:gd name="T27" fmla="*/ 519 h 936"/>
              <a:gd name="T28" fmla="*/ 240 w 820"/>
              <a:gd name="T29" fmla="*/ 223 h 936"/>
              <a:gd name="T30" fmla="*/ 241 w 820"/>
              <a:gd name="T31" fmla="*/ 156 h 936"/>
              <a:gd name="T32" fmla="*/ 189 w 820"/>
              <a:gd name="T33" fmla="*/ 104 h 936"/>
              <a:gd name="T34" fmla="*/ 108 w 820"/>
              <a:gd name="T35" fmla="*/ 103 h 936"/>
              <a:gd name="T36" fmla="*/ 4 w 820"/>
              <a:gd name="T37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20" h="936">
                <a:moveTo>
                  <a:pt x="4" y="0"/>
                </a:moveTo>
                <a:cubicBezTo>
                  <a:pt x="3" y="1"/>
                  <a:pt x="1" y="1"/>
                  <a:pt x="0" y="1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88" y="108"/>
                  <a:pt x="188" y="108"/>
                  <a:pt x="188" y="108"/>
                </a:cubicBezTo>
                <a:cubicBezTo>
                  <a:pt x="237" y="157"/>
                  <a:pt x="237" y="157"/>
                  <a:pt x="237" y="157"/>
                </a:cubicBezTo>
                <a:cubicBezTo>
                  <a:pt x="236" y="224"/>
                  <a:pt x="236" y="224"/>
                  <a:pt x="236" y="224"/>
                </a:cubicBezTo>
                <a:cubicBezTo>
                  <a:pt x="535" y="523"/>
                  <a:pt x="535" y="523"/>
                  <a:pt x="535" y="523"/>
                </a:cubicBezTo>
                <a:cubicBezTo>
                  <a:pt x="611" y="521"/>
                  <a:pt x="611" y="521"/>
                  <a:pt x="611" y="521"/>
                </a:cubicBezTo>
                <a:cubicBezTo>
                  <a:pt x="816" y="728"/>
                  <a:pt x="816" y="728"/>
                  <a:pt x="816" y="728"/>
                </a:cubicBezTo>
                <a:cubicBezTo>
                  <a:pt x="816" y="936"/>
                  <a:pt x="816" y="936"/>
                  <a:pt x="816" y="936"/>
                </a:cubicBezTo>
                <a:cubicBezTo>
                  <a:pt x="820" y="936"/>
                  <a:pt x="820" y="936"/>
                  <a:pt x="820" y="936"/>
                </a:cubicBezTo>
                <a:cubicBezTo>
                  <a:pt x="820" y="726"/>
                  <a:pt x="820" y="726"/>
                  <a:pt x="820" y="726"/>
                </a:cubicBezTo>
                <a:cubicBezTo>
                  <a:pt x="613" y="517"/>
                  <a:pt x="613" y="517"/>
                  <a:pt x="613" y="517"/>
                </a:cubicBezTo>
                <a:cubicBezTo>
                  <a:pt x="537" y="519"/>
                  <a:pt x="537" y="519"/>
                  <a:pt x="537" y="519"/>
                </a:cubicBezTo>
                <a:cubicBezTo>
                  <a:pt x="240" y="223"/>
                  <a:pt x="240" y="223"/>
                  <a:pt x="240" y="223"/>
                </a:cubicBezTo>
                <a:cubicBezTo>
                  <a:pt x="241" y="156"/>
                  <a:pt x="241" y="156"/>
                  <a:pt x="241" y="156"/>
                </a:cubicBezTo>
                <a:cubicBezTo>
                  <a:pt x="189" y="104"/>
                  <a:pt x="189" y="104"/>
                  <a:pt x="189" y="104"/>
                </a:cubicBezTo>
                <a:cubicBezTo>
                  <a:pt x="108" y="103"/>
                  <a:pt x="108" y="103"/>
                  <a:pt x="108" y="103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55" name="Freeform 1012"/>
          <p:cNvSpPr>
            <a:spLocks/>
          </p:cNvSpPr>
          <p:nvPr/>
        </p:nvSpPr>
        <p:spPr bwMode="auto">
          <a:xfrm>
            <a:off x="-5103042" y="3713163"/>
            <a:ext cx="5724525" cy="5684838"/>
          </a:xfrm>
          <a:custGeom>
            <a:avLst/>
            <a:gdLst>
              <a:gd name="T0" fmla="*/ 8 w 3606"/>
              <a:gd name="T1" fmla="*/ 0 h 3581"/>
              <a:gd name="T2" fmla="*/ 0 w 3606"/>
              <a:gd name="T3" fmla="*/ 6 h 3581"/>
              <a:gd name="T4" fmla="*/ 549 w 3606"/>
              <a:gd name="T5" fmla="*/ 551 h 3581"/>
              <a:gd name="T6" fmla="*/ 885 w 3606"/>
              <a:gd name="T7" fmla="*/ 551 h 3581"/>
              <a:gd name="T8" fmla="*/ 1747 w 3606"/>
              <a:gd name="T9" fmla="*/ 1413 h 3581"/>
              <a:gd name="T10" fmla="*/ 1959 w 3606"/>
              <a:gd name="T11" fmla="*/ 1416 h 3581"/>
              <a:gd name="T12" fmla="*/ 2087 w 3606"/>
              <a:gd name="T13" fmla="*/ 1546 h 3581"/>
              <a:gd name="T14" fmla="*/ 2076 w 3606"/>
              <a:gd name="T15" fmla="*/ 1727 h 3581"/>
              <a:gd name="T16" fmla="*/ 2857 w 3606"/>
              <a:gd name="T17" fmla="*/ 2507 h 3581"/>
              <a:gd name="T18" fmla="*/ 3058 w 3606"/>
              <a:gd name="T19" fmla="*/ 2505 h 3581"/>
              <a:gd name="T20" fmla="*/ 3596 w 3606"/>
              <a:gd name="T21" fmla="*/ 3045 h 3581"/>
              <a:gd name="T22" fmla="*/ 3596 w 3606"/>
              <a:gd name="T23" fmla="*/ 3581 h 3581"/>
              <a:gd name="T24" fmla="*/ 3606 w 3606"/>
              <a:gd name="T25" fmla="*/ 3581 h 3581"/>
              <a:gd name="T26" fmla="*/ 3606 w 3606"/>
              <a:gd name="T27" fmla="*/ 3040 h 3581"/>
              <a:gd name="T28" fmla="*/ 3063 w 3606"/>
              <a:gd name="T29" fmla="*/ 2494 h 3581"/>
              <a:gd name="T30" fmla="*/ 2862 w 3606"/>
              <a:gd name="T31" fmla="*/ 2497 h 3581"/>
              <a:gd name="T32" fmla="*/ 2087 w 3606"/>
              <a:gd name="T33" fmla="*/ 1724 h 3581"/>
              <a:gd name="T34" fmla="*/ 2097 w 3606"/>
              <a:gd name="T35" fmla="*/ 1541 h 3581"/>
              <a:gd name="T36" fmla="*/ 1961 w 3606"/>
              <a:gd name="T37" fmla="*/ 1405 h 3581"/>
              <a:gd name="T38" fmla="*/ 1752 w 3606"/>
              <a:gd name="T39" fmla="*/ 1403 h 3581"/>
              <a:gd name="T40" fmla="*/ 888 w 3606"/>
              <a:gd name="T41" fmla="*/ 541 h 3581"/>
              <a:gd name="T42" fmla="*/ 554 w 3606"/>
              <a:gd name="T43" fmla="*/ 541 h 3581"/>
              <a:gd name="T44" fmla="*/ 8 w 3606"/>
              <a:gd name="T45" fmla="*/ 0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06" h="3581">
                <a:moveTo>
                  <a:pt x="8" y="0"/>
                </a:moveTo>
                <a:lnTo>
                  <a:pt x="0" y="6"/>
                </a:lnTo>
                <a:lnTo>
                  <a:pt x="549" y="551"/>
                </a:lnTo>
                <a:lnTo>
                  <a:pt x="885" y="551"/>
                </a:lnTo>
                <a:lnTo>
                  <a:pt x="1747" y="1413"/>
                </a:lnTo>
                <a:lnTo>
                  <a:pt x="1959" y="1416"/>
                </a:lnTo>
                <a:lnTo>
                  <a:pt x="2087" y="1546"/>
                </a:lnTo>
                <a:lnTo>
                  <a:pt x="2076" y="1727"/>
                </a:lnTo>
                <a:lnTo>
                  <a:pt x="2857" y="2507"/>
                </a:lnTo>
                <a:lnTo>
                  <a:pt x="3058" y="2505"/>
                </a:lnTo>
                <a:lnTo>
                  <a:pt x="3596" y="3045"/>
                </a:lnTo>
                <a:lnTo>
                  <a:pt x="3596" y="3581"/>
                </a:lnTo>
                <a:lnTo>
                  <a:pt x="3606" y="3581"/>
                </a:lnTo>
                <a:lnTo>
                  <a:pt x="3606" y="3040"/>
                </a:lnTo>
                <a:lnTo>
                  <a:pt x="3063" y="2494"/>
                </a:lnTo>
                <a:lnTo>
                  <a:pt x="2862" y="2497"/>
                </a:lnTo>
                <a:lnTo>
                  <a:pt x="2087" y="1724"/>
                </a:lnTo>
                <a:lnTo>
                  <a:pt x="2097" y="1541"/>
                </a:lnTo>
                <a:lnTo>
                  <a:pt x="1961" y="1405"/>
                </a:lnTo>
                <a:lnTo>
                  <a:pt x="1752" y="1403"/>
                </a:lnTo>
                <a:lnTo>
                  <a:pt x="888" y="541"/>
                </a:lnTo>
                <a:lnTo>
                  <a:pt x="554" y="541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56" name="Freeform 1013"/>
          <p:cNvSpPr>
            <a:spLocks/>
          </p:cNvSpPr>
          <p:nvPr/>
        </p:nvSpPr>
        <p:spPr bwMode="auto">
          <a:xfrm>
            <a:off x="-5103042" y="3713163"/>
            <a:ext cx="5724525" cy="5684838"/>
          </a:xfrm>
          <a:custGeom>
            <a:avLst/>
            <a:gdLst>
              <a:gd name="T0" fmla="*/ 8 w 3606"/>
              <a:gd name="T1" fmla="*/ 0 h 3581"/>
              <a:gd name="T2" fmla="*/ 0 w 3606"/>
              <a:gd name="T3" fmla="*/ 6 h 3581"/>
              <a:gd name="T4" fmla="*/ 549 w 3606"/>
              <a:gd name="T5" fmla="*/ 551 h 3581"/>
              <a:gd name="T6" fmla="*/ 885 w 3606"/>
              <a:gd name="T7" fmla="*/ 551 h 3581"/>
              <a:gd name="T8" fmla="*/ 1747 w 3606"/>
              <a:gd name="T9" fmla="*/ 1413 h 3581"/>
              <a:gd name="T10" fmla="*/ 1959 w 3606"/>
              <a:gd name="T11" fmla="*/ 1416 h 3581"/>
              <a:gd name="T12" fmla="*/ 2087 w 3606"/>
              <a:gd name="T13" fmla="*/ 1546 h 3581"/>
              <a:gd name="T14" fmla="*/ 2076 w 3606"/>
              <a:gd name="T15" fmla="*/ 1727 h 3581"/>
              <a:gd name="T16" fmla="*/ 2857 w 3606"/>
              <a:gd name="T17" fmla="*/ 2507 h 3581"/>
              <a:gd name="T18" fmla="*/ 3058 w 3606"/>
              <a:gd name="T19" fmla="*/ 2505 h 3581"/>
              <a:gd name="T20" fmla="*/ 3596 w 3606"/>
              <a:gd name="T21" fmla="*/ 3045 h 3581"/>
              <a:gd name="T22" fmla="*/ 3596 w 3606"/>
              <a:gd name="T23" fmla="*/ 3581 h 3581"/>
              <a:gd name="T24" fmla="*/ 3606 w 3606"/>
              <a:gd name="T25" fmla="*/ 3581 h 3581"/>
              <a:gd name="T26" fmla="*/ 3606 w 3606"/>
              <a:gd name="T27" fmla="*/ 3040 h 3581"/>
              <a:gd name="T28" fmla="*/ 3063 w 3606"/>
              <a:gd name="T29" fmla="*/ 2494 h 3581"/>
              <a:gd name="T30" fmla="*/ 2862 w 3606"/>
              <a:gd name="T31" fmla="*/ 2497 h 3581"/>
              <a:gd name="T32" fmla="*/ 2087 w 3606"/>
              <a:gd name="T33" fmla="*/ 1724 h 3581"/>
              <a:gd name="T34" fmla="*/ 2097 w 3606"/>
              <a:gd name="T35" fmla="*/ 1541 h 3581"/>
              <a:gd name="T36" fmla="*/ 1961 w 3606"/>
              <a:gd name="T37" fmla="*/ 1405 h 3581"/>
              <a:gd name="T38" fmla="*/ 1752 w 3606"/>
              <a:gd name="T39" fmla="*/ 1403 h 3581"/>
              <a:gd name="T40" fmla="*/ 888 w 3606"/>
              <a:gd name="T41" fmla="*/ 541 h 3581"/>
              <a:gd name="T42" fmla="*/ 554 w 3606"/>
              <a:gd name="T43" fmla="*/ 541 h 3581"/>
              <a:gd name="T44" fmla="*/ 8 w 3606"/>
              <a:gd name="T45" fmla="*/ 0 h 3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06" h="3581">
                <a:moveTo>
                  <a:pt x="8" y="0"/>
                </a:moveTo>
                <a:lnTo>
                  <a:pt x="0" y="6"/>
                </a:lnTo>
                <a:lnTo>
                  <a:pt x="549" y="551"/>
                </a:lnTo>
                <a:lnTo>
                  <a:pt x="885" y="551"/>
                </a:lnTo>
                <a:lnTo>
                  <a:pt x="1747" y="1413"/>
                </a:lnTo>
                <a:lnTo>
                  <a:pt x="1959" y="1416"/>
                </a:lnTo>
                <a:lnTo>
                  <a:pt x="2087" y="1546"/>
                </a:lnTo>
                <a:lnTo>
                  <a:pt x="2076" y="1727"/>
                </a:lnTo>
                <a:lnTo>
                  <a:pt x="2857" y="2507"/>
                </a:lnTo>
                <a:lnTo>
                  <a:pt x="3058" y="2505"/>
                </a:lnTo>
                <a:lnTo>
                  <a:pt x="3596" y="3045"/>
                </a:lnTo>
                <a:lnTo>
                  <a:pt x="3596" y="3581"/>
                </a:lnTo>
                <a:lnTo>
                  <a:pt x="3606" y="3581"/>
                </a:lnTo>
                <a:lnTo>
                  <a:pt x="3606" y="3040"/>
                </a:lnTo>
                <a:lnTo>
                  <a:pt x="3063" y="2494"/>
                </a:lnTo>
                <a:lnTo>
                  <a:pt x="2862" y="2497"/>
                </a:lnTo>
                <a:lnTo>
                  <a:pt x="2087" y="1724"/>
                </a:lnTo>
                <a:lnTo>
                  <a:pt x="2097" y="1541"/>
                </a:lnTo>
                <a:lnTo>
                  <a:pt x="1961" y="1405"/>
                </a:lnTo>
                <a:lnTo>
                  <a:pt x="1752" y="1403"/>
                </a:lnTo>
                <a:lnTo>
                  <a:pt x="888" y="541"/>
                </a:lnTo>
                <a:lnTo>
                  <a:pt x="554" y="54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57" name="Freeform 1014"/>
          <p:cNvSpPr>
            <a:spLocks/>
          </p:cNvSpPr>
          <p:nvPr/>
        </p:nvSpPr>
        <p:spPr bwMode="auto">
          <a:xfrm>
            <a:off x="-2067742" y="6226175"/>
            <a:ext cx="2622550" cy="3089275"/>
          </a:xfrm>
          <a:custGeom>
            <a:avLst/>
            <a:gdLst>
              <a:gd name="T0" fmla="*/ 4 w 633"/>
              <a:gd name="T1" fmla="*/ 0 h 745"/>
              <a:gd name="T2" fmla="*/ 1 w 633"/>
              <a:gd name="T3" fmla="*/ 0 h 745"/>
              <a:gd name="T4" fmla="*/ 0 w 633"/>
              <a:gd name="T5" fmla="*/ 0 h 745"/>
              <a:gd name="T6" fmla="*/ 1 w 633"/>
              <a:gd name="T7" fmla="*/ 16 h 745"/>
              <a:gd name="T8" fmla="*/ 350 w 633"/>
              <a:gd name="T9" fmla="*/ 365 h 745"/>
              <a:gd name="T10" fmla="*/ 424 w 633"/>
              <a:gd name="T11" fmla="*/ 367 h 745"/>
              <a:gd name="T12" fmla="*/ 629 w 633"/>
              <a:gd name="T13" fmla="*/ 573 h 745"/>
              <a:gd name="T14" fmla="*/ 629 w 633"/>
              <a:gd name="T15" fmla="*/ 745 h 745"/>
              <a:gd name="T16" fmla="*/ 633 w 633"/>
              <a:gd name="T17" fmla="*/ 745 h 745"/>
              <a:gd name="T18" fmla="*/ 633 w 633"/>
              <a:gd name="T19" fmla="*/ 571 h 745"/>
              <a:gd name="T20" fmla="*/ 426 w 633"/>
              <a:gd name="T21" fmla="*/ 363 h 745"/>
              <a:gd name="T22" fmla="*/ 352 w 633"/>
              <a:gd name="T23" fmla="*/ 361 h 745"/>
              <a:gd name="T24" fmla="*/ 5 w 633"/>
              <a:gd name="T25" fmla="*/ 15 h 745"/>
              <a:gd name="T26" fmla="*/ 4 w 633"/>
              <a:gd name="T27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3" h="745">
                <a:moveTo>
                  <a:pt x="4" y="0"/>
                </a:moveTo>
                <a:cubicBezTo>
                  <a:pt x="3" y="0"/>
                  <a:pt x="2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350" y="365"/>
                  <a:pt x="350" y="365"/>
                  <a:pt x="350" y="365"/>
                </a:cubicBezTo>
                <a:cubicBezTo>
                  <a:pt x="424" y="367"/>
                  <a:pt x="424" y="367"/>
                  <a:pt x="424" y="367"/>
                </a:cubicBezTo>
                <a:cubicBezTo>
                  <a:pt x="629" y="573"/>
                  <a:pt x="629" y="573"/>
                  <a:pt x="629" y="573"/>
                </a:cubicBezTo>
                <a:cubicBezTo>
                  <a:pt x="629" y="745"/>
                  <a:pt x="629" y="745"/>
                  <a:pt x="629" y="745"/>
                </a:cubicBezTo>
                <a:cubicBezTo>
                  <a:pt x="633" y="745"/>
                  <a:pt x="633" y="745"/>
                  <a:pt x="633" y="745"/>
                </a:cubicBezTo>
                <a:cubicBezTo>
                  <a:pt x="633" y="571"/>
                  <a:pt x="633" y="571"/>
                  <a:pt x="633" y="571"/>
                </a:cubicBezTo>
                <a:cubicBezTo>
                  <a:pt x="426" y="363"/>
                  <a:pt x="426" y="363"/>
                  <a:pt x="426" y="363"/>
                </a:cubicBezTo>
                <a:cubicBezTo>
                  <a:pt x="352" y="361"/>
                  <a:pt x="352" y="361"/>
                  <a:pt x="352" y="361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58" name="Freeform 1015"/>
          <p:cNvSpPr>
            <a:spLocks/>
          </p:cNvSpPr>
          <p:nvPr/>
        </p:nvSpPr>
        <p:spPr bwMode="auto">
          <a:xfrm>
            <a:off x="-286567" y="5202238"/>
            <a:ext cx="2449513" cy="4046538"/>
          </a:xfrm>
          <a:custGeom>
            <a:avLst/>
            <a:gdLst>
              <a:gd name="T0" fmla="*/ 20 w 591"/>
              <a:gd name="T1" fmla="*/ 0 h 976"/>
              <a:gd name="T2" fmla="*/ 0 w 591"/>
              <a:gd name="T3" fmla="*/ 1 h 976"/>
              <a:gd name="T4" fmla="*/ 0 w 591"/>
              <a:gd name="T5" fmla="*/ 5 h 976"/>
              <a:gd name="T6" fmla="*/ 18 w 591"/>
              <a:gd name="T7" fmla="*/ 4 h 976"/>
              <a:gd name="T8" fmla="*/ 587 w 591"/>
              <a:gd name="T9" fmla="*/ 574 h 976"/>
              <a:gd name="T10" fmla="*/ 587 w 591"/>
              <a:gd name="T11" fmla="*/ 976 h 976"/>
              <a:gd name="T12" fmla="*/ 591 w 591"/>
              <a:gd name="T13" fmla="*/ 976 h 976"/>
              <a:gd name="T14" fmla="*/ 591 w 591"/>
              <a:gd name="T15" fmla="*/ 572 h 976"/>
              <a:gd name="T16" fmla="*/ 20 w 591"/>
              <a:gd name="T17" fmla="*/ 0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1" h="976">
                <a:moveTo>
                  <a:pt x="20" y="0"/>
                </a:moveTo>
                <a:cubicBezTo>
                  <a:pt x="0" y="1"/>
                  <a:pt x="0" y="1"/>
                  <a:pt x="0" y="1"/>
                </a:cubicBezTo>
                <a:cubicBezTo>
                  <a:pt x="0" y="2"/>
                  <a:pt x="1" y="4"/>
                  <a:pt x="0" y="5"/>
                </a:cubicBezTo>
                <a:cubicBezTo>
                  <a:pt x="18" y="4"/>
                  <a:pt x="18" y="4"/>
                  <a:pt x="18" y="4"/>
                </a:cubicBezTo>
                <a:cubicBezTo>
                  <a:pt x="587" y="574"/>
                  <a:pt x="587" y="574"/>
                  <a:pt x="587" y="574"/>
                </a:cubicBezTo>
                <a:cubicBezTo>
                  <a:pt x="587" y="976"/>
                  <a:pt x="587" y="976"/>
                  <a:pt x="587" y="976"/>
                </a:cubicBezTo>
                <a:cubicBezTo>
                  <a:pt x="591" y="976"/>
                  <a:pt x="591" y="976"/>
                  <a:pt x="591" y="976"/>
                </a:cubicBezTo>
                <a:cubicBezTo>
                  <a:pt x="591" y="572"/>
                  <a:pt x="591" y="572"/>
                  <a:pt x="591" y="572"/>
                </a:cubicBezTo>
                <a:cubicBezTo>
                  <a:pt x="20" y="0"/>
                  <a:pt x="20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59" name="Freeform 1016"/>
          <p:cNvSpPr>
            <a:spLocks/>
          </p:cNvSpPr>
          <p:nvPr/>
        </p:nvSpPr>
        <p:spPr bwMode="auto">
          <a:xfrm>
            <a:off x="415108" y="5570538"/>
            <a:ext cx="1847850" cy="4059238"/>
          </a:xfrm>
          <a:custGeom>
            <a:avLst/>
            <a:gdLst>
              <a:gd name="T0" fmla="*/ 3 w 446"/>
              <a:gd name="T1" fmla="*/ 0 h 979"/>
              <a:gd name="T2" fmla="*/ 1 w 446"/>
              <a:gd name="T3" fmla="*/ 2 h 979"/>
              <a:gd name="T4" fmla="*/ 0 w 446"/>
              <a:gd name="T5" fmla="*/ 3 h 979"/>
              <a:gd name="T6" fmla="*/ 13 w 446"/>
              <a:gd name="T7" fmla="*/ 16 h 979"/>
              <a:gd name="T8" fmla="*/ 13 w 446"/>
              <a:gd name="T9" fmla="*/ 51 h 979"/>
              <a:gd name="T10" fmla="*/ 442 w 446"/>
              <a:gd name="T11" fmla="*/ 481 h 979"/>
              <a:gd name="T12" fmla="*/ 442 w 446"/>
              <a:gd name="T13" fmla="*/ 979 h 979"/>
              <a:gd name="T14" fmla="*/ 446 w 446"/>
              <a:gd name="T15" fmla="*/ 979 h 979"/>
              <a:gd name="T16" fmla="*/ 446 w 446"/>
              <a:gd name="T17" fmla="*/ 479 h 979"/>
              <a:gd name="T18" fmla="*/ 17 w 446"/>
              <a:gd name="T19" fmla="*/ 50 h 979"/>
              <a:gd name="T20" fmla="*/ 17 w 446"/>
              <a:gd name="T21" fmla="*/ 14 h 979"/>
              <a:gd name="T22" fmla="*/ 3 w 446"/>
              <a:gd name="T23" fmla="*/ 0 h 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46" h="979">
                <a:moveTo>
                  <a:pt x="3" y="0"/>
                </a:moveTo>
                <a:cubicBezTo>
                  <a:pt x="2" y="1"/>
                  <a:pt x="2" y="1"/>
                  <a:pt x="1" y="2"/>
                </a:cubicBezTo>
                <a:cubicBezTo>
                  <a:pt x="1" y="2"/>
                  <a:pt x="0" y="3"/>
                  <a:pt x="0" y="3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51"/>
                  <a:pt x="13" y="51"/>
                  <a:pt x="13" y="51"/>
                </a:cubicBezTo>
                <a:cubicBezTo>
                  <a:pt x="442" y="481"/>
                  <a:pt x="442" y="481"/>
                  <a:pt x="442" y="481"/>
                </a:cubicBezTo>
                <a:cubicBezTo>
                  <a:pt x="442" y="979"/>
                  <a:pt x="442" y="979"/>
                  <a:pt x="442" y="979"/>
                </a:cubicBezTo>
                <a:cubicBezTo>
                  <a:pt x="446" y="979"/>
                  <a:pt x="446" y="979"/>
                  <a:pt x="446" y="979"/>
                </a:cubicBezTo>
                <a:cubicBezTo>
                  <a:pt x="446" y="479"/>
                  <a:pt x="446" y="479"/>
                  <a:pt x="446" y="479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14"/>
                  <a:pt x="17" y="14"/>
                  <a:pt x="17" y="1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60" name="Freeform 1017"/>
          <p:cNvSpPr>
            <a:spLocks/>
          </p:cNvSpPr>
          <p:nvPr/>
        </p:nvSpPr>
        <p:spPr bwMode="auto">
          <a:xfrm>
            <a:off x="-1977255" y="4376738"/>
            <a:ext cx="4340225" cy="5203825"/>
          </a:xfrm>
          <a:custGeom>
            <a:avLst/>
            <a:gdLst>
              <a:gd name="T0" fmla="*/ 0 w 1047"/>
              <a:gd name="T1" fmla="*/ 0 h 1255"/>
              <a:gd name="T2" fmla="*/ 0 w 1047"/>
              <a:gd name="T3" fmla="*/ 4 h 1255"/>
              <a:gd name="T4" fmla="*/ 20 w 1047"/>
              <a:gd name="T5" fmla="*/ 5 h 1255"/>
              <a:gd name="T6" fmla="*/ 94 w 1047"/>
              <a:gd name="T7" fmla="*/ 80 h 1255"/>
              <a:gd name="T8" fmla="*/ 262 w 1047"/>
              <a:gd name="T9" fmla="*/ 78 h 1255"/>
              <a:gd name="T10" fmla="*/ 288 w 1047"/>
              <a:gd name="T11" fmla="*/ 104 h 1255"/>
              <a:gd name="T12" fmla="*/ 372 w 1047"/>
              <a:gd name="T13" fmla="*/ 103 h 1255"/>
              <a:gd name="T14" fmla="*/ 451 w 1047"/>
              <a:gd name="T15" fmla="*/ 182 h 1255"/>
              <a:gd name="T16" fmla="*/ 450 w 1047"/>
              <a:gd name="T17" fmla="*/ 209 h 1255"/>
              <a:gd name="T18" fmla="*/ 495 w 1047"/>
              <a:gd name="T19" fmla="*/ 254 h 1255"/>
              <a:gd name="T20" fmla="*/ 528 w 1047"/>
              <a:gd name="T21" fmla="*/ 252 h 1255"/>
              <a:gd name="T22" fmla="*/ 556 w 1047"/>
              <a:gd name="T23" fmla="*/ 224 h 1255"/>
              <a:gd name="T24" fmla="*/ 617 w 1047"/>
              <a:gd name="T25" fmla="*/ 285 h 1255"/>
              <a:gd name="T26" fmla="*/ 615 w 1047"/>
              <a:gd name="T27" fmla="*/ 329 h 1255"/>
              <a:gd name="T28" fmla="*/ 1043 w 1047"/>
              <a:gd name="T29" fmla="*/ 758 h 1255"/>
              <a:gd name="T30" fmla="*/ 1043 w 1047"/>
              <a:gd name="T31" fmla="*/ 1255 h 1255"/>
              <a:gd name="T32" fmla="*/ 1047 w 1047"/>
              <a:gd name="T33" fmla="*/ 1255 h 1255"/>
              <a:gd name="T34" fmla="*/ 1047 w 1047"/>
              <a:gd name="T35" fmla="*/ 756 h 1255"/>
              <a:gd name="T36" fmla="*/ 619 w 1047"/>
              <a:gd name="T37" fmla="*/ 328 h 1255"/>
              <a:gd name="T38" fmla="*/ 621 w 1047"/>
              <a:gd name="T39" fmla="*/ 284 h 1255"/>
              <a:gd name="T40" fmla="*/ 556 w 1047"/>
              <a:gd name="T41" fmla="*/ 218 h 1255"/>
              <a:gd name="T42" fmla="*/ 526 w 1047"/>
              <a:gd name="T43" fmla="*/ 248 h 1255"/>
              <a:gd name="T44" fmla="*/ 496 w 1047"/>
              <a:gd name="T45" fmla="*/ 250 h 1255"/>
              <a:gd name="T46" fmla="*/ 455 w 1047"/>
              <a:gd name="T47" fmla="*/ 208 h 1255"/>
              <a:gd name="T48" fmla="*/ 455 w 1047"/>
              <a:gd name="T49" fmla="*/ 180 h 1255"/>
              <a:gd name="T50" fmla="*/ 374 w 1047"/>
              <a:gd name="T51" fmla="*/ 99 h 1255"/>
              <a:gd name="T52" fmla="*/ 290 w 1047"/>
              <a:gd name="T53" fmla="*/ 100 h 1255"/>
              <a:gd name="T54" fmla="*/ 264 w 1047"/>
              <a:gd name="T55" fmla="*/ 74 h 1255"/>
              <a:gd name="T56" fmla="*/ 96 w 1047"/>
              <a:gd name="T57" fmla="*/ 76 h 1255"/>
              <a:gd name="T58" fmla="*/ 21 w 1047"/>
              <a:gd name="T59" fmla="*/ 1 h 1255"/>
              <a:gd name="T60" fmla="*/ 0 w 1047"/>
              <a:gd name="T61" fmla="*/ 0 h 1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047" h="1255">
                <a:moveTo>
                  <a:pt x="0" y="0"/>
                </a:moveTo>
                <a:cubicBezTo>
                  <a:pt x="0" y="2"/>
                  <a:pt x="0" y="3"/>
                  <a:pt x="0" y="4"/>
                </a:cubicBezTo>
                <a:cubicBezTo>
                  <a:pt x="20" y="5"/>
                  <a:pt x="20" y="5"/>
                  <a:pt x="20" y="5"/>
                </a:cubicBezTo>
                <a:cubicBezTo>
                  <a:pt x="94" y="80"/>
                  <a:pt x="94" y="80"/>
                  <a:pt x="94" y="80"/>
                </a:cubicBezTo>
                <a:cubicBezTo>
                  <a:pt x="262" y="78"/>
                  <a:pt x="262" y="78"/>
                  <a:pt x="262" y="78"/>
                </a:cubicBezTo>
                <a:cubicBezTo>
                  <a:pt x="288" y="104"/>
                  <a:pt x="288" y="104"/>
                  <a:pt x="288" y="104"/>
                </a:cubicBezTo>
                <a:cubicBezTo>
                  <a:pt x="372" y="103"/>
                  <a:pt x="372" y="103"/>
                  <a:pt x="372" y="103"/>
                </a:cubicBezTo>
                <a:cubicBezTo>
                  <a:pt x="451" y="182"/>
                  <a:pt x="451" y="182"/>
                  <a:pt x="451" y="182"/>
                </a:cubicBezTo>
                <a:cubicBezTo>
                  <a:pt x="450" y="209"/>
                  <a:pt x="450" y="209"/>
                  <a:pt x="450" y="209"/>
                </a:cubicBezTo>
                <a:cubicBezTo>
                  <a:pt x="495" y="254"/>
                  <a:pt x="495" y="254"/>
                  <a:pt x="495" y="254"/>
                </a:cubicBezTo>
                <a:cubicBezTo>
                  <a:pt x="528" y="252"/>
                  <a:pt x="528" y="252"/>
                  <a:pt x="528" y="252"/>
                </a:cubicBezTo>
                <a:cubicBezTo>
                  <a:pt x="556" y="224"/>
                  <a:pt x="556" y="224"/>
                  <a:pt x="556" y="224"/>
                </a:cubicBezTo>
                <a:cubicBezTo>
                  <a:pt x="617" y="285"/>
                  <a:pt x="617" y="285"/>
                  <a:pt x="617" y="285"/>
                </a:cubicBezTo>
                <a:cubicBezTo>
                  <a:pt x="615" y="329"/>
                  <a:pt x="615" y="329"/>
                  <a:pt x="615" y="329"/>
                </a:cubicBezTo>
                <a:cubicBezTo>
                  <a:pt x="1043" y="758"/>
                  <a:pt x="1043" y="758"/>
                  <a:pt x="1043" y="758"/>
                </a:cubicBezTo>
                <a:cubicBezTo>
                  <a:pt x="1043" y="1255"/>
                  <a:pt x="1043" y="1255"/>
                  <a:pt x="1043" y="1255"/>
                </a:cubicBezTo>
                <a:cubicBezTo>
                  <a:pt x="1047" y="1255"/>
                  <a:pt x="1047" y="1255"/>
                  <a:pt x="1047" y="1255"/>
                </a:cubicBezTo>
                <a:cubicBezTo>
                  <a:pt x="1047" y="756"/>
                  <a:pt x="1047" y="756"/>
                  <a:pt x="1047" y="756"/>
                </a:cubicBezTo>
                <a:cubicBezTo>
                  <a:pt x="619" y="328"/>
                  <a:pt x="619" y="328"/>
                  <a:pt x="619" y="328"/>
                </a:cubicBezTo>
                <a:cubicBezTo>
                  <a:pt x="621" y="284"/>
                  <a:pt x="621" y="284"/>
                  <a:pt x="621" y="284"/>
                </a:cubicBezTo>
                <a:cubicBezTo>
                  <a:pt x="556" y="218"/>
                  <a:pt x="556" y="218"/>
                  <a:pt x="556" y="218"/>
                </a:cubicBezTo>
                <a:cubicBezTo>
                  <a:pt x="526" y="248"/>
                  <a:pt x="526" y="248"/>
                  <a:pt x="526" y="248"/>
                </a:cubicBezTo>
                <a:cubicBezTo>
                  <a:pt x="496" y="250"/>
                  <a:pt x="496" y="250"/>
                  <a:pt x="496" y="250"/>
                </a:cubicBezTo>
                <a:cubicBezTo>
                  <a:pt x="455" y="208"/>
                  <a:pt x="455" y="208"/>
                  <a:pt x="455" y="208"/>
                </a:cubicBezTo>
                <a:cubicBezTo>
                  <a:pt x="455" y="180"/>
                  <a:pt x="455" y="180"/>
                  <a:pt x="455" y="180"/>
                </a:cubicBezTo>
                <a:cubicBezTo>
                  <a:pt x="374" y="99"/>
                  <a:pt x="374" y="99"/>
                  <a:pt x="374" y="99"/>
                </a:cubicBezTo>
                <a:cubicBezTo>
                  <a:pt x="290" y="100"/>
                  <a:pt x="290" y="100"/>
                  <a:pt x="290" y="100"/>
                </a:cubicBezTo>
                <a:cubicBezTo>
                  <a:pt x="264" y="74"/>
                  <a:pt x="264" y="74"/>
                  <a:pt x="264" y="74"/>
                </a:cubicBezTo>
                <a:cubicBezTo>
                  <a:pt x="96" y="76"/>
                  <a:pt x="96" y="76"/>
                  <a:pt x="96" y="76"/>
                </a:cubicBezTo>
                <a:cubicBezTo>
                  <a:pt x="21" y="1"/>
                  <a:pt x="21" y="1"/>
                  <a:pt x="21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61" name="Freeform 1018"/>
          <p:cNvSpPr>
            <a:spLocks/>
          </p:cNvSpPr>
          <p:nvPr/>
        </p:nvSpPr>
        <p:spPr bwMode="auto">
          <a:xfrm>
            <a:off x="-5960292" y="-1389062"/>
            <a:ext cx="5549900" cy="4314825"/>
          </a:xfrm>
          <a:custGeom>
            <a:avLst/>
            <a:gdLst>
              <a:gd name="T0" fmla="*/ 3 w 1339"/>
              <a:gd name="T1" fmla="*/ 0 h 1041"/>
              <a:gd name="T2" fmla="*/ 0 w 1339"/>
              <a:gd name="T3" fmla="*/ 2 h 1041"/>
              <a:gd name="T4" fmla="*/ 862 w 1339"/>
              <a:gd name="T5" fmla="*/ 864 h 1041"/>
              <a:gd name="T6" fmla="*/ 963 w 1339"/>
              <a:gd name="T7" fmla="*/ 863 h 1041"/>
              <a:gd name="T8" fmla="*/ 1139 w 1339"/>
              <a:gd name="T9" fmla="*/ 1039 h 1041"/>
              <a:gd name="T10" fmla="*/ 1327 w 1339"/>
              <a:gd name="T11" fmla="*/ 1041 h 1041"/>
              <a:gd name="T12" fmla="*/ 1339 w 1339"/>
              <a:gd name="T13" fmla="*/ 1029 h 1041"/>
              <a:gd name="T14" fmla="*/ 1336 w 1339"/>
              <a:gd name="T15" fmla="*/ 1026 h 1041"/>
              <a:gd name="T16" fmla="*/ 1326 w 1339"/>
              <a:gd name="T17" fmla="*/ 1037 h 1041"/>
              <a:gd name="T18" fmla="*/ 1141 w 1339"/>
              <a:gd name="T19" fmla="*/ 1035 h 1041"/>
              <a:gd name="T20" fmla="*/ 965 w 1339"/>
              <a:gd name="T21" fmla="*/ 859 h 1041"/>
              <a:gd name="T22" fmla="*/ 864 w 1339"/>
              <a:gd name="T23" fmla="*/ 860 h 1041"/>
              <a:gd name="T24" fmla="*/ 3 w 1339"/>
              <a:gd name="T25" fmla="*/ 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9" h="1041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862" y="864"/>
                  <a:pt x="862" y="864"/>
                  <a:pt x="862" y="864"/>
                </a:cubicBezTo>
                <a:cubicBezTo>
                  <a:pt x="963" y="863"/>
                  <a:pt x="963" y="863"/>
                  <a:pt x="963" y="863"/>
                </a:cubicBezTo>
                <a:cubicBezTo>
                  <a:pt x="1139" y="1039"/>
                  <a:pt x="1139" y="1039"/>
                  <a:pt x="1139" y="1039"/>
                </a:cubicBezTo>
                <a:cubicBezTo>
                  <a:pt x="1327" y="1041"/>
                  <a:pt x="1327" y="1041"/>
                  <a:pt x="1327" y="1041"/>
                </a:cubicBezTo>
                <a:cubicBezTo>
                  <a:pt x="1339" y="1029"/>
                  <a:pt x="1339" y="1029"/>
                  <a:pt x="1339" y="1029"/>
                </a:cubicBezTo>
                <a:cubicBezTo>
                  <a:pt x="1338" y="1028"/>
                  <a:pt x="1337" y="1027"/>
                  <a:pt x="1336" y="1026"/>
                </a:cubicBezTo>
                <a:cubicBezTo>
                  <a:pt x="1326" y="1037"/>
                  <a:pt x="1326" y="1037"/>
                  <a:pt x="1326" y="1037"/>
                </a:cubicBezTo>
                <a:cubicBezTo>
                  <a:pt x="1141" y="1035"/>
                  <a:pt x="1141" y="1035"/>
                  <a:pt x="1141" y="1035"/>
                </a:cubicBezTo>
                <a:cubicBezTo>
                  <a:pt x="965" y="859"/>
                  <a:pt x="965" y="859"/>
                  <a:pt x="965" y="859"/>
                </a:cubicBezTo>
                <a:cubicBezTo>
                  <a:pt x="864" y="860"/>
                  <a:pt x="864" y="860"/>
                  <a:pt x="864" y="86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62" name="Freeform 1019"/>
          <p:cNvSpPr>
            <a:spLocks/>
          </p:cNvSpPr>
          <p:nvPr/>
        </p:nvSpPr>
        <p:spPr bwMode="auto">
          <a:xfrm>
            <a:off x="-6019030" y="-1331912"/>
            <a:ext cx="5861050" cy="4406900"/>
          </a:xfrm>
          <a:custGeom>
            <a:avLst/>
            <a:gdLst>
              <a:gd name="T0" fmla="*/ 3 w 1414"/>
              <a:gd name="T1" fmla="*/ 0 h 1063"/>
              <a:gd name="T2" fmla="*/ 0 w 1414"/>
              <a:gd name="T3" fmla="*/ 3 h 1063"/>
              <a:gd name="T4" fmla="*/ 0 w 1414"/>
              <a:gd name="T5" fmla="*/ 3 h 1063"/>
              <a:gd name="T6" fmla="*/ 862 w 1414"/>
              <a:gd name="T7" fmla="*/ 864 h 1063"/>
              <a:gd name="T8" fmla="*/ 963 w 1414"/>
              <a:gd name="T9" fmla="*/ 864 h 1063"/>
              <a:gd name="T10" fmla="*/ 1139 w 1414"/>
              <a:gd name="T11" fmla="*/ 1039 h 1063"/>
              <a:gd name="T12" fmla="*/ 1385 w 1414"/>
              <a:gd name="T13" fmla="*/ 1037 h 1063"/>
              <a:gd name="T14" fmla="*/ 1412 w 1414"/>
              <a:gd name="T15" fmla="*/ 1063 h 1063"/>
              <a:gd name="T16" fmla="*/ 1412 w 1414"/>
              <a:gd name="T17" fmla="*/ 1062 h 1063"/>
              <a:gd name="T18" fmla="*/ 1414 w 1414"/>
              <a:gd name="T19" fmla="*/ 1060 h 1063"/>
              <a:gd name="T20" fmla="*/ 1387 w 1414"/>
              <a:gd name="T21" fmla="*/ 1033 h 1063"/>
              <a:gd name="T22" fmla="*/ 1141 w 1414"/>
              <a:gd name="T23" fmla="*/ 1035 h 1063"/>
              <a:gd name="T24" fmla="*/ 965 w 1414"/>
              <a:gd name="T25" fmla="*/ 860 h 1063"/>
              <a:gd name="T26" fmla="*/ 863 w 1414"/>
              <a:gd name="T27" fmla="*/ 860 h 1063"/>
              <a:gd name="T28" fmla="*/ 3 w 1414"/>
              <a:gd name="T29" fmla="*/ 0 h 10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14" h="1063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862" y="864"/>
                  <a:pt x="862" y="864"/>
                  <a:pt x="862" y="864"/>
                </a:cubicBezTo>
                <a:cubicBezTo>
                  <a:pt x="963" y="864"/>
                  <a:pt x="963" y="864"/>
                  <a:pt x="963" y="864"/>
                </a:cubicBezTo>
                <a:cubicBezTo>
                  <a:pt x="1139" y="1039"/>
                  <a:pt x="1139" y="1039"/>
                  <a:pt x="1139" y="1039"/>
                </a:cubicBezTo>
                <a:cubicBezTo>
                  <a:pt x="1385" y="1037"/>
                  <a:pt x="1385" y="1037"/>
                  <a:pt x="1385" y="1037"/>
                </a:cubicBezTo>
                <a:cubicBezTo>
                  <a:pt x="1412" y="1063"/>
                  <a:pt x="1412" y="1063"/>
                  <a:pt x="1412" y="1063"/>
                </a:cubicBezTo>
                <a:cubicBezTo>
                  <a:pt x="1412" y="1063"/>
                  <a:pt x="1412" y="1062"/>
                  <a:pt x="1412" y="1062"/>
                </a:cubicBezTo>
                <a:cubicBezTo>
                  <a:pt x="1413" y="1062"/>
                  <a:pt x="1414" y="1061"/>
                  <a:pt x="1414" y="1060"/>
                </a:cubicBezTo>
                <a:cubicBezTo>
                  <a:pt x="1387" y="1033"/>
                  <a:pt x="1387" y="1033"/>
                  <a:pt x="1387" y="1033"/>
                </a:cubicBezTo>
                <a:cubicBezTo>
                  <a:pt x="1141" y="1035"/>
                  <a:pt x="1141" y="1035"/>
                  <a:pt x="1141" y="1035"/>
                </a:cubicBezTo>
                <a:cubicBezTo>
                  <a:pt x="965" y="860"/>
                  <a:pt x="965" y="860"/>
                  <a:pt x="965" y="860"/>
                </a:cubicBezTo>
                <a:cubicBezTo>
                  <a:pt x="863" y="860"/>
                  <a:pt x="863" y="860"/>
                  <a:pt x="863" y="86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63" name="Freeform 1020"/>
          <p:cNvSpPr>
            <a:spLocks/>
          </p:cNvSpPr>
          <p:nvPr/>
        </p:nvSpPr>
        <p:spPr bwMode="auto">
          <a:xfrm>
            <a:off x="-6076180" y="-1273175"/>
            <a:ext cx="5408613" cy="4564063"/>
          </a:xfrm>
          <a:custGeom>
            <a:avLst/>
            <a:gdLst>
              <a:gd name="T0" fmla="*/ 3 w 1305"/>
              <a:gd name="T1" fmla="*/ 0 h 1101"/>
              <a:gd name="T2" fmla="*/ 0 w 1305"/>
              <a:gd name="T3" fmla="*/ 3 h 1101"/>
              <a:gd name="T4" fmla="*/ 862 w 1305"/>
              <a:gd name="T5" fmla="*/ 864 h 1101"/>
              <a:gd name="T6" fmla="*/ 966 w 1305"/>
              <a:gd name="T7" fmla="*/ 861 h 1101"/>
              <a:gd name="T8" fmla="*/ 1181 w 1305"/>
              <a:gd name="T9" fmla="*/ 1076 h 1101"/>
              <a:gd name="T10" fmla="*/ 1278 w 1305"/>
              <a:gd name="T11" fmla="*/ 1077 h 1101"/>
              <a:gd name="T12" fmla="*/ 1302 w 1305"/>
              <a:gd name="T13" fmla="*/ 1101 h 1101"/>
              <a:gd name="T14" fmla="*/ 1303 w 1305"/>
              <a:gd name="T15" fmla="*/ 1100 h 1101"/>
              <a:gd name="T16" fmla="*/ 1305 w 1305"/>
              <a:gd name="T17" fmla="*/ 1099 h 1101"/>
              <a:gd name="T18" fmla="*/ 1280 w 1305"/>
              <a:gd name="T19" fmla="*/ 1073 h 1101"/>
              <a:gd name="T20" fmla="*/ 1182 w 1305"/>
              <a:gd name="T21" fmla="*/ 1072 h 1101"/>
              <a:gd name="T22" fmla="*/ 967 w 1305"/>
              <a:gd name="T23" fmla="*/ 857 h 1101"/>
              <a:gd name="T24" fmla="*/ 863 w 1305"/>
              <a:gd name="T25" fmla="*/ 860 h 1101"/>
              <a:gd name="T26" fmla="*/ 3 w 1305"/>
              <a:gd name="T27" fmla="*/ 0 h 1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05" h="1101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862" y="864"/>
                  <a:pt x="862" y="864"/>
                  <a:pt x="862" y="864"/>
                </a:cubicBezTo>
                <a:cubicBezTo>
                  <a:pt x="966" y="861"/>
                  <a:pt x="966" y="861"/>
                  <a:pt x="966" y="861"/>
                </a:cubicBezTo>
                <a:cubicBezTo>
                  <a:pt x="1181" y="1076"/>
                  <a:pt x="1181" y="1076"/>
                  <a:pt x="1181" y="1076"/>
                </a:cubicBezTo>
                <a:cubicBezTo>
                  <a:pt x="1278" y="1077"/>
                  <a:pt x="1278" y="1077"/>
                  <a:pt x="1278" y="1077"/>
                </a:cubicBezTo>
                <a:cubicBezTo>
                  <a:pt x="1302" y="1101"/>
                  <a:pt x="1302" y="1101"/>
                  <a:pt x="1302" y="1101"/>
                </a:cubicBezTo>
                <a:cubicBezTo>
                  <a:pt x="1303" y="1101"/>
                  <a:pt x="1303" y="1101"/>
                  <a:pt x="1303" y="1100"/>
                </a:cubicBezTo>
                <a:cubicBezTo>
                  <a:pt x="1304" y="1100"/>
                  <a:pt x="1305" y="1099"/>
                  <a:pt x="1305" y="1099"/>
                </a:cubicBezTo>
                <a:cubicBezTo>
                  <a:pt x="1280" y="1073"/>
                  <a:pt x="1280" y="1073"/>
                  <a:pt x="1280" y="1073"/>
                </a:cubicBezTo>
                <a:cubicBezTo>
                  <a:pt x="1182" y="1072"/>
                  <a:pt x="1182" y="1072"/>
                  <a:pt x="1182" y="1072"/>
                </a:cubicBezTo>
                <a:cubicBezTo>
                  <a:pt x="967" y="857"/>
                  <a:pt x="967" y="857"/>
                  <a:pt x="967" y="857"/>
                </a:cubicBezTo>
                <a:cubicBezTo>
                  <a:pt x="863" y="860"/>
                  <a:pt x="863" y="860"/>
                  <a:pt x="863" y="86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64" name="Freeform 1021"/>
          <p:cNvSpPr>
            <a:spLocks/>
          </p:cNvSpPr>
          <p:nvPr/>
        </p:nvSpPr>
        <p:spPr bwMode="auto">
          <a:xfrm>
            <a:off x="-5807892" y="-817562"/>
            <a:ext cx="6542088" cy="4502150"/>
          </a:xfrm>
          <a:custGeom>
            <a:avLst/>
            <a:gdLst>
              <a:gd name="T0" fmla="*/ 3 w 1578"/>
              <a:gd name="T1" fmla="*/ 0 h 1086"/>
              <a:gd name="T2" fmla="*/ 0 w 1578"/>
              <a:gd name="T3" fmla="*/ 3 h 1086"/>
              <a:gd name="T4" fmla="*/ 568 w 1578"/>
              <a:gd name="T5" fmla="*/ 571 h 1086"/>
              <a:gd name="T6" fmla="*/ 570 w 1578"/>
              <a:gd name="T7" fmla="*/ 664 h 1086"/>
              <a:gd name="T8" fmla="*/ 690 w 1578"/>
              <a:gd name="T9" fmla="*/ 783 h 1086"/>
              <a:gd name="T10" fmla="*/ 898 w 1578"/>
              <a:gd name="T11" fmla="*/ 782 h 1086"/>
              <a:gd name="T12" fmla="*/ 1181 w 1578"/>
              <a:gd name="T13" fmla="*/ 1066 h 1086"/>
              <a:gd name="T14" fmla="*/ 1263 w 1578"/>
              <a:gd name="T15" fmla="*/ 1066 h 1086"/>
              <a:gd name="T16" fmla="*/ 1298 w 1578"/>
              <a:gd name="T17" fmla="*/ 1030 h 1086"/>
              <a:gd name="T18" fmla="*/ 1389 w 1578"/>
              <a:gd name="T19" fmla="*/ 1030 h 1086"/>
              <a:gd name="T20" fmla="*/ 1418 w 1578"/>
              <a:gd name="T21" fmla="*/ 1002 h 1086"/>
              <a:gd name="T22" fmla="*/ 1461 w 1578"/>
              <a:gd name="T23" fmla="*/ 1000 h 1086"/>
              <a:gd name="T24" fmla="*/ 1524 w 1578"/>
              <a:gd name="T25" fmla="*/ 1063 h 1086"/>
              <a:gd name="T26" fmla="*/ 1553 w 1578"/>
              <a:gd name="T27" fmla="*/ 1063 h 1086"/>
              <a:gd name="T28" fmla="*/ 1575 w 1578"/>
              <a:gd name="T29" fmla="*/ 1086 h 1086"/>
              <a:gd name="T30" fmla="*/ 1576 w 1578"/>
              <a:gd name="T31" fmla="*/ 1085 h 1086"/>
              <a:gd name="T32" fmla="*/ 1578 w 1578"/>
              <a:gd name="T33" fmla="*/ 1083 h 1086"/>
              <a:gd name="T34" fmla="*/ 1554 w 1578"/>
              <a:gd name="T35" fmla="*/ 1059 h 1086"/>
              <a:gd name="T36" fmla="*/ 1525 w 1578"/>
              <a:gd name="T37" fmla="*/ 1059 h 1086"/>
              <a:gd name="T38" fmla="*/ 1462 w 1578"/>
              <a:gd name="T39" fmla="*/ 996 h 1086"/>
              <a:gd name="T40" fmla="*/ 1416 w 1578"/>
              <a:gd name="T41" fmla="*/ 998 h 1086"/>
              <a:gd name="T42" fmla="*/ 1387 w 1578"/>
              <a:gd name="T43" fmla="*/ 1026 h 1086"/>
              <a:gd name="T44" fmla="*/ 1297 w 1578"/>
              <a:gd name="T45" fmla="*/ 1026 h 1086"/>
              <a:gd name="T46" fmla="*/ 1261 w 1578"/>
              <a:gd name="T47" fmla="*/ 1062 h 1086"/>
              <a:gd name="T48" fmla="*/ 1183 w 1578"/>
              <a:gd name="T49" fmla="*/ 1062 h 1086"/>
              <a:gd name="T50" fmla="*/ 900 w 1578"/>
              <a:gd name="T51" fmla="*/ 778 h 1086"/>
              <a:gd name="T52" fmla="*/ 691 w 1578"/>
              <a:gd name="T53" fmla="*/ 779 h 1086"/>
              <a:gd name="T54" fmla="*/ 574 w 1578"/>
              <a:gd name="T55" fmla="*/ 662 h 1086"/>
              <a:gd name="T56" fmla="*/ 572 w 1578"/>
              <a:gd name="T57" fmla="*/ 569 h 1086"/>
              <a:gd name="T58" fmla="*/ 3 w 1578"/>
              <a:gd name="T59" fmla="*/ 0 h 1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78" h="1086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568" y="571"/>
                  <a:pt x="568" y="571"/>
                  <a:pt x="568" y="571"/>
                </a:cubicBezTo>
                <a:cubicBezTo>
                  <a:pt x="570" y="664"/>
                  <a:pt x="570" y="664"/>
                  <a:pt x="570" y="664"/>
                </a:cubicBezTo>
                <a:cubicBezTo>
                  <a:pt x="690" y="783"/>
                  <a:pt x="690" y="783"/>
                  <a:pt x="690" y="783"/>
                </a:cubicBezTo>
                <a:cubicBezTo>
                  <a:pt x="898" y="782"/>
                  <a:pt x="898" y="782"/>
                  <a:pt x="898" y="782"/>
                </a:cubicBezTo>
                <a:cubicBezTo>
                  <a:pt x="1181" y="1066"/>
                  <a:pt x="1181" y="1066"/>
                  <a:pt x="1181" y="1066"/>
                </a:cubicBezTo>
                <a:cubicBezTo>
                  <a:pt x="1263" y="1066"/>
                  <a:pt x="1263" y="1066"/>
                  <a:pt x="1263" y="1066"/>
                </a:cubicBezTo>
                <a:cubicBezTo>
                  <a:pt x="1298" y="1030"/>
                  <a:pt x="1298" y="1030"/>
                  <a:pt x="1298" y="1030"/>
                </a:cubicBezTo>
                <a:cubicBezTo>
                  <a:pt x="1389" y="1030"/>
                  <a:pt x="1389" y="1030"/>
                  <a:pt x="1389" y="1030"/>
                </a:cubicBezTo>
                <a:cubicBezTo>
                  <a:pt x="1418" y="1002"/>
                  <a:pt x="1418" y="1002"/>
                  <a:pt x="1418" y="1002"/>
                </a:cubicBezTo>
                <a:cubicBezTo>
                  <a:pt x="1461" y="1000"/>
                  <a:pt x="1461" y="1000"/>
                  <a:pt x="1461" y="1000"/>
                </a:cubicBezTo>
                <a:cubicBezTo>
                  <a:pt x="1524" y="1063"/>
                  <a:pt x="1524" y="1063"/>
                  <a:pt x="1524" y="1063"/>
                </a:cubicBezTo>
                <a:cubicBezTo>
                  <a:pt x="1553" y="1063"/>
                  <a:pt x="1553" y="1063"/>
                  <a:pt x="1553" y="1063"/>
                </a:cubicBezTo>
                <a:cubicBezTo>
                  <a:pt x="1575" y="1086"/>
                  <a:pt x="1575" y="1086"/>
                  <a:pt x="1575" y="1086"/>
                </a:cubicBezTo>
                <a:cubicBezTo>
                  <a:pt x="1576" y="1086"/>
                  <a:pt x="1576" y="1086"/>
                  <a:pt x="1576" y="1085"/>
                </a:cubicBezTo>
                <a:cubicBezTo>
                  <a:pt x="1577" y="1085"/>
                  <a:pt x="1578" y="1084"/>
                  <a:pt x="1578" y="1083"/>
                </a:cubicBezTo>
                <a:cubicBezTo>
                  <a:pt x="1554" y="1059"/>
                  <a:pt x="1554" y="1059"/>
                  <a:pt x="1554" y="1059"/>
                </a:cubicBezTo>
                <a:cubicBezTo>
                  <a:pt x="1525" y="1059"/>
                  <a:pt x="1525" y="1059"/>
                  <a:pt x="1525" y="1059"/>
                </a:cubicBezTo>
                <a:cubicBezTo>
                  <a:pt x="1462" y="996"/>
                  <a:pt x="1462" y="996"/>
                  <a:pt x="1462" y="996"/>
                </a:cubicBezTo>
                <a:cubicBezTo>
                  <a:pt x="1416" y="998"/>
                  <a:pt x="1416" y="998"/>
                  <a:pt x="1416" y="998"/>
                </a:cubicBezTo>
                <a:cubicBezTo>
                  <a:pt x="1387" y="1026"/>
                  <a:pt x="1387" y="1026"/>
                  <a:pt x="1387" y="1026"/>
                </a:cubicBezTo>
                <a:cubicBezTo>
                  <a:pt x="1297" y="1026"/>
                  <a:pt x="1297" y="1026"/>
                  <a:pt x="1297" y="1026"/>
                </a:cubicBezTo>
                <a:cubicBezTo>
                  <a:pt x="1261" y="1062"/>
                  <a:pt x="1261" y="1062"/>
                  <a:pt x="1261" y="1062"/>
                </a:cubicBezTo>
                <a:cubicBezTo>
                  <a:pt x="1183" y="1062"/>
                  <a:pt x="1183" y="1062"/>
                  <a:pt x="1183" y="1062"/>
                </a:cubicBezTo>
                <a:cubicBezTo>
                  <a:pt x="900" y="778"/>
                  <a:pt x="900" y="778"/>
                  <a:pt x="900" y="778"/>
                </a:cubicBezTo>
                <a:cubicBezTo>
                  <a:pt x="691" y="779"/>
                  <a:pt x="691" y="779"/>
                  <a:pt x="691" y="779"/>
                </a:cubicBezTo>
                <a:cubicBezTo>
                  <a:pt x="574" y="662"/>
                  <a:pt x="574" y="662"/>
                  <a:pt x="574" y="662"/>
                </a:cubicBezTo>
                <a:cubicBezTo>
                  <a:pt x="572" y="569"/>
                  <a:pt x="572" y="569"/>
                  <a:pt x="572" y="569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65" name="Freeform 1022"/>
          <p:cNvSpPr>
            <a:spLocks/>
          </p:cNvSpPr>
          <p:nvPr/>
        </p:nvSpPr>
        <p:spPr bwMode="auto">
          <a:xfrm>
            <a:off x="-5865042" y="-758825"/>
            <a:ext cx="6334125" cy="4522788"/>
          </a:xfrm>
          <a:custGeom>
            <a:avLst/>
            <a:gdLst>
              <a:gd name="T0" fmla="*/ 8 w 3990"/>
              <a:gd name="T1" fmla="*/ 0 h 2849"/>
              <a:gd name="T2" fmla="*/ 0 w 3990"/>
              <a:gd name="T3" fmla="*/ 7 h 2849"/>
              <a:gd name="T4" fmla="*/ 1465 w 3990"/>
              <a:gd name="T5" fmla="*/ 1472 h 2849"/>
              <a:gd name="T6" fmla="*/ 1472 w 3990"/>
              <a:gd name="T7" fmla="*/ 1718 h 2849"/>
              <a:gd name="T8" fmla="*/ 1799 w 3990"/>
              <a:gd name="T9" fmla="*/ 2044 h 2849"/>
              <a:gd name="T10" fmla="*/ 2345 w 3990"/>
              <a:gd name="T11" fmla="*/ 2044 h 2849"/>
              <a:gd name="T12" fmla="*/ 3084 w 3990"/>
              <a:gd name="T13" fmla="*/ 2783 h 2849"/>
              <a:gd name="T14" fmla="*/ 3347 w 3990"/>
              <a:gd name="T15" fmla="*/ 2778 h 2849"/>
              <a:gd name="T16" fmla="*/ 3439 w 3990"/>
              <a:gd name="T17" fmla="*/ 2687 h 2849"/>
              <a:gd name="T18" fmla="*/ 3671 w 3990"/>
              <a:gd name="T19" fmla="*/ 2692 h 2849"/>
              <a:gd name="T20" fmla="*/ 3749 w 3990"/>
              <a:gd name="T21" fmla="*/ 2611 h 2849"/>
              <a:gd name="T22" fmla="*/ 3841 w 3990"/>
              <a:gd name="T23" fmla="*/ 2608 h 2849"/>
              <a:gd name="T24" fmla="*/ 3979 w 3990"/>
              <a:gd name="T25" fmla="*/ 2747 h 2849"/>
              <a:gd name="T26" fmla="*/ 3977 w 3990"/>
              <a:gd name="T27" fmla="*/ 2810 h 2849"/>
              <a:gd name="T28" fmla="*/ 3977 w 3990"/>
              <a:gd name="T29" fmla="*/ 2849 h 2849"/>
              <a:gd name="T30" fmla="*/ 3987 w 3990"/>
              <a:gd name="T31" fmla="*/ 2849 h 2849"/>
              <a:gd name="T32" fmla="*/ 3987 w 3990"/>
              <a:gd name="T33" fmla="*/ 2810 h 2849"/>
              <a:gd name="T34" fmla="*/ 3990 w 3990"/>
              <a:gd name="T35" fmla="*/ 2742 h 2849"/>
              <a:gd name="T36" fmla="*/ 3843 w 3990"/>
              <a:gd name="T37" fmla="*/ 2598 h 2849"/>
              <a:gd name="T38" fmla="*/ 3744 w 3990"/>
              <a:gd name="T39" fmla="*/ 2603 h 2849"/>
              <a:gd name="T40" fmla="*/ 3666 w 3990"/>
              <a:gd name="T41" fmla="*/ 2682 h 2849"/>
              <a:gd name="T42" fmla="*/ 3433 w 3990"/>
              <a:gd name="T43" fmla="*/ 2676 h 2849"/>
              <a:gd name="T44" fmla="*/ 3342 w 3990"/>
              <a:gd name="T45" fmla="*/ 2768 h 2849"/>
              <a:gd name="T46" fmla="*/ 3089 w 3990"/>
              <a:gd name="T47" fmla="*/ 2773 h 2849"/>
              <a:gd name="T48" fmla="*/ 2350 w 3990"/>
              <a:gd name="T49" fmla="*/ 2034 h 2849"/>
              <a:gd name="T50" fmla="*/ 1804 w 3990"/>
              <a:gd name="T51" fmla="*/ 2034 h 2849"/>
              <a:gd name="T52" fmla="*/ 1483 w 3990"/>
              <a:gd name="T53" fmla="*/ 1713 h 2849"/>
              <a:gd name="T54" fmla="*/ 1475 w 3990"/>
              <a:gd name="T55" fmla="*/ 1467 h 2849"/>
              <a:gd name="T56" fmla="*/ 8 w 3990"/>
              <a:gd name="T57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90" h="2849">
                <a:moveTo>
                  <a:pt x="8" y="0"/>
                </a:moveTo>
                <a:lnTo>
                  <a:pt x="0" y="7"/>
                </a:lnTo>
                <a:lnTo>
                  <a:pt x="1465" y="1472"/>
                </a:lnTo>
                <a:lnTo>
                  <a:pt x="1472" y="1718"/>
                </a:lnTo>
                <a:lnTo>
                  <a:pt x="1799" y="2044"/>
                </a:lnTo>
                <a:lnTo>
                  <a:pt x="2345" y="2044"/>
                </a:lnTo>
                <a:lnTo>
                  <a:pt x="3084" y="2783"/>
                </a:lnTo>
                <a:lnTo>
                  <a:pt x="3347" y="2778"/>
                </a:lnTo>
                <a:lnTo>
                  <a:pt x="3439" y="2687"/>
                </a:lnTo>
                <a:lnTo>
                  <a:pt x="3671" y="2692"/>
                </a:lnTo>
                <a:lnTo>
                  <a:pt x="3749" y="2611"/>
                </a:lnTo>
                <a:lnTo>
                  <a:pt x="3841" y="2608"/>
                </a:lnTo>
                <a:lnTo>
                  <a:pt x="3979" y="2747"/>
                </a:lnTo>
                <a:lnTo>
                  <a:pt x="3977" y="2810"/>
                </a:lnTo>
                <a:lnTo>
                  <a:pt x="3977" y="2849"/>
                </a:lnTo>
                <a:lnTo>
                  <a:pt x="3987" y="2849"/>
                </a:lnTo>
                <a:lnTo>
                  <a:pt x="3987" y="2810"/>
                </a:lnTo>
                <a:lnTo>
                  <a:pt x="3990" y="2742"/>
                </a:lnTo>
                <a:lnTo>
                  <a:pt x="3843" y="2598"/>
                </a:lnTo>
                <a:lnTo>
                  <a:pt x="3744" y="2603"/>
                </a:lnTo>
                <a:lnTo>
                  <a:pt x="3666" y="2682"/>
                </a:lnTo>
                <a:lnTo>
                  <a:pt x="3433" y="2676"/>
                </a:lnTo>
                <a:lnTo>
                  <a:pt x="3342" y="2768"/>
                </a:lnTo>
                <a:lnTo>
                  <a:pt x="3089" y="2773"/>
                </a:lnTo>
                <a:lnTo>
                  <a:pt x="2350" y="2034"/>
                </a:lnTo>
                <a:lnTo>
                  <a:pt x="1804" y="2034"/>
                </a:lnTo>
                <a:lnTo>
                  <a:pt x="1483" y="1713"/>
                </a:lnTo>
                <a:lnTo>
                  <a:pt x="1475" y="146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66" name="Freeform 1023"/>
          <p:cNvSpPr>
            <a:spLocks/>
          </p:cNvSpPr>
          <p:nvPr/>
        </p:nvSpPr>
        <p:spPr bwMode="auto">
          <a:xfrm>
            <a:off x="-5865042" y="-758825"/>
            <a:ext cx="6334125" cy="4522788"/>
          </a:xfrm>
          <a:custGeom>
            <a:avLst/>
            <a:gdLst>
              <a:gd name="T0" fmla="*/ 8 w 3990"/>
              <a:gd name="T1" fmla="*/ 0 h 2849"/>
              <a:gd name="T2" fmla="*/ 0 w 3990"/>
              <a:gd name="T3" fmla="*/ 7 h 2849"/>
              <a:gd name="T4" fmla="*/ 1465 w 3990"/>
              <a:gd name="T5" fmla="*/ 1472 h 2849"/>
              <a:gd name="T6" fmla="*/ 1472 w 3990"/>
              <a:gd name="T7" fmla="*/ 1718 h 2849"/>
              <a:gd name="T8" fmla="*/ 1799 w 3990"/>
              <a:gd name="T9" fmla="*/ 2044 h 2849"/>
              <a:gd name="T10" fmla="*/ 2345 w 3990"/>
              <a:gd name="T11" fmla="*/ 2044 h 2849"/>
              <a:gd name="T12" fmla="*/ 3084 w 3990"/>
              <a:gd name="T13" fmla="*/ 2783 h 2849"/>
              <a:gd name="T14" fmla="*/ 3347 w 3990"/>
              <a:gd name="T15" fmla="*/ 2778 h 2849"/>
              <a:gd name="T16" fmla="*/ 3439 w 3990"/>
              <a:gd name="T17" fmla="*/ 2687 h 2849"/>
              <a:gd name="T18" fmla="*/ 3671 w 3990"/>
              <a:gd name="T19" fmla="*/ 2692 h 2849"/>
              <a:gd name="T20" fmla="*/ 3749 w 3990"/>
              <a:gd name="T21" fmla="*/ 2611 h 2849"/>
              <a:gd name="T22" fmla="*/ 3841 w 3990"/>
              <a:gd name="T23" fmla="*/ 2608 h 2849"/>
              <a:gd name="T24" fmla="*/ 3979 w 3990"/>
              <a:gd name="T25" fmla="*/ 2747 h 2849"/>
              <a:gd name="T26" fmla="*/ 3977 w 3990"/>
              <a:gd name="T27" fmla="*/ 2810 h 2849"/>
              <a:gd name="T28" fmla="*/ 3977 w 3990"/>
              <a:gd name="T29" fmla="*/ 2849 h 2849"/>
              <a:gd name="T30" fmla="*/ 3987 w 3990"/>
              <a:gd name="T31" fmla="*/ 2849 h 2849"/>
              <a:gd name="T32" fmla="*/ 3987 w 3990"/>
              <a:gd name="T33" fmla="*/ 2810 h 2849"/>
              <a:gd name="T34" fmla="*/ 3990 w 3990"/>
              <a:gd name="T35" fmla="*/ 2742 h 2849"/>
              <a:gd name="T36" fmla="*/ 3843 w 3990"/>
              <a:gd name="T37" fmla="*/ 2598 h 2849"/>
              <a:gd name="T38" fmla="*/ 3744 w 3990"/>
              <a:gd name="T39" fmla="*/ 2603 h 2849"/>
              <a:gd name="T40" fmla="*/ 3666 w 3990"/>
              <a:gd name="T41" fmla="*/ 2682 h 2849"/>
              <a:gd name="T42" fmla="*/ 3433 w 3990"/>
              <a:gd name="T43" fmla="*/ 2676 h 2849"/>
              <a:gd name="T44" fmla="*/ 3342 w 3990"/>
              <a:gd name="T45" fmla="*/ 2768 h 2849"/>
              <a:gd name="T46" fmla="*/ 3089 w 3990"/>
              <a:gd name="T47" fmla="*/ 2773 h 2849"/>
              <a:gd name="T48" fmla="*/ 2350 w 3990"/>
              <a:gd name="T49" fmla="*/ 2034 h 2849"/>
              <a:gd name="T50" fmla="*/ 1804 w 3990"/>
              <a:gd name="T51" fmla="*/ 2034 h 2849"/>
              <a:gd name="T52" fmla="*/ 1483 w 3990"/>
              <a:gd name="T53" fmla="*/ 1713 h 2849"/>
              <a:gd name="T54" fmla="*/ 1475 w 3990"/>
              <a:gd name="T55" fmla="*/ 1467 h 2849"/>
              <a:gd name="T56" fmla="*/ 8 w 3990"/>
              <a:gd name="T57" fmla="*/ 0 h 2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90" h="2849">
                <a:moveTo>
                  <a:pt x="8" y="0"/>
                </a:moveTo>
                <a:lnTo>
                  <a:pt x="0" y="7"/>
                </a:lnTo>
                <a:lnTo>
                  <a:pt x="1465" y="1472"/>
                </a:lnTo>
                <a:lnTo>
                  <a:pt x="1472" y="1718"/>
                </a:lnTo>
                <a:lnTo>
                  <a:pt x="1799" y="2044"/>
                </a:lnTo>
                <a:lnTo>
                  <a:pt x="2345" y="2044"/>
                </a:lnTo>
                <a:lnTo>
                  <a:pt x="3084" y="2783"/>
                </a:lnTo>
                <a:lnTo>
                  <a:pt x="3347" y="2778"/>
                </a:lnTo>
                <a:lnTo>
                  <a:pt x="3439" y="2687"/>
                </a:lnTo>
                <a:lnTo>
                  <a:pt x="3671" y="2692"/>
                </a:lnTo>
                <a:lnTo>
                  <a:pt x="3749" y="2611"/>
                </a:lnTo>
                <a:lnTo>
                  <a:pt x="3841" y="2608"/>
                </a:lnTo>
                <a:lnTo>
                  <a:pt x="3979" y="2747"/>
                </a:lnTo>
                <a:lnTo>
                  <a:pt x="3977" y="2810"/>
                </a:lnTo>
                <a:lnTo>
                  <a:pt x="3977" y="2849"/>
                </a:lnTo>
                <a:lnTo>
                  <a:pt x="3987" y="2849"/>
                </a:lnTo>
                <a:lnTo>
                  <a:pt x="3987" y="2810"/>
                </a:lnTo>
                <a:lnTo>
                  <a:pt x="3990" y="2742"/>
                </a:lnTo>
                <a:lnTo>
                  <a:pt x="3843" y="2598"/>
                </a:lnTo>
                <a:lnTo>
                  <a:pt x="3744" y="2603"/>
                </a:lnTo>
                <a:lnTo>
                  <a:pt x="3666" y="2682"/>
                </a:lnTo>
                <a:lnTo>
                  <a:pt x="3433" y="2676"/>
                </a:lnTo>
                <a:lnTo>
                  <a:pt x="3342" y="2768"/>
                </a:lnTo>
                <a:lnTo>
                  <a:pt x="3089" y="2773"/>
                </a:lnTo>
                <a:lnTo>
                  <a:pt x="2350" y="2034"/>
                </a:lnTo>
                <a:lnTo>
                  <a:pt x="1804" y="2034"/>
                </a:lnTo>
                <a:lnTo>
                  <a:pt x="1483" y="1713"/>
                </a:lnTo>
                <a:lnTo>
                  <a:pt x="1475" y="1467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67" name="Freeform 1024"/>
          <p:cNvSpPr>
            <a:spLocks/>
          </p:cNvSpPr>
          <p:nvPr/>
        </p:nvSpPr>
        <p:spPr bwMode="auto">
          <a:xfrm>
            <a:off x="-5566592" y="7938"/>
            <a:ext cx="5562600" cy="4108450"/>
          </a:xfrm>
          <a:custGeom>
            <a:avLst/>
            <a:gdLst>
              <a:gd name="T0" fmla="*/ 3 w 1342"/>
              <a:gd name="T1" fmla="*/ 0 h 991"/>
              <a:gd name="T2" fmla="*/ 0 w 1342"/>
              <a:gd name="T3" fmla="*/ 3 h 991"/>
              <a:gd name="T4" fmla="*/ 610 w 1342"/>
              <a:gd name="T5" fmla="*/ 614 h 991"/>
              <a:gd name="T6" fmla="*/ 819 w 1342"/>
              <a:gd name="T7" fmla="*/ 618 h 991"/>
              <a:gd name="T8" fmla="*/ 1059 w 1342"/>
              <a:gd name="T9" fmla="*/ 859 h 991"/>
              <a:gd name="T10" fmla="*/ 1062 w 1342"/>
              <a:gd name="T11" fmla="*/ 929 h 991"/>
              <a:gd name="T12" fmla="*/ 1122 w 1342"/>
              <a:gd name="T13" fmla="*/ 990 h 991"/>
              <a:gd name="T14" fmla="*/ 1154 w 1342"/>
              <a:gd name="T15" fmla="*/ 991 h 991"/>
              <a:gd name="T16" fmla="*/ 1256 w 1342"/>
              <a:gd name="T17" fmla="*/ 890 h 991"/>
              <a:gd name="T18" fmla="*/ 1342 w 1342"/>
              <a:gd name="T19" fmla="*/ 889 h 991"/>
              <a:gd name="T20" fmla="*/ 1342 w 1342"/>
              <a:gd name="T21" fmla="*/ 885 h 991"/>
              <a:gd name="T22" fmla="*/ 1254 w 1342"/>
              <a:gd name="T23" fmla="*/ 886 h 991"/>
              <a:gd name="T24" fmla="*/ 1153 w 1342"/>
              <a:gd name="T25" fmla="*/ 987 h 991"/>
              <a:gd name="T26" fmla="*/ 1124 w 1342"/>
              <a:gd name="T27" fmla="*/ 986 h 991"/>
              <a:gd name="T28" fmla="*/ 1066 w 1342"/>
              <a:gd name="T29" fmla="*/ 928 h 991"/>
              <a:gd name="T30" fmla="*/ 1063 w 1342"/>
              <a:gd name="T31" fmla="*/ 857 h 991"/>
              <a:gd name="T32" fmla="*/ 820 w 1342"/>
              <a:gd name="T33" fmla="*/ 614 h 991"/>
              <a:gd name="T34" fmla="*/ 612 w 1342"/>
              <a:gd name="T35" fmla="*/ 610 h 991"/>
              <a:gd name="T36" fmla="*/ 3 w 1342"/>
              <a:gd name="T37" fmla="*/ 0 h 9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42" h="991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610" y="614"/>
                  <a:pt x="610" y="614"/>
                  <a:pt x="610" y="614"/>
                </a:cubicBezTo>
                <a:cubicBezTo>
                  <a:pt x="819" y="618"/>
                  <a:pt x="819" y="618"/>
                  <a:pt x="819" y="618"/>
                </a:cubicBezTo>
                <a:cubicBezTo>
                  <a:pt x="1059" y="859"/>
                  <a:pt x="1059" y="859"/>
                  <a:pt x="1059" y="859"/>
                </a:cubicBezTo>
                <a:cubicBezTo>
                  <a:pt x="1062" y="929"/>
                  <a:pt x="1062" y="929"/>
                  <a:pt x="1062" y="929"/>
                </a:cubicBezTo>
                <a:cubicBezTo>
                  <a:pt x="1122" y="990"/>
                  <a:pt x="1122" y="990"/>
                  <a:pt x="1122" y="990"/>
                </a:cubicBezTo>
                <a:cubicBezTo>
                  <a:pt x="1154" y="991"/>
                  <a:pt x="1154" y="991"/>
                  <a:pt x="1154" y="991"/>
                </a:cubicBezTo>
                <a:cubicBezTo>
                  <a:pt x="1256" y="890"/>
                  <a:pt x="1256" y="890"/>
                  <a:pt x="1256" y="890"/>
                </a:cubicBezTo>
                <a:cubicBezTo>
                  <a:pt x="1342" y="889"/>
                  <a:pt x="1342" y="889"/>
                  <a:pt x="1342" y="889"/>
                </a:cubicBezTo>
                <a:cubicBezTo>
                  <a:pt x="1342" y="887"/>
                  <a:pt x="1342" y="886"/>
                  <a:pt x="1342" y="885"/>
                </a:cubicBezTo>
                <a:cubicBezTo>
                  <a:pt x="1254" y="886"/>
                  <a:pt x="1254" y="886"/>
                  <a:pt x="1254" y="886"/>
                </a:cubicBezTo>
                <a:cubicBezTo>
                  <a:pt x="1153" y="987"/>
                  <a:pt x="1153" y="987"/>
                  <a:pt x="1153" y="987"/>
                </a:cubicBezTo>
                <a:cubicBezTo>
                  <a:pt x="1124" y="986"/>
                  <a:pt x="1124" y="986"/>
                  <a:pt x="1124" y="986"/>
                </a:cubicBezTo>
                <a:cubicBezTo>
                  <a:pt x="1066" y="928"/>
                  <a:pt x="1066" y="928"/>
                  <a:pt x="1066" y="928"/>
                </a:cubicBezTo>
                <a:cubicBezTo>
                  <a:pt x="1063" y="857"/>
                  <a:pt x="1063" y="857"/>
                  <a:pt x="1063" y="857"/>
                </a:cubicBezTo>
                <a:cubicBezTo>
                  <a:pt x="820" y="614"/>
                  <a:pt x="820" y="614"/>
                  <a:pt x="820" y="614"/>
                </a:cubicBezTo>
                <a:cubicBezTo>
                  <a:pt x="612" y="610"/>
                  <a:pt x="612" y="610"/>
                  <a:pt x="612" y="61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68" name="Freeform 1025"/>
          <p:cNvSpPr>
            <a:spLocks/>
          </p:cNvSpPr>
          <p:nvPr/>
        </p:nvSpPr>
        <p:spPr bwMode="auto">
          <a:xfrm>
            <a:off x="-5625330" y="65088"/>
            <a:ext cx="5762625" cy="4149725"/>
          </a:xfrm>
          <a:custGeom>
            <a:avLst/>
            <a:gdLst>
              <a:gd name="T0" fmla="*/ 2 w 1390"/>
              <a:gd name="T1" fmla="*/ 0 h 1001"/>
              <a:gd name="T2" fmla="*/ 0 w 1390"/>
              <a:gd name="T3" fmla="*/ 3 h 1001"/>
              <a:gd name="T4" fmla="*/ 619 w 1390"/>
              <a:gd name="T5" fmla="*/ 623 h 1001"/>
              <a:gd name="T6" fmla="*/ 830 w 1390"/>
              <a:gd name="T7" fmla="*/ 624 h 1001"/>
              <a:gd name="T8" fmla="*/ 1053 w 1390"/>
              <a:gd name="T9" fmla="*/ 847 h 1001"/>
              <a:gd name="T10" fmla="*/ 1056 w 1390"/>
              <a:gd name="T11" fmla="*/ 918 h 1001"/>
              <a:gd name="T12" fmla="*/ 1138 w 1390"/>
              <a:gd name="T13" fmla="*/ 1000 h 1001"/>
              <a:gd name="T14" fmla="*/ 1167 w 1390"/>
              <a:gd name="T15" fmla="*/ 1001 h 1001"/>
              <a:gd name="T16" fmla="*/ 1268 w 1390"/>
              <a:gd name="T17" fmla="*/ 900 h 1001"/>
              <a:gd name="T18" fmla="*/ 1367 w 1390"/>
              <a:gd name="T19" fmla="*/ 901 h 1001"/>
              <a:gd name="T20" fmla="*/ 1387 w 1390"/>
              <a:gd name="T21" fmla="*/ 921 h 1001"/>
              <a:gd name="T22" fmla="*/ 1388 w 1390"/>
              <a:gd name="T23" fmla="*/ 920 h 1001"/>
              <a:gd name="T24" fmla="*/ 1390 w 1390"/>
              <a:gd name="T25" fmla="*/ 919 h 1001"/>
              <a:gd name="T26" fmla="*/ 1368 w 1390"/>
              <a:gd name="T27" fmla="*/ 897 h 1001"/>
              <a:gd name="T28" fmla="*/ 1266 w 1390"/>
              <a:gd name="T29" fmla="*/ 896 h 1001"/>
              <a:gd name="T30" fmla="*/ 1165 w 1390"/>
              <a:gd name="T31" fmla="*/ 997 h 1001"/>
              <a:gd name="T32" fmla="*/ 1140 w 1390"/>
              <a:gd name="T33" fmla="*/ 996 h 1001"/>
              <a:gd name="T34" fmla="*/ 1060 w 1390"/>
              <a:gd name="T35" fmla="*/ 916 h 1001"/>
              <a:gd name="T36" fmla="*/ 1057 w 1390"/>
              <a:gd name="T37" fmla="*/ 846 h 1001"/>
              <a:gd name="T38" fmla="*/ 832 w 1390"/>
              <a:gd name="T39" fmla="*/ 620 h 1001"/>
              <a:gd name="T40" fmla="*/ 621 w 1390"/>
              <a:gd name="T41" fmla="*/ 619 h 1001"/>
              <a:gd name="T42" fmla="*/ 2 w 1390"/>
              <a:gd name="T43" fmla="*/ 0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90" h="1001"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619" y="623"/>
                  <a:pt x="619" y="623"/>
                  <a:pt x="619" y="623"/>
                </a:cubicBezTo>
                <a:cubicBezTo>
                  <a:pt x="830" y="624"/>
                  <a:pt x="830" y="624"/>
                  <a:pt x="830" y="624"/>
                </a:cubicBezTo>
                <a:cubicBezTo>
                  <a:pt x="1053" y="847"/>
                  <a:pt x="1053" y="847"/>
                  <a:pt x="1053" y="847"/>
                </a:cubicBezTo>
                <a:cubicBezTo>
                  <a:pt x="1056" y="918"/>
                  <a:pt x="1056" y="918"/>
                  <a:pt x="1056" y="918"/>
                </a:cubicBezTo>
                <a:cubicBezTo>
                  <a:pt x="1138" y="1000"/>
                  <a:pt x="1138" y="1000"/>
                  <a:pt x="1138" y="1000"/>
                </a:cubicBezTo>
                <a:cubicBezTo>
                  <a:pt x="1167" y="1001"/>
                  <a:pt x="1167" y="1001"/>
                  <a:pt x="1167" y="1001"/>
                </a:cubicBezTo>
                <a:cubicBezTo>
                  <a:pt x="1268" y="900"/>
                  <a:pt x="1268" y="900"/>
                  <a:pt x="1268" y="900"/>
                </a:cubicBezTo>
                <a:cubicBezTo>
                  <a:pt x="1367" y="901"/>
                  <a:pt x="1367" y="901"/>
                  <a:pt x="1367" y="901"/>
                </a:cubicBezTo>
                <a:cubicBezTo>
                  <a:pt x="1387" y="921"/>
                  <a:pt x="1387" y="921"/>
                  <a:pt x="1387" y="921"/>
                </a:cubicBezTo>
                <a:cubicBezTo>
                  <a:pt x="1388" y="921"/>
                  <a:pt x="1388" y="921"/>
                  <a:pt x="1388" y="920"/>
                </a:cubicBezTo>
                <a:cubicBezTo>
                  <a:pt x="1389" y="920"/>
                  <a:pt x="1389" y="919"/>
                  <a:pt x="1390" y="919"/>
                </a:cubicBezTo>
                <a:cubicBezTo>
                  <a:pt x="1368" y="897"/>
                  <a:pt x="1368" y="897"/>
                  <a:pt x="1368" y="897"/>
                </a:cubicBezTo>
                <a:cubicBezTo>
                  <a:pt x="1266" y="896"/>
                  <a:pt x="1266" y="896"/>
                  <a:pt x="1266" y="896"/>
                </a:cubicBezTo>
                <a:cubicBezTo>
                  <a:pt x="1165" y="997"/>
                  <a:pt x="1165" y="997"/>
                  <a:pt x="1165" y="997"/>
                </a:cubicBezTo>
                <a:cubicBezTo>
                  <a:pt x="1140" y="996"/>
                  <a:pt x="1140" y="996"/>
                  <a:pt x="1140" y="996"/>
                </a:cubicBezTo>
                <a:cubicBezTo>
                  <a:pt x="1060" y="916"/>
                  <a:pt x="1060" y="916"/>
                  <a:pt x="1060" y="916"/>
                </a:cubicBezTo>
                <a:cubicBezTo>
                  <a:pt x="1057" y="846"/>
                  <a:pt x="1057" y="846"/>
                  <a:pt x="1057" y="846"/>
                </a:cubicBezTo>
                <a:cubicBezTo>
                  <a:pt x="832" y="620"/>
                  <a:pt x="832" y="620"/>
                  <a:pt x="832" y="620"/>
                </a:cubicBezTo>
                <a:cubicBezTo>
                  <a:pt x="621" y="619"/>
                  <a:pt x="621" y="619"/>
                  <a:pt x="621" y="619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69" name="Freeform 1026"/>
          <p:cNvSpPr>
            <a:spLocks/>
          </p:cNvSpPr>
          <p:nvPr/>
        </p:nvSpPr>
        <p:spPr bwMode="auto">
          <a:xfrm>
            <a:off x="-5687242" y="127000"/>
            <a:ext cx="3709988" cy="2836863"/>
          </a:xfrm>
          <a:custGeom>
            <a:avLst/>
            <a:gdLst>
              <a:gd name="T0" fmla="*/ 3 w 895"/>
              <a:gd name="T1" fmla="*/ 0 h 684"/>
              <a:gd name="T2" fmla="*/ 0 w 895"/>
              <a:gd name="T3" fmla="*/ 2 h 684"/>
              <a:gd name="T4" fmla="*/ 624 w 895"/>
              <a:gd name="T5" fmla="*/ 626 h 684"/>
              <a:gd name="T6" fmla="*/ 832 w 895"/>
              <a:gd name="T7" fmla="*/ 624 h 684"/>
              <a:gd name="T8" fmla="*/ 892 w 895"/>
              <a:gd name="T9" fmla="*/ 684 h 684"/>
              <a:gd name="T10" fmla="*/ 895 w 895"/>
              <a:gd name="T11" fmla="*/ 682 h 684"/>
              <a:gd name="T12" fmla="*/ 833 w 895"/>
              <a:gd name="T13" fmla="*/ 620 h 684"/>
              <a:gd name="T14" fmla="*/ 626 w 895"/>
              <a:gd name="T15" fmla="*/ 622 h 684"/>
              <a:gd name="T16" fmla="*/ 3 w 895"/>
              <a:gd name="T17" fmla="*/ 0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5" h="684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624" y="626"/>
                  <a:pt x="624" y="626"/>
                  <a:pt x="624" y="626"/>
                </a:cubicBezTo>
                <a:cubicBezTo>
                  <a:pt x="832" y="624"/>
                  <a:pt x="832" y="624"/>
                  <a:pt x="832" y="624"/>
                </a:cubicBezTo>
                <a:cubicBezTo>
                  <a:pt x="892" y="684"/>
                  <a:pt x="892" y="684"/>
                  <a:pt x="892" y="684"/>
                </a:cubicBezTo>
                <a:cubicBezTo>
                  <a:pt x="893" y="684"/>
                  <a:pt x="894" y="683"/>
                  <a:pt x="895" y="682"/>
                </a:cubicBezTo>
                <a:cubicBezTo>
                  <a:pt x="833" y="620"/>
                  <a:pt x="833" y="620"/>
                  <a:pt x="833" y="620"/>
                </a:cubicBezTo>
                <a:cubicBezTo>
                  <a:pt x="626" y="622"/>
                  <a:pt x="626" y="622"/>
                  <a:pt x="626" y="622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70" name="Freeform 1027"/>
          <p:cNvSpPr>
            <a:spLocks/>
          </p:cNvSpPr>
          <p:nvPr/>
        </p:nvSpPr>
        <p:spPr bwMode="auto">
          <a:xfrm>
            <a:off x="-5720580" y="160338"/>
            <a:ext cx="4286250" cy="3619500"/>
          </a:xfrm>
          <a:custGeom>
            <a:avLst/>
            <a:gdLst>
              <a:gd name="T0" fmla="*/ 3 w 1034"/>
              <a:gd name="T1" fmla="*/ 0 h 873"/>
              <a:gd name="T2" fmla="*/ 0 w 1034"/>
              <a:gd name="T3" fmla="*/ 3 h 873"/>
              <a:gd name="T4" fmla="*/ 632 w 1034"/>
              <a:gd name="T5" fmla="*/ 635 h 873"/>
              <a:gd name="T6" fmla="*/ 797 w 1034"/>
              <a:gd name="T7" fmla="*/ 636 h 873"/>
              <a:gd name="T8" fmla="*/ 837 w 1034"/>
              <a:gd name="T9" fmla="*/ 676 h 873"/>
              <a:gd name="T10" fmla="*/ 848 w 1034"/>
              <a:gd name="T11" fmla="*/ 715 h 873"/>
              <a:gd name="T12" fmla="*/ 870 w 1034"/>
              <a:gd name="T13" fmla="*/ 737 h 873"/>
              <a:gd name="T14" fmla="*/ 933 w 1034"/>
              <a:gd name="T15" fmla="*/ 738 h 873"/>
              <a:gd name="T16" fmla="*/ 1030 w 1034"/>
              <a:gd name="T17" fmla="*/ 835 h 873"/>
              <a:gd name="T18" fmla="*/ 1030 w 1034"/>
              <a:gd name="T19" fmla="*/ 864 h 873"/>
              <a:gd name="T20" fmla="*/ 951 w 1034"/>
              <a:gd name="T21" fmla="*/ 784 h 873"/>
              <a:gd name="T22" fmla="*/ 923 w 1034"/>
              <a:gd name="T23" fmla="*/ 784 h 873"/>
              <a:gd name="T24" fmla="*/ 923 w 1034"/>
              <a:gd name="T25" fmla="*/ 785 h 873"/>
              <a:gd name="T26" fmla="*/ 923 w 1034"/>
              <a:gd name="T27" fmla="*/ 788 h 873"/>
              <a:gd name="T28" fmla="*/ 949 w 1034"/>
              <a:gd name="T29" fmla="*/ 788 h 873"/>
              <a:gd name="T30" fmla="*/ 1034 w 1034"/>
              <a:gd name="T31" fmla="*/ 873 h 873"/>
              <a:gd name="T32" fmla="*/ 1034 w 1034"/>
              <a:gd name="T33" fmla="*/ 834 h 873"/>
              <a:gd name="T34" fmla="*/ 934 w 1034"/>
              <a:gd name="T35" fmla="*/ 734 h 873"/>
              <a:gd name="T36" fmla="*/ 872 w 1034"/>
              <a:gd name="T37" fmla="*/ 733 h 873"/>
              <a:gd name="T38" fmla="*/ 852 w 1034"/>
              <a:gd name="T39" fmla="*/ 713 h 873"/>
              <a:gd name="T40" fmla="*/ 841 w 1034"/>
              <a:gd name="T41" fmla="*/ 674 h 873"/>
              <a:gd name="T42" fmla="*/ 799 w 1034"/>
              <a:gd name="T43" fmla="*/ 632 h 873"/>
              <a:gd name="T44" fmla="*/ 634 w 1034"/>
              <a:gd name="T45" fmla="*/ 631 h 873"/>
              <a:gd name="T46" fmla="*/ 3 w 1034"/>
              <a:gd name="T47" fmla="*/ 0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34" h="873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632" y="635"/>
                  <a:pt x="632" y="635"/>
                  <a:pt x="632" y="635"/>
                </a:cubicBezTo>
                <a:cubicBezTo>
                  <a:pt x="797" y="636"/>
                  <a:pt x="797" y="636"/>
                  <a:pt x="797" y="636"/>
                </a:cubicBezTo>
                <a:cubicBezTo>
                  <a:pt x="837" y="676"/>
                  <a:pt x="837" y="676"/>
                  <a:pt x="837" y="676"/>
                </a:cubicBezTo>
                <a:cubicBezTo>
                  <a:pt x="848" y="715"/>
                  <a:pt x="848" y="715"/>
                  <a:pt x="848" y="715"/>
                </a:cubicBezTo>
                <a:cubicBezTo>
                  <a:pt x="870" y="737"/>
                  <a:pt x="870" y="737"/>
                  <a:pt x="870" y="737"/>
                </a:cubicBezTo>
                <a:cubicBezTo>
                  <a:pt x="933" y="738"/>
                  <a:pt x="933" y="738"/>
                  <a:pt x="933" y="738"/>
                </a:cubicBezTo>
                <a:cubicBezTo>
                  <a:pt x="1030" y="835"/>
                  <a:pt x="1030" y="835"/>
                  <a:pt x="1030" y="835"/>
                </a:cubicBezTo>
                <a:cubicBezTo>
                  <a:pt x="1030" y="864"/>
                  <a:pt x="1030" y="864"/>
                  <a:pt x="1030" y="864"/>
                </a:cubicBezTo>
                <a:cubicBezTo>
                  <a:pt x="951" y="784"/>
                  <a:pt x="951" y="784"/>
                  <a:pt x="951" y="784"/>
                </a:cubicBezTo>
                <a:cubicBezTo>
                  <a:pt x="923" y="784"/>
                  <a:pt x="923" y="784"/>
                  <a:pt x="923" y="784"/>
                </a:cubicBezTo>
                <a:cubicBezTo>
                  <a:pt x="923" y="784"/>
                  <a:pt x="923" y="784"/>
                  <a:pt x="923" y="785"/>
                </a:cubicBezTo>
                <a:cubicBezTo>
                  <a:pt x="923" y="786"/>
                  <a:pt x="923" y="787"/>
                  <a:pt x="923" y="788"/>
                </a:cubicBezTo>
                <a:cubicBezTo>
                  <a:pt x="949" y="788"/>
                  <a:pt x="949" y="788"/>
                  <a:pt x="949" y="788"/>
                </a:cubicBezTo>
                <a:cubicBezTo>
                  <a:pt x="1034" y="873"/>
                  <a:pt x="1034" y="873"/>
                  <a:pt x="1034" y="873"/>
                </a:cubicBezTo>
                <a:cubicBezTo>
                  <a:pt x="1034" y="834"/>
                  <a:pt x="1034" y="834"/>
                  <a:pt x="1034" y="834"/>
                </a:cubicBezTo>
                <a:cubicBezTo>
                  <a:pt x="934" y="734"/>
                  <a:pt x="934" y="734"/>
                  <a:pt x="934" y="734"/>
                </a:cubicBezTo>
                <a:cubicBezTo>
                  <a:pt x="872" y="733"/>
                  <a:pt x="872" y="733"/>
                  <a:pt x="872" y="733"/>
                </a:cubicBezTo>
                <a:cubicBezTo>
                  <a:pt x="852" y="713"/>
                  <a:pt x="852" y="713"/>
                  <a:pt x="852" y="713"/>
                </a:cubicBezTo>
                <a:cubicBezTo>
                  <a:pt x="841" y="674"/>
                  <a:pt x="841" y="674"/>
                  <a:pt x="841" y="674"/>
                </a:cubicBezTo>
                <a:cubicBezTo>
                  <a:pt x="799" y="632"/>
                  <a:pt x="799" y="632"/>
                  <a:pt x="799" y="632"/>
                </a:cubicBezTo>
                <a:cubicBezTo>
                  <a:pt x="634" y="631"/>
                  <a:pt x="634" y="631"/>
                  <a:pt x="634" y="63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71" name="Freeform 1028"/>
          <p:cNvSpPr>
            <a:spLocks noEditPoints="1"/>
          </p:cNvSpPr>
          <p:nvPr/>
        </p:nvSpPr>
        <p:spPr bwMode="auto">
          <a:xfrm>
            <a:off x="-5430067" y="2092325"/>
            <a:ext cx="3113088" cy="2271713"/>
          </a:xfrm>
          <a:custGeom>
            <a:avLst/>
            <a:gdLst>
              <a:gd name="T0" fmla="*/ 0 w 751"/>
              <a:gd name="T1" fmla="*/ 3 h 548"/>
              <a:gd name="T2" fmla="*/ 0 w 751"/>
              <a:gd name="T3" fmla="*/ 3 h 548"/>
              <a:gd name="T4" fmla="*/ 0 w 751"/>
              <a:gd name="T5" fmla="*/ 3 h 548"/>
              <a:gd name="T6" fmla="*/ 0 w 751"/>
              <a:gd name="T7" fmla="*/ 3 h 548"/>
              <a:gd name="T8" fmla="*/ 3 w 751"/>
              <a:gd name="T9" fmla="*/ 0 h 548"/>
              <a:gd name="T10" fmla="*/ 0 w 751"/>
              <a:gd name="T11" fmla="*/ 3 h 548"/>
              <a:gd name="T12" fmla="*/ 316 w 751"/>
              <a:gd name="T13" fmla="*/ 319 h 548"/>
              <a:gd name="T14" fmla="*/ 430 w 751"/>
              <a:gd name="T15" fmla="*/ 320 h 548"/>
              <a:gd name="T16" fmla="*/ 555 w 751"/>
              <a:gd name="T17" fmla="*/ 445 h 548"/>
              <a:gd name="T18" fmla="*/ 649 w 751"/>
              <a:gd name="T19" fmla="*/ 449 h 548"/>
              <a:gd name="T20" fmla="*/ 749 w 751"/>
              <a:gd name="T21" fmla="*/ 548 h 548"/>
              <a:gd name="T22" fmla="*/ 751 w 751"/>
              <a:gd name="T23" fmla="*/ 544 h 548"/>
              <a:gd name="T24" fmla="*/ 651 w 751"/>
              <a:gd name="T25" fmla="*/ 445 h 548"/>
              <a:gd name="T26" fmla="*/ 557 w 751"/>
              <a:gd name="T27" fmla="*/ 441 h 548"/>
              <a:gd name="T28" fmla="*/ 432 w 751"/>
              <a:gd name="T29" fmla="*/ 316 h 548"/>
              <a:gd name="T30" fmla="*/ 318 w 751"/>
              <a:gd name="T31" fmla="*/ 315 h 548"/>
              <a:gd name="T32" fmla="*/ 3 w 751"/>
              <a:gd name="T33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51" h="548"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16" y="319"/>
                  <a:pt x="316" y="319"/>
                  <a:pt x="316" y="319"/>
                </a:cubicBezTo>
                <a:cubicBezTo>
                  <a:pt x="430" y="320"/>
                  <a:pt x="430" y="320"/>
                  <a:pt x="430" y="320"/>
                </a:cubicBezTo>
                <a:cubicBezTo>
                  <a:pt x="555" y="445"/>
                  <a:pt x="555" y="445"/>
                  <a:pt x="555" y="445"/>
                </a:cubicBezTo>
                <a:cubicBezTo>
                  <a:pt x="649" y="449"/>
                  <a:pt x="649" y="449"/>
                  <a:pt x="649" y="449"/>
                </a:cubicBezTo>
                <a:cubicBezTo>
                  <a:pt x="749" y="548"/>
                  <a:pt x="749" y="548"/>
                  <a:pt x="749" y="548"/>
                </a:cubicBezTo>
                <a:cubicBezTo>
                  <a:pt x="749" y="547"/>
                  <a:pt x="750" y="545"/>
                  <a:pt x="751" y="544"/>
                </a:cubicBezTo>
                <a:cubicBezTo>
                  <a:pt x="651" y="445"/>
                  <a:pt x="651" y="445"/>
                  <a:pt x="651" y="445"/>
                </a:cubicBezTo>
                <a:cubicBezTo>
                  <a:pt x="557" y="441"/>
                  <a:pt x="557" y="441"/>
                  <a:pt x="557" y="441"/>
                </a:cubicBezTo>
                <a:cubicBezTo>
                  <a:pt x="432" y="316"/>
                  <a:pt x="432" y="316"/>
                  <a:pt x="432" y="316"/>
                </a:cubicBezTo>
                <a:cubicBezTo>
                  <a:pt x="318" y="315"/>
                  <a:pt x="318" y="315"/>
                  <a:pt x="318" y="31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72" name="Freeform 1029"/>
          <p:cNvSpPr>
            <a:spLocks/>
          </p:cNvSpPr>
          <p:nvPr/>
        </p:nvSpPr>
        <p:spPr bwMode="auto">
          <a:xfrm>
            <a:off x="-5384030" y="2047875"/>
            <a:ext cx="2897188" cy="2030413"/>
          </a:xfrm>
          <a:custGeom>
            <a:avLst/>
            <a:gdLst>
              <a:gd name="T0" fmla="*/ 3 w 699"/>
              <a:gd name="T1" fmla="*/ 0 h 490"/>
              <a:gd name="T2" fmla="*/ 0 w 699"/>
              <a:gd name="T3" fmla="*/ 3 h 490"/>
              <a:gd name="T4" fmla="*/ 308 w 699"/>
              <a:gd name="T5" fmla="*/ 310 h 490"/>
              <a:gd name="T6" fmla="*/ 422 w 699"/>
              <a:gd name="T7" fmla="*/ 311 h 490"/>
              <a:gd name="T8" fmla="*/ 547 w 699"/>
              <a:gd name="T9" fmla="*/ 436 h 490"/>
              <a:gd name="T10" fmla="*/ 644 w 699"/>
              <a:gd name="T11" fmla="*/ 437 h 490"/>
              <a:gd name="T12" fmla="*/ 697 w 699"/>
              <a:gd name="T13" fmla="*/ 490 h 490"/>
              <a:gd name="T14" fmla="*/ 699 w 699"/>
              <a:gd name="T15" fmla="*/ 486 h 490"/>
              <a:gd name="T16" fmla="*/ 645 w 699"/>
              <a:gd name="T17" fmla="*/ 433 h 490"/>
              <a:gd name="T18" fmla="*/ 548 w 699"/>
              <a:gd name="T19" fmla="*/ 432 h 490"/>
              <a:gd name="T20" fmla="*/ 423 w 699"/>
              <a:gd name="T21" fmla="*/ 307 h 490"/>
              <a:gd name="T22" fmla="*/ 309 w 699"/>
              <a:gd name="T23" fmla="*/ 306 h 490"/>
              <a:gd name="T24" fmla="*/ 3 w 699"/>
              <a:gd name="T25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99" h="490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08" y="310"/>
                  <a:pt x="308" y="310"/>
                  <a:pt x="308" y="310"/>
                </a:cubicBezTo>
                <a:cubicBezTo>
                  <a:pt x="422" y="311"/>
                  <a:pt x="422" y="311"/>
                  <a:pt x="422" y="311"/>
                </a:cubicBezTo>
                <a:cubicBezTo>
                  <a:pt x="547" y="436"/>
                  <a:pt x="547" y="436"/>
                  <a:pt x="547" y="436"/>
                </a:cubicBezTo>
                <a:cubicBezTo>
                  <a:pt x="644" y="437"/>
                  <a:pt x="644" y="437"/>
                  <a:pt x="644" y="437"/>
                </a:cubicBezTo>
                <a:cubicBezTo>
                  <a:pt x="697" y="490"/>
                  <a:pt x="697" y="490"/>
                  <a:pt x="697" y="490"/>
                </a:cubicBezTo>
                <a:cubicBezTo>
                  <a:pt x="698" y="489"/>
                  <a:pt x="698" y="488"/>
                  <a:pt x="699" y="486"/>
                </a:cubicBezTo>
                <a:cubicBezTo>
                  <a:pt x="645" y="433"/>
                  <a:pt x="645" y="433"/>
                  <a:pt x="645" y="433"/>
                </a:cubicBezTo>
                <a:cubicBezTo>
                  <a:pt x="548" y="432"/>
                  <a:pt x="548" y="432"/>
                  <a:pt x="548" y="432"/>
                </a:cubicBezTo>
                <a:cubicBezTo>
                  <a:pt x="423" y="307"/>
                  <a:pt x="423" y="307"/>
                  <a:pt x="423" y="307"/>
                </a:cubicBezTo>
                <a:cubicBezTo>
                  <a:pt x="309" y="306"/>
                  <a:pt x="309" y="306"/>
                  <a:pt x="309" y="306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73" name="Freeform 1030"/>
          <p:cNvSpPr>
            <a:spLocks/>
          </p:cNvSpPr>
          <p:nvPr/>
        </p:nvSpPr>
        <p:spPr bwMode="auto">
          <a:xfrm>
            <a:off x="-5849167" y="288925"/>
            <a:ext cx="3200400" cy="2665413"/>
          </a:xfrm>
          <a:custGeom>
            <a:avLst/>
            <a:gdLst>
              <a:gd name="T0" fmla="*/ 3 w 772"/>
              <a:gd name="T1" fmla="*/ 0 h 643"/>
              <a:gd name="T2" fmla="*/ 0 w 772"/>
              <a:gd name="T3" fmla="*/ 3 h 643"/>
              <a:gd name="T4" fmla="*/ 559 w 772"/>
              <a:gd name="T5" fmla="*/ 562 h 643"/>
              <a:gd name="T6" fmla="*/ 584 w 772"/>
              <a:gd name="T7" fmla="*/ 559 h 643"/>
              <a:gd name="T8" fmla="*/ 668 w 772"/>
              <a:gd name="T9" fmla="*/ 643 h 643"/>
              <a:gd name="T10" fmla="*/ 771 w 772"/>
              <a:gd name="T11" fmla="*/ 642 h 643"/>
              <a:gd name="T12" fmla="*/ 772 w 772"/>
              <a:gd name="T13" fmla="*/ 638 h 643"/>
              <a:gd name="T14" fmla="*/ 670 w 772"/>
              <a:gd name="T15" fmla="*/ 639 h 643"/>
              <a:gd name="T16" fmla="*/ 586 w 772"/>
              <a:gd name="T17" fmla="*/ 555 h 643"/>
              <a:gd name="T18" fmla="*/ 560 w 772"/>
              <a:gd name="T19" fmla="*/ 557 h 643"/>
              <a:gd name="T20" fmla="*/ 3 w 772"/>
              <a:gd name="T21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72" h="643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559" y="562"/>
                  <a:pt x="559" y="562"/>
                  <a:pt x="559" y="562"/>
                </a:cubicBezTo>
                <a:cubicBezTo>
                  <a:pt x="584" y="559"/>
                  <a:pt x="584" y="559"/>
                  <a:pt x="584" y="559"/>
                </a:cubicBezTo>
                <a:cubicBezTo>
                  <a:pt x="668" y="643"/>
                  <a:pt x="668" y="643"/>
                  <a:pt x="668" y="643"/>
                </a:cubicBezTo>
                <a:cubicBezTo>
                  <a:pt x="771" y="642"/>
                  <a:pt x="771" y="642"/>
                  <a:pt x="771" y="642"/>
                </a:cubicBezTo>
                <a:cubicBezTo>
                  <a:pt x="771" y="641"/>
                  <a:pt x="772" y="640"/>
                  <a:pt x="772" y="638"/>
                </a:cubicBezTo>
                <a:cubicBezTo>
                  <a:pt x="670" y="639"/>
                  <a:pt x="670" y="639"/>
                  <a:pt x="670" y="639"/>
                </a:cubicBezTo>
                <a:cubicBezTo>
                  <a:pt x="586" y="555"/>
                  <a:pt x="586" y="555"/>
                  <a:pt x="586" y="555"/>
                </a:cubicBezTo>
                <a:cubicBezTo>
                  <a:pt x="560" y="557"/>
                  <a:pt x="560" y="557"/>
                  <a:pt x="560" y="557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74" name="Freeform 1031"/>
          <p:cNvSpPr>
            <a:spLocks noEditPoints="1"/>
          </p:cNvSpPr>
          <p:nvPr/>
        </p:nvSpPr>
        <p:spPr bwMode="auto">
          <a:xfrm>
            <a:off x="-6034905" y="476250"/>
            <a:ext cx="5961063" cy="4211638"/>
          </a:xfrm>
          <a:custGeom>
            <a:avLst/>
            <a:gdLst>
              <a:gd name="T0" fmla="*/ 0 w 1438"/>
              <a:gd name="T1" fmla="*/ 3 h 1016"/>
              <a:gd name="T2" fmla="*/ 0 w 1438"/>
              <a:gd name="T3" fmla="*/ 3 h 1016"/>
              <a:gd name="T4" fmla="*/ 0 w 1438"/>
              <a:gd name="T5" fmla="*/ 3 h 1016"/>
              <a:gd name="T6" fmla="*/ 0 w 1438"/>
              <a:gd name="T7" fmla="*/ 3 h 1016"/>
              <a:gd name="T8" fmla="*/ 2 w 1438"/>
              <a:gd name="T9" fmla="*/ 0 h 1016"/>
              <a:gd name="T10" fmla="*/ 0 w 1438"/>
              <a:gd name="T11" fmla="*/ 3 h 1016"/>
              <a:gd name="T12" fmla="*/ 580 w 1438"/>
              <a:gd name="T13" fmla="*/ 584 h 1016"/>
              <a:gd name="T14" fmla="*/ 615 w 1438"/>
              <a:gd name="T15" fmla="*/ 585 h 1016"/>
              <a:gd name="T16" fmla="*/ 701 w 1438"/>
              <a:gd name="T17" fmla="*/ 671 h 1016"/>
              <a:gd name="T18" fmla="*/ 771 w 1438"/>
              <a:gd name="T19" fmla="*/ 673 h 1016"/>
              <a:gd name="T20" fmla="*/ 827 w 1438"/>
              <a:gd name="T21" fmla="*/ 728 h 1016"/>
              <a:gd name="T22" fmla="*/ 878 w 1438"/>
              <a:gd name="T23" fmla="*/ 729 h 1016"/>
              <a:gd name="T24" fmla="*/ 965 w 1438"/>
              <a:gd name="T25" fmla="*/ 816 h 1016"/>
              <a:gd name="T26" fmla="*/ 1077 w 1438"/>
              <a:gd name="T27" fmla="*/ 815 h 1016"/>
              <a:gd name="T28" fmla="*/ 1209 w 1438"/>
              <a:gd name="T29" fmla="*/ 946 h 1016"/>
              <a:gd name="T30" fmla="*/ 1272 w 1438"/>
              <a:gd name="T31" fmla="*/ 948 h 1016"/>
              <a:gd name="T32" fmla="*/ 1296 w 1438"/>
              <a:gd name="T33" fmla="*/ 972 h 1016"/>
              <a:gd name="T34" fmla="*/ 1391 w 1438"/>
              <a:gd name="T35" fmla="*/ 971 h 1016"/>
              <a:gd name="T36" fmla="*/ 1437 w 1438"/>
              <a:gd name="T37" fmla="*/ 1016 h 1016"/>
              <a:gd name="T38" fmla="*/ 1438 w 1438"/>
              <a:gd name="T39" fmla="*/ 1012 h 1016"/>
              <a:gd name="T40" fmla="*/ 1393 w 1438"/>
              <a:gd name="T41" fmla="*/ 967 h 1016"/>
              <a:gd name="T42" fmla="*/ 1298 w 1438"/>
              <a:gd name="T43" fmla="*/ 968 h 1016"/>
              <a:gd name="T44" fmla="*/ 1274 w 1438"/>
              <a:gd name="T45" fmla="*/ 944 h 1016"/>
              <a:gd name="T46" fmla="*/ 1210 w 1438"/>
              <a:gd name="T47" fmla="*/ 942 h 1016"/>
              <a:gd name="T48" fmla="*/ 1079 w 1438"/>
              <a:gd name="T49" fmla="*/ 811 h 1016"/>
              <a:gd name="T50" fmla="*/ 967 w 1438"/>
              <a:gd name="T51" fmla="*/ 812 h 1016"/>
              <a:gd name="T52" fmla="*/ 880 w 1438"/>
              <a:gd name="T53" fmla="*/ 725 h 1016"/>
              <a:gd name="T54" fmla="*/ 828 w 1438"/>
              <a:gd name="T55" fmla="*/ 724 h 1016"/>
              <a:gd name="T56" fmla="*/ 773 w 1438"/>
              <a:gd name="T57" fmla="*/ 669 h 1016"/>
              <a:gd name="T58" fmla="*/ 703 w 1438"/>
              <a:gd name="T59" fmla="*/ 667 h 1016"/>
              <a:gd name="T60" fmla="*/ 617 w 1438"/>
              <a:gd name="T61" fmla="*/ 581 h 1016"/>
              <a:gd name="T62" fmla="*/ 582 w 1438"/>
              <a:gd name="T63" fmla="*/ 580 h 1016"/>
              <a:gd name="T64" fmla="*/ 2 w 1438"/>
              <a:gd name="T65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38" h="1016">
                <a:moveTo>
                  <a:pt x="0" y="3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580" y="584"/>
                  <a:pt x="580" y="584"/>
                  <a:pt x="580" y="584"/>
                </a:cubicBezTo>
                <a:cubicBezTo>
                  <a:pt x="615" y="585"/>
                  <a:pt x="615" y="585"/>
                  <a:pt x="615" y="585"/>
                </a:cubicBezTo>
                <a:cubicBezTo>
                  <a:pt x="701" y="671"/>
                  <a:pt x="701" y="671"/>
                  <a:pt x="701" y="671"/>
                </a:cubicBezTo>
                <a:cubicBezTo>
                  <a:pt x="771" y="673"/>
                  <a:pt x="771" y="673"/>
                  <a:pt x="771" y="673"/>
                </a:cubicBezTo>
                <a:cubicBezTo>
                  <a:pt x="827" y="728"/>
                  <a:pt x="827" y="728"/>
                  <a:pt x="827" y="728"/>
                </a:cubicBezTo>
                <a:cubicBezTo>
                  <a:pt x="878" y="729"/>
                  <a:pt x="878" y="729"/>
                  <a:pt x="878" y="729"/>
                </a:cubicBezTo>
                <a:cubicBezTo>
                  <a:pt x="965" y="816"/>
                  <a:pt x="965" y="816"/>
                  <a:pt x="965" y="816"/>
                </a:cubicBezTo>
                <a:cubicBezTo>
                  <a:pt x="1077" y="815"/>
                  <a:pt x="1077" y="815"/>
                  <a:pt x="1077" y="815"/>
                </a:cubicBezTo>
                <a:cubicBezTo>
                  <a:pt x="1209" y="946"/>
                  <a:pt x="1209" y="946"/>
                  <a:pt x="1209" y="946"/>
                </a:cubicBezTo>
                <a:cubicBezTo>
                  <a:pt x="1272" y="948"/>
                  <a:pt x="1272" y="948"/>
                  <a:pt x="1272" y="948"/>
                </a:cubicBezTo>
                <a:cubicBezTo>
                  <a:pt x="1296" y="972"/>
                  <a:pt x="1296" y="972"/>
                  <a:pt x="1296" y="972"/>
                </a:cubicBezTo>
                <a:cubicBezTo>
                  <a:pt x="1391" y="971"/>
                  <a:pt x="1391" y="971"/>
                  <a:pt x="1391" y="971"/>
                </a:cubicBezTo>
                <a:cubicBezTo>
                  <a:pt x="1437" y="1016"/>
                  <a:pt x="1437" y="1016"/>
                  <a:pt x="1437" y="1016"/>
                </a:cubicBezTo>
                <a:cubicBezTo>
                  <a:pt x="1437" y="1015"/>
                  <a:pt x="1438" y="1013"/>
                  <a:pt x="1438" y="1012"/>
                </a:cubicBezTo>
                <a:cubicBezTo>
                  <a:pt x="1393" y="967"/>
                  <a:pt x="1393" y="967"/>
                  <a:pt x="1393" y="967"/>
                </a:cubicBezTo>
                <a:cubicBezTo>
                  <a:pt x="1298" y="968"/>
                  <a:pt x="1298" y="968"/>
                  <a:pt x="1298" y="968"/>
                </a:cubicBezTo>
                <a:cubicBezTo>
                  <a:pt x="1274" y="944"/>
                  <a:pt x="1274" y="944"/>
                  <a:pt x="1274" y="944"/>
                </a:cubicBezTo>
                <a:cubicBezTo>
                  <a:pt x="1210" y="942"/>
                  <a:pt x="1210" y="942"/>
                  <a:pt x="1210" y="942"/>
                </a:cubicBezTo>
                <a:cubicBezTo>
                  <a:pt x="1079" y="811"/>
                  <a:pt x="1079" y="811"/>
                  <a:pt x="1079" y="811"/>
                </a:cubicBezTo>
                <a:cubicBezTo>
                  <a:pt x="967" y="812"/>
                  <a:pt x="967" y="812"/>
                  <a:pt x="967" y="812"/>
                </a:cubicBezTo>
                <a:cubicBezTo>
                  <a:pt x="880" y="725"/>
                  <a:pt x="880" y="725"/>
                  <a:pt x="880" y="725"/>
                </a:cubicBezTo>
                <a:cubicBezTo>
                  <a:pt x="828" y="724"/>
                  <a:pt x="828" y="724"/>
                  <a:pt x="828" y="724"/>
                </a:cubicBezTo>
                <a:cubicBezTo>
                  <a:pt x="773" y="669"/>
                  <a:pt x="773" y="669"/>
                  <a:pt x="773" y="669"/>
                </a:cubicBezTo>
                <a:cubicBezTo>
                  <a:pt x="703" y="667"/>
                  <a:pt x="703" y="667"/>
                  <a:pt x="703" y="667"/>
                </a:cubicBezTo>
                <a:cubicBezTo>
                  <a:pt x="617" y="581"/>
                  <a:pt x="617" y="581"/>
                  <a:pt x="617" y="581"/>
                </a:cubicBezTo>
                <a:cubicBezTo>
                  <a:pt x="582" y="580"/>
                  <a:pt x="582" y="580"/>
                  <a:pt x="582" y="580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75" name="Freeform 1032"/>
          <p:cNvSpPr>
            <a:spLocks/>
          </p:cNvSpPr>
          <p:nvPr/>
        </p:nvSpPr>
        <p:spPr bwMode="auto">
          <a:xfrm>
            <a:off x="-5988867" y="430213"/>
            <a:ext cx="5976938" cy="4191000"/>
          </a:xfrm>
          <a:custGeom>
            <a:avLst/>
            <a:gdLst>
              <a:gd name="T0" fmla="*/ 3 w 1442"/>
              <a:gd name="T1" fmla="*/ 0 h 1011"/>
              <a:gd name="T2" fmla="*/ 0 w 1442"/>
              <a:gd name="T3" fmla="*/ 3 h 1011"/>
              <a:gd name="T4" fmla="*/ 0 w 1442"/>
              <a:gd name="T5" fmla="*/ 3 h 1011"/>
              <a:gd name="T6" fmla="*/ 576 w 1442"/>
              <a:gd name="T7" fmla="*/ 579 h 1011"/>
              <a:gd name="T8" fmla="*/ 611 w 1442"/>
              <a:gd name="T9" fmla="*/ 580 h 1011"/>
              <a:gd name="T10" fmla="*/ 697 w 1442"/>
              <a:gd name="T11" fmla="*/ 666 h 1011"/>
              <a:gd name="T12" fmla="*/ 770 w 1442"/>
              <a:gd name="T13" fmla="*/ 665 h 1011"/>
              <a:gd name="T14" fmla="*/ 825 w 1442"/>
              <a:gd name="T15" fmla="*/ 721 h 1011"/>
              <a:gd name="T16" fmla="*/ 877 w 1442"/>
              <a:gd name="T17" fmla="*/ 722 h 1011"/>
              <a:gd name="T18" fmla="*/ 964 w 1442"/>
              <a:gd name="T19" fmla="*/ 809 h 1011"/>
              <a:gd name="T20" fmla="*/ 1076 w 1442"/>
              <a:gd name="T21" fmla="*/ 807 h 1011"/>
              <a:gd name="T22" fmla="*/ 1208 w 1442"/>
              <a:gd name="T23" fmla="*/ 939 h 1011"/>
              <a:gd name="T24" fmla="*/ 1271 w 1442"/>
              <a:gd name="T25" fmla="*/ 940 h 1011"/>
              <a:gd name="T26" fmla="*/ 1295 w 1442"/>
              <a:gd name="T27" fmla="*/ 964 h 1011"/>
              <a:gd name="T28" fmla="*/ 1390 w 1442"/>
              <a:gd name="T29" fmla="*/ 963 h 1011"/>
              <a:gd name="T30" fmla="*/ 1438 w 1442"/>
              <a:gd name="T31" fmla="*/ 1011 h 1011"/>
              <a:gd name="T32" fmla="*/ 1442 w 1442"/>
              <a:gd name="T33" fmla="*/ 1009 h 1011"/>
              <a:gd name="T34" fmla="*/ 1392 w 1442"/>
              <a:gd name="T35" fmla="*/ 959 h 1011"/>
              <a:gd name="T36" fmla="*/ 1297 w 1442"/>
              <a:gd name="T37" fmla="*/ 960 h 1011"/>
              <a:gd name="T38" fmla="*/ 1273 w 1442"/>
              <a:gd name="T39" fmla="*/ 936 h 1011"/>
              <a:gd name="T40" fmla="*/ 1209 w 1442"/>
              <a:gd name="T41" fmla="*/ 935 h 1011"/>
              <a:gd name="T42" fmla="*/ 1078 w 1442"/>
              <a:gd name="T43" fmla="*/ 803 h 1011"/>
              <a:gd name="T44" fmla="*/ 966 w 1442"/>
              <a:gd name="T45" fmla="*/ 805 h 1011"/>
              <a:gd name="T46" fmla="*/ 879 w 1442"/>
              <a:gd name="T47" fmla="*/ 718 h 1011"/>
              <a:gd name="T48" fmla="*/ 827 w 1442"/>
              <a:gd name="T49" fmla="*/ 717 h 1011"/>
              <a:gd name="T50" fmla="*/ 772 w 1442"/>
              <a:gd name="T51" fmla="*/ 661 h 1011"/>
              <a:gd name="T52" fmla="*/ 699 w 1442"/>
              <a:gd name="T53" fmla="*/ 662 h 1011"/>
              <a:gd name="T54" fmla="*/ 613 w 1442"/>
              <a:gd name="T55" fmla="*/ 576 h 1011"/>
              <a:gd name="T56" fmla="*/ 578 w 1442"/>
              <a:gd name="T57" fmla="*/ 575 h 1011"/>
              <a:gd name="T58" fmla="*/ 3 w 1442"/>
              <a:gd name="T59" fmla="*/ 0 h 10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42" h="1011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576" y="579"/>
                  <a:pt x="576" y="579"/>
                  <a:pt x="576" y="579"/>
                </a:cubicBezTo>
                <a:cubicBezTo>
                  <a:pt x="611" y="580"/>
                  <a:pt x="611" y="580"/>
                  <a:pt x="611" y="580"/>
                </a:cubicBezTo>
                <a:cubicBezTo>
                  <a:pt x="697" y="666"/>
                  <a:pt x="697" y="666"/>
                  <a:pt x="697" y="666"/>
                </a:cubicBezTo>
                <a:cubicBezTo>
                  <a:pt x="770" y="665"/>
                  <a:pt x="770" y="665"/>
                  <a:pt x="770" y="665"/>
                </a:cubicBezTo>
                <a:cubicBezTo>
                  <a:pt x="825" y="721"/>
                  <a:pt x="825" y="721"/>
                  <a:pt x="825" y="721"/>
                </a:cubicBezTo>
                <a:cubicBezTo>
                  <a:pt x="877" y="722"/>
                  <a:pt x="877" y="722"/>
                  <a:pt x="877" y="722"/>
                </a:cubicBezTo>
                <a:cubicBezTo>
                  <a:pt x="964" y="809"/>
                  <a:pt x="964" y="809"/>
                  <a:pt x="964" y="809"/>
                </a:cubicBezTo>
                <a:cubicBezTo>
                  <a:pt x="1076" y="807"/>
                  <a:pt x="1076" y="807"/>
                  <a:pt x="1076" y="807"/>
                </a:cubicBezTo>
                <a:cubicBezTo>
                  <a:pt x="1208" y="939"/>
                  <a:pt x="1208" y="939"/>
                  <a:pt x="1208" y="939"/>
                </a:cubicBezTo>
                <a:cubicBezTo>
                  <a:pt x="1271" y="940"/>
                  <a:pt x="1271" y="940"/>
                  <a:pt x="1271" y="940"/>
                </a:cubicBezTo>
                <a:cubicBezTo>
                  <a:pt x="1295" y="964"/>
                  <a:pt x="1295" y="964"/>
                  <a:pt x="1295" y="964"/>
                </a:cubicBezTo>
                <a:cubicBezTo>
                  <a:pt x="1390" y="963"/>
                  <a:pt x="1390" y="963"/>
                  <a:pt x="1390" y="963"/>
                </a:cubicBezTo>
                <a:cubicBezTo>
                  <a:pt x="1438" y="1011"/>
                  <a:pt x="1438" y="1011"/>
                  <a:pt x="1438" y="1011"/>
                </a:cubicBezTo>
                <a:cubicBezTo>
                  <a:pt x="1439" y="1011"/>
                  <a:pt x="1441" y="1010"/>
                  <a:pt x="1442" y="1009"/>
                </a:cubicBezTo>
                <a:cubicBezTo>
                  <a:pt x="1392" y="959"/>
                  <a:pt x="1392" y="959"/>
                  <a:pt x="1392" y="959"/>
                </a:cubicBezTo>
                <a:cubicBezTo>
                  <a:pt x="1297" y="960"/>
                  <a:pt x="1297" y="960"/>
                  <a:pt x="1297" y="960"/>
                </a:cubicBezTo>
                <a:cubicBezTo>
                  <a:pt x="1273" y="936"/>
                  <a:pt x="1273" y="936"/>
                  <a:pt x="1273" y="936"/>
                </a:cubicBezTo>
                <a:cubicBezTo>
                  <a:pt x="1209" y="935"/>
                  <a:pt x="1209" y="935"/>
                  <a:pt x="1209" y="935"/>
                </a:cubicBezTo>
                <a:cubicBezTo>
                  <a:pt x="1078" y="803"/>
                  <a:pt x="1078" y="803"/>
                  <a:pt x="1078" y="803"/>
                </a:cubicBezTo>
                <a:cubicBezTo>
                  <a:pt x="966" y="805"/>
                  <a:pt x="966" y="805"/>
                  <a:pt x="966" y="805"/>
                </a:cubicBezTo>
                <a:cubicBezTo>
                  <a:pt x="879" y="718"/>
                  <a:pt x="879" y="718"/>
                  <a:pt x="879" y="718"/>
                </a:cubicBezTo>
                <a:cubicBezTo>
                  <a:pt x="827" y="717"/>
                  <a:pt x="827" y="717"/>
                  <a:pt x="827" y="717"/>
                </a:cubicBezTo>
                <a:cubicBezTo>
                  <a:pt x="772" y="661"/>
                  <a:pt x="772" y="661"/>
                  <a:pt x="772" y="661"/>
                </a:cubicBezTo>
                <a:cubicBezTo>
                  <a:pt x="699" y="662"/>
                  <a:pt x="699" y="662"/>
                  <a:pt x="699" y="662"/>
                </a:cubicBezTo>
                <a:cubicBezTo>
                  <a:pt x="613" y="576"/>
                  <a:pt x="613" y="576"/>
                  <a:pt x="613" y="576"/>
                </a:cubicBezTo>
                <a:cubicBezTo>
                  <a:pt x="578" y="575"/>
                  <a:pt x="578" y="575"/>
                  <a:pt x="578" y="57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76" name="Freeform 1033"/>
          <p:cNvSpPr>
            <a:spLocks/>
          </p:cNvSpPr>
          <p:nvPr/>
        </p:nvSpPr>
        <p:spPr bwMode="auto">
          <a:xfrm>
            <a:off x="-32567" y="123825"/>
            <a:ext cx="1309688" cy="1944688"/>
          </a:xfrm>
          <a:custGeom>
            <a:avLst/>
            <a:gdLst>
              <a:gd name="T0" fmla="*/ 2 w 316"/>
              <a:gd name="T1" fmla="*/ 0 h 469"/>
              <a:gd name="T2" fmla="*/ 0 w 316"/>
              <a:gd name="T3" fmla="*/ 2 h 469"/>
              <a:gd name="T4" fmla="*/ 0 w 316"/>
              <a:gd name="T5" fmla="*/ 71 h 469"/>
              <a:gd name="T6" fmla="*/ 233 w 316"/>
              <a:gd name="T7" fmla="*/ 305 h 469"/>
              <a:gd name="T8" fmla="*/ 232 w 316"/>
              <a:gd name="T9" fmla="*/ 389 h 469"/>
              <a:gd name="T10" fmla="*/ 313 w 316"/>
              <a:gd name="T11" fmla="*/ 469 h 469"/>
              <a:gd name="T12" fmla="*/ 316 w 316"/>
              <a:gd name="T13" fmla="*/ 467 h 469"/>
              <a:gd name="T14" fmla="*/ 236 w 316"/>
              <a:gd name="T15" fmla="*/ 387 h 469"/>
              <a:gd name="T16" fmla="*/ 237 w 316"/>
              <a:gd name="T17" fmla="*/ 303 h 469"/>
              <a:gd name="T18" fmla="*/ 4 w 316"/>
              <a:gd name="T19" fmla="*/ 69 h 469"/>
              <a:gd name="T20" fmla="*/ 4 w 316"/>
              <a:gd name="T21" fmla="*/ 3 h 469"/>
              <a:gd name="T22" fmla="*/ 5 w 316"/>
              <a:gd name="T23" fmla="*/ 3 h 469"/>
              <a:gd name="T24" fmla="*/ 2 w 316"/>
              <a:gd name="T25" fmla="*/ 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16" h="469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71"/>
                  <a:pt x="0" y="71"/>
                  <a:pt x="0" y="71"/>
                </a:cubicBezTo>
                <a:cubicBezTo>
                  <a:pt x="233" y="305"/>
                  <a:pt x="233" y="305"/>
                  <a:pt x="233" y="305"/>
                </a:cubicBezTo>
                <a:cubicBezTo>
                  <a:pt x="232" y="389"/>
                  <a:pt x="232" y="389"/>
                  <a:pt x="232" y="389"/>
                </a:cubicBezTo>
                <a:cubicBezTo>
                  <a:pt x="313" y="469"/>
                  <a:pt x="313" y="469"/>
                  <a:pt x="313" y="469"/>
                </a:cubicBezTo>
                <a:cubicBezTo>
                  <a:pt x="314" y="468"/>
                  <a:pt x="315" y="467"/>
                  <a:pt x="316" y="467"/>
                </a:cubicBezTo>
                <a:cubicBezTo>
                  <a:pt x="236" y="387"/>
                  <a:pt x="236" y="387"/>
                  <a:pt x="236" y="387"/>
                </a:cubicBezTo>
                <a:cubicBezTo>
                  <a:pt x="237" y="303"/>
                  <a:pt x="237" y="303"/>
                  <a:pt x="237" y="303"/>
                </a:cubicBezTo>
                <a:cubicBezTo>
                  <a:pt x="4" y="69"/>
                  <a:pt x="4" y="69"/>
                  <a:pt x="4" y="69"/>
                </a:cubicBezTo>
                <a:cubicBezTo>
                  <a:pt x="4" y="3"/>
                  <a:pt x="4" y="3"/>
                  <a:pt x="4" y="3"/>
                </a:cubicBezTo>
                <a:cubicBezTo>
                  <a:pt x="5" y="3"/>
                  <a:pt x="5" y="3"/>
                  <a:pt x="5" y="3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77" name="Freeform 1034"/>
          <p:cNvSpPr>
            <a:spLocks noEditPoints="1"/>
          </p:cNvSpPr>
          <p:nvPr/>
        </p:nvSpPr>
        <p:spPr bwMode="auto">
          <a:xfrm>
            <a:off x="1135833" y="-4473575"/>
            <a:ext cx="2027238" cy="4240213"/>
          </a:xfrm>
          <a:custGeom>
            <a:avLst/>
            <a:gdLst>
              <a:gd name="T0" fmla="*/ 481 w 489"/>
              <a:gd name="T1" fmla="*/ 879 h 1023"/>
              <a:gd name="T2" fmla="*/ 481 w 489"/>
              <a:gd name="T3" fmla="*/ 919 h 1023"/>
              <a:gd name="T4" fmla="*/ 400 w 489"/>
              <a:gd name="T5" fmla="*/ 1000 h 1023"/>
              <a:gd name="T6" fmla="*/ 401 w 489"/>
              <a:gd name="T7" fmla="*/ 1019 h 1023"/>
              <a:gd name="T8" fmla="*/ 401 w 489"/>
              <a:gd name="T9" fmla="*/ 1023 h 1023"/>
              <a:gd name="T10" fmla="*/ 405 w 489"/>
              <a:gd name="T11" fmla="*/ 1023 h 1023"/>
              <a:gd name="T12" fmla="*/ 405 w 489"/>
              <a:gd name="T13" fmla="*/ 1017 h 1023"/>
              <a:gd name="T14" fmla="*/ 404 w 489"/>
              <a:gd name="T15" fmla="*/ 1001 h 1023"/>
              <a:gd name="T16" fmla="*/ 485 w 489"/>
              <a:gd name="T17" fmla="*/ 921 h 1023"/>
              <a:gd name="T18" fmla="*/ 485 w 489"/>
              <a:gd name="T19" fmla="*/ 880 h 1023"/>
              <a:gd name="T20" fmla="*/ 485 w 489"/>
              <a:gd name="T21" fmla="*/ 880 h 1023"/>
              <a:gd name="T22" fmla="*/ 485 w 489"/>
              <a:gd name="T23" fmla="*/ 880 h 1023"/>
              <a:gd name="T24" fmla="*/ 481 w 489"/>
              <a:gd name="T25" fmla="*/ 879 h 1023"/>
              <a:gd name="T26" fmla="*/ 3 w 489"/>
              <a:gd name="T27" fmla="*/ 0 h 1023"/>
              <a:gd name="T28" fmla="*/ 0 w 489"/>
              <a:gd name="T29" fmla="*/ 3 h 1023"/>
              <a:gd name="T30" fmla="*/ 0 w 489"/>
              <a:gd name="T31" fmla="*/ 3 h 1023"/>
              <a:gd name="T32" fmla="*/ 485 w 489"/>
              <a:gd name="T33" fmla="*/ 488 h 1023"/>
              <a:gd name="T34" fmla="*/ 482 w 489"/>
              <a:gd name="T35" fmla="*/ 839 h 1023"/>
              <a:gd name="T36" fmla="*/ 485 w 489"/>
              <a:gd name="T37" fmla="*/ 838 h 1023"/>
              <a:gd name="T38" fmla="*/ 485 w 489"/>
              <a:gd name="T39" fmla="*/ 838 h 1023"/>
              <a:gd name="T40" fmla="*/ 486 w 489"/>
              <a:gd name="T41" fmla="*/ 838 h 1023"/>
              <a:gd name="T42" fmla="*/ 489 w 489"/>
              <a:gd name="T43" fmla="*/ 486 h 1023"/>
              <a:gd name="T44" fmla="*/ 3 w 489"/>
              <a:gd name="T45" fmla="*/ 0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89" h="1023">
                <a:moveTo>
                  <a:pt x="481" y="879"/>
                </a:moveTo>
                <a:cubicBezTo>
                  <a:pt x="481" y="919"/>
                  <a:pt x="481" y="919"/>
                  <a:pt x="481" y="919"/>
                </a:cubicBezTo>
                <a:cubicBezTo>
                  <a:pt x="400" y="1000"/>
                  <a:pt x="400" y="1000"/>
                  <a:pt x="400" y="1000"/>
                </a:cubicBezTo>
                <a:cubicBezTo>
                  <a:pt x="401" y="1019"/>
                  <a:pt x="401" y="1019"/>
                  <a:pt x="401" y="1019"/>
                </a:cubicBezTo>
                <a:cubicBezTo>
                  <a:pt x="401" y="1023"/>
                  <a:pt x="401" y="1023"/>
                  <a:pt x="401" y="1023"/>
                </a:cubicBezTo>
                <a:cubicBezTo>
                  <a:pt x="405" y="1023"/>
                  <a:pt x="405" y="1023"/>
                  <a:pt x="405" y="1023"/>
                </a:cubicBezTo>
                <a:cubicBezTo>
                  <a:pt x="405" y="1017"/>
                  <a:pt x="405" y="1017"/>
                  <a:pt x="405" y="1017"/>
                </a:cubicBezTo>
                <a:cubicBezTo>
                  <a:pt x="404" y="1001"/>
                  <a:pt x="404" y="1001"/>
                  <a:pt x="404" y="1001"/>
                </a:cubicBezTo>
                <a:cubicBezTo>
                  <a:pt x="485" y="921"/>
                  <a:pt x="485" y="921"/>
                  <a:pt x="485" y="921"/>
                </a:cubicBezTo>
                <a:cubicBezTo>
                  <a:pt x="485" y="880"/>
                  <a:pt x="485" y="880"/>
                  <a:pt x="485" y="880"/>
                </a:cubicBezTo>
                <a:cubicBezTo>
                  <a:pt x="485" y="880"/>
                  <a:pt x="485" y="880"/>
                  <a:pt x="485" y="880"/>
                </a:cubicBezTo>
                <a:cubicBezTo>
                  <a:pt x="485" y="880"/>
                  <a:pt x="485" y="880"/>
                  <a:pt x="485" y="880"/>
                </a:cubicBezTo>
                <a:cubicBezTo>
                  <a:pt x="483" y="880"/>
                  <a:pt x="482" y="880"/>
                  <a:pt x="481" y="879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485" y="488"/>
                  <a:pt x="485" y="488"/>
                  <a:pt x="485" y="488"/>
                </a:cubicBezTo>
                <a:cubicBezTo>
                  <a:pt x="482" y="839"/>
                  <a:pt x="482" y="839"/>
                  <a:pt x="482" y="839"/>
                </a:cubicBezTo>
                <a:cubicBezTo>
                  <a:pt x="483" y="838"/>
                  <a:pt x="484" y="838"/>
                  <a:pt x="485" y="838"/>
                </a:cubicBezTo>
                <a:cubicBezTo>
                  <a:pt x="485" y="838"/>
                  <a:pt x="485" y="838"/>
                  <a:pt x="485" y="838"/>
                </a:cubicBezTo>
                <a:cubicBezTo>
                  <a:pt x="485" y="838"/>
                  <a:pt x="485" y="838"/>
                  <a:pt x="486" y="838"/>
                </a:cubicBezTo>
                <a:cubicBezTo>
                  <a:pt x="489" y="486"/>
                  <a:pt x="489" y="486"/>
                  <a:pt x="489" y="486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78" name="Freeform 1035"/>
          <p:cNvSpPr>
            <a:spLocks/>
          </p:cNvSpPr>
          <p:nvPr/>
        </p:nvSpPr>
        <p:spPr bwMode="auto">
          <a:xfrm>
            <a:off x="978670" y="-4324350"/>
            <a:ext cx="2130425" cy="4618038"/>
          </a:xfrm>
          <a:custGeom>
            <a:avLst/>
            <a:gdLst>
              <a:gd name="T0" fmla="*/ 8 w 1342"/>
              <a:gd name="T1" fmla="*/ 0 h 2909"/>
              <a:gd name="T2" fmla="*/ 0 w 1342"/>
              <a:gd name="T3" fmla="*/ 7 h 2909"/>
              <a:gd name="T4" fmla="*/ 1203 w 1342"/>
              <a:gd name="T5" fmla="*/ 1211 h 2909"/>
              <a:gd name="T6" fmla="*/ 1201 w 1342"/>
              <a:gd name="T7" fmla="*/ 2311 h 2909"/>
              <a:gd name="T8" fmla="*/ 932 w 1342"/>
              <a:gd name="T9" fmla="*/ 2580 h 2909"/>
              <a:gd name="T10" fmla="*/ 927 w 1342"/>
              <a:gd name="T11" fmla="*/ 2629 h 2909"/>
              <a:gd name="T12" fmla="*/ 1209 w 1342"/>
              <a:gd name="T13" fmla="*/ 2909 h 2909"/>
              <a:gd name="T14" fmla="*/ 1279 w 1342"/>
              <a:gd name="T15" fmla="*/ 2909 h 2909"/>
              <a:gd name="T16" fmla="*/ 1342 w 1342"/>
              <a:gd name="T17" fmla="*/ 2909 h 2909"/>
              <a:gd name="T18" fmla="*/ 1342 w 1342"/>
              <a:gd name="T19" fmla="*/ 2898 h 2909"/>
              <a:gd name="T20" fmla="*/ 1279 w 1342"/>
              <a:gd name="T21" fmla="*/ 2898 h 2909"/>
              <a:gd name="T22" fmla="*/ 1211 w 1342"/>
              <a:gd name="T23" fmla="*/ 2898 h 2909"/>
              <a:gd name="T24" fmla="*/ 937 w 1342"/>
              <a:gd name="T25" fmla="*/ 2624 h 2909"/>
              <a:gd name="T26" fmla="*/ 942 w 1342"/>
              <a:gd name="T27" fmla="*/ 2585 h 2909"/>
              <a:gd name="T28" fmla="*/ 1211 w 1342"/>
              <a:gd name="T29" fmla="*/ 2313 h 2909"/>
              <a:gd name="T30" fmla="*/ 1214 w 1342"/>
              <a:gd name="T31" fmla="*/ 1206 h 2909"/>
              <a:gd name="T32" fmla="*/ 8 w 1342"/>
              <a:gd name="T33" fmla="*/ 0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2" h="2909">
                <a:moveTo>
                  <a:pt x="8" y="0"/>
                </a:moveTo>
                <a:lnTo>
                  <a:pt x="0" y="7"/>
                </a:lnTo>
                <a:lnTo>
                  <a:pt x="1203" y="1211"/>
                </a:lnTo>
                <a:lnTo>
                  <a:pt x="1201" y="2311"/>
                </a:lnTo>
                <a:lnTo>
                  <a:pt x="932" y="2580"/>
                </a:lnTo>
                <a:lnTo>
                  <a:pt x="927" y="2629"/>
                </a:lnTo>
                <a:lnTo>
                  <a:pt x="1209" y="2909"/>
                </a:lnTo>
                <a:lnTo>
                  <a:pt x="1279" y="2909"/>
                </a:lnTo>
                <a:lnTo>
                  <a:pt x="1342" y="2909"/>
                </a:lnTo>
                <a:lnTo>
                  <a:pt x="1342" y="2898"/>
                </a:lnTo>
                <a:lnTo>
                  <a:pt x="1279" y="2898"/>
                </a:lnTo>
                <a:lnTo>
                  <a:pt x="1211" y="2898"/>
                </a:lnTo>
                <a:lnTo>
                  <a:pt x="937" y="2624"/>
                </a:lnTo>
                <a:lnTo>
                  <a:pt x="942" y="2585"/>
                </a:lnTo>
                <a:lnTo>
                  <a:pt x="1211" y="2313"/>
                </a:lnTo>
                <a:lnTo>
                  <a:pt x="1214" y="120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79" name="Freeform 1036"/>
          <p:cNvSpPr>
            <a:spLocks/>
          </p:cNvSpPr>
          <p:nvPr/>
        </p:nvSpPr>
        <p:spPr bwMode="auto">
          <a:xfrm>
            <a:off x="978670" y="-4324350"/>
            <a:ext cx="2130425" cy="4618038"/>
          </a:xfrm>
          <a:custGeom>
            <a:avLst/>
            <a:gdLst>
              <a:gd name="T0" fmla="*/ 8 w 1342"/>
              <a:gd name="T1" fmla="*/ 0 h 2909"/>
              <a:gd name="T2" fmla="*/ 0 w 1342"/>
              <a:gd name="T3" fmla="*/ 7 h 2909"/>
              <a:gd name="T4" fmla="*/ 1203 w 1342"/>
              <a:gd name="T5" fmla="*/ 1211 h 2909"/>
              <a:gd name="T6" fmla="*/ 1201 w 1342"/>
              <a:gd name="T7" fmla="*/ 2311 h 2909"/>
              <a:gd name="T8" fmla="*/ 932 w 1342"/>
              <a:gd name="T9" fmla="*/ 2580 h 2909"/>
              <a:gd name="T10" fmla="*/ 927 w 1342"/>
              <a:gd name="T11" fmla="*/ 2629 h 2909"/>
              <a:gd name="T12" fmla="*/ 1209 w 1342"/>
              <a:gd name="T13" fmla="*/ 2909 h 2909"/>
              <a:gd name="T14" fmla="*/ 1279 w 1342"/>
              <a:gd name="T15" fmla="*/ 2909 h 2909"/>
              <a:gd name="T16" fmla="*/ 1342 w 1342"/>
              <a:gd name="T17" fmla="*/ 2909 h 2909"/>
              <a:gd name="T18" fmla="*/ 1342 w 1342"/>
              <a:gd name="T19" fmla="*/ 2898 h 2909"/>
              <a:gd name="T20" fmla="*/ 1279 w 1342"/>
              <a:gd name="T21" fmla="*/ 2898 h 2909"/>
              <a:gd name="T22" fmla="*/ 1211 w 1342"/>
              <a:gd name="T23" fmla="*/ 2898 h 2909"/>
              <a:gd name="T24" fmla="*/ 937 w 1342"/>
              <a:gd name="T25" fmla="*/ 2624 h 2909"/>
              <a:gd name="T26" fmla="*/ 942 w 1342"/>
              <a:gd name="T27" fmla="*/ 2585 h 2909"/>
              <a:gd name="T28" fmla="*/ 1211 w 1342"/>
              <a:gd name="T29" fmla="*/ 2313 h 2909"/>
              <a:gd name="T30" fmla="*/ 1214 w 1342"/>
              <a:gd name="T31" fmla="*/ 1206 h 2909"/>
              <a:gd name="T32" fmla="*/ 8 w 1342"/>
              <a:gd name="T33" fmla="*/ 0 h 2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42" h="2909">
                <a:moveTo>
                  <a:pt x="8" y="0"/>
                </a:moveTo>
                <a:lnTo>
                  <a:pt x="0" y="7"/>
                </a:lnTo>
                <a:lnTo>
                  <a:pt x="1203" y="1211"/>
                </a:lnTo>
                <a:lnTo>
                  <a:pt x="1201" y="2311"/>
                </a:lnTo>
                <a:lnTo>
                  <a:pt x="932" y="2580"/>
                </a:lnTo>
                <a:lnTo>
                  <a:pt x="927" y="2629"/>
                </a:lnTo>
                <a:lnTo>
                  <a:pt x="1209" y="2909"/>
                </a:lnTo>
                <a:lnTo>
                  <a:pt x="1279" y="2909"/>
                </a:lnTo>
                <a:lnTo>
                  <a:pt x="1342" y="2909"/>
                </a:lnTo>
                <a:lnTo>
                  <a:pt x="1342" y="2898"/>
                </a:lnTo>
                <a:lnTo>
                  <a:pt x="1279" y="2898"/>
                </a:lnTo>
                <a:lnTo>
                  <a:pt x="1211" y="2898"/>
                </a:lnTo>
                <a:lnTo>
                  <a:pt x="937" y="2624"/>
                </a:lnTo>
                <a:lnTo>
                  <a:pt x="942" y="2585"/>
                </a:lnTo>
                <a:lnTo>
                  <a:pt x="1211" y="2313"/>
                </a:lnTo>
                <a:lnTo>
                  <a:pt x="1214" y="1206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80" name="Freeform 1037"/>
          <p:cNvSpPr>
            <a:spLocks noEditPoints="1"/>
          </p:cNvSpPr>
          <p:nvPr/>
        </p:nvSpPr>
        <p:spPr bwMode="auto">
          <a:xfrm>
            <a:off x="924695" y="-4262437"/>
            <a:ext cx="2192338" cy="4911725"/>
          </a:xfrm>
          <a:custGeom>
            <a:avLst/>
            <a:gdLst>
              <a:gd name="T0" fmla="*/ 0 w 1381"/>
              <a:gd name="T1" fmla="*/ 8 h 3094"/>
              <a:gd name="T2" fmla="*/ 0 w 1381"/>
              <a:gd name="T3" fmla="*/ 8 h 3094"/>
              <a:gd name="T4" fmla="*/ 0 w 1381"/>
              <a:gd name="T5" fmla="*/ 8 h 3094"/>
              <a:gd name="T6" fmla="*/ 0 w 1381"/>
              <a:gd name="T7" fmla="*/ 8 h 3094"/>
              <a:gd name="T8" fmla="*/ 8 w 1381"/>
              <a:gd name="T9" fmla="*/ 0 h 3094"/>
              <a:gd name="T10" fmla="*/ 0 w 1381"/>
              <a:gd name="T11" fmla="*/ 8 h 3094"/>
              <a:gd name="T12" fmla="*/ 1185 w 1381"/>
              <a:gd name="T13" fmla="*/ 1193 h 3094"/>
              <a:gd name="T14" fmla="*/ 1180 w 1381"/>
              <a:gd name="T15" fmla="*/ 2254 h 3094"/>
              <a:gd name="T16" fmla="*/ 882 w 1381"/>
              <a:gd name="T17" fmla="*/ 2551 h 3094"/>
              <a:gd name="T18" fmla="*/ 890 w 1381"/>
              <a:gd name="T19" fmla="*/ 2611 h 3094"/>
              <a:gd name="T20" fmla="*/ 1355 w 1381"/>
              <a:gd name="T21" fmla="*/ 3076 h 3094"/>
              <a:gd name="T22" fmla="*/ 1373 w 1381"/>
              <a:gd name="T23" fmla="*/ 3094 h 3094"/>
              <a:gd name="T24" fmla="*/ 1381 w 1381"/>
              <a:gd name="T25" fmla="*/ 3087 h 3094"/>
              <a:gd name="T26" fmla="*/ 1360 w 1381"/>
              <a:gd name="T27" fmla="*/ 3068 h 3094"/>
              <a:gd name="T28" fmla="*/ 901 w 1381"/>
              <a:gd name="T29" fmla="*/ 2606 h 3094"/>
              <a:gd name="T30" fmla="*/ 895 w 1381"/>
              <a:gd name="T31" fmla="*/ 2554 h 3094"/>
              <a:gd name="T32" fmla="*/ 1190 w 1381"/>
              <a:gd name="T33" fmla="*/ 2256 h 3094"/>
              <a:gd name="T34" fmla="*/ 1196 w 1381"/>
              <a:gd name="T35" fmla="*/ 1188 h 3094"/>
              <a:gd name="T36" fmla="*/ 8 w 1381"/>
              <a:gd name="T37" fmla="*/ 0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3094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8" y="0"/>
                </a:moveTo>
                <a:lnTo>
                  <a:pt x="0" y="8"/>
                </a:lnTo>
                <a:lnTo>
                  <a:pt x="1185" y="1193"/>
                </a:lnTo>
                <a:lnTo>
                  <a:pt x="1180" y="2254"/>
                </a:lnTo>
                <a:lnTo>
                  <a:pt x="882" y="2551"/>
                </a:lnTo>
                <a:lnTo>
                  <a:pt x="890" y="2611"/>
                </a:lnTo>
                <a:lnTo>
                  <a:pt x="1355" y="3076"/>
                </a:lnTo>
                <a:lnTo>
                  <a:pt x="1373" y="3094"/>
                </a:lnTo>
                <a:lnTo>
                  <a:pt x="1381" y="3087"/>
                </a:lnTo>
                <a:lnTo>
                  <a:pt x="1360" y="3068"/>
                </a:lnTo>
                <a:lnTo>
                  <a:pt x="901" y="2606"/>
                </a:lnTo>
                <a:lnTo>
                  <a:pt x="895" y="2554"/>
                </a:lnTo>
                <a:lnTo>
                  <a:pt x="1190" y="2256"/>
                </a:lnTo>
                <a:lnTo>
                  <a:pt x="1196" y="1188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81" name="Freeform 1038"/>
          <p:cNvSpPr>
            <a:spLocks noEditPoints="1"/>
          </p:cNvSpPr>
          <p:nvPr/>
        </p:nvSpPr>
        <p:spPr bwMode="auto">
          <a:xfrm>
            <a:off x="924695" y="-4262437"/>
            <a:ext cx="2192338" cy="4911725"/>
          </a:xfrm>
          <a:custGeom>
            <a:avLst/>
            <a:gdLst>
              <a:gd name="T0" fmla="*/ 0 w 1381"/>
              <a:gd name="T1" fmla="*/ 8 h 3094"/>
              <a:gd name="T2" fmla="*/ 0 w 1381"/>
              <a:gd name="T3" fmla="*/ 8 h 3094"/>
              <a:gd name="T4" fmla="*/ 0 w 1381"/>
              <a:gd name="T5" fmla="*/ 8 h 3094"/>
              <a:gd name="T6" fmla="*/ 0 w 1381"/>
              <a:gd name="T7" fmla="*/ 8 h 3094"/>
              <a:gd name="T8" fmla="*/ 8 w 1381"/>
              <a:gd name="T9" fmla="*/ 0 h 3094"/>
              <a:gd name="T10" fmla="*/ 0 w 1381"/>
              <a:gd name="T11" fmla="*/ 8 h 3094"/>
              <a:gd name="T12" fmla="*/ 1185 w 1381"/>
              <a:gd name="T13" fmla="*/ 1193 h 3094"/>
              <a:gd name="T14" fmla="*/ 1180 w 1381"/>
              <a:gd name="T15" fmla="*/ 2254 h 3094"/>
              <a:gd name="T16" fmla="*/ 882 w 1381"/>
              <a:gd name="T17" fmla="*/ 2551 h 3094"/>
              <a:gd name="T18" fmla="*/ 890 w 1381"/>
              <a:gd name="T19" fmla="*/ 2611 h 3094"/>
              <a:gd name="T20" fmla="*/ 1355 w 1381"/>
              <a:gd name="T21" fmla="*/ 3076 h 3094"/>
              <a:gd name="T22" fmla="*/ 1373 w 1381"/>
              <a:gd name="T23" fmla="*/ 3094 h 3094"/>
              <a:gd name="T24" fmla="*/ 1381 w 1381"/>
              <a:gd name="T25" fmla="*/ 3087 h 3094"/>
              <a:gd name="T26" fmla="*/ 1360 w 1381"/>
              <a:gd name="T27" fmla="*/ 3068 h 3094"/>
              <a:gd name="T28" fmla="*/ 901 w 1381"/>
              <a:gd name="T29" fmla="*/ 2606 h 3094"/>
              <a:gd name="T30" fmla="*/ 895 w 1381"/>
              <a:gd name="T31" fmla="*/ 2554 h 3094"/>
              <a:gd name="T32" fmla="*/ 1190 w 1381"/>
              <a:gd name="T33" fmla="*/ 2256 h 3094"/>
              <a:gd name="T34" fmla="*/ 1196 w 1381"/>
              <a:gd name="T35" fmla="*/ 1188 h 3094"/>
              <a:gd name="T36" fmla="*/ 8 w 1381"/>
              <a:gd name="T37" fmla="*/ 0 h 3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81" h="3094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moveTo>
                  <a:pt x="8" y="0"/>
                </a:moveTo>
                <a:lnTo>
                  <a:pt x="0" y="8"/>
                </a:lnTo>
                <a:lnTo>
                  <a:pt x="1185" y="1193"/>
                </a:lnTo>
                <a:lnTo>
                  <a:pt x="1180" y="2254"/>
                </a:lnTo>
                <a:lnTo>
                  <a:pt x="882" y="2551"/>
                </a:lnTo>
                <a:lnTo>
                  <a:pt x="890" y="2611"/>
                </a:lnTo>
                <a:lnTo>
                  <a:pt x="1355" y="3076"/>
                </a:lnTo>
                <a:lnTo>
                  <a:pt x="1373" y="3094"/>
                </a:lnTo>
                <a:lnTo>
                  <a:pt x="1381" y="3087"/>
                </a:lnTo>
                <a:lnTo>
                  <a:pt x="1360" y="3068"/>
                </a:lnTo>
                <a:lnTo>
                  <a:pt x="901" y="2606"/>
                </a:lnTo>
                <a:lnTo>
                  <a:pt x="895" y="2554"/>
                </a:lnTo>
                <a:lnTo>
                  <a:pt x="1190" y="2256"/>
                </a:lnTo>
                <a:lnTo>
                  <a:pt x="1196" y="1188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82" name="Freeform 1039"/>
          <p:cNvSpPr>
            <a:spLocks/>
          </p:cNvSpPr>
          <p:nvPr/>
        </p:nvSpPr>
        <p:spPr bwMode="auto">
          <a:xfrm>
            <a:off x="878658" y="-4217987"/>
            <a:ext cx="1870075" cy="4457700"/>
          </a:xfrm>
          <a:custGeom>
            <a:avLst/>
            <a:gdLst>
              <a:gd name="T0" fmla="*/ 3 w 451"/>
              <a:gd name="T1" fmla="*/ 0 h 1075"/>
              <a:gd name="T2" fmla="*/ 0 w 451"/>
              <a:gd name="T3" fmla="*/ 3 h 1075"/>
              <a:gd name="T4" fmla="*/ 0 w 451"/>
              <a:gd name="T5" fmla="*/ 3 h 1075"/>
              <a:gd name="T6" fmla="*/ 447 w 451"/>
              <a:gd name="T7" fmla="*/ 450 h 1075"/>
              <a:gd name="T8" fmla="*/ 442 w 451"/>
              <a:gd name="T9" fmla="*/ 845 h 1075"/>
              <a:gd name="T10" fmla="*/ 318 w 451"/>
              <a:gd name="T11" fmla="*/ 969 h 1075"/>
              <a:gd name="T12" fmla="*/ 319 w 451"/>
              <a:gd name="T13" fmla="*/ 1001 h 1075"/>
              <a:gd name="T14" fmla="*/ 392 w 451"/>
              <a:gd name="T15" fmla="*/ 1075 h 1075"/>
              <a:gd name="T16" fmla="*/ 393 w 451"/>
              <a:gd name="T17" fmla="*/ 1074 h 1075"/>
              <a:gd name="T18" fmla="*/ 395 w 451"/>
              <a:gd name="T19" fmla="*/ 1072 h 1075"/>
              <a:gd name="T20" fmla="*/ 323 w 451"/>
              <a:gd name="T21" fmla="*/ 999 h 1075"/>
              <a:gd name="T22" fmla="*/ 322 w 451"/>
              <a:gd name="T23" fmla="*/ 971 h 1075"/>
              <a:gd name="T24" fmla="*/ 446 w 451"/>
              <a:gd name="T25" fmla="*/ 847 h 1075"/>
              <a:gd name="T26" fmla="*/ 451 w 451"/>
              <a:gd name="T27" fmla="*/ 449 h 1075"/>
              <a:gd name="T28" fmla="*/ 3 w 451"/>
              <a:gd name="T29" fmla="*/ 0 h 1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1" h="1075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447" y="450"/>
                  <a:pt x="447" y="450"/>
                  <a:pt x="447" y="450"/>
                </a:cubicBezTo>
                <a:cubicBezTo>
                  <a:pt x="442" y="845"/>
                  <a:pt x="442" y="845"/>
                  <a:pt x="442" y="845"/>
                </a:cubicBezTo>
                <a:cubicBezTo>
                  <a:pt x="318" y="969"/>
                  <a:pt x="318" y="969"/>
                  <a:pt x="318" y="969"/>
                </a:cubicBezTo>
                <a:cubicBezTo>
                  <a:pt x="319" y="1001"/>
                  <a:pt x="319" y="1001"/>
                  <a:pt x="319" y="1001"/>
                </a:cubicBezTo>
                <a:cubicBezTo>
                  <a:pt x="392" y="1075"/>
                  <a:pt x="392" y="1075"/>
                  <a:pt x="392" y="1075"/>
                </a:cubicBezTo>
                <a:cubicBezTo>
                  <a:pt x="393" y="1074"/>
                  <a:pt x="393" y="1074"/>
                  <a:pt x="393" y="1074"/>
                </a:cubicBezTo>
                <a:cubicBezTo>
                  <a:pt x="394" y="1073"/>
                  <a:pt x="395" y="1072"/>
                  <a:pt x="395" y="1072"/>
                </a:cubicBezTo>
                <a:cubicBezTo>
                  <a:pt x="323" y="999"/>
                  <a:pt x="323" y="999"/>
                  <a:pt x="323" y="999"/>
                </a:cubicBezTo>
                <a:cubicBezTo>
                  <a:pt x="322" y="971"/>
                  <a:pt x="322" y="971"/>
                  <a:pt x="322" y="971"/>
                </a:cubicBezTo>
                <a:cubicBezTo>
                  <a:pt x="446" y="847"/>
                  <a:pt x="446" y="847"/>
                  <a:pt x="446" y="847"/>
                </a:cubicBezTo>
                <a:cubicBezTo>
                  <a:pt x="451" y="449"/>
                  <a:pt x="451" y="449"/>
                  <a:pt x="451" y="449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83" name="Freeform 1040"/>
          <p:cNvSpPr>
            <a:spLocks/>
          </p:cNvSpPr>
          <p:nvPr/>
        </p:nvSpPr>
        <p:spPr bwMode="auto">
          <a:xfrm>
            <a:off x="821508" y="-4159250"/>
            <a:ext cx="1839913" cy="4702175"/>
          </a:xfrm>
          <a:custGeom>
            <a:avLst/>
            <a:gdLst>
              <a:gd name="T0" fmla="*/ 2 w 444"/>
              <a:gd name="T1" fmla="*/ 0 h 1134"/>
              <a:gd name="T2" fmla="*/ 0 w 444"/>
              <a:gd name="T3" fmla="*/ 3 h 1134"/>
              <a:gd name="T4" fmla="*/ 440 w 444"/>
              <a:gd name="T5" fmla="*/ 444 h 1134"/>
              <a:gd name="T6" fmla="*/ 438 w 444"/>
              <a:gd name="T7" fmla="*/ 827 h 1134"/>
              <a:gd name="T8" fmla="*/ 303 w 444"/>
              <a:gd name="T9" fmla="*/ 961 h 1134"/>
              <a:gd name="T10" fmla="*/ 301 w 444"/>
              <a:gd name="T11" fmla="*/ 1001 h 1134"/>
              <a:gd name="T12" fmla="*/ 435 w 444"/>
              <a:gd name="T13" fmla="*/ 1134 h 1134"/>
              <a:gd name="T14" fmla="*/ 436 w 444"/>
              <a:gd name="T15" fmla="*/ 1133 h 1134"/>
              <a:gd name="T16" fmla="*/ 438 w 444"/>
              <a:gd name="T17" fmla="*/ 1132 h 1134"/>
              <a:gd name="T18" fmla="*/ 305 w 444"/>
              <a:gd name="T19" fmla="*/ 999 h 1134"/>
              <a:gd name="T20" fmla="*/ 307 w 444"/>
              <a:gd name="T21" fmla="*/ 963 h 1134"/>
              <a:gd name="T22" fmla="*/ 442 w 444"/>
              <a:gd name="T23" fmla="*/ 828 h 1134"/>
              <a:gd name="T24" fmla="*/ 444 w 444"/>
              <a:gd name="T25" fmla="*/ 442 h 1134"/>
              <a:gd name="T26" fmla="*/ 2 w 444"/>
              <a:gd name="T27" fmla="*/ 0 h 1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44" h="1134"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440" y="444"/>
                  <a:pt x="440" y="444"/>
                  <a:pt x="440" y="444"/>
                </a:cubicBezTo>
                <a:cubicBezTo>
                  <a:pt x="438" y="827"/>
                  <a:pt x="438" y="827"/>
                  <a:pt x="438" y="827"/>
                </a:cubicBezTo>
                <a:cubicBezTo>
                  <a:pt x="303" y="961"/>
                  <a:pt x="303" y="961"/>
                  <a:pt x="303" y="961"/>
                </a:cubicBezTo>
                <a:cubicBezTo>
                  <a:pt x="301" y="1001"/>
                  <a:pt x="301" y="1001"/>
                  <a:pt x="301" y="1001"/>
                </a:cubicBezTo>
                <a:cubicBezTo>
                  <a:pt x="435" y="1134"/>
                  <a:pt x="435" y="1134"/>
                  <a:pt x="435" y="1134"/>
                </a:cubicBezTo>
                <a:cubicBezTo>
                  <a:pt x="435" y="1134"/>
                  <a:pt x="436" y="1134"/>
                  <a:pt x="436" y="1133"/>
                </a:cubicBezTo>
                <a:cubicBezTo>
                  <a:pt x="436" y="1133"/>
                  <a:pt x="437" y="1132"/>
                  <a:pt x="438" y="1132"/>
                </a:cubicBezTo>
                <a:cubicBezTo>
                  <a:pt x="305" y="999"/>
                  <a:pt x="305" y="999"/>
                  <a:pt x="305" y="999"/>
                </a:cubicBezTo>
                <a:cubicBezTo>
                  <a:pt x="307" y="963"/>
                  <a:pt x="307" y="963"/>
                  <a:pt x="307" y="963"/>
                </a:cubicBezTo>
                <a:cubicBezTo>
                  <a:pt x="442" y="828"/>
                  <a:pt x="442" y="828"/>
                  <a:pt x="442" y="828"/>
                </a:cubicBezTo>
                <a:cubicBezTo>
                  <a:pt x="444" y="442"/>
                  <a:pt x="444" y="442"/>
                  <a:pt x="444" y="442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84" name="Freeform 1041"/>
          <p:cNvSpPr>
            <a:spLocks/>
          </p:cNvSpPr>
          <p:nvPr/>
        </p:nvSpPr>
        <p:spPr bwMode="auto">
          <a:xfrm>
            <a:off x="770708" y="-4110037"/>
            <a:ext cx="1816100" cy="4216400"/>
          </a:xfrm>
          <a:custGeom>
            <a:avLst/>
            <a:gdLst>
              <a:gd name="T0" fmla="*/ 3 w 438"/>
              <a:gd name="T1" fmla="*/ 0 h 1017"/>
              <a:gd name="T2" fmla="*/ 0 w 438"/>
              <a:gd name="T3" fmla="*/ 3 h 1017"/>
              <a:gd name="T4" fmla="*/ 0 w 438"/>
              <a:gd name="T5" fmla="*/ 3 h 1017"/>
              <a:gd name="T6" fmla="*/ 434 w 438"/>
              <a:gd name="T7" fmla="*/ 436 h 1017"/>
              <a:gd name="T8" fmla="*/ 428 w 438"/>
              <a:gd name="T9" fmla="*/ 808 h 1017"/>
              <a:gd name="T10" fmla="*/ 284 w 438"/>
              <a:gd name="T11" fmla="*/ 952 h 1017"/>
              <a:gd name="T12" fmla="*/ 284 w 438"/>
              <a:gd name="T13" fmla="*/ 1017 h 1017"/>
              <a:gd name="T14" fmla="*/ 288 w 438"/>
              <a:gd name="T15" fmla="*/ 1016 h 1017"/>
              <a:gd name="T16" fmla="*/ 288 w 438"/>
              <a:gd name="T17" fmla="*/ 954 h 1017"/>
              <a:gd name="T18" fmla="*/ 432 w 438"/>
              <a:gd name="T19" fmla="*/ 809 h 1017"/>
              <a:gd name="T20" fmla="*/ 438 w 438"/>
              <a:gd name="T21" fmla="*/ 435 h 1017"/>
              <a:gd name="T22" fmla="*/ 3 w 438"/>
              <a:gd name="T23" fmla="*/ 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8" h="1017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434" y="436"/>
                  <a:pt x="434" y="436"/>
                  <a:pt x="434" y="436"/>
                </a:cubicBezTo>
                <a:cubicBezTo>
                  <a:pt x="428" y="808"/>
                  <a:pt x="428" y="808"/>
                  <a:pt x="428" y="808"/>
                </a:cubicBezTo>
                <a:cubicBezTo>
                  <a:pt x="284" y="952"/>
                  <a:pt x="284" y="952"/>
                  <a:pt x="284" y="952"/>
                </a:cubicBezTo>
                <a:cubicBezTo>
                  <a:pt x="284" y="1017"/>
                  <a:pt x="284" y="1017"/>
                  <a:pt x="284" y="1017"/>
                </a:cubicBezTo>
                <a:cubicBezTo>
                  <a:pt x="286" y="1017"/>
                  <a:pt x="287" y="1016"/>
                  <a:pt x="288" y="1016"/>
                </a:cubicBezTo>
                <a:cubicBezTo>
                  <a:pt x="288" y="954"/>
                  <a:pt x="288" y="954"/>
                  <a:pt x="288" y="954"/>
                </a:cubicBezTo>
                <a:cubicBezTo>
                  <a:pt x="432" y="809"/>
                  <a:pt x="432" y="809"/>
                  <a:pt x="432" y="809"/>
                </a:cubicBezTo>
                <a:cubicBezTo>
                  <a:pt x="438" y="435"/>
                  <a:pt x="438" y="435"/>
                  <a:pt x="438" y="43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85" name="Freeform 1042"/>
          <p:cNvSpPr>
            <a:spLocks/>
          </p:cNvSpPr>
          <p:nvPr/>
        </p:nvSpPr>
        <p:spPr bwMode="auto">
          <a:xfrm>
            <a:off x="713558" y="-4051300"/>
            <a:ext cx="1785938" cy="4594225"/>
          </a:xfrm>
          <a:custGeom>
            <a:avLst/>
            <a:gdLst>
              <a:gd name="T0" fmla="*/ 3 w 431"/>
              <a:gd name="T1" fmla="*/ 0 h 1108"/>
              <a:gd name="T2" fmla="*/ 0 w 431"/>
              <a:gd name="T3" fmla="*/ 3 h 1108"/>
              <a:gd name="T4" fmla="*/ 427 w 431"/>
              <a:gd name="T5" fmla="*/ 429 h 1108"/>
              <a:gd name="T6" fmla="*/ 424 w 431"/>
              <a:gd name="T7" fmla="*/ 790 h 1108"/>
              <a:gd name="T8" fmla="*/ 243 w 431"/>
              <a:gd name="T9" fmla="*/ 971 h 1108"/>
              <a:gd name="T10" fmla="*/ 242 w 431"/>
              <a:gd name="T11" fmla="*/ 1065 h 1108"/>
              <a:gd name="T12" fmla="*/ 285 w 431"/>
              <a:gd name="T13" fmla="*/ 1108 h 1108"/>
              <a:gd name="T14" fmla="*/ 371 w 431"/>
              <a:gd name="T15" fmla="*/ 1108 h 1108"/>
              <a:gd name="T16" fmla="*/ 371 w 431"/>
              <a:gd name="T17" fmla="*/ 1105 h 1108"/>
              <a:gd name="T18" fmla="*/ 371 w 431"/>
              <a:gd name="T19" fmla="*/ 1104 h 1108"/>
              <a:gd name="T20" fmla="*/ 287 w 431"/>
              <a:gd name="T21" fmla="*/ 1104 h 1108"/>
              <a:gd name="T22" fmla="*/ 246 w 431"/>
              <a:gd name="T23" fmla="*/ 1063 h 1108"/>
              <a:gd name="T24" fmla="*/ 247 w 431"/>
              <a:gd name="T25" fmla="*/ 972 h 1108"/>
              <a:gd name="T26" fmla="*/ 428 w 431"/>
              <a:gd name="T27" fmla="*/ 791 h 1108"/>
              <a:gd name="T28" fmla="*/ 431 w 431"/>
              <a:gd name="T29" fmla="*/ 428 h 1108"/>
              <a:gd name="T30" fmla="*/ 3 w 431"/>
              <a:gd name="T31" fmla="*/ 0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1" h="1108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27" y="429"/>
                  <a:pt x="427" y="429"/>
                  <a:pt x="427" y="429"/>
                </a:cubicBezTo>
                <a:cubicBezTo>
                  <a:pt x="424" y="790"/>
                  <a:pt x="424" y="790"/>
                  <a:pt x="424" y="790"/>
                </a:cubicBezTo>
                <a:cubicBezTo>
                  <a:pt x="243" y="971"/>
                  <a:pt x="243" y="971"/>
                  <a:pt x="243" y="971"/>
                </a:cubicBezTo>
                <a:cubicBezTo>
                  <a:pt x="242" y="1065"/>
                  <a:pt x="242" y="1065"/>
                  <a:pt x="242" y="1065"/>
                </a:cubicBezTo>
                <a:cubicBezTo>
                  <a:pt x="285" y="1108"/>
                  <a:pt x="285" y="1108"/>
                  <a:pt x="285" y="1108"/>
                </a:cubicBezTo>
                <a:cubicBezTo>
                  <a:pt x="371" y="1108"/>
                  <a:pt x="371" y="1108"/>
                  <a:pt x="371" y="1108"/>
                </a:cubicBezTo>
                <a:cubicBezTo>
                  <a:pt x="371" y="1107"/>
                  <a:pt x="371" y="1106"/>
                  <a:pt x="371" y="1105"/>
                </a:cubicBezTo>
                <a:cubicBezTo>
                  <a:pt x="371" y="1104"/>
                  <a:pt x="371" y="1104"/>
                  <a:pt x="371" y="1104"/>
                </a:cubicBezTo>
                <a:cubicBezTo>
                  <a:pt x="287" y="1104"/>
                  <a:pt x="287" y="1104"/>
                  <a:pt x="287" y="1104"/>
                </a:cubicBezTo>
                <a:cubicBezTo>
                  <a:pt x="246" y="1063"/>
                  <a:pt x="246" y="1063"/>
                  <a:pt x="246" y="1063"/>
                </a:cubicBezTo>
                <a:cubicBezTo>
                  <a:pt x="247" y="972"/>
                  <a:pt x="247" y="972"/>
                  <a:pt x="247" y="972"/>
                </a:cubicBezTo>
                <a:cubicBezTo>
                  <a:pt x="428" y="791"/>
                  <a:pt x="428" y="791"/>
                  <a:pt x="428" y="791"/>
                </a:cubicBezTo>
                <a:cubicBezTo>
                  <a:pt x="431" y="428"/>
                  <a:pt x="431" y="428"/>
                  <a:pt x="431" y="428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86" name="Freeform 1043"/>
          <p:cNvSpPr>
            <a:spLocks/>
          </p:cNvSpPr>
          <p:nvPr/>
        </p:nvSpPr>
        <p:spPr bwMode="auto">
          <a:xfrm>
            <a:off x="654820" y="-3994150"/>
            <a:ext cx="1816100" cy="4913313"/>
          </a:xfrm>
          <a:custGeom>
            <a:avLst/>
            <a:gdLst>
              <a:gd name="T0" fmla="*/ 8 w 1144"/>
              <a:gd name="T1" fmla="*/ 0 h 3095"/>
              <a:gd name="T2" fmla="*/ 0 w 1144"/>
              <a:gd name="T3" fmla="*/ 8 h 3095"/>
              <a:gd name="T4" fmla="*/ 1097 w 1144"/>
              <a:gd name="T5" fmla="*/ 1105 h 3095"/>
              <a:gd name="T6" fmla="*/ 1089 w 1144"/>
              <a:gd name="T7" fmla="*/ 2009 h 3095"/>
              <a:gd name="T8" fmla="*/ 611 w 1144"/>
              <a:gd name="T9" fmla="*/ 2484 h 3095"/>
              <a:gd name="T10" fmla="*/ 611 w 1144"/>
              <a:gd name="T11" fmla="*/ 2745 h 3095"/>
              <a:gd name="T12" fmla="*/ 752 w 1144"/>
              <a:gd name="T13" fmla="*/ 2886 h 3095"/>
              <a:gd name="T14" fmla="*/ 930 w 1144"/>
              <a:gd name="T15" fmla="*/ 2889 h 3095"/>
              <a:gd name="T16" fmla="*/ 1102 w 1144"/>
              <a:gd name="T17" fmla="*/ 3061 h 3095"/>
              <a:gd name="T18" fmla="*/ 1138 w 1144"/>
              <a:gd name="T19" fmla="*/ 3095 h 3095"/>
              <a:gd name="T20" fmla="*/ 1144 w 1144"/>
              <a:gd name="T21" fmla="*/ 3087 h 3095"/>
              <a:gd name="T22" fmla="*/ 1110 w 1144"/>
              <a:gd name="T23" fmla="*/ 3053 h 3095"/>
              <a:gd name="T24" fmla="*/ 935 w 1144"/>
              <a:gd name="T25" fmla="*/ 2878 h 3095"/>
              <a:gd name="T26" fmla="*/ 755 w 1144"/>
              <a:gd name="T27" fmla="*/ 2876 h 3095"/>
              <a:gd name="T28" fmla="*/ 621 w 1144"/>
              <a:gd name="T29" fmla="*/ 2740 h 3095"/>
              <a:gd name="T30" fmla="*/ 621 w 1144"/>
              <a:gd name="T31" fmla="*/ 2489 h 3095"/>
              <a:gd name="T32" fmla="*/ 1099 w 1144"/>
              <a:gd name="T33" fmla="*/ 2011 h 3095"/>
              <a:gd name="T34" fmla="*/ 1107 w 1144"/>
              <a:gd name="T35" fmla="*/ 1100 h 3095"/>
              <a:gd name="T36" fmla="*/ 8 w 1144"/>
              <a:gd name="T37" fmla="*/ 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4" h="3095">
                <a:moveTo>
                  <a:pt x="8" y="0"/>
                </a:moveTo>
                <a:lnTo>
                  <a:pt x="0" y="8"/>
                </a:lnTo>
                <a:lnTo>
                  <a:pt x="1097" y="1105"/>
                </a:lnTo>
                <a:lnTo>
                  <a:pt x="1089" y="2009"/>
                </a:lnTo>
                <a:lnTo>
                  <a:pt x="611" y="2484"/>
                </a:lnTo>
                <a:lnTo>
                  <a:pt x="611" y="2745"/>
                </a:lnTo>
                <a:lnTo>
                  <a:pt x="752" y="2886"/>
                </a:lnTo>
                <a:lnTo>
                  <a:pt x="930" y="2889"/>
                </a:lnTo>
                <a:lnTo>
                  <a:pt x="1102" y="3061"/>
                </a:lnTo>
                <a:lnTo>
                  <a:pt x="1138" y="3095"/>
                </a:lnTo>
                <a:lnTo>
                  <a:pt x="1144" y="3087"/>
                </a:lnTo>
                <a:lnTo>
                  <a:pt x="1110" y="3053"/>
                </a:lnTo>
                <a:lnTo>
                  <a:pt x="935" y="2878"/>
                </a:lnTo>
                <a:lnTo>
                  <a:pt x="755" y="2876"/>
                </a:lnTo>
                <a:lnTo>
                  <a:pt x="621" y="2740"/>
                </a:lnTo>
                <a:lnTo>
                  <a:pt x="621" y="2489"/>
                </a:lnTo>
                <a:lnTo>
                  <a:pt x="1099" y="2011"/>
                </a:lnTo>
                <a:lnTo>
                  <a:pt x="1107" y="110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87" name="Freeform 1044"/>
          <p:cNvSpPr>
            <a:spLocks/>
          </p:cNvSpPr>
          <p:nvPr/>
        </p:nvSpPr>
        <p:spPr bwMode="auto">
          <a:xfrm>
            <a:off x="654820" y="-3994150"/>
            <a:ext cx="1816100" cy="4913313"/>
          </a:xfrm>
          <a:custGeom>
            <a:avLst/>
            <a:gdLst>
              <a:gd name="T0" fmla="*/ 8 w 1144"/>
              <a:gd name="T1" fmla="*/ 0 h 3095"/>
              <a:gd name="T2" fmla="*/ 0 w 1144"/>
              <a:gd name="T3" fmla="*/ 8 h 3095"/>
              <a:gd name="T4" fmla="*/ 1097 w 1144"/>
              <a:gd name="T5" fmla="*/ 1105 h 3095"/>
              <a:gd name="T6" fmla="*/ 1089 w 1144"/>
              <a:gd name="T7" fmla="*/ 2009 h 3095"/>
              <a:gd name="T8" fmla="*/ 611 w 1144"/>
              <a:gd name="T9" fmla="*/ 2484 h 3095"/>
              <a:gd name="T10" fmla="*/ 611 w 1144"/>
              <a:gd name="T11" fmla="*/ 2745 h 3095"/>
              <a:gd name="T12" fmla="*/ 752 w 1144"/>
              <a:gd name="T13" fmla="*/ 2886 h 3095"/>
              <a:gd name="T14" fmla="*/ 930 w 1144"/>
              <a:gd name="T15" fmla="*/ 2889 h 3095"/>
              <a:gd name="T16" fmla="*/ 1102 w 1144"/>
              <a:gd name="T17" fmla="*/ 3061 h 3095"/>
              <a:gd name="T18" fmla="*/ 1138 w 1144"/>
              <a:gd name="T19" fmla="*/ 3095 h 3095"/>
              <a:gd name="T20" fmla="*/ 1144 w 1144"/>
              <a:gd name="T21" fmla="*/ 3087 h 3095"/>
              <a:gd name="T22" fmla="*/ 1110 w 1144"/>
              <a:gd name="T23" fmla="*/ 3053 h 3095"/>
              <a:gd name="T24" fmla="*/ 935 w 1144"/>
              <a:gd name="T25" fmla="*/ 2878 h 3095"/>
              <a:gd name="T26" fmla="*/ 755 w 1144"/>
              <a:gd name="T27" fmla="*/ 2876 h 3095"/>
              <a:gd name="T28" fmla="*/ 621 w 1144"/>
              <a:gd name="T29" fmla="*/ 2740 h 3095"/>
              <a:gd name="T30" fmla="*/ 621 w 1144"/>
              <a:gd name="T31" fmla="*/ 2489 h 3095"/>
              <a:gd name="T32" fmla="*/ 1099 w 1144"/>
              <a:gd name="T33" fmla="*/ 2011 h 3095"/>
              <a:gd name="T34" fmla="*/ 1107 w 1144"/>
              <a:gd name="T35" fmla="*/ 1100 h 3095"/>
              <a:gd name="T36" fmla="*/ 8 w 1144"/>
              <a:gd name="T37" fmla="*/ 0 h 3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44" h="3095">
                <a:moveTo>
                  <a:pt x="8" y="0"/>
                </a:moveTo>
                <a:lnTo>
                  <a:pt x="0" y="8"/>
                </a:lnTo>
                <a:lnTo>
                  <a:pt x="1097" y="1105"/>
                </a:lnTo>
                <a:lnTo>
                  <a:pt x="1089" y="2009"/>
                </a:lnTo>
                <a:lnTo>
                  <a:pt x="611" y="2484"/>
                </a:lnTo>
                <a:lnTo>
                  <a:pt x="611" y="2745"/>
                </a:lnTo>
                <a:lnTo>
                  <a:pt x="752" y="2886"/>
                </a:lnTo>
                <a:lnTo>
                  <a:pt x="930" y="2889"/>
                </a:lnTo>
                <a:lnTo>
                  <a:pt x="1102" y="3061"/>
                </a:lnTo>
                <a:lnTo>
                  <a:pt x="1138" y="3095"/>
                </a:lnTo>
                <a:lnTo>
                  <a:pt x="1144" y="3087"/>
                </a:lnTo>
                <a:lnTo>
                  <a:pt x="1110" y="3053"/>
                </a:lnTo>
                <a:lnTo>
                  <a:pt x="935" y="2878"/>
                </a:lnTo>
                <a:lnTo>
                  <a:pt x="755" y="2876"/>
                </a:lnTo>
                <a:lnTo>
                  <a:pt x="621" y="2740"/>
                </a:lnTo>
                <a:lnTo>
                  <a:pt x="621" y="2489"/>
                </a:lnTo>
                <a:lnTo>
                  <a:pt x="1099" y="2011"/>
                </a:lnTo>
                <a:lnTo>
                  <a:pt x="1107" y="1100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88" name="Freeform 1045"/>
          <p:cNvSpPr>
            <a:spLocks noEditPoints="1"/>
          </p:cNvSpPr>
          <p:nvPr/>
        </p:nvSpPr>
        <p:spPr bwMode="auto">
          <a:xfrm>
            <a:off x="559570" y="-3897312"/>
            <a:ext cx="1670050" cy="2362200"/>
          </a:xfrm>
          <a:custGeom>
            <a:avLst/>
            <a:gdLst>
              <a:gd name="T0" fmla="*/ 366 w 403"/>
              <a:gd name="T1" fmla="*/ 363 h 570"/>
              <a:gd name="T2" fmla="*/ 365 w 403"/>
              <a:gd name="T3" fmla="*/ 365 h 570"/>
              <a:gd name="T4" fmla="*/ 364 w 403"/>
              <a:gd name="T5" fmla="*/ 366 h 570"/>
              <a:gd name="T6" fmla="*/ 399 w 403"/>
              <a:gd name="T7" fmla="*/ 401 h 570"/>
              <a:gd name="T8" fmla="*/ 399 w 403"/>
              <a:gd name="T9" fmla="*/ 570 h 570"/>
              <a:gd name="T10" fmla="*/ 403 w 403"/>
              <a:gd name="T11" fmla="*/ 569 h 570"/>
              <a:gd name="T12" fmla="*/ 403 w 403"/>
              <a:gd name="T13" fmla="*/ 399 h 570"/>
              <a:gd name="T14" fmla="*/ 366 w 403"/>
              <a:gd name="T15" fmla="*/ 363 h 570"/>
              <a:gd name="T16" fmla="*/ 3 w 403"/>
              <a:gd name="T17" fmla="*/ 0 h 570"/>
              <a:gd name="T18" fmla="*/ 0 w 403"/>
              <a:gd name="T19" fmla="*/ 3 h 570"/>
              <a:gd name="T20" fmla="*/ 335 w 403"/>
              <a:gd name="T21" fmla="*/ 337 h 570"/>
              <a:gd name="T22" fmla="*/ 335 w 403"/>
              <a:gd name="T23" fmla="*/ 336 h 570"/>
              <a:gd name="T24" fmla="*/ 337 w 403"/>
              <a:gd name="T25" fmla="*/ 334 h 570"/>
              <a:gd name="T26" fmla="*/ 3 w 403"/>
              <a:gd name="T27" fmla="*/ 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3" h="570">
                <a:moveTo>
                  <a:pt x="366" y="363"/>
                </a:moveTo>
                <a:cubicBezTo>
                  <a:pt x="366" y="364"/>
                  <a:pt x="365" y="364"/>
                  <a:pt x="365" y="365"/>
                </a:cubicBezTo>
                <a:cubicBezTo>
                  <a:pt x="364" y="365"/>
                  <a:pt x="364" y="366"/>
                  <a:pt x="364" y="366"/>
                </a:cubicBezTo>
                <a:cubicBezTo>
                  <a:pt x="399" y="401"/>
                  <a:pt x="399" y="401"/>
                  <a:pt x="399" y="401"/>
                </a:cubicBezTo>
                <a:cubicBezTo>
                  <a:pt x="399" y="570"/>
                  <a:pt x="399" y="570"/>
                  <a:pt x="399" y="570"/>
                </a:cubicBezTo>
                <a:cubicBezTo>
                  <a:pt x="400" y="569"/>
                  <a:pt x="401" y="569"/>
                  <a:pt x="403" y="569"/>
                </a:cubicBezTo>
                <a:cubicBezTo>
                  <a:pt x="403" y="399"/>
                  <a:pt x="403" y="399"/>
                  <a:pt x="403" y="399"/>
                </a:cubicBezTo>
                <a:cubicBezTo>
                  <a:pt x="366" y="363"/>
                  <a:pt x="366" y="363"/>
                  <a:pt x="366" y="363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35" y="337"/>
                  <a:pt x="335" y="337"/>
                  <a:pt x="335" y="337"/>
                </a:cubicBezTo>
                <a:cubicBezTo>
                  <a:pt x="335" y="336"/>
                  <a:pt x="335" y="336"/>
                  <a:pt x="335" y="336"/>
                </a:cubicBezTo>
                <a:cubicBezTo>
                  <a:pt x="336" y="335"/>
                  <a:pt x="337" y="335"/>
                  <a:pt x="337" y="33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89" name="Freeform 1046"/>
          <p:cNvSpPr>
            <a:spLocks/>
          </p:cNvSpPr>
          <p:nvPr/>
        </p:nvSpPr>
        <p:spPr bwMode="auto">
          <a:xfrm>
            <a:off x="410345" y="-3748087"/>
            <a:ext cx="1716088" cy="4162425"/>
          </a:xfrm>
          <a:custGeom>
            <a:avLst/>
            <a:gdLst>
              <a:gd name="T0" fmla="*/ 2 w 414"/>
              <a:gd name="T1" fmla="*/ 0 h 1004"/>
              <a:gd name="T2" fmla="*/ 0 w 414"/>
              <a:gd name="T3" fmla="*/ 3 h 1004"/>
              <a:gd name="T4" fmla="*/ 406 w 414"/>
              <a:gd name="T5" fmla="*/ 410 h 1004"/>
              <a:gd name="T6" fmla="*/ 410 w 414"/>
              <a:gd name="T7" fmla="*/ 707 h 1004"/>
              <a:gd name="T8" fmla="*/ 204 w 414"/>
              <a:gd name="T9" fmla="*/ 913 h 1004"/>
              <a:gd name="T10" fmla="*/ 205 w 414"/>
              <a:gd name="T11" fmla="*/ 980 h 1004"/>
              <a:gd name="T12" fmla="*/ 184 w 414"/>
              <a:gd name="T13" fmla="*/ 1001 h 1004"/>
              <a:gd name="T14" fmla="*/ 187 w 414"/>
              <a:gd name="T15" fmla="*/ 1004 h 1004"/>
              <a:gd name="T16" fmla="*/ 209 w 414"/>
              <a:gd name="T17" fmla="*/ 982 h 1004"/>
              <a:gd name="T18" fmla="*/ 208 w 414"/>
              <a:gd name="T19" fmla="*/ 915 h 1004"/>
              <a:gd name="T20" fmla="*/ 414 w 414"/>
              <a:gd name="T21" fmla="*/ 709 h 1004"/>
              <a:gd name="T22" fmla="*/ 410 w 414"/>
              <a:gd name="T23" fmla="*/ 408 h 1004"/>
              <a:gd name="T24" fmla="*/ 2 w 414"/>
              <a:gd name="T25" fmla="*/ 0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4" h="1004"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406" y="410"/>
                  <a:pt x="406" y="410"/>
                  <a:pt x="406" y="410"/>
                </a:cubicBezTo>
                <a:cubicBezTo>
                  <a:pt x="410" y="707"/>
                  <a:pt x="410" y="707"/>
                  <a:pt x="410" y="707"/>
                </a:cubicBezTo>
                <a:cubicBezTo>
                  <a:pt x="204" y="913"/>
                  <a:pt x="204" y="913"/>
                  <a:pt x="204" y="913"/>
                </a:cubicBezTo>
                <a:cubicBezTo>
                  <a:pt x="205" y="980"/>
                  <a:pt x="205" y="980"/>
                  <a:pt x="205" y="980"/>
                </a:cubicBezTo>
                <a:cubicBezTo>
                  <a:pt x="184" y="1001"/>
                  <a:pt x="184" y="1001"/>
                  <a:pt x="184" y="1001"/>
                </a:cubicBezTo>
                <a:cubicBezTo>
                  <a:pt x="185" y="1002"/>
                  <a:pt x="186" y="1003"/>
                  <a:pt x="187" y="1004"/>
                </a:cubicBezTo>
                <a:cubicBezTo>
                  <a:pt x="209" y="982"/>
                  <a:pt x="209" y="982"/>
                  <a:pt x="209" y="982"/>
                </a:cubicBezTo>
                <a:cubicBezTo>
                  <a:pt x="208" y="915"/>
                  <a:pt x="208" y="915"/>
                  <a:pt x="208" y="915"/>
                </a:cubicBezTo>
                <a:cubicBezTo>
                  <a:pt x="414" y="709"/>
                  <a:pt x="414" y="709"/>
                  <a:pt x="414" y="709"/>
                </a:cubicBezTo>
                <a:cubicBezTo>
                  <a:pt x="410" y="408"/>
                  <a:pt x="410" y="408"/>
                  <a:pt x="410" y="408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90" name="Freeform 1047"/>
          <p:cNvSpPr>
            <a:spLocks/>
          </p:cNvSpPr>
          <p:nvPr/>
        </p:nvSpPr>
        <p:spPr bwMode="auto">
          <a:xfrm>
            <a:off x="373833" y="-3711575"/>
            <a:ext cx="1652588" cy="3698875"/>
          </a:xfrm>
          <a:custGeom>
            <a:avLst/>
            <a:gdLst>
              <a:gd name="T0" fmla="*/ 3 w 399"/>
              <a:gd name="T1" fmla="*/ 0 h 892"/>
              <a:gd name="T2" fmla="*/ 0 w 399"/>
              <a:gd name="T3" fmla="*/ 3 h 892"/>
              <a:gd name="T4" fmla="*/ 394 w 399"/>
              <a:gd name="T5" fmla="*/ 397 h 892"/>
              <a:gd name="T6" fmla="*/ 395 w 399"/>
              <a:gd name="T7" fmla="*/ 683 h 892"/>
              <a:gd name="T8" fmla="*/ 188 w 399"/>
              <a:gd name="T9" fmla="*/ 890 h 892"/>
              <a:gd name="T10" fmla="*/ 191 w 399"/>
              <a:gd name="T11" fmla="*/ 892 h 892"/>
              <a:gd name="T12" fmla="*/ 191 w 399"/>
              <a:gd name="T13" fmla="*/ 892 h 892"/>
              <a:gd name="T14" fmla="*/ 191 w 399"/>
              <a:gd name="T15" fmla="*/ 892 h 892"/>
              <a:gd name="T16" fmla="*/ 399 w 399"/>
              <a:gd name="T17" fmla="*/ 684 h 892"/>
              <a:gd name="T18" fmla="*/ 398 w 399"/>
              <a:gd name="T19" fmla="*/ 395 h 892"/>
              <a:gd name="T20" fmla="*/ 3 w 399"/>
              <a:gd name="T21" fmla="*/ 0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9" h="892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94" y="397"/>
                  <a:pt x="394" y="397"/>
                  <a:pt x="394" y="397"/>
                </a:cubicBezTo>
                <a:cubicBezTo>
                  <a:pt x="395" y="683"/>
                  <a:pt x="395" y="683"/>
                  <a:pt x="395" y="683"/>
                </a:cubicBezTo>
                <a:cubicBezTo>
                  <a:pt x="188" y="890"/>
                  <a:pt x="188" y="890"/>
                  <a:pt x="188" y="890"/>
                </a:cubicBezTo>
                <a:cubicBezTo>
                  <a:pt x="189" y="890"/>
                  <a:pt x="190" y="891"/>
                  <a:pt x="191" y="892"/>
                </a:cubicBezTo>
                <a:cubicBezTo>
                  <a:pt x="191" y="892"/>
                  <a:pt x="191" y="892"/>
                  <a:pt x="191" y="892"/>
                </a:cubicBezTo>
                <a:cubicBezTo>
                  <a:pt x="191" y="892"/>
                  <a:pt x="191" y="892"/>
                  <a:pt x="191" y="892"/>
                </a:cubicBezTo>
                <a:cubicBezTo>
                  <a:pt x="399" y="684"/>
                  <a:pt x="399" y="684"/>
                  <a:pt x="399" y="684"/>
                </a:cubicBezTo>
                <a:cubicBezTo>
                  <a:pt x="398" y="395"/>
                  <a:pt x="398" y="395"/>
                  <a:pt x="398" y="39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91" name="Freeform 1048"/>
          <p:cNvSpPr>
            <a:spLocks/>
          </p:cNvSpPr>
          <p:nvPr/>
        </p:nvSpPr>
        <p:spPr bwMode="auto">
          <a:xfrm>
            <a:off x="315095" y="-3652837"/>
            <a:ext cx="1600200" cy="3867150"/>
          </a:xfrm>
          <a:custGeom>
            <a:avLst/>
            <a:gdLst>
              <a:gd name="T0" fmla="*/ 8 w 1008"/>
              <a:gd name="T1" fmla="*/ 0 h 2436"/>
              <a:gd name="T2" fmla="*/ 0 w 1008"/>
              <a:gd name="T3" fmla="*/ 7 h 2436"/>
              <a:gd name="T4" fmla="*/ 990 w 1008"/>
              <a:gd name="T5" fmla="*/ 997 h 2436"/>
              <a:gd name="T6" fmla="*/ 997 w 1008"/>
              <a:gd name="T7" fmla="*/ 1713 h 2436"/>
              <a:gd name="T8" fmla="*/ 405 w 1008"/>
              <a:gd name="T9" fmla="*/ 2306 h 2436"/>
              <a:gd name="T10" fmla="*/ 405 w 1008"/>
              <a:gd name="T11" fmla="*/ 2379 h 2436"/>
              <a:gd name="T12" fmla="*/ 402 w 1008"/>
              <a:gd name="T13" fmla="*/ 2436 h 2436"/>
              <a:gd name="T14" fmla="*/ 413 w 1008"/>
              <a:gd name="T15" fmla="*/ 2436 h 2436"/>
              <a:gd name="T16" fmla="*/ 415 w 1008"/>
              <a:gd name="T17" fmla="*/ 2381 h 2436"/>
              <a:gd name="T18" fmla="*/ 415 w 1008"/>
              <a:gd name="T19" fmla="*/ 2308 h 2436"/>
              <a:gd name="T20" fmla="*/ 1008 w 1008"/>
              <a:gd name="T21" fmla="*/ 1718 h 2436"/>
              <a:gd name="T22" fmla="*/ 1000 w 1008"/>
              <a:gd name="T23" fmla="*/ 992 h 2436"/>
              <a:gd name="T24" fmla="*/ 8 w 1008"/>
              <a:gd name="T25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8" h="2436">
                <a:moveTo>
                  <a:pt x="8" y="0"/>
                </a:moveTo>
                <a:lnTo>
                  <a:pt x="0" y="7"/>
                </a:lnTo>
                <a:lnTo>
                  <a:pt x="990" y="997"/>
                </a:lnTo>
                <a:lnTo>
                  <a:pt x="997" y="1713"/>
                </a:lnTo>
                <a:lnTo>
                  <a:pt x="405" y="2306"/>
                </a:lnTo>
                <a:lnTo>
                  <a:pt x="405" y="2379"/>
                </a:lnTo>
                <a:lnTo>
                  <a:pt x="402" y="2436"/>
                </a:lnTo>
                <a:lnTo>
                  <a:pt x="413" y="2436"/>
                </a:lnTo>
                <a:lnTo>
                  <a:pt x="415" y="2381"/>
                </a:lnTo>
                <a:lnTo>
                  <a:pt x="415" y="2308"/>
                </a:lnTo>
                <a:lnTo>
                  <a:pt x="1008" y="1718"/>
                </a:lnTo>
                <a:lnTo>
                  <a:pt x="1000" y="99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92" name="Freeform 1049"/>
          <p:cNvSpPr>
            <a:spLocks/>
          </p:cNvSpPr>
          <p:nvPr/>
        </p:nvSpPr>
        <p:spPr bwMode="auto">
          <a:xfrm>
            <a:off x="315095" y="-3652837"/>
            <a:ext cx="1600200" cy="3867150"/>
          </a:xfrm>
          <a:custGeom>
            <a:avLst/>
            <a:gdLst>
              <a:gd name="T0" fmla="*/ 8 w 1008"/>
              <a:gd name="T1" fmla="*/ 0 h 2436"/>
              <a:gd name="T2" fmla="*/ 0 w 1008"/>
              <a:gd name="T3" fmla="*/ 7 h 2436"/>
              <a:gd name="T4" fmla="*/ 990 w 1008"/>
              <a:gd name="T5" fmla="*/ 997 h 2436"/>
              <a:gd name="T6" fmla="*/ 997 w 1008"/>
              <a:gd name="T7" fmla="*/ 1713 h 2436"/>
              <a:gd name="T8" fmla="*/ 405 w 1008"/>
              <a:gd name="T9" fmla="*/ 2306 h 2436"/>
              <a:gd name="T10" fmla="*/ 405 w 1008"/>
              <a:gd name="T11" fmla="*/ 2379 h 2436"/>
              <a:gd name="T12" fmla="*/ 402 w 1008"/>
              <a:gd name="T13" fmla="*/ 2436 h 2436"/>
              <a:gd name="T14" fmla="*/ 413 w 1008"/>
              <a:gd name="T15" fmla="*/ 2436 h 2436"/>
              <a:gd name="T16" fmla="*/ 415 w 1008"/>
              <a:gd name="T17" fmla="*/ 2381 h 2436"/>
              <a:gd name="T18" fmla="*/ 415 w 1008"/>
              <a:gd name="T19" fmla="*/ 2308 h 2436"/>
              <a:gd name="T20" fmla="*/ 1008 w 1008"/>
              <a:gd name="T21" fmla="*/ 1718 h 2436"/>
              <a:gd name="T22" fmla="*/ 1000 w 1008"/>
              <a:gd name="T23" fmla="*/ 992 h 2436"/>
              <a:gd name="T24" fmla="*/ 8 w 1008"/>
              <a:gd name="T25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08" h="2436">
                <a:moveTo>
                  <a:pt x="8" y="0"/>
                </a:moveTo>
                <a:lnTo>
                  <a:pt x="0" y="7"/>
                </a:lnTo>
                <a:lnTo>
                  <a:pt x="990" y="997"/>
                </a:lnTo>
                <a:lnTo>
                  <a:pt x="997" y="1713"/>
                </a:lnTo>
                <a:lnTo>
                  <a:pt x="405" y="2306"/>
                </a:lnTo>
                <a:lnTo>
                  <a:pt x="405" y="2379"/>
                </a:lnTo>
                <a:lnTo>
                  <a:pt x="402" y="2436"/>
                </a:lnTo>
                <a:lnTo>
                  <a:pt x="413" y="2436"/>
                </a:lnTo>
                <a:lnTo>
                  <a:pt x="415" y="2381"/>
                </a:lnTo>
                <a:lnTo>
                  <a:pt x="415" y="2308"/>
                </a:lnTo>
                <a:lnTo>
                  <a:pt x="1008" y="1718"/>
                </a:lnTo>
                <a:lnTo>
                  <a:pt x="1000" y="992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93" name="Freeform 1050"/>
          <p:cNvSpPr>
            <a:spLocks/>
          </p:cNvSpPr>
          <p:nvPr/>
        </p:nvSpPr>
        <p:spPr bwMode="auto">
          <a:xfrm>
            <a:off x="186508" y="-3524250"/>
            <a:ext cx="1528763" cy="4675188"/>
          </a:xfrm>
          <a:custGeom>
            <a:avLst/>
            <a:gdLst>
              <a:gd name="T0" fmla="*/ 3 w 369"/>
              <a:gd name="T1" fmla="*/ 0 h 1128"/>
              <a:gd name="T2" fmla="*/ 0 w 369"/>
              <a:gd name="T3" fmla="*/ 3 h 1128"/>
              <a:gd name="T4" fmla="*/ 362 w 369"/>
              <a:gd name="T5" fmla="*/ 365 h 1128"/>
              <a:gd name="T6" fmla="*/ 365 w 369"/>
              <a:gd name="T7" fmla="*/ 617 h 1128"/>
              <a:gd name="T8" fmla="*/ 122 w 369"/>
              <a:gd name="T9" fmla="*/ 859 h 1128"/>
              <a:gd name="T10" fmla="*/ 121 w 369"/>
              <a:gd name="T11" fmla="*/ 950 h 1128"/>
              <a:gd name="T12" fmla="*/ 299 w 369"/>
              <a:gd name="T13" fmla="*/ 1128 h 1128"/>
              <a:gd name="T14" fmla="*/ 300 w 369"/>
              <a:gd name="T15" fmla="*/ 1127 h 1128"/>
              <a:gd name="T16" fmla="*/ 302 w 369"/>
              <a:gd name="T17" fmla="*/ 1126 h 1128"/>
              <a:gd name="T18" fmla="*/ 125 w 369"/>
              <a:gd name="T19" fmla="*/ 948 h 1128"/>
              <a:gd name="T20" fmla="*/ 126 w 369"/>
              <a:gd name="T21" fmla="*/ 861 h 1128"/>
              <a:gd name="T22" fmla="*/ 369 w 369"/>
              <a:gd name="T23" fmla="*/ 618 h 1128"/>
              <a:gd name="T24" fmla="*/ 366 w 369"/>
              <a:gd name="T25" fmla="*/ 364 h 1128"/>
              <a:gd name="T26" fmla="*/ 3 w 369"/>
              <a:gd name="T27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" h="1128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62" y="365"/>
                  <a:pt x="362" y="365"/>
                  <a:pt x="362" y="365"/>
                </a:cubicBezTo>
                <a:cubicBezTo>
                  <a:pt x="365" y="617"/>
                  <a:pt x="365" y="617"/>
                  <a:pt x="365" y="617"/>
                </a:cubicBezTo>
                <a:cubicBezTo>
                  <a:pt x="122" y="859"/>
                  <a:pt x="122" y="859"/>
                  <a:pt x="122" y="859"/>
                </a:cubicBezTo>
                <a:cubicBezTo>
                  <a:pt x="121" y="950"/>
                  <a:pt x="121" y="950"/>
                  <a:pt x="121" y="950"/>
                </a:cubicBezTo>
                <a:cubicBezTo>
                  <a:pt x="299" y="1128"/>
                  <a:pt x="299" y="1128"/>
                  <a:pt x="299" y="1128"/>
                </a:cubicBezTo>
                <a:cubicBezTo>
                  <a:pt x="299" y="1128"/>
                  <a:pt x="300" y="1128"/>
                  <a:pt x="300" y="1127"/>
                </a:cubicBezTo>
                <a:cubicBezTo>
                  <a:pt x="301" y="1127"/>
                  <a:pt x="301" y="1126"/>
                  <a:pt x="302" y="1126"/>
                </a:cubicBezTo>
                <a:cubicBezTo>
                  <a:pt x="125" y="948"/>
                  <a:pt x="125" y="948"/>
                  <a:pt x="125" y="948"/>
                </a:cubicBezTo>
                <a:cubicBezTo>
                  <a:pt x="126" y="861"/>
                  <a:pt x="126" y="861"/>
                  <a:pt x="126" y="861"/>
                </a:cubicBezTo>
                <a:cubicBezTo>
                  <a:pt x="369" y="618"/>
                  <a:pt x="369" y="618"/>
                  <a:pt x="369" y="618"/>
                </a:cubicBezTo>
                <a:cubicBezTo>
                  <a:pt x="366" y="364"/>
                  <a:pt x="366" y="364"/>
                  <a:pt x="366" y="36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94" name="Freeform 1051"/>
          <p:cNvSpPr>
            <a:spLocks/>
          </p:cNvSpPr>
          <p:nvPr/>
        </p:nvSpPr>
        <p:spPr bwMode="auto">
          <a:xfrm>
            <a:off x="149995" y="-3487737"/>
            <a:ext cx="1512888" cy="5245100"/>
          </a:xfrm>
          <a:custGeom>
            <a:avLst/>
            <a:gdLst>
              <a:gd name="T0" fmla="*/ 3 w 365"/>
              <a:gd name="T1" fmla="*/ 0 h 1265"/>
              <a:gd name="T2" fmla="*/ 0 w 365"/>
              <a:gd name="T3" fmla="*/ 3 h 1265"/>
              <a:gd name="T4" fmla="*/ 359 w 365"/>
              <a:gd name="T5" fmla="*/ 361 h 1265"/>
              <a:gd name="T6" fmla="*/ 361 w 365"/>
              <a:gd name="T7" fmla="*/ 598 h 1265"/>
              <a:gd name="T8" fmla="*/ 108 w 365"/>
              <a:gd name="T9" fmla="*/ 851 h 1265"/>
              <a:gd name="T10" fmla="*/ 108 w 365"/>
              <a:gd name="T11" fmla="*/ 942 h 1265"/>
              <a:gd name="T12" fmla="*/ 283 w 365"/>
              <a:gd name="T13" fmla="*/ 1117 h 1265"/>
              <a:gd name="T14" fmla="*/ 280 w 365"/>
              <a:gd name="T15" fmla="*/ 1187 h 1265"/>
              <a:gd name="T16" fmla="*/ 346 w 365"/>
              <a:gd name="T17" fmla="*/ 1253 h 1265"/>
              <a:gd name="T18" fmla="*/ 346 w 365"/>
              <a:gd name="T19" fmla="*/ 1265 h 1265"/>
              <a:gd name="T20" fmla="*/ 350 w 365"/>
              <a:gd name="T21" fmla="*/ 1265 h 1265"/>
              <a:gd name="T22" fmla="*/ 350 w 365"/>
              <a:gd name="T23" fmla="*/ 1252 h 1265"/>
              <a:gd name="T24" fmla="*/ 284 w 365"/>
              <a:gd name="T25" fmla="*/ 1186 h 1265"/>
              <a:gd name="T26" fmla="*/ 287 w 365"/>
              <a:gd name="T27" fmla="*/ 1115 h 1265"/>
              <a:gd name="T28" fmla="*/ 112 w 365"/>
              <a:gd name="T29" fmla="*/ 940 h 1265"/>
              <a:gd name="T30" fmla="*/ 112 w 365"/>
              <a:gd name="T31" fmla="*/ 853 h 1265"/>
              <a:gd name="T32" fmla="*/ 365 w 365"/>
              <a:gd name="T33" fmla="*/ 600 h 1265"/>
              <a:gd name="T34" fmla="*/ 363 w 365"/>
              <a:gd name="T35" fmla="*/ 359 h 1265"/>
              <a:gd name="T36" fmla="*/ 3 w 365"/>
              <a:gd name="T37" fmla="*/ 0 h 1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65" h="1265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59" y="361"/>
                  <a:pt x="359" y="361"/>
                  <a:pt x="359" y="361"/>
                </a:cubicBezTo>
                <a:cubicBezTo>
                  <a:pt x="361" y="598"/>
                  <a:pt x="361" y="598"/>
                  <a:pt x="361" y="598"/>
                </a:cubicBezTo>
                <a:cubicBezTo>
                  <a:pt x="108" y="851"/>
                  <a:pt x="108" y="851"/>
                  <a:pt x="108" y="851"/>
                </a:cubicBezTo>
                <a:cubicBezTo>
                  <a:pt x="108" y="942"/>
                  <a:pt x="108" y="942"/>
                  <a:pt x="108" y="942"/>
                </a:cubicBezTo>
                <a:cubicBezTo>
                  <a:pt x="283" y="1117"/>
                  <a:pt x="283" y="1117"/>
                  <a:pt x="283" y="1117"/>
                </a:cubicBezTo>
                <a:cubicBezTo>
                  <a:pt x="280" y="1187"/>
                  <a:pt x="280" y="1187"/>
                  <a:pt x="280" y="1187"/>
                </a:cubicBezTo>
                <a:cubicBezTo>
                  <a:pt x="346" y="1253"/>
                  <a:pt x="346" y="1253"/>
                  <a:pt x="346" y="1253"/>
                </a:cubicBezTo>
                <a:cubicBezTo>
                  <a:pt x="346" y="1265"/>
                  <a:pt x="346" y="1265"/>
                  <a:pt x="346" y="1265"/>
                </a:cubicBezTo>
                <a:cubicBezTo>
                  <a:pt x="347" y="1265"/>
                  <a:pt x="349" y="1265"/>
                  <a:pt x="350" y="1265"/>
                </a:cubicBezTo>
                <a:cubicBezTo>
                  <a:pt x="350" y="1252"/>
                  <a:pt x="350" y="1252"/>
                  <a:pt x="350" y="1252"/>
                </a:cubicBezTo>
                <a:cubicBezTo>
                  <a:pt x="284" y="1186"/>
                  <a:pt x="284" y="1186"/>
                  <a:pt x="284" y="1186"/>
                </a:cubicBezTo>
                <a:cubicBezTo>
                  <a:pt x="287" y="1115"/>
                  <a:pt x="287" y="1115"/>
                  <a:pt x="287" y="1115"/>
                </a:cubicBezTo>
                <a:cubicBezTo>
                  <a:pt x="112" y="940"/>
                  <a:pt x="112" y="940"/>
                  <a:pt x="112" y="940"/>
                </a:cubicBezTo>
                <a:cubicBezTo>
                  <a:pt x="112" y="853"/>
                  <a:pt x="112" y="853"/>
                  <a:pt x="112" y="853"/>
                </a:cubicBezTo>
                <a:cubicBezTo>
                  <a:pt x="365" y="600"/>
                  <a:pt x="365" y="600"/>
                  <a:pt x="365" y="600"/>
                </a:cubicBezTo>
                <a:cubicBezTo>
                  <a:pt x="363" y="359"/>
                  <a:pt x="363" y="359"/>
                  <a:pt x="363" y="359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095" name="Freeform 1052"/>
          <p:cNvSpPr>
            <a:spLocks/>
          </p:cNvSpPr>
          <p:nvPr/>
        </p:nvSpPr>
        <p:spPr bwMode="auto">
          <a:xfrm>
            <a:off x="103958" y="-3441700"/>
            <a:ext cx="1474788" cy="5148263"/>
          </a:xfrm>
          <a:custGeom>
            <a:avLst/>
            <a:gdLst>
              <a:gd name="T0" fmla="*/ 8 w 929"/>
              <a:gd name="T1" fmla="*/ 0 h 3243"/>
              <a:gd name="T2" fmla="*/ 0 w 929"/>
              <a:gd name="T3" fmla="*/ 8 h 3243"/>
              <a:gd name="T4" fmla="*/ 0 w 929"/>
              <a:gd name="T5" fmla="*/ 8 h 3243"/>
              <a:gd name="T6" fmla="*/ 919 w 929"/>
              <a:gd name="T7" fmla="*/ 924 h 3243"/>
              <a:gd name="T8" fmla="*/ 916 w 929"/>
              <a:gd name="T9" fmla="*/ 1515 h 3243"/>
              <a:gd name="T10" fmla="*/ 227 w 929"/>
              <a:gd name="T11" fmla="*/ 2201 h 3243"/>
              <a:gd name="T12" fmla="*/ 230 w 929"/>
              <a:gd name="T13" fmla="*/ 2455 h 3243"/>
              <a:gd name="T14" fmla="*/ 692 w 929"/>
              <a:gd name="T15" fmla="*/ 2917 h 3243"/>
              <a:gd name="T16" fmla="*/ 700 w 929"/>
              <a:gd name="T17" fmla="*/ 3115 h 3243"/>
              <a:gd name="T18" fmla="*/ 794 w 929"/>
              <a:gd name="T19" fmla="*/ 3209 h 3243"/>
              <a:gd name="T20" fmla="*/ 827 w 929"/>
              <a:gd name="T21" fmla="*/ 3243 h 3243"/>
              <a:gd name="T22" fmla="*/ 835 w 929"/>
              <a:gd name="T23" fmla="*/ 3236 h 3243"/>
              <a:gd name="T24" fmla="*/ 801 w 929"/>
              <a:gd name="T25" fmla="*/ 3202 h 3243"/>
              <a:gd name="T26" fmla="*/ 710 w 929"/>
              <a:gd name="T27" fmla="*/ 3110 h 3243"/>
              <a:gd name="T28" fmla="*/ 702 w 929"/>
              <a:gd name="T29" fmla="*/ 2912 h 3243"/>
              <a:gd name="T30" fmla="*/ 240 w 929"/>
              <a:gd name="T31" fmla="*/ 2449 h 3243"/>
              <a:gd name="T32" fmla="*/ 237 w 929"/>
              <a:gd name="T33" fmla="*/ 2207 h 3243"/>
              <a:gd name="T34" fmla="*/ 927 w 929"/>
              <a:gd name="T35" fmla="*/ 1520 h 3243"/>
              <a:gd name="T36" fmla="*/ 929 w 929"/>
              <a:gd name="T37" fmla="*/ 922 h 3243"/>
              <a:gd name="T38" fmla="*/ 8 w 929"/>
              <a:gd name="T39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9" h="3243">
                <a:moveTo>
                  <a:pt x="8" y="0"/>
                </a:moveTo>
                <a:lnTo>
                  <a:pt x="0" y="8"/>
                </a:lnTo>
                <a:lnTo>
                  <a:pt x="0" y="8"/>
                </a:lnTo>
                <a:lnTo>
                  <a:pt x="919" y="924"/>
                </a:lnTo>
                <a:lnTo>
                  <a:pt x="916" y="1515"/>
                </a:lnTo>
                <a:lnTo>
                  <a:pt x="227" y="2201"/>
                </a:lnTo>
                <a:lnTo>
                  <a:pt x="230" y="2455"/>
                </a:lnTo>
                <a:lnTo>
                  <a:pt x="692" y="2917"/>
                </a:lnTo>
                <a:lnTo>
                  <a:pt x="700" y="3115"/>
                </a:lnTo>
                <a:lnTo>
                  <a:pt x="794" y="3209"/>
                </a:lnTo>
                <a:lnTo>
                  <a:pt x="827" y="3243"/>
                </a:lnTo>
                <a:lnTo>
                  <a:pt x="835" y="3236"/>
                </a:lnTo>
                <a:lnTo>
                  <a:pt x="801" y="3202"/>
                </a:lnTo>
                <a:lnTo>
                  <a:pt x="710" y="3110"/>
                </a:lnTo>
                <a:lnTo>
                  <a:pt x="702" y="2912"/>
                </a:lnTo>
                <a:lnTo>
                  <a:pt x="240" y="2449"/>
                </a:lnTo>
                <a:lnTo>
                  <a:pt x="237" y="2207"/>
                </a:lnTo>
                <a:lnTo>
                  <a:pt x="927" y="1520"/>
                </a:lnTo>
                <a:lnTo>
                  <a:pt x="929" y="92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96" name="Freeform 1054"/>
          <p:cNvSpPr>
            <a:spLocks/>
          </p:cNvSpPr>
          <p:nvPr/>
        </p:nvSpPr>
        <p:spPr bwMode="auto">
          <a:xfrm>
            <a:off x="103957" y="-3441700"/>
            <a:ext cx="1474788" cy="5148263"/>
          </a:xfrm>
          <a:custGeom>
            <a:avLst/>
            <a:gdLst>
              <a:gd name="T0" fmla="*/ 8 w 929"/>
              <a:gd name="T1" fmla="*/ 0 h 3243"/>
              <a:gd name="T2" fmla="*/ 0 w 929"/>
              <a:gd name="T3" fmla="*/ 8 h 3243"/>
              <a:gd name="T4" fmla="*/ 0 w 929"/>
              <a:gd name="T5" fmla="*/ 8 h 3243"/>
              <a:gd name="T6" fmla="*/ 919 w 929"/>
              <a:gd name="T7" fmla="*/ 924 h 3243"/>
              <a:gd name="T8" fmla="*/ 916 w 929"/>
              <a:gd name="T9" fmla="*/ 1515 h 3243"/>
              <a:gd name="T10" fmla="*/ 227 w 929"/>
              <a:gd name="T11" fmla="*/ 2201 h 3243"/>
              <a:gd name="T12" fmla="*/ 230 w 929"/>
              <a:gd name="T13" fmla="*/ 2455 h 3243"/>
              <a:gd name="T14" fmla="*/ 692 w 929"/>
              <a:gd name="T15" fmla="*/ 2917 h 3243"/>
              <a:gd name="T16" fmla="*/ 700 w 929"/>
              <a:gd name="T17" fmla="*/ 3115 h 3243"/>
              <a:gd name="T18" fmla="*/ 794 w 929"/>
              <a:gd name="T19" fmla="*/ 3209 h 3243"/>
              <a:gd name="T20" fmla="*/ 827 w 929"/>
              <a:gd name="T21" fmla="*/ 3243 h 3243"/>
              <a:gd name="T22" fmla="*/ 835 w 929"/>
              <a:gd name="T23" fmla="*/ 3236 h 3243"/>
              <a:gd name="T24" fmla="*/ 801 w 929"/>
              <a:gd name="T25" fmla="*/ 3202 h 3243"/>
              <a:gd name="T26" fmla="*/ 710 w 929"/>
              <a:gd name="T27" fmla="*/ 3110 h 3243"/>
              <a:gd name="T28" fmla="*/ 702 w 929"/>
              <a:gd name="T29" fmla="*/ 2912 h 3243"/>
              <a:gd name="T30" fmla="*/ 240 w 929"/>
              <a:gd name="T31" fmla="*/ 2449 h 3243"/>
              <a:gd name="T32" fmla="*/ 237 w 929"/>
              <a:gd name="T33" fmla="*/ 2207 h 3243"/>
              <a:gd name="T34" fmla="*/ 927 w 929"/>
              <a:gd name="T35" fmla="*/ 1520 h 3243"/>
              <a:gd name="T36" fmla="*/ 929 w 929"/>
              <a:gd name="T37" fmla="*/ 922 h 3243"/>
              <a:gd name="T38" fmla="*/ 8 w 929"/>
              <a:gd name="T39" fmla="*/ 0 h 3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9" h="3243">
                <a:moveTo>
                  <a:pt x="8" y="0"/>
                </a:moveTo>
                <a:lnTo>
                  <a:pt x="0" y="8"/>
                </a:lnTo>
                <a:lnTo>
                  <a:pt x="0" y="8"/>
                </a:lnTo>
                <a:lnTo>
                  <a:pt x="919" y="924"/>
                </a:lnTo>
                <a:lnTo>
                  <a:pt x="916" y="1515"/>
                </a:lnTo>
                <a:lnTo>
                  <a:pt x="227" y="2201"/>
                </a:lnTo>
                <a:lnTo>
                  <a:pt x="230" y="2455"/>
                </a:lnTo>
                <a:lnTo>
                  <a:pt x="692" y="2917"/>
                </a:lnTo>
                <a:lnTo>
                  <a:pt x="700" y="3115"/>
                </a:lnTo>
                <a:lnTo>
                  <a:pt x="794" y="3209"/>
                </a:lnTo>
                <a:lnTo>
                  <a:pt x="827" y="3243"/>
                </a:lnTo>
                <a:lnTo>
                  <a:pt x="835" y="3236"/>
                </a:lnTo>
                <a:lnTo>
                  <a:pt x="801" y="3202"/>
                </a:lnTo>
                <a:lnTo>
                  <a:pt x="710" y="3110"/>
                </a:lnTo>
                <a:lnTo>
                  <a:pt x="702" y="2912"/>
                </a:lnTo>
                <a:lnTo>
                  <a:pt x="240" y="2449"/>
                </a:lnTo>
                <a:lnTo>
                  <a:pt x="237" y="2207"/>
                </a:lnTo>
                <a:lnTo>
                  <a:pt x="927" y="1520"/>
                </a:lnTo>
                <a:lnTo>
                  <a:pt x="929" y="922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97" name="Freeform 1055"/>
          <p:cNvSpPr>
            <a:spLocks noEditPoints="1"/>
          </p:cNvSpPr>
          <p:nvPr/>
        </p:nvSpPr>
        <p:spPr bwMode="auto">
          <a:xfrm>
            <a:off x="45220" y="-3384550"/>
            <a:ext cx="1617663" cy="5581650"/>
          </a:xfrm>
          <a:custGeom>
            <a:avLst/>
            <a:gdLst>
              <a:gd name="T0" fmla="*/ 77 w 390"/>
              <a:gd name="T1" fmla="*/ 905 h 1346"/>
              <a:gd name="T2" fmla="*/ 74 w 390"/>
              <a:gd name="T3" fmla="*/ 905 h 1346"/>
              <a:gd name="T4" fmla="*/ 74 w 390"/>
              <a:gd name="T5" fmla="*/ 905 h 1346"/>
              <a:gd name="T6" fmla="*/ 73 w 390"/>
              <a:gd name="T7" fmla="*/ 905 h 1346"/>
              <a:gd name="T8" fmla="*/ 73 w 390"/>
              <a:gd name="T9" fmla="*/ 936 h 1346"/>
              <a:gd name="T10" fmla="*/ 259 w 390"/>
              <a:gd name="T11" fmla="*/ 1122 h 1346"/>
              <a:gd name="T12" fmla="*/ 259 w 390"/>
              <a:gd name="T13" fmla="*/ 1218 h 1346"/>
              <a:gd name="T14" fmla="*/ 380 w 390"/>
              <a:gd name="T15" fmla="*/ 1339 h 1346"/>
              <a:gd name="T16" fmla="*/ 387 w 390"/>
              <a:gd name="T17" fmla="*/ 1346 h 1346"/>
              <a:gd name="T18" fmla="*/ 390 w 390"/>
              <a:gd name="T19" fmla="*/ 1344 h 1346"/>
              <a:gd name="T20" fmla="*/ 383 w 390"/>
              <a:gd name="T21" fmla="*/ 1336 h 1346"/>
              <a:gd name="T22" fmla="*/ 263 w 390"/>
              <a:gd name="T23" fmla="*/ 1216 h 1346"/>
              <a:gd name="T24" fmla="*/ 264 w 390"/>
              <a:gd name="T25" fmla="*/ 1121 h 1346"/>
              <a:gd name="T26" fmla="*/ 77 w 390"/>
              <a:gd name="T27" fmla="*/ 934 h 1346"/>
              <a:gd name="T28" fmla="*/ 77 w 390"/>
              <a:gd name="T29" fmla="*/ 905 h 1346"/>
              <a:gd name="T30" fmla="*/ 3 w 390"/>
              <a:gd name="T31" fmla="*/ 0 h 1346"/>
              <a:gd name="T32" fmla="*/ 0 w 390"/>
              <a:gd name="T33" fmla="*/ 3 h 1346"/>
              <a:gd name="T34" fmla="*/ 345 w 390"/>
              <a:gd name="T35" fmla="*/ 348 h 1346"/>
              <a:gd name="T36" fmla="*/ 346 w 390"/>
              <a:gd name="T37" fmla="*/ 562 h 1346"/>
              <a:gd name="T38" fmla="*/ 73 w 390"/>
              <a:gd name="T39" fmla="*/ 835 h 1346"/>
              <a:gd name="T40" fmla="*/ 73 w 390"/>
              <a:gd name="T41" fmla="*/ 864 h 1346"/>
              <a:gd name="T42" fmla="*/ 74 w 390"/>
              <a:gd name="T43" fmla="*/ 864 h 1346"/>
              <a:gd name="T44" fmla="*/ 74 w 390"/>
              <a:gd name="T45" fmla="*/ 864 h 1346"/>
              <a:gd name="T46" fmla="*/ 77 w 390"/>
              <a:gd name="T47" fmla="*/ 864 h 1346"/>
              <a:gd name="T48" fmla="*/ 77 w 390"/>
              <a:gd name="T49" fmla="*/ 837 h 1346"/>
              <a:gd name="T50" fmla="*/ 350 w 390"/>
              <a:gd name="T51" fmla="*/ 563 h 1346"/>
              <a:gd name="T52" fmla="*/ 349 w 390"/>
              <a:gd name="T53" fmla="*/ 346 h 1346"/>
              <a:gd name="T54" fmla="*/ 3 w 390"/>
              <a:gd name="T55" fmla="*/ 0 h 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0" h="1346">
                <a:moveTo>
                  <a:pt x="77" y="905"/>
                </a:moveTo>
                <a:cubicBezTo>
                  <a:pt x="76" y="905"/>
                  <a:pt x="75" y="905"/>
                  <a:pt x="74" y="905"/>
                </a:cubicBezTo>
                <a:cubicBezTo>
                  <a:pt x="74" y="905"/>
                  <a:pt x="74" y="905"/>
                  <a:pt x="74" y="905"/>
                </a:cubicBezTo>
                <a:cubicBezTo>
                  <a:pt x="74" y="905"/>
                  <a:pt x="73" y="905"/>
                  <a:pt x="73" y="905"/>
                </a:cubicBezTo>
                <a:cubicBezTo>
                  <a:pt x="73" y="936"/>
                  <a:pt x="73" y="936"/>
                  <a:pt x="73" y="936"/>
                </a:cubicBezTo>
                <a:cubicBezTo>
                  <a:pt x="259" y="1122"/>
                  <a:pt x="259" y="1122"/>
                  <a:pt x="259" y="1122"/>
                </a:cubicBezTo>
                <a:cubicBezTo>
                  <a:pt x="259" y="1218"/>
                  <a:pt x="259" y="1218"/>
                  <a:pt x="259" y="1218"/>
                </a:cubicBezTo>
                <a:cubicBezTo>
                  <a:pt x="380" y="1339"/>
                  <a:pt x="380" y="1339"/>
                  <a:pt x="380" y="1339"/>
                </a:cubicBezTo>
                <a:cubicBezTo>
                  <a:pt x="387" y="1346"/>
                  <a:pt x="387" y="1346"/>
                  <a:pt x="387" y="1346"/>
                </a:cubicBezTo>
                <a:cubicBezTo>
                  <a:pt x="390" y="1344"/>
                  <a:pt x="390" y="1344"/>
                  <a:pt x="390" y="1344"/>
                </a:cubicBezTo>
                <a:cubicBezTo>
                  <a:pt x="383" y="1336"/>
                  <a:pt x="383" y="1336"/>
                  <a:pt x="383" y="1336"/>
                </a:cubicBezTo>
                <a:cubicBezTo>
                  <a:pt x="263" y="1216"/>
                  <a:pt x="263" y="1216"/>
                  <a:pt x="263" y="1216"/>
                </a:cubicBezTo>
                <a:cubicBezTo>
                  <a:pt x="264" y="1121"/>
                  <a:pt x="264" y="1121"/>
                  <a:pt x="264" y="1121"/>
                </a:cubicBezTo>
                <a:cubicBezTo>
                  <a:pt x="77" y="934"/>
                  <a:pt x="77" y="934"/>
                  <a:pt x="77" y="934"/>
                </a:cubicBezTo>
                <a:cubicBezTo>
                  <a:pt x="77" y="905"/>
                  <a:pt x="77" y="905"/>
                  <a:pt x="77" y="905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45" y="348"/>
                  <a:pt x="345" y="348"/>
                  <a:pt x="345" y="348"/>
                </a:cubicBezTo>
                <a:cubicBezTo>
                  <a:pt x="346" y="562"/>
                  <a:pt x="346" y="562"/>
                  <a:pt x="346" y="562"/>
                </a:cubicBezTo>
                <a:cubicBezTo>
                  <a:pt x="73" y="835"/>
                  <a:pt x="73" y="835"/>
                  <a:pt x="73" y="835"/>
                </a:cubicBezTo>
                <a:cubicBezTo>
                  <a:pt x="73" y="864"/>
                  <a:pt x="73" y="864"/>
                  <a:pt x="73" y="864"/>
                </a:cubicBezTo>
                <a:cubicBezTo>
                  <a:pt x="73" y="864"/>
                  <a:pt x="74" y="864"/>
                  <a:pt x="74" y="864"/>
                </a:cubicBezTo>
                <a:cubicBezTo>
                  <a:pt x="74" y="864"/>
                  <a:pt x="74" y="864"/>
                  <a:pt x="74" y="864"/>
                </a:cubicBezTo>
                <a:cubicBezTo>
                  <a:pt x="75" y="864"/>
                  <a:pt x="76" y="864"/>
                  <a:pt x="77" y="864"/>
                </a:cubicBezTo>
                <a:cubicBezTo>
                  <a:pt x="77" y="837"/>
                  <a:pt x="77" y="837"/>
                  <a:pt x="77" y="837"/>
                </a:cubicBezTo>
                <a:cubicBezTo>
                  <a:pt x="350" y="563"/>
                  <a:pt x="350" y="563"/>
                  <a:pt x="350" y="563"/>
                </a:cubicBezTo>
                <a:cubicBezTo>
                  <a:pt x="349" y="346"/>
                  <a:pt x="349" y="346"/>
                  <a:pt x="349" y="346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98" name="Freeform 1056"/>
          <p:cNvSpPr>
            <a:spLocks/>
          </p:cNvSpPr>
          <p:nvPr/>
        </p:nvSpPr>
        <p:spPr bwMode="auto">
          <a:xfrm>
            <a:off x="-62730" y="-3276600"/>
            <a:ext cx="1517650" cy="5527675"/>
          </a:xfrm>
          <a:custGeom>
            <a:avLst/>
            <a:gdLst>
              <a:gd name="T0" fmla="*/ 3 w 366"/>
              <a:gd name="T1" fmla="*/ 0 h 1333"/>
              <a:gd name="T2" fmla="*/ 0 w 366"/>
              <a:gd name="T3" fmla="*/ 2 h 1333"/>
              <a:gd name="T4" fmla="*/ 331 w 366"/>
              <a:gd name="T5" fmla="*/ 333 h 1333"/>
              <a:gd name="T6" fmla="*/ 330 w 366"/>
              <a:gd name="T7" fmla="*/ 522 h 1333"/>
              <a:gd name="T8" fmla="*/ 36 w 366"/>
              <a:gd name="T9" fmla="*/ 816 h 1333"/>
              <a:gd name="T10" fmla="*/ 36 w 366"/>
              <a:gd name="T11" fmla="*/ 881 h 1333"/>
              <a:gd name="T12" fmla="*/ 264 w 366"/>
              <a:gd name="T13" fmla="*/ 1109 h 1333"/>
              <a:gd name="T14" fmla="*/ 263 w 366"/>
              <a:gd name="T15" fmla="*/ 1198 h 1333"/>
              <a:gd name="T16" fmla="*/ 362 w 366"/>
              <a:gd name="T17" fmla="*/ 1298 h 1333"/>
              <a:gd name="T18" fmla="*/ 362 w 366"/>
              <a:gd name="T19" fmla="*/ 1333 h 1333"/>
              <a:gd name="T20" fmla="*/ 363 w 366"/>
              <a:gd name="T21" fmla="*/ 1333 h 1333"/>
              <a:gd name="T22" fmla="*/ 363 w 366"/>
              <a:gd name="T23" fmla="*/ 1333 h 1333"/>
              <a:gd name="T24" fmla="*/ 366 w 366"/>
              <a:gd name="T25" fmla="*/ 1333 h 1333"/>
              <a:gd name="T26" fmla="*/ 366 w 366"/>
              <a:gd name="T27" fmla="*/ 1296 h 1333"/>
              <a:gd name="T28" fmla="*/ 267 w 366"/>
              <a:gd name="T29" fmla="*/ 1197 h 1333"/>
              <a:gd name="T30" fmla="*/ 268 w 366"/>
              <a:gd name="T31" fmla="*/ 1107 h 1333"/>
              <a:gd name="T32" fmla="*/ 40 w 366"/>
              <a:gd name="T33" fmla="*/ 879 h 1333"/>
              <a:gd name="T34" fmla="*/ 40 w 366"/>
              <a:gd name="T35" fmla="*/ 817 h 1333"/>
              <a:gd name="T36" fmla="*/ 334 w 366"/>
              <a:gd name="T37" fmla="*/ 523 h 1333"/>
              <a:gd name="T38" fmla="*/ 335 w 366"/>
              <a:gd name="T39" fmla="*/ 332 h 1333"/>
              <a:gd name="T40" fmla="*/ 3 w 366"/>
              <a:gd name="T41" fmla="*/ 0 h 1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66" h="1333">
                <a:moveTo>
                  <a:pt x="3" y="0"/>
                </a:moveTo>
                <a:cubicBezTo>
                  <a:pt x="0" y="2"/>
                  <a:pt x="0" y="2"/>
                  <a:pt x="0" y="2"/>
                </a:cubicBezTo>
                <a:cubicBezTo>
                  <a:pt x="331" y="333"/>
                  <a:pt x="331" y="333"/>
                  <a:pt x="331" y="333"/>
                </a:cubicBezTo>
                <a:cubicBezTo>
                  <a:pt x="330" y="522"/>
                  <a:pt x="330" y="522"/>
                  <a:pt x="330" y="522"/>
                </a:cubicBezTo>
                <a:cubicBezTo>
                  <a:pt x="36" y="816"/>
                  <a:pt x="36" y="816"/>
                  <a:pt x="36" y="816"/>
                </a:cubicBezTo>
                <a:cubicBezTo>
                  <a:pt x="36" y="881"/>
                  <a:pt x="36" y="881"/>
                  <a:pt x="36" y="881"/>
                </a:cubicBezTo>
                <a:cubicBezTo>
                  <a:pt x="264" y="1109"/>
                  <a:pt x="264" y="1109"/>
                  <a:pt x="264" y="1109"/>
                </a:cubicBezTo>
                <a:cubicBezTo>
                  <a:pt x="263" y="1198"/>
                  <a:pt x="263" y="1198"/>
                  <a:pt x="263" y="1198"/>
                </a:cubicBezTo>
                <a:cubicBezTo>
                  <a:pt x="362" y="1298"/>
                  <a:pt x="362" y="1298"/>
                  <a:pt x="362" y="1298"/>
                </a:cubicBezTo>
                <a:cubicBezTo>
                  <a:pt x="362" y="1333"/>
                  <a:pt x="362" y="1333"/>
                  <a:pt x="362" y="1333"/>
                </a:cubicBezTo>
                <a:cubicBezTo>
                  <a:pt x="363" y="1333"/>
                  <a:pt x="363" y="1333"/>
                  <a:pt x="363" y="1333"/>
                </a:cubicBezTo>
                <a:cubicBezTo>
                  <a:pt x="363" y="1333"/>
                  <a:pt x="363" y="1333"/>
                  <a:pt x="363" y="1333"/>
                </a:cubicBezTo>
                <a:cubicBezTo>
                  <a:pt x="364" y="1333"/>
                  <a:pt x="365" y="1333"/>
                  <a:pt x="366" y="1333"/>
                </a:cubicBezTo>
                <a:cubicBezTo>
                  <a:pt x="366" y="1296"/>
                  <a:pt x="366" y="1296"/>
                  <a:pt x="366" y="1296"/>
                </a:cubicBezTo>
                <a:cubicBezTo>
                  <a:pt x="267" y="1197"/>
                  <a:pt x="267" y="1197"/>
                  <a:pt x="267" y="1197"/>
                </a:cubicBezTo>
                <a:cubicBezTo>
                  <a:pt x="268" y="1107"/>
                  <a:pt x="268" y="1107"/>
                  <a:pt x="268" y="1107"/>
                </a:cubicBezTo>
                <a:cubicBezTo>
                  <a:pt x="40" y="879"/>
                  <a:pt x="40" y="879"/>
                  <a:pt x="40" y="879"/>
                </a:cubicBezTo>
                <a:cubicBezTo>
                  <a:pt x="40" y="817"/>
                  <a:pt x="40" y="817"/>
                  <a:pt x="40" y="817"/>
                </a:cubicBezTo>
                <a:cubicBezTo>
                  <a:pt x="334" y="523"/>
                  <a:pt x="334" y="523"/>
                  <a:pt x="334" y="523"/>
                </a:cubicBezTo>
                <a:cubicBezTo>
                  <a:pt x="335" y="332"/>
                  <a:pt x="335" y="332"/>
                  <a:pt x="335" y="332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99" name="Freeform 1057"/>
          <p:cNvSpPr>
            <a:spLocks/>
          </p:cNvSpPr>
          <p:nvPr/>
        </p:nvSpPr>
        <p:spPr bwMode="auto">
          <a:xfrm>
            <a:off x="-119880" y="-3217863"/>
            <a:ext cx="1363663" cy="3354388"/>
          </a:xfrm>
          <a:custGeom>
            <a:avLst/>
            <a:gdLst>
              <a:gd name="T0" fmla="*/ 8 w 859"/>
              <a:gd name="T1" fmla="*/ 0 h 2113"/>
              <a:gd name="T2" fmla="*/ 0 w 859"/>
              <a:gd name="T3" fmla="*/ 8 h 2113"/>
              <a:gd name="T4" fmla="*/ 846 w 859"/>
              <a:gd name="T5" fmla="*/ 854 h 2113"/>
              <a:gd name="T6" fmla="*/ 848 w 859"/>
              <a:gd name="T7" fmla="*/ 1316 h 2113"/>
              <a:gd name="T8" fmla="*/ 60 w 859"/>
              <a:gd name="T9" fmla="*/ 2105 h 2113"/>
              <a:gd name="T10" fmla="*/ 68 w 859"/>
              <a:gd name="T11" fmla="*/ 2113 h 2113"/>
              <a:gd name="T12" fmla="*/ 859 w 859"/>
              <a:gd name="T13" fmla="*/ 1319 h 2113"/>
              <a:gd name="T14" fmla="*/ 856 w 859"/>
              <a:gd name="T15" fmla="*/ 849 h 2113"/>
              <a:gd name="T16" fmla="*/ 8 w 859"/>
              <a:gd name="T17" fmla="*/ 0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9" h="2113">
                <a:moveTo>
                  <a:pt x="8" y="0"/>
                </a:moveTo>
                <a:lnTo>
                  <a:pt x="0" y="8"/>
                </a:lnTo>
                <a:lnTo>
                  <a:pt x="846" y="854"/>
                </a:lnTo>
                <a:lnTo>
                  <a:pt x="848" y="1316"/>
                </a:lnTo>
                <a:lnTo>
                  <a:pt x="60" y="2105"/>
                </a:lnTo>
                <a:lnTo>
                  <a:pt x="68" y="2113"/>
                </a:lnTo>
                <a:lnTo>
                  <a:pt x="859" y="1319"/>
                </a:lnTo>
                <a:lnTo>
                  <a:pt x="856" y="849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00" name="Freeform 1058"/>
          <p:cNvSpPr>
            <a:spLocks/>
          </p:cNvSpPr>
          <p:nvPr/>
        </p:nvSpPr>
        <p:spPr bwMode="auto">
          <a:xfrm>
            <a:off x="-119880" y="-3217863"/>
            <a:ext cx="1363663" cy="3354388"/>
          </a:xfrm>
          <a:custGeom>
            <a:avLst/>
            <a:gdLst>
              <a:gd name="T0" fmla="*/ 8 w 859"/>
              <a:gd name="T1" fmla="*/ 0 h 2113"/>
              <a:gd name="T2" fmla="*/ 0 w 859"/>
              <a:gd name="T3" fmla="*/ 8 h 2113"/>
              <a:gd name="T4" fmla="*/ 846 w 859"/>
              <a:gd name="T5" fmla="*/ 854 h 2113"/>
              <a:gd name="T6" fmla="*/ 848 w 859"/>
              <a:gd name="T7" fmla="*/ 1316 h 2113"/>
              <a:gd name="T8" fmla="*/ 60 w 859"/>
              <a:gd name="T9" fmla="*/ 2105 h 2113"/>
              <a:gd name="T10" fmla="*/ 68 w 859"/>
              <a:gd name="T11" fmla="*/ 2113 h 2113"/>
              <a:gd name="T12" fmla="*/ 859 w 859"/>
              <a:gd name="T13" fmla="*/ 1319 h 2113"/>
              <a:gd name="T14" fmla="*/ 856 w 859"/>
              <a:gd name="T15" fmla="*/ 849 h 2113"/>
              <a:gd name="T16" fmla="*/ 8 w 859"/>
              <a:gd name="T17" fmla="*/ 0 h 2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9" h="2113">
                <a:moveTo>
                  <a:pt x="8" y="0"/>
                </a:moveTo>
                <a:lnTo>
                  <a:pt x="0" y="8"/>
                </a:lnTo>
                <a:lnTo>
                  <a:pt x="846" y="854"/>
                </a:lnTo>
                <a:lnTo>
                  <a:pt x="848" y="1316"/>
                </a:lnTo>
                <a:lnTo>
                  <a:pt x="60" y="2105"/>
                </a:lnTo>
                <a:lnTo>
                  <a:pt x="68" y="2113"/>
                </a:lnTo>
                <a:lnTo>
                  <a:pt x="859" y="1319"/>
                </a:lnTo>
                <a:lnTo>
                  <a:pt x="856" y="849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01" name="Freeform 1059"/>
          <p:cNvSpPr>
            <a:spLocks/>
          </p:cNvSpPr>
          <p:nvPr/>
        </p:nvSpPr>
        <p:spPr bwMode="auto">
          <a:xfrm>
            <a:off x="-2797993" y="1343025"/>
            <a:ext cx="1231900" cy="977900"/>
          </a:xfrm>
          <a:custGeom>
            <a:avLst/>
            <a:gdLst>
              <a:gd name="T0" fmla="*/ 0 w 297"/>
              <a:gd name="T1" fmla="*/ 0 h 236"/>
              <a:gd name="T2" fmla="*/ 1 w 297"/>
              <a:gd name="T3" fmla="*/ 4 h 236"/>
              <a:gd name="T4" fmla="*/ 17 w 297"/>
              <a:gd name="T5" fmla="*/ 5 h 236"/>
              <a:gd name="T6" fmla="*/ 193 w 297"/>
              <a:gd name="T7" fmla="*/ 180 h 236"/>
              <a:gd name="T8" fmla="*/ 239 w 297"/>
              <a:gd name="T9" fmla="*/ 181 h 236"/>
              <a:gd name="T10" fmla="*/ 294 w 297"/>
              <a:gd name="T11" fmla="*/ 236 h 236"/>
              <a:gd name="T12" fmla="*/ 295 w 297"/>
              <a:gd name="T13" fmla="*/ 235 h 236"/>
              <a:gd name="T14" fmla="*/ 297 w 297"/>
              <a:gd name="T15" fmla="*/ 233 h 236"/>
              <a:gd name="T16" fmla="*/ 240 w 297"/>
              <a:gd name="T17" fmla="*/ 177 h 236"/>
              <a:gd name="T18" fmla="*/ 195 w 297"/>
              <a:gd name="T19" fmla="*/ 176 h 236"/>
              <a:gd name="T20" fmla="*/ 19 w 297"/>
              <a:gd name="T21" fmla="*/ 1 h 236"/>
              <a:gd name="T22" fmla="*/ 0 w 297"/>
              <a:gd name="T23" fmla="*/ 0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236">
                <a:moveTo>
                  <a:pt x="0" y="0"/>
                </a:moveTo>
                <a:cubicBezTo>
                  <a:pt x="1" y="2"/>
                  <a:pt x="1" y="3"/>
                  <a:pt x="1" y="4"/>
                </a:cubicBezTo>
                <a:cubicBezTo>
                  <a:pt x="17" y="5"/>
                  <a:pt x="17" y="5"/>
                  <a:pt x="17" y="5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239" y="181"/>
                  <a:pt x="239" y="181"/>
                  <a:pt x="239" y="181"/>
                </a:cubicBezTo>
                <a:cubicBezTo>
                  <a:pt x="294" y="236"/>
                  <a:pt x="294" y="236"/>
                  <a:pt x="294" y="236"/>
                </a:cubicBezTo>
                <a:cubicBezTo>
                  <a:pt x="294" y="235"/>
                  <a:pt x="294" y="235"/>
                  <a:pt x="295" y="235"/>
                </a:cubicBezTo>
                <a:cubicBezTo>
                  <a:pt x="295" y="234"/>
                  <a:pt x="296" y="234"/>
                  <a:pt x="297" y="233"/>
                </a:cubicBezTo>
                <a:cubicBezTo>
                  <a:pt x="240" y="177"/>
                  <a:pt x="240" y="177"/>
                  <a:pt x="240" y="177"/>
                </a:cubicBezTo>
                <a:cubicBezTo>
                  <a:pt x="195" y="176"/>
                  <a:pt x="195" y="176"/>
                  <a:pt x="195" y="176"/>
                </a:cubicBezTo>
                <a:cubicBezTo>
                  <a:pt x="19" y="1"/>
                  <a:pt x="19" y="1"/>
                  <a:pt x="19" y="1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02" name="Freeform 1060"/>
          <p:cNvSpPr>
            <a:spLocks noEditPoints="1"/>
          </p:cNvSpPr>
          <p:nvPr/>
        </p:nvSpPr>
        <p:spPr bwMode="auto">
          <a:xfrm>
            <a:off x="-5641206" y="-1709738"/>
            <a:ext cx="5006975" cy="4532313"/>
          </a:xfrm>
          <a:custGeom>
            <a:avLst/>
            <a:gdLst>
              <a:gd name="T0" fmla="*/ 1206 w 1208"/>
              <a:gd name="T1" fmla="*/ 982 h 1093"/>
              <a:gd name="T2" fmla="*/ 1202 w 1208"/>
              <a:gd name="T3" fmla="*/ 983 h 1093"/>
              <a:gd name="T4" fmla="*/ 1204 w 1208"/>
              <a:gd name="T5" fmla="*/ 1028 h 1093"/>
              <a:gd name="T6" fmla="*/ 1184 w 1208"/>
              <a:gd name="T7" fmla="*/ 1049 h 1093"/>
              <a:gd name="T8" fmla="*/ 1186 w 1208"/>
              <a:gd name="T9" fmla="*/ 1052 h 1093"/>
              <a:gd name="T10" fmla="*/ 1208 w 1208"/>
              <a:gd name="T11" fmla="*/ 1030 h 1093"/>
              <a:gd name="T12" fmla="*/ 1206 w 1208"/>
              <a:gd name="T13" fmla="*/ 982 h 1093"/>
              <a:gd name="T14" fmla="*/ 665 w 1208"/>
              <a:gd name="T15" fmla="*/ 663 h 1093"/>
              <a:gd name="T16" fmla="*/ 663 w 1208"/>
              <a:gd name="T17" fmla="*/ 665 h 1093"/>
              <a:gd name="T18" fmla="*/ 662 w 1208"/>
              <a:gd name="T19" fmla="*/ 666 h 1093"/>
              <a:gd name="T20" fmla="*/ 892 w 1208"/>
              <a:gd name="T21" fmla="*/ 895 h 1093"/>
              <a:gd name="T22" fmla="*/ 947 w 1208"/>
              <a:gd name="T23" fmla="*/ 894 h 1093"/>
              <a:gd name="T24" fmla="*/ 1023 w 1208"/>
              <a:gd name="T25" fmla="*/ 970 h 1093"/>
              <a:gd name="T26" fmla="*/ 1021 w 1208"/>
              <a:gd name="T27" fmla="*/ 1047 h 1093"/>
              <a:gd name="T28" fmla="*/ 1067 w 1208"/>
              <a:gd name="T29" fmla="*/ 1093 h 1093"/>
              <a:gd name="T30" fmla="*/ 1145 w 1208"/>
              <a:gd name="T31" fmla="*/ 1093 h 1093"/>
              <a:gd name="T32" fmla="*/ 1158 w 1208"/>
              <a:gd name="T33" fmla="*/ 1080 h 1093"/>
              <a:gd name="T34" fmla="*/ 1155 w 1208"/>
              <a:gd name="T35" fmla="*/ 1078 h 1093"/>
              <a:gd name="T36" fmla="*/ 1143 w 1208"/>
              <a:gd name="T37" fmla="*/ 1089 h 1093"/>
              <a:gd name="T38" fmla="*/ 1069 w 1208"/>
              <a:gd name="T39" fmla="*/ 1089 h 1093"/>
              <a:gd name="T40" fmla="*/ 1025 w 1208"/>
              <a:gd name="T41" fmla="*/ 1045 h 1093"/>
              <a:gd name="T42" fmla="*/ 1027 w 1208"/>
              <a:gd name="T43" fmla="*/ 968 h 1093"/>
              <a:gd name="T44" fmla="*/ 949 w 1208"/>
              <a:gd name="T45" fmla="*/ 890 h 1093"/>
              <a:gd name="T46" fmla="*/ 893 w 1208"/>
              <a:gd name="T47" fmla="*/ 891 h 1093"/>
              <a:gd name="T48" fmla="*/ 665 w 1208"/>
              <a:gd name="T49" fmla="*/ 663 h 1093"/>
              <a:gd name="T50" fmla="*/ 3 w 1208"/>
              <a:gd name="T51" fmla="*/ 0 h 1093"/>
              <a:gd name="T52" fmla="*/ 0 w 1208"/>
              <a:gd name="T53" fmla="*/ 3 h 1093"/>
              <a:gd name="T54" fmla="*/ 633 w 1208"/>
              <a:gd name="T55" fmla="*/ 637 h 1093"/>
              <a:gd name="T56" fmla="*/ 634 w 1208"/>
              <a:gd name="T57" fmla="*/ 636 h 1093"/>
              <a:gd name="T58" fmla="*/ 636 w 1208"/>
              <a:gd name="T59" fmla="*/ 634 h 1093"/>
              <a:gd name="T60" fmla="*/ 3 w 1208"/>
              <a:gd name="T61" fmla="*/ 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208" h="1093">
                <a:moveTo>
                  <a:pt x="1206" y="982"/>
                </a:moveTo>
                <a:cubicBezTo>
                  <a:pt x="1205" y="982"/>
                  <a:pt x="1203" y="983"/>
                  <a:pt x="1202" y="983"/>
                </a:cubicBezTo>
                <a:cubicBezTo>
                  <a:pt x="1204" y="1028"/>
                  <a:pt x="1204" y="1028"/>
                  <a:pt x="1204" y="1028"/>
                </a:cubicBezTo>
                <a:cubicBezTo>
                  <a:pt x="1184" y="1049"/>
                  <a:pt x="1184" y="1049"/>
                  <a:pt x="1184" y="1049"/>
                </a:cubicBezTo>
                <a:cubicBezTo>
                  <a:pt x="1185" y="1050"/>
                  <a:pt x="1186" y="1051"/>
                  <a:pt x="1186" y="1052"/>
                </a:cubicBezTo>
                <a:cubicBezTo>
                  <a:pt x="1208" y="1030"/>
                  <a:pt x="1208" y="1030"/>
                  <a:pt x="1208" y="1030"/>
                </a:cubicBezTo>
                <a:cubicBezTo>
                  <a:pt x="1206" y="982"/>
                  <a:pt x="1206" y="982"/>
                  <a:pt x="1206" y="982"/>
                </a:cubicBezTo>
                <a:moveTo>
                  <a:pt x="665" y="663"/>
                </a:moveTo>
                <a:cubicBezTo>
                  <a:pt x="665" y="663"/>
                  <a:pt x="664" y="664"/>
                  <a:pt x="663" y="665"/>
                </a:cubicBezTo>
                <a:cubicBezTo>
                  <a:pt x="663" y="665"/>
                  <a:pt x="663" y="665"/>
                  <a:pt x="662" y="666"/>
                </a:cubicBezTo>
                <a:cubicBezTo>
                  <a:pt x="892" y="895"/>
                  <a:pt x="892" y="895"/>
                  <a:pt x="892" y="895"/>
                </a:cubicBezTo>
                <a:cubicBezTo>
                  <a:pt x="947" y="894"/>
                  <a:pt x="947" y="894"/>
                  <a:pt x="947" y="894"/>
                </a:cubicBezTo>
                <a:cubicBezTo>
                  <a:pt x="1023" y="970"/>
                  <a:pt x="1023" y="970"/>
                  <a:pt x="1023" y="970"/>
                </a:cubicBezTo>
                <a:cubicBezTo>
                  <a:pt x="1021" y="1047"/>
                  <a:pt x="1021" y="1047"/>
                  <a:pt x="1021" y="1047"/>
                </a:cubicBezTo>
                <a:cubicBezTo>
                  <a:pt x="1067" y="1093"/>
                  <a:pt x="1067" y="1093"/>
                  <a:pt x="1067" y="1093"/>
                </a:cubicBezTo>
                <a:cubicBezTo>
                  <a:pt x="1145" y="1093"/>
                  <a:pt x="1145" y="1093"/>
                  <a:pt x="1145" y="1093"/>
                </a:cubicBezTo>
                <a:cubicBezTo>
                  <a:pt x="1158" y="1080"/>
                  <a:pt x="1158" y="1080"/>
                  <a:pt x="1158" y="1080"/>
                </a:cubicBezTo>
                <a:cubicBezTo>
                  <a:pt x="1157" y="1080"/>
                  <a:pt x="1156" y="1079"/>
                  <a:pt x="1155" y="1078"/>
                </a:cubicBezTo>
                <a:cubicBezTo>
                  <a:pt x="1143" y="1089"/>
                  <a:pt x="1143" y="1089"/>
                  <a:pt x="1143" y="1089"/>
                </a:cubicBezTo>
                <a:cubicBezTo>
                  <a:pt x="1069" y="1089"/>
                  <a:pt x="1069" y="1089"/>
                  <a:pt x="1069" y="1089"/>
                </a:cubicBezTo>
                <a:cubicBezTo>
                  <a:pt x="1025" y="1045"/>
                  <a:pt x="1025" y="1045"/>
                  <a:pt x="1025" y="1045"/>
                </a:cubicBezTo>
                <a:cubicBezTo>
                  <a:pt x="1027" y="968"/>
                  <a:pt x="1027" y="968"/>
                  <a:pt x="1027" y="968"/>
                </a:cubicBezTo>
                <a:cubicBezTo>
                  <a:pt x="949" y="890"/>
                  <a:pt x="949" y="890"/>
                  <a:pt x="949" y="890"/>
                </a:cubicBezTo>
                <a:cubicBezTo>
                  <a:pt x="893" y="891"/>
                  <a:pt x="893" y="891"/>
                  <a:pt x="893" y="891"/>
                </a:cubicBezTo>
                <a:cubicBezTo>
                  <a:pt x="665" y="663"/>
                  <a:pt x="665" y="663"/>
                  <a:pt x="665" y="663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633" y="637"/>
                  <a:pt x="633" y="637"/>
                  <a:pt x="633" y="637"/>
                </a:cubicBezTo>
                <a:cubicBezTo>
                  <a:pt x="633" y="636"/>
                  <a:pt x="634" y="636"/>
                  <a:pt x="634" y="636"/>
                </a:cubicBezTo>
                <a:cubicBezTo>
                  <a:pt x="635" y="635"/>
                  <a:pt x="635" y="634"/>
                  <a:pt x="636" y="63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03" name="Freeform 1061"/>
          <p:cNvSpPr>
            <a:spLocks/>
          </p:cNvSpPr>
          <p:nvPr/>
        </p:nvSpPr>
        <p:spPr bwMode="auto">
          <a:xfrm>
            <a:off x="-5615806" y="-2222500"/>
            <a:ext cx="4721225" cy="4675188"/>
          </a:xfrm>
          <a:custGeom>
            <a:avLst/>
            <a:gdLst>
              <a:gd name="T0" fmla="*/ 2 w 1139"/>
              <a:gd name="T1" fmla="*/ 0 h 1128"/>
              <a:gd name="T2" fmla="*/ 0 w 1139"/>
              <a:gd name="T3" fmla="*/ 3 h 1128"/>
              <a:gd name="T4" fmla="*/ 880 w 1139"/>
              <a:gd name="T5" fmla="*/ 883 h 1128"/>
              <a:gd name="T6" fmla="*/ 879 w 1139"/>
              <a:gd name="T7" fmla="*/ 933 h 1128"/>
              <a:gd name="T8" fmla="*/ 1073 w 1139"/>
              <a:gd name="T9" fmla="*/ 1127 h 1128"/>
              <a:gd name="T10" fmla="*/ 1139 w 1139"/>
              <a:gd name="T11" fmla="*/ 1128 h 1128"/>
              <a:gd name="T12" fmla="*/ 1139 w 1139"/>
              <a:gd name="T13" fmla="*/ 1124 h 1128"/>
              <a:gd name="T14" fmla="*/ 1075 w 1139"/>
              <a:gd name="T15" fmla="*/ 1123 h 1128"/>
              <a:gd name="T16" fmla="*/ 883 w 1139"/>
              <a:gd name="T17" fmla="*/ 931 h 1128"/>
              <a:gd name="T18" fmla="*/ 884 w 1139"/>
              <a:gd name="T19" fmla="*/ 882 h 1128"/>
              <a:gd name="T20" fmla="*/ 2 w 1139"/>
              <a:gd name="T21" fmla="*/ 0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9" h="1128"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880" y="883"/>
                  <a:pt x="880" y="883"/>
                  <a:pt x="880" y="883"/>
                </a:cubicBezTo>
                <a:cubicBezTo>
                  <a:pt x="879" y="933"/>
                  <a:pt x="879" y="933"/>
                  <a:pt x="879" y="933"/>
                </a:cubicBezTo>
                <a:cubicBezTo>
                  <a:pt x="1073" y="1127"/>
                  <a:pt x="1073" y="1127"/>
                  <a:pt x="1073" y="1127"/>
                </a:cubicBezTo>
                <a:cubicBezTo>
                  <a:pt x="1139" y="1128"/>
                  <a:pt x="1139" y="1128"/>
                  <a:pt x="1139" y="1128"/>
                </a:cubicBezTo>
                <a:cubicBezTo>
                  <a:pt x="1139" y="1126"/>
                  <a:pt x="1139" y="1125"/>
                  <a:pt x="1139" y="1124"/>
                </a:cubicBezTo>
                <a:cubicBezTo>
                  <a:pt x="1075" y="1123"/>
                  <a:pt x="1075" y="1123"/>
                  <a:pt x="1075" y="1123"/>
                </a:cubicBezTo>
                <a:cubicBezTo>
                  <a:pt x="883" y="931"/>
                  <a:pt x="883" y="931"/>
                  <a:pt x="883" y="931"/>
                </a:cubicBezTo>
                <a:cubicBezTo>
                  <a:pt x="884" y="882"/>
                  <a:pt x="884" y="882"/>
                  <a:pt x="884" y="882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04" name="Freeform 1062"/>
          <p:cNvSpPr>
            <a:spLocks/>
          </p:cNvSpPr>
          <p:nvPr/>
        </p:nvSpPr>
        <p:spPr bwMode="auto">
          <a:xfrm>
            <a:off x="-5633268" y="-2381250"/>
            <a:ext cx="6702425" cy="6029325"/>
          </a:xfrm>
          <a:custGeom>
            <a:avLst/>
            <a:gdLst>
              <a:gd name="T0" fmla="*/ 2 w 1617"/>
              <a:gd name="T1" fmla="*/ 0 h 1454"/>
              <a:gd name="T2" fmla="*/ 0 w 1617"/>
              <a:gd name="T3" fmla="*/ 3 h 1454"/>
              <a:gd name="T4" fmla="*/ 901 w 1617"/>
              <a:gd name="T5" fmla="*/ 904 h 1454"/>
              <a:gd name="T6" fmla="*/ 900 w 1617"/>
              <a:gd name="T7" fmla="*/ 965 h 1454"/>
              <a:gd name="T8" fmla="*/ 1080 w 1617"/>
              <a:gd name="T9" fmla="*/ 1145 h 1454"/>
              <a:gd name="T10" fmla="*/ 1120 w 1617"/>
              <a:gd name="T11" fmla="*/ 1148 h 1454"/>
              <a:gd name="T12" fmla="*/ 1186 w 1617"/>
              <a:gd name="T13" fmla="*/ 1082 h 1454"/>
              <a:gd name="T14" fmla="*/ 1209 w 1617"/>
              <a:gd name="T15" fmla="*/ 1082 h 1454"/>
              <a:gd name="T16" fmla="*/ 1244 w 1617"/>
              <a:gd name="T17" fmla="*/ 1118 h 1454"/>
              <a:gd name="T18" fmla="*/ 1243 w 1617"/>
              <a:gd name="T19" fmla="*/ 1161 h 1454"/>
              <a:gd name="T20" fmla="*/ 1406 w 1617"/>
              <a:gd name="T21" fmla="*/ 1324 h 1454"/>
              <a:gd name="T22" fmla="*/ 1456 w 1617"/>
              <a:gd name="T23" fmla="*/ 1324 h 1454"/>
              <a:gd name="T24" fmla="*/ 1492 w 1617"/>
              <a:gd name="T25" fmla="*/ 1360 h 1454"/>
              <a:gd name="T26" fmla="*/ 1573 w 1617"/>
              <a:gd name="T27" fmla="*/ 1361 h 1454"/>
              <a:gd name="T28" fmla="*/ 1613 w 1617"/>
              <a:gd name="T29" fmla="*/ 1401 h 1454"/>
              <a:gd name="T30" fmla="*/ 1613 w 1617"/>
              <a:gd name="T31" fmla="*/ 1454 h 1454"/>
              <a:gd name="T32" fmla="*/ 1617 w 1617"/>
              <a:gd name="T33" fmla="*/ 1453 h 1454"/>
              <a:gd name="T34" fmla="*/ 1617 w 1617"/>
              <a:gd name="T35" fmla="*/ 1400 h 1454"/>
              <a:gd name="T36" fmla="*/ 1575 w 1617"/>
              <a:gd name="T37" fmla="*/ 1357 h 1454"/>
              <a:gd name="T38" fmla="*/ 1494 w 1617"/>
              <a:gd name="T39" fmla="*/ 1356 h 1454"/>
              <a:gd name="T40" fmla="*/ 1458 w 1617"/>
              <a:gd name="T41" fmla="*/ 1320 h 1454"/>
              <a:gd name="T42" fmla="*/ 1407 w 1617"/>
              <a:gd name="T43" fmla="*/ 1320 h 1454"/>
              <a:gd name="T44" fmla="*/ 1247 w 1617"/>
              <a:gd name="T45" fmla="*/ 1160 h 1454"/>
              <a:gd name="T46" fmla="*/ 1248 w 1617"/>
              <a:gd name="T47" fmla="*/ 1116 h 1454"/>
              <a:gd name="T48" fmla="*/ 1210 w 1617"/>
              <a:gd name="T49" fmla="*/ 1078 h 1454"/>
              <a:gd name="T50" fmla="*/ 1185 w 1617"/>
              <a:gd name="T51" fmla="*/ 1078 h 1454"/>
              <a:gd name="T52" fmla="*/ 1118 w 1617"/>
              <a:gd name="T53" fmla="*/ 1144 h 1454"/>
              <a:gd name="T54" fmla="*/ 1082 w 1617"/>
              <a:gd name="T55" fmla="*/ 1141 h 1454"/>
              <a:gd name="T56" fmla="*/ 904 w 1617"/>
              <a:gd name="T57" fmla="*/ 963 h 1454"/>
              <a:gd name="T58" fmla="*/ 905 w 1617"/>
              <a:gd name="T59" fmla="*/ 903 h 1454"/>
              <a:gd name="T60" fmla="*/ 2 w 1617"/>
              <a:gd name="T61" fmla="*/ 0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17" h="1454">
                <a:moveTo>
                  <a:pt x="2" y="0"/>
                </a:moveTo>
                <a:cubicBezTo>
                  <a:pt x="0" y="3"/>
                  <a:pt x="0" y="3"/>
                  <a:pt x="0" y="3"/>
                </a:cubicBezTo>
                <a:cubicBezTo>
                  <a:pt x="901" y="904"/>
                  <a:pt x="901" y="904"/>
                  <a:pt x="901" y="904"/>
                </a:cubicBezTo>
                <a:cubicBezTo>
                  <a:pt x="900" y="965"/>
                  <a:pt x="900" y="965"/>
                  <a:pt x="900" y="965"/>
                </a:cubicBezTo>
                <a:cubicBezTo>
                  <a:pt x="1080" y="1145"/>
                  <a:pt x="1080" y="1145"/>
                  <a:pt x="1080" y="1145"/>
                </a:cubicBezTo>
                <a:cubicBezTo>
                  <a:pt x="1120" y="1148"/>
                  <a:pt x="1120" y="1148"/>
                  <a:pt x="1120" y="1148"/>
                </a:cubicBezTo>
                <a:cubicBezTo>
                  <a:pt x="1186" y="1082"/>
                  <a:pt x="1186" y="1082"/>
                  <a:pt x="1186" y="1082"/>
                </a:cubicBezTo>
                <a:cubicBezTo>
                  <a:pt x="1209" y="1082"/>
                  <a:pt x="1209" y="1082"/>
                  <a:pt x="1209" y="1082"/>
                </a:cubicBezTo>
                <a:cubicBezTo>
                  <a:pt x="1244" y="1118"/>
                  <a:pt x="1244" y="1118"/>
                  <a:pt x="1244" y="1118"/>
                </a:cubicBezTo>
                <a:cubicBezTo>
                  <a:pt x="1243" y="1161"/>
                  <a:pt x="1243" y="1161"/>
                  <a:pt x="1243" y="1161"/>
                </a:cubicBezTo>
                <a:cubicBezTo>
                  <a:pt x="1406" y="1324"/>
                  <a:pt x="1406" y="1324"/>
                  <a:pt x="1406" y="1324"/>
                </a:cubicBezTo>
                <a:cubicBezTo>
                  <a:pt x="1456" y="1324"/>
                  <a:pt x="1456" y="1324"/>
                  <a:pt x="1456" y="1324"/>
                </a:cubicBezTo>
                <a:cubicBezTo>
                  <a:pt x="1492" y="1360"/>
                  <a:pt x="1492" y="1360"/>
                  <a:pt x="1492" y="1360"/>
                </a:cubicBezTo>
                <a:cubicBezTo>
                  <a:pt x="1573" y="1361"/>
                  <a:pt x="1573" y="1361"/>
                  <a:pt x="1573" y="1361"/>
                </a:cubicBezTo>
                <a:cubicBezTo>
                  <a:pt x="1613" y="1401"/>
                  <a:pt x="1613" y="1401"/>
                  <a:pt x="1613" y="1401"/>
                </a:cubicBezTo>
                <a:cubicBezTo>
                  <a:pt x="1613" y="1454"/>
                  <a:pt x="1613" y="1454"/>
                  <a:pt x="1613" y="1454"/>
                </a:cubicBezTo>
                <a:cubicBezTo>
                  <a:pt x="1615" y="1453"/>
                  <a:pt x="1616" y="1453"/>
                  <a:pt x="1617" y="1453"/>
                </a:cubicBezTo>
                <a:cubicBezTo>
                  <a:pt x="1617" y="1400"/>
                  <a:pt x="1617" y="1400"/>
                  <a:pt x="1617" y="1400"/>
                </a:cubicBezTo>
                <a:cubicBezTo>
                  <a:pt x="1575" y="1357"/>
                  <a:pt x="1575" y="1357"/>
                  <a:pt x="1575" y="1357"/>
                </a:cubicBezTo>
                <a:cubicBezTo>
                  <a:pt x="1494" y="1356"/>
                  <a:pt x="1494" y="1356"/>
                  <a:pt x="1494" y="1356"/>
                </a:cubicBezTo>
                <a:cubicBezTo>
                  <a:pt x="1458" y="1320"/>
                  <a:pt x="1458" y="1320"/>
                  <a:pt x="1458" y="1320"/>
                </a:cubicBezTo>
                <a:cubicBezTo>
                  <a:pt x="1407" y="1320"/>
                  <a:pt x="1407" y="1320"/>
                  <a:pt x="1407" y="1320"/>
                </a:cubicBezTo>
                <a:cubicBezTo>
                  <a:pt x="1247" y="1160"/>
                  <a:pt x="1247" y="1160"/>
                  <a:pt x="1247" y="1160"/>
                </a:cubicBezTo>
                <a:cubicBezTo>
                  <a:pt x="1248" y="1116"/>
                  <a:pt x="1248" y="1116"/>
                  <a:pt x="1248" y="1116"/>
                </a:cubicBezTo>
                <a:cubicBezTo>
                  <a:pt x="1210" y="1078"/>
                  <a:pt x="1210" y="1078"/>
                  <a:pt x="1210" y="1078"/>
                </a:cubicBezTo>
                <a:cubicBezTo>
                  <a:pt x="1185" y="1078"/>
                  <a:pt x="1185" y="1078"/>
                  <a:pt x="1185" y="1078"/>
                </a:cubicBezTo>
                <a:cubicBezTo>
                  <a:pt x="1118" y="1144"/>
                  <a:pt x="1118" y="1144"/>
                  <a:pt x="1118" y="1144"/>
                </a:cubicBezTo>
                <a:cubicBezTo>
                  <a:pt x="1082" y="1141"/>
                  <a:pt x="1082" y="1141"/>
                  <a:pt x="1082" y="1141"/>
                </a:cubicBezTo>
                <a:cubicBezTo>
                  <a:pt x="904" y="963"/>
                  <a:pt x="904" y="963"/>
                  <a:pt x="904" y="963"/>
                </a:cubicBezTo>
                <a:cubicBezTo>
                  <a:pt x="905" y="903"/>
                  <a:pt x="905" y="903"/>
                  <a:pt x="905" y="903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05" name="Freeform 1063"/>
          <p:cNvSpPr>
            <a:spLocks noEditPoints="1"/>
          </p:cNvSpPr>
          <p:nvPr/>
        </p:nvSpPr>
        <p:spPr bwMode="auto">
          <a:xfrm>
            <a:off x="-5769793" y="-2679700"/>
            <a:ext cx="4662488" cy="4879975"/>
          </a:xfrm>
          <a:custGeom>
            <a:avLst/>
            <a:gdLst>
              <a:gd name="T0" fmla="*/ 693 w 1125"/>
              <a:gd name="T1" fmla="*/ 690 h 1177"/>
              <a:gd name="T2" fmla="*/ 692 w 1125"/>
              <a:gd name="T3" fmla="*/ 692 h 1177"/>
              <a:gd name="T4" fmla="*/ 691 w 1125"/>
              <a:gd name="T5" fmla="*/ 693 h 1177"/>
              <a:gd name="T6" fmla="*/ 954 w 1125"/>
              <a:gd name="T7" fmla="*/ 956 h 1177"/>
              <a:gd name="T8" fmla="*/ 951 w 1125"/>
              <a:gd name="T9" fmla="*/ 1027 h 1177"/>
              <a:gd name="T10" fmla="*/ 1101 w 1125"/>
              <a:gd name="T11" fmla="*/ 1177 h 1177"/>
              <a:gd name="T12" fmla="*/ 1125 w 1125"/>
              <a:gd name="T13" fmla="*/ 1177 h 1177"/>
              <a:gd name="T14" fmla="*/ 1125 w 1125"/>
              <a:gd name="T15" fmla="*/ 1173 h 1177"/>
              <a:gd name="T16" fmla="*/ 1102 w 1125"/>
              <a:gd name="T17" fmla="*/ 1173 h 1177"/>
              <a:gd name="T18" fmla="*/ 955 w 1125"/>
              <a:gd name="T19" fmla="*/ 1026 h 1177"/>
              <a:gd name="T20" fmla="*/ 958 w 1125"/>
              <a:gd name="T21" fmla="*/ 955 h 1177"/>
              <a:gd name="T22" fmla="*/ 693 w 1125"/>
              <a:gd name="T23" fmla="*/ 690 h 1177"/>
              <a:gd name="T24" fmla="*/ 3 w 1125"/>
              <a:gd name="T25" fmla="*/ 0 h 1177"/>
              <a:gd name="T26" fmla="*/ 0 w 1125"/>
              <a:gd name="T27" fmla="*/ 3 h 1177"/>
              <a:gd name="T28" fmla="*/ 661 w 1125"/>
              <a:gd name="T29" fmla="*/ 664 h 1177"/>
              <a:gd name="T30" fmla="*/ 662 w 1125"/>
              <a:gd name="T31" fmla="*/ 663 h 1177"/>
              <a:gd name="T32" fmla="*/ 664 w 1125"/>
              <a:gd name="T33" fmla="*/ 661 h 1177"/>
              <a:gd name="T34" fmla="*/ 3 w 1125"/>
              <a:gd name="T35" fmla="*/ 0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25" h="1177">
                <a:moveTo>
                  <a:pt x="693" y="690"/>
                </a:moveTo>
                <a:cubicBezTo>
                  <a:pt x="693" y="691"/>
                  <a:pt x="692" y="692"/>
                  <a:pt x="692" y="692"/>
                </a:cubicBezTo>
                <a:cubicBezTo>
                  <a:pt x="691" y="693"/>
                  <a:pt x="691" y="693"/>
                  <a:pt x="691" y="693"/>
                </a:cubicBezTo>
                <a:cubicBezTo>
                  <a:pt x="954" y="956"/>
                  <a:pt x="954" y="956"/>
                  <a:pt x="954" y="956"/>
                </a:cubicBezTo>
                <a:cubicBezTo>
                  <a:pt x="951" y="1027"/>
                  <a:pt x="951" y="1027"/>
                  <a:pt x="951" y="1027"/>
                </a:cubicBezTo>
                <a:cubicBezTo>
                  <a:pt x="1101" y="1177"/>
                  <a:pt x="1101" y="1177"/>
                  <a:pt x="1101" y="1177"/>
                </a:cubicBezTo>
                <a:cubicBezTo>
                  <a:pt x="1125" y="1177"/>
                  <a:pt x="1125" y="1177"/>
                  <a:pt x="1125" y="1177"/>
                </a:cubicBezTo>
                <a:cubicBezTo>
                  <a:pt x="1125" y="1176"/>
                  <a:pt x="1125" y="1174"/>
                  <a:pt x="1125" y="1173"/>
                </a:cubicBezTo>
                <a:cubicBezTo>
                  <a:pt x="1102" y="1173"/>
                  <a:pt x="1102" y="1173"/>
                  <a:pt x="1102" y="1173"/>
                </a:cubicBezTo>
                <a:cubicBezTo>
                  <a:pt x="955" y="1026"/>
                  <a:pt x="955" y="1026"/>
                  <a:pt x="955" y="1026"/>
                </a:cubicBezTo>
                <a:cubicBezTo>
                  <a:pt x="958" y="955"/>
                  <a:pt x="958" y="955"/>
                  <a:pt x="958" y="955"/>
                </a:cubicBezTo>
                <a:cubicBezTo>
                  <a:pt x="693" y="690"/>
                  <a:pt x="693" y="690"/>
                  <a:pt x="693" y="690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661" y="664"/>
                  <a:pt x="661" y="664"/>
                  <a:pt x="661" y="664"/>
                </a:cubicBezTo>
                <a:cubicBezTo>
                  <a:pt x="662" y="664"/>
                  <a:pt x="662" y="663"/>
                  <a:pt x="662" y="663"/>
                </a:cubicBezTo>
                <a:cubicBezTo>
                  <a:pt x="663" y="662"/>
                  <a:pt x="664" y="662"/>
                  <a:pt x="664" y="66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06" name="Freeform 1064"/>
          <p:cNvSpPr>
            <a:spLocks/>
          </p:cNvSpPr>
          <p:nvPr/>
        </p:nvSpPr>
        <p:spPr bwMode="auto">
          <a:xfrm>
            <a:off x="49982" y="4124325"/>
            <a:ext cx="2925763" cy="4991100"/>
          </a:xfrm>
          <a:custGeom>
            <a:avLst/>
            <a:gdLst>
              <a:gd name="T0" fmla="*/ 53 w 706"/>
              <a:gd name="T1" fmla="*/ 0 h 1204"/>
              <a:gd name="T2" fmla="*/ 0 w 706"/>
              <a:gd name="T3" fmla="*/ 0 h 1204"/>
              <a:gd name="T4" fmla="*/ 1 w 706"/>
              <a:gd name="T5" fmla="*/ 4 h 1204"/>
              <a:gd name="T6" fmla="*/ 1 w 706"/>
              <a:gd name="T7" fmla="*/ 4 h 1204"/>
              <a:gd name="T8" fmla="*/ 51 w 706"/>
              <a:gd name="T9" fmla="*/ 4 h 1204"/>
              <a:gd name="T10" fmla="*/ 71 w 706"/>
              <a:gd name="T11" fmla="*/ 23 h 1204"/>
              <a:gd name="T12" fmla="*/ 194 w 706"/>
              <a:gd name="T13" fmla="*/ 22 h 1204"/>
              <a:gd name="T14" fmla="*/ 241 w 706"/>
              <a:gd name="T15" fmla="*/ 69 h 1204"/>
              <a:gd name="T16" fmla="*/ 240 w 706"/>
              <a:gd name="T17" fmla="*/ 198 h 1204"/>
              <a:gd name="T18" fmla="*/ 376 w 706"/>
              <a:gd name="T19" fmla="*/ 334 h 1204"/>
              <a:gd name="T20" fmla="*/ 373 w 706"/>
              <a:gd name="T21" fmla="*/ 376 h 1204"/>
              <a:gd name="T22" fmla="*/ 480 w 706"/>
              <a:gd name="T23" fmla="*/ 484 h 1204"/>
              <a:gd name="T24" fmla="*/ 681 w 706"/>
              <a:gd name="T25" fmla="*/ 484 h 1204"/>
              <a:gd name="T26" fmla="*/ 702 w 706"/>
              <a:gd name="T27" fmla="*/ 506 h 1204"/>
              <a:gd name="T28" fmla="*/ 702 w 706"/>
              <a:gd name="T29" fmla="*/ 1204 h 1204"/>
              <a:gd name="T30" fmla="*/ 706 w 706"/>
              <a:gd name="T31" fmla="*/ 1204 h 1204"/>
              <a:gd name="T32" fmla="*/ 706 w 706"/>
              <a:gd name="T33" fmla="*/ 505 h 1204"/>
              <a:gd name="T34" fmla="*/ 682 w 706"/>
              <a:gd name="T35" fmla="*/ 480 h 1204"/>
              <a:gd name="T36" fmla="*/ 482 w 706"/>
              <a:gd name="T37" fmla="*/ 480 h 1204"/>
              <a:gd name="T38" fmla="*/ 377 w 706"/>
              <a:gd name="T39" fmla="*/ 375 h 1204"/>
              <a:gd name="T40" fmla="*/ 380 w 706"/>
              <a:gd name="T41" fmla="*/ 332 h 1204"/>
              <a:gd name="T42" fmla="*/ 244 w 706"/>
              <a:gd name="T43" fmla="*/ 197 h 1204"/>
              <a:gd name="T44" fmla="*/ 245 w 706"/>
              <a:gd name="T45" fmla="*/ 67 h 1204"/>
              <a:gd name="T46" fmla="*/ 196 w 706"/>
              <a:gd name="T47" fmla="*/ 18 h 1204"/>
              <a:gd name="T48" fmla="*/ 72 w 706"/>
              <a:gd name="T49" fmla="*/ 19 h 1204"/>
              <a:gd name="T50" fmla="*/ 53 w 706"/>
              <a:gd name="T51" fmla="*/ 0 h 1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06" h="1204">
                <a:moveTo>
                  <a:pt x="53" y="0"/>
                </a:move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3"/>
                  <a:pt x="1" y="4"/>
                </a:cubicBezTo>
                <a:cubicBezTo>
                  <a:pt x="1" y="4"/>
                  <a:pt x="1" y="4"/>
                  <a:pt x="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71" y="23"/>
                  <a:pt x="71" y="23"/>
                  <a:pt x="71" y="23"/>
                </a:cubicBezTo>
                <a:cubicBezTo>
                  <a:pt x="194" y="22"/>
                  <a:pt x="194" y="22"/>
                  <a:pt x="194" y="22"/>
                </a:cubicBezTo>
                <a:cubicBezTo>
                  <a:pt x="241" y="69"/>
                  <a:pt x="241" y="69"/>
                  <a:pt x="241" y="69"/>
                </a:cubicBezTo>
                <a:cubicBezTo>
                  <a:pt x="240" y="198"/>
                  <a:pt x="240" y="198"/>
                  <a:pt x="240" y="198"/>
                </a:cubicBezTo>
                <a:cubicBezTo>
                  <a:pt x="376" y="334"/>
                  <a:pt x="376" y="334"/>
                  <a:pt x="376" y="334"/>
                </a:cubicBezTo>
                <a:cubicBezTo>
                  <a:pt x="373" y="376"/>
                  <a:pt x="373" y="376"/>
                  <a:pt x="373" y="376"/>
                </a:cubicBezTo>
                <a:cubicBezTo>
                  <a:pt x="480" y="484"/>
                  <a:pt x="480" y="484"/>
                  <a:pt x="480" y="484"/>
                </a:cubicBezTo>
                <a:cubicBezTo>
                  <a:pt x="681" y="484"/>
                  <a:pt x="681" y="484"/>
                  <a:pt x="681" y="484"/>
                </a:cubicBezTo>
                <a:cubicBezTo>
                  <a:pt x="702" y="506"/>
                  <a:pt x="702" y="506"/>
                  <a:pt x="702" y="506"/>
                </a:cubicBezTo>
                <a:cubicBezTo>
                  <a:pt x="702" y="1204"/>
                  <a:pt x="702" y="1204"/>
                  <a:pt x="702" y="1204"/>
                </a:cubicBezTo>
                <a:cubicBezTo>
                  <a:pt x="706" y="1204"/>
                  <a:pt x="706" y="1204"/>
                  <a:pt x="706" y="1204"/>
                </a:cubicBezTo>
                <a:cubicBezTo>
                  <a:pt x="706" y="505"/>
                  <a:pt x="706" y="505"/>
                  <a:pt x="706" y="505"/>
                </a:cubicBezTo>
                <a:cubicBezTo>
                  <a:pt x="682" y="480"/>
                  <a:pt x="682" y="480"/>
                  <a:pt x="682" y="480"/>
                </a:cubicBezTo>
                <a:cubicBezTo>
                  <a:pt x="482" y="480"/>
                  <a:pt x="482" y="480"/>
                  <a:pt x="482" y="480"/>
                </a:cubicBezTo>
                <a:cubicBezTo>
                  <a:pt x="377" y="375"/>
                  <a:pt x="377" y="375"/>
                  <a:pt x="377" y="375"/>
                </a:cubicBezTo>
                <a:cubicBezTo>
                  <a:pt x="380" y="332"/>
                  <a:pt x="380" y="332"/>
                  <a:pt x="380" y="332"/>
                </a:cubicBezTo>
                <a:cubicBezTo>
                  <a:pt x="244" y="197"/>
                  <a:pt x="244" y="197"/>
                  <a:pt x="244" y="197"/>
                </a:cubicBezTo>
                <a:cubicBezTo>
                  <a:pt x="245" y="67"/>
                  <a:pt x="245" y="67"/>
                  <a:pt x="245" y="67"/>
                </a:cubicBezTo>
                <a:cubicBezTo>
                  <a:pt x="196" y="18"/>
                  <a:pt x="196" y="18"/>
                  <a:pt x="196" y="18"/>
                </a:cubicBezTo>
                <a:cubicBezTo>
                  <a:pt x="72" y="19"/>
                  <a:pt x="72" y="19"/>
                  <a:pt x="72" y="19"/>
                </a:cubicBezTo>
                <a:cubicBezTo>
                  <a:pt x="53" y="0"/>
                  <a:pt x="53" y="0"/>
                  <a:pt x="5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07" name="Freeform 1065"/>
          <p:cNvSpPr>
            <a:spLocks/>
          </p:cNvSpPr>
          <p:nvPr/>
        </p:nvSpPr>
        <p:spPr bwMode="auto">
          <a:xfrm>
            <a:off x="323032" y="4268788"/>
            <a:ext cx="2487613" cy="5178425"/>
          </a:xfrm>
          <a:custGeom>
            <a:avLst/>
            <a:gdLst>
              <a:gd name="T0" fmla="*/ 113 w 600"/>
              <a:gd name="T1" fmla="*/ 0 h 1249"/>
              <a:gd name="T2" fmla="*/ 0 w 600"/>
              <a:gd name="T3" fmla="*/ 1 h 1249"/>
              <a:gd name="T4" fmla="*/ 0 w 600"/>
              <a:gd name="T5" fmla="*/ 5 h 1249"/>
              <a:gd name="T6" fmla="*/ 111 w 600"/>
              <a:gd name="T7" fmla="*/ 4 h 1249"/>
              <a:gd name="T8" fmla="*/ 158 w 600"/>
              <a:gd name="T9" fmla="*/ 51 h 1249"/>
              <a:gd name="T10" fmla="*/ 157 w 600"/>
              <a:gd name="T11" fmla="*/ 180 h 1249"/>
              <a:gd name="T12" fmla="*/ 293 w 600"/>
              <a:gd name="T13" fmla="*/ 316 h 1249"/>
              <a:gd name="T14" fmla="*/ 290 w 600"/>
              <a:gd name="T15" fmla="*/ 358 h 1249"/>
              <a:gd name="T16" fmla="*/ 398 w 600"/>
              <a:gd name="T17" fmla="*/ 465 h 1249"/>
              <a:gd name="T18" fmla="*/ 573 w 600"/>
              <a:gd name="T19" fmla="*/ 465 h 1249"/>
              <a:gd name="T20" fmla="*/ 596 w 600"/>
              <a:gd name="T21" fmla="*/ 489 h 1249"/>
              <a:gd name="T22" fmla="*/ 596 w 600"/>
              <a:gd name="T23" fmla="*/ 1249 h 1249"/>
              <a:gd name="T24" fmla="*/ 600 w 600"/>
              <a:gd name="T25" fmla="*/ 1249 h 1249"/>
              <a:gd name="T26" fmla="*/ 600 w 600"/>
              <a:gd name="T27" fmla="*/ 487 h 1249"/>
              <a:gd name="T28" fmla="*/ 574 w 600"/>
              <a:gd name="T29" fmla="*/ 461 h 1249"/>
              <a:gd name="T30" fmla="*/ 399 w 600"/>
              <a:gd name="T31" fmla="*/ 461 h 1249"/>
              <a:gd name="T32" fmla="*/ 294 w 600"/>
              <a:gd name="T33" fmla="*/ 356 h 1249"/>
              <a:gd name="T34" fmla="*/ 297 w 600"/>
              <a:gd name="T35" fmla="*/ 314 h 1249"/>
              <a:gd name="T36" fmla="*/ 161 w 600"/>
              <a:gd name="T37" fmla="*/ 179 h 1249"/>
              <a:gd name="T38" fmla="*/ 162 w 600"/>
              <a:gd name="T39" fmla="*/ 49 h 1249"/>
              <a:gd name="T40" fmla="*/ 113 w 600"/>
              <a:gd name="T41" fmla="*/ 0 h 1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0" h="1249">
                <a:moveTo>
                  <a:pt x="113" y="0"/>
                </a:moveTo>
                <a:cubicBezTo>
                  <a:pt x="0" y="1"/>
                  <a:pt x="0" y="1"/>
                  <a:pt x="0" y="1"/>
                </a:cubicBezTo>
                <a:cubicBezTo>
                  <a:pt x="1" y="3"/>
                  <a:pt x="1" y="4"/>
                  <a:pt x="0" y="5"/>
                </a:cubicBezTo>
                <a:cubicBezTo>
                  <a:pt x="111" y="4"/>
                  <a:pt x="111" y="4"/>
                  <a:pt x="111" y="4"/>
                </a:cubicBezTo>
                <a:cubicBezTo>
                  <a:pt x="158" y="51"/>
                  <a:pt x="158" y="51"/>
                  <a:pt x="158" y="51"/>
                </a:cubicBezTo>
                <a:cubicBezTo>
                  <a:pt x="157" y="180"/>
                  <a:pt x="157" y="180"/>
                  <a:pt x="157" y="180"/>
                </a:cubicBezTo>
                <a:cubicBezTo>
                  <a:pt x="293" y="316"/>
                  <a:pt x="293" y="316"/>
                  <a:pt x="293" y="316"/>
                </a:cubicBezTo>
                <a:cubicBezTo>
                  <a:pt x="290" y="358"/>
                  <a:pt x="290" y="358"/>
                  <a:pt x="290" y="358"/>
                </a:cubicBezTo>
                <a:cubicBezTo>
                  <a:pt x="398" y="465"/>
                  <a:pt x="398" y="465"/>
                  <a:pt x="398" y="465"/>
                </a:cubicBezTo>
                <a:cubicBezTo>
                  <a:pt x="573" y="465"/>
                  <a:pt x="573" y="465"/>
                  <a:pt x="573" y="465"/>
                </a:cubicBezTo>
                <a:cubicBezTo>
                  <a:pt x="596" y="489"/>
                  <a:pt x="596" y="489"/>
                  <a:pt x="596" y="489"/>
                </a:cubicBezTo>
                <a:cubicBezTo>
                  <a:pt x="596" y="1249"/>
                  <a:pt x="596" y="1249"/>
                  <a:pt x="596" y="1249"/>
                </a:cubicBezTo>
                <a:cubicBezTo>
                  <a:pt x="600" y="1249"/>
                  <a:pt x="600" y="1249"/>
                  <a:pt x="600" y="1249"/>
                </a:cubicBezTo>
                <a:cubicBezTo>
                  <a:pt x="600" y="487"/>
                  <a:pt x="600" y="487"/>
                  <a:pt x="600" y="487"/>
                </a:cubicBezTo>
                <a:cubicBezTo>
                  <a:pt x="574" y="461"/>
                  <a:pt x="574" y="461"/>
                  <a:pt x="574" y="461"/>
                </a:cubicBezTo>
                <a:cubicBezTo>
                  <a:pt x="399" y="461"/>
                  <a:pt x="399" y="461"/>
                  <a:pt x="399" y="461"/>
                </a:cubicBezTo>
                <a:cubicBezTo>
                  <a:pt x="294" y="356"/>
                  <a:pt x="294" y="356"/>
                  <a:pt x="294" y="356"/>
                </a:cubicBezTo>
                <a:cubicBezTo>
                  <a:pt x="297" y="314"/>
                  <a:pt x="297" y="314"/>
                  <a:pt x="297" y="314"/>
                </a:cubicBezTo>
                <a:cubicBezTo>
                  <a:pt x="161" y="179"/>
                  <a:pt x="161" y="179"/>
                  <a:pt x="161" y="179"/>
                </a:cubicBezTo>
                <a:cubicBezTo>
                  <a:pt x="162" y="49"/>
                  <a:pt x="162" y="49"/>
                  <a:pt x="162" y="49"/>
                </a:cubicBezTo>
                <a:cubicBezTo>
                  <a:pt x="113" y="0"/>
                  <a:pt x="113" y="0"/>
                  <a:pt x="11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08" name="Freeform 1066"/>
          <p:cNvSpPr>
            <a:spLocks/>
          </p:cNvSpPr>
          <p:nvPr/>
        </p:nvSpPr>
        <p:spPr bwMode="auto">
          <a:xfrm>
            <a:off x="497657" y="4438650"/>
            <a:ext cx="2179638" cy="4610100"/>
          </a:xfrm>
          <a:custGeom>
            <a:avLst/>
            <a:gdLst>
              <a:gd name="T0" fmla="*/ 0 w 526"/>
              <a:gd name="T1" fmla="*/ 0 h 1112"/>
              <a:gd name="T2" fmla="*/ 1 w 526"/>
              <a:gd name="T3" fmla="*/ 4 h 1112"/>
              <a:gd name="T4" fmla="*/ 37 w 526"/>
              <a:gd name="T5" fmla="*/ 4 h 1112"/>
              <a:gd name="T6" fmla="*/ 75 w 526"/>
              <a:gd name="T7" fmla="*/ 42 h 1112"/>
              <a:gd name="T8" fmla="*/ 77 w 526"/>
              <a:gd name="T9" fmla="*/ 134 h 1112"/>
              <a:gd name="T10" fmla="*/ 234 w 526"/>
              <a:gd name="T11" fmla="*/ 292 h 1112"/>
              <a:gd name="T12" fmla="*/ 231 w 526"/>
              <a:gd name="T13" fmla="*/ 333 h 1112"/>
              <a:gd name="T14" fmla="*/ 339 w 526"/>
              <a:gd name="T15" fmla="*/ 440 h 1112"/>
              <a:gd name="T16" fmla="*/ 487 w 526"/>
              <a:gd name="T17" fmla="*/ 440 h 1112"/>
              <a:gd name="T18" fmla="*/ 522 w 526"/>
              <a:gd name="T19" fmla="*/ 476 h 1112"/>
              <a:gd name="T20" fmla="*/ 522 w 526"/>
              <a:gd name="T21" fmla="*/ 1112 h 1112"/>
              <a:gd name="T22" fmla="*/ 526 w 526"/>
              <a:gd name="T23" fmla="*/ 1112 h 1112"/>
              <a:gd name="T24" fmla="*/ 526 w 526"/>
              <a:gd name="T25" fmla="*/ 474 h 1112"/>
              <a:gd name="T26" fmla="*/ 488 w 526"/>
              <a:gd name="T27" fmla="*/ 436 h 1112"/>
              <a:gd name="T28" fmla="*/ 340 w 526"/>
              <a:gd name="T29" fmla="*/ 436 h 1112"/>
              <a:gd name="T30" fmla="*/ 235 w 526"/>
              <a:gd name="T31" fmla="*/ 332 h 1112"/>
              <a:gd name="T32" fmla="*/ 238 w 526"/>
              <a:gd name="T33" fmla="*/ 290 h 1112"/>
              <a:gd name="T34" fmla="*/ 80 w 526"/>
              <a:gd name="T35" fmla="*/ 133 h 1112"/>
              <a:gd name="T36" fmla="*/ 79 w 526"/>
              <a:gd name="T37" fmla="*/ 41 h 1112"/>
              <a:gd name="T38" fmla="*/ 38 w 526"/>
              <a:gd name="T39" fmla="*/ 0 h 1112"/>
              <a:gd name="T40" fmla="*/ 0 w 526"/>
              <a:gd name="T41" fmla="*/ 0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26" h="1112">
                <a:moveTo>
                  <a:pt x="0" y="0"/>
                </a:moveTo>
                <a:cubicBezTo>
                  <a:pt x="1" y="1"/>
                  <a:pt x="1" y="3"/>
                  <a:pt x="1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75" y="42"/>
                  <a:pt x="75" y="42"/>
                  <a:pt x="75" y="42"/>
                </a:cubicBezTo>
                <a:cubicBezTo>
                  <a:pt x="77" y="134"/>
                  <a:pt x="77" y="134"/>
                  <a:pt x="77" y="134"/>
                </a:cubicBezTo>
                <a:cubicBezTo>
                  <a:pt x="234" y="292"/>
                  <a:pt x="234" y="292"/>
                  <a:pt x="234" y="292"/>
                </a:cubicBezTo>
                <a:cubicBezTo>
                  <a:pt x="231" y="333"/>
                  <a:pt x="231" y="333"/>
                  <a:pt x="231" y="333"/>
                </a:cubicBezTo>
                <a:cubicBezTo>
                  <a:pt x="339" y="440"/>
                  <a:pt x="339" y="440"/>
                  <a:pt x="339" y="440"/>
                </a:cubicBezTo>
                <a:cubicBezTo>
                  <a:pt x="487" y="440"/>
                  <a:pt x="487" y="440"/>
                  <a:pt x="487" y="440"/>
                </a:cubicBezTo>
                <a:cubicBezTo>
                  <a:pt x="522" y="476"/>
                  <a:pt x="522" y="476"/>
                  <a:pt x="522" y="476"/>
                </a:cubicBezTo>
                <a:cubicBezTo>
                  <a:pt x="522" y="1112"/>
                  <a:pt x="522" y="1112"/>
                  <a:pt x="522" y="1112"/>
                </a:cubicBezTo>
                <a:cubicBezTo>
                  <a:pt x="526" y="1112"/>
                  <a:pt x="526" y="1112"/>
                  <a:pt x="526" y="1112"/>
                </a:cubicBezTo>
                <a:cubicBezTo>
                  <a:pt x="526" y="474"/>
                  <a:pt x="526" y="474"/>
                  <a:pt x="526" y="474"/>
                </a:cubicBezTo>
                <a:cubicBezTo>
                  <a:pt x="488" y="436"/>
                  <a:pt x="488" y="436"/>
                  <a:pt x="488" y="436"/>
                </a:cubicBezTo>
                <a:cubicBezTo>
                  <a:pt x="340" y="436"/>
                  <a:pt x="340" y="436"/>
                  <a:pt x="340" y="436"/>
                </a:cubicBezTo>
                <a:cubicBezTo>
                  <a:pt x="235" y="332"/>
                  <a:pt x="235" y="332"/>
                  <a:pt x="235" y="332"/>
                </a:cubicBezTo>
                <a:cubicBezTo>
                  <a:pt x="238" y="290"/>
                  <a:pt x="238" y="290"/>
                  <a:pt x="238" y="290"/>
                </a:cubicBezTo>
                <a:cubicBezTo>
                  <a:pt x="80" y="133"/>
                  <a:pt x="80" y="133"/>
                  <a:pt x="80" y="133"/>
                </a:cubicBezTo>
                <a:cubicBezTo>
                  <a:pt x="79" y="41"/>
                  <a:pt x="79" y="41"/>
                  <a:pt x="79" y="41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09" name="Freeform 1067"/>
          <p:cNvSpPr>
            <a:spLocks/>
          </p:cNvSpPr>
          <p:nvPr/>
        </p:nvSpPr>
        <p:spPr bwMode="auto">
          <a:xfrm>
            <a:off x="-253230" y="4132263"/>
            <a:ext cx="2320925" cy="2459038"/>
          </a:xfrm>
          <a:custGeom>
            <a:avLst/>
            <a:gdLst>
              <a:gd name="T0" fmla="*/ 0 w 560"/>
              <a:gd name="T1" fmla="*/ 0 h 593"/>
              <a:gd name="T2" fmla="*/ 0 w 560"/>
              <a:gd name="T3" fmla="*/ 31 h 593"/>
              <a:gd name="T4" fmla="*/ 50 w 560"/>
              <a:gd name="T5" fmla="*/ 80 h 593"/>
              <a:gd name="T6" fmla="*/ 119 w 560"/>
              <a:gd name="T7" fmla="*/ 81 h 593"/>
              <a:gd name="T8" fmla="*/ 222 w 560"/>
              <a:gd name="T9" fmla="*/ 184 h 593"/>
              <a:gd name="T10" fmla="*/ 221 w 560"/>
              <a:gd name="T11" fmla="*/ 234 h 593"/>
              <a:gd name="T12" fmla="*/ 297 w 560"/>
              <a:gd name="T13" fmla="*/ 310 h 593"/>
              <a:gd name="T14" fmla="*/ 299 w 560"/>
              <a:gd name="T15" fmla="*/ 335 h 593"/>
              <a:gd name="T16" fmla="*/ 557 w 560"/>
              <a:gd name="T17" fmla="*/ 593 h 593"/>
              <a:gd name="T18" fmla="*/ 558 w 560"/>
              <a:gd name="T19" fmla="*/ 592 h 593"/>
              <a:gd name="T20" fmla="*/ 560 w 560"/>
              <a:gd name="T21" fmla="*/ 590 h 593"/>
              <a:gd name="T22" fmla="*/ 303 w 560"/>
              <a:gd name="T23" fmla="*/ 333 h 593"/>
              <a:gd name="T24" fmla="*/ 301 w 560"/>
              <a:gd name="T25" fmla="*/ 308 h 593"/>
              <a:gd name="T26" fmla="*/ 225 w 560"/>
              <a:gd name="T27" fmla="*/ 232 h 593"/>
              <a:gd name="T28" fmla="*/ 226 w 560"/>
              <a:gd name="T29" fmla="*/ 183 h 593"/>
              <a:gd name="T30" fmla="*/ 121 w 560"/>
              <a:gd name="T31" fmla="*/ 77 h 593"/>
              <a:gd name="T32" fmla="*/ 52 w 560"/>
              <a:gd name="T33" fmla="*/ 76 h 593"/>
              <a:gd name="T34" fmla="*/ 4 w 560"/>
              <a:gd name="T35" fmla="*/ 29 h 593"/>
              <a:gd name="T36" fmla="*/ 4 w 560"/>
              <a:gd name="T37" fmla="*/ 0 h 593"/>
              <a:gd name="T38" fmla="*/ 2 w 560"/>
              <a:gd name="T39" fmla="*/ 0 h 593"/>
              <a:gd name="T40" fmla="*/ 2 w 560"/>
              <a:gd name="T41" fmla="*/ 0 h 593"/>
              <a:gd name="T42" fmla="*/ 0 w 560"/>
              <a:gd name="T43" fmla="*/ 0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0" h="593">
                <a:moveTo>
                  <a:pt x="0" y="0"/>
                </a:moveTo>
                <a:cubicBezTo>
                  <a:pt x="0" y="31"/>
                  <a:pt x="0" y="31"/>
                  <a:pt x="0" y="31"/>
                </a:cubicBezTo>
                <a:cubicBezTo>
                  <a:pt x="50" y="80"/>
                  <a:pt x="50" y="80"/>
                  <a:pt x="50" y="80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222" y="184"/>
                  <a:pt x="222" y="184"/>
                  <a:pt x="222" y="184"/>
                </a:cubicBezTo>
                <a:cubicBezTo>
                  <a:pt x="221" y="234"/>
                  <a:pt x="221" y="234"/>
                  <a:pt x="221" y="234"/>
                </a:cubicBezTo>
                <a:cubicBezTo>
                  <a:pt x="297" y="310"/>
                  <a:pt x="297" y="310"/>
                  <a:pt x="297" y="310"/>
                </a:cubicBezTo>
                <a:cubicBezTo>
                  <a:pt x="299" y="335"/>
                  <a:pt x="299" y="335"/>
                  <a:pt x="299" y="335"/>
                </a:cubicBezTo>
                <a:cubicBezTo>
                  <a:pt x="557" y="593"/>
                  <a:pt x="557" y="593"/>
                  <a:pt x="557" y="593"/>
                </a:cubicBezTo>
                <a:cubicBezTo>
                  <a:pt x="557" y="593"/>
                  <a:pt x="558" y="592"/>
                  <a:pt x="558" y="592"/>
                </a:cubicBezTo>
                <a:cubicBezTo>
                  <a:pt x="559" y="591"/>
                  <a:pt x="559" y="591"/>
                  <a:pt x="560" y="590"/>
                </a:cubicBezTo>
                <a:cubicBezTo>
                  <a:pt x="303" y="333"/>
                  <a:pt x="303" y="333"/>
                  <a:pt x="303" y="333"/>
                </a:cubicBezTo>
                <a:cubicBezTo>
                  <a:pt x="301" y="308"/>
                  <a:pt x="301" y="308"/>
                  <a:pt x="301" y="308"/>
                </a:cubicBezTo>
                <a:cubicBezTo>
                  <a:pt x="225" y="232"/>
                  <a:pt x="225" y="232"/>
                  <a:pt x="225" y="232"/>
                </a:cubicBezTo>
                <a:cubicBezTo>
                  <a:pt x="226" y="183"/>
                  <a:pt x="226" y="183"/>
                  <a:pt x="226" y="183"/>
                </a:cubicBezTo>
                <a:cubicBezTo>
                  <a:pt x="121" y="77"/>
                  <a:pt x="121" y="77"/>
                  <a:pt x="121" y="77"/>
                </a:cubicBezTo>
                <a:cubicBezTo>
                  <a:pt x="52" y="76"/>
                  <a:pt x="52" y="76"/>
                  <a:pt x="52" y="76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0"/>
                  <a:pt x="4" y="0"/>
                  <a:pt x="4" y="0"/>
                </a:cubicBezTo>
                <a:cubicBezTo>
                  <a:pt x="3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10" name="Freeform 1068"/>
          <p:cNvSpPr>
            <a:spLocks noEditPoints="1"/>
          </p:cNvSpPr>
          <p:nvPr/>
        </p:nvSpPr>
        <p:spPr bwMode="auto">
          <a:xfrm>
            <a:off x="351607" y="4754563"/>
            <a:ext cx="1036638" cy="1438275"/>
          </a:xfrm>
          <a:custGeom>
            <a:avLst/>
            <a:gdLst>
              <a:gd name="T0" fmla="*/ 39 w 250"/>
              <a:gd name="T1" fmla="*/ 58 h 347"/>
              <a:gd name="T2" fmla="*/ 35 w 250"/>
              <a:gd name="T3" fmla="*/ 59 h 347"/>
              <a:gd name="T4" fmla="*/ 37 w 250"/>
              <a:gd name="T5" fmla="*/ 91 h 347"/>
              <a:gd name="T6" fmla="*/ 115 w 250"/>
              <a:gd name="T7" fmla="*/ 170 h 347"/>
              <a:gd name="T8" fmla="*/ 114 w 250"/>
              <a:gd name="T9" fmla="*/ 214 h 347"/>
              <a:gd name="T10" fmla="*/ 247 w 250"/>
              <a:gd name="T11" fmla="*/ 347 h 347"/>
              <a:gd name="T12" fmla="*/ 248 w 250"/>
              <a:gd name="T13" fmla="*/ 346 h 347"/>
              <a:gd name="T14" fmla="*/ 250 w 250"/>
              <a:gd name="T15" fmla="*/ 344 h 347"/>
              <a:gd name="T16" fmla="*/ 118 w 250"/>
              <a:gd name="T17" fmla="*/ 212 h 347"/>
              <a:gd name="T18" fmla="*/ 119 w 250"/>
              <a:gd name="T19" fmla="*/ 168 h 347"/>
              <a:gd name="T20" fmla="*/ 41 w 250"/>
              <a:gd name="T21" fmla="*/ 89 h 347"/>
              <a:gd name="T22" fmla="*/ 39 w 250"/>
              <a:gd name="T23" fmla="*/ 58 h 347"/>
              <a:gd name="T24" fmla="*/ 3 w 250"/>
              <a:gd name="T25" fmla="*/ 0 h 347"/>
              <a:gd name="T26" fmla="*/ 1 w 250"/>
              <a:gd name="T27" fmla="*/ 2 h 347"/>
              <a:gd name="T28" fmla="*/ 0 w 250"/>
              <a:gd name="T29" fmla="*/ 3 h 347"/>
              <a:gd name="T30" fmla="*/ 19 w 250"/>
              <a:gd name="T31" fmla="*/ 22 h 347"/>
              <a:gd name="T32" fmla="*/ 22 w 250"/>
              <a:gd name="T33" fmla="*/ 20 h 347"/>
              <a:gd name="T34" fmla="*/ 3 w 250"/>
              <a:gd name="T35" fmla="*/ 0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0" h="347">
                <a:moveTo>
                  <a:pt x="39" y="58"/>
                </a:moveTo>
                <a:cubicBezTo>
                  <a:pt x="38" y="58"/>
                  <a:pt x="37" y="59"/>
                  <a:pt x="35" y="59"/>
                </a:cubicBezTo>
                <a:cubicBezTo>
                  <a:pt x="37" y="91"/>
                  <a:pt x="37" y="91"/>
                  <a:pt x="37" y="91"/>
                </a:cubicBezTo>
                <a:cubicBezTo>
                  <a:pt x="115" y="170"/>
                  <a:pt x="115" y="170"/>
                  <a:pt x="115" y="170"/>
                </a:cubicBezTo>
                <a:cubicBezTo>
                  <a:pt x="114" y="214"/>
                  <a:pt x="114" y="214"/>
                  <a:pt x="114" y="214"/>
                </a:cubicBezTo>
                <a:cubicBezTo>
                  <a:pt x="247" y="347"/>
                  <a:pt x="247" y="347"/>
                  <a:pt x="247" y="347"/>
                </a:cubicBezTo>
                <a:cubicBezTo>
                  <a:pt x="247" y="347"/>
                  <a:pt x="248" y="346"/>
                  <a:pt x="248" y="346"/>
                </a:cubicBezTo>
                <a:cubicBezTo>
                  <a:pt x="249" y="345"/>
                  <a:pt x="249" y="345"/>
                  <a:pt x="250" y="344"/>
                </a:cubicBezTo>
                <a:cubicBezTo>
                  <a:pt x="118" y="212"/>
                  <a:pt x="118" y="212"/>
                  <a:pt x="118" y="212"/>
                </a:cubicBezTo>
                <a:cubicBezTo>
                  <a:pt x="119" y="168"/>
                  <a:pt x="119" y="168"/>
                  <a:pt x="119" y="168"/>
                </a:cubicBezTo>
                <a:cubicBezTo>
                  <a:pt x="41" y="89"/>
                  <a:pt x="41" y="89"/>
                  <a:pt x="41" y="89"/>
                </a:cubicBezTo>
                <a:cubicBezTo>
                  <a:pt x="39" y="58"/>
                  <a:pt x="39" y="58"/>
                  <a:pt x="39" y="58"/>
                </a:cubicBezTo>
                <a:moveTo>
                  <a:pt x="3" y="0"/>
                </a:moveTo>
                <a:cubicBezTo>
                  <a:pt x="2" y="1"/>
                  <a:pt x="1" y="2"/>
                  <a:pt x="1" y="2"/>
                </a:cubicBezTo>
                <a:cubicBezTo>
                  <a:pt x="0" y="3"/>
                  <a:pt x="0" y="3"/>
                  <a:pt x="0" y="3"/>
                </a:cubicBezTo>
                <a:cubicBezTo>
                  <a:pt x="19" y="22"/>
                  <a:pt x="19" y="22"/>
                  <a:pt x="19" y="22"/>
                </a:cubicBezTo>
                <a:cubicBezTo>
                  <a:pt x="20" y="21"/>
                  <a:pt x="21" y="21"/>
                  <a:pt x="22" y="20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11" name="Freeform 1069"/>
          <p:cNvSpPr>
            <a:spLocks/>
          </p:cNvSpPr>
          <p:nvPr/>
        </p:nvSpPr>
        <p:spPr bwMode="auto">
          <a:xfrm>
            <a:off x="-2470968" y="177800"/>
            <a:ext cx="3328988" cy="2984500"/>
          </a:xfrm>
          <a:custGeom>
            <a:avLst/>
            <a:gdLst>
              <a:gd name="T0" fmla="*/ 12 w 803"/>
              <a:gd name="T1" fmla="*/ 0 h 720"/>
              <a:gd name="T2" fmla="*/ 0 w 803"/>
              <a:gd name="T3" fmla="*/ 0 h 720"/>
              <a:gd name="T4" fmla="*/ 1 w 803"/>
              <a:gd name="T5" fmla="*/ 4 h 720"/>
              <a:gd name="T6" fmla="*/ 11 w 803"/>
              <a:gd name="T7" fmla="*/ 4 h 720"/>
              <a:gd name="T8" fmla="*/ 41 w 803"/>
              <a:gd name="T9" fmla="*/ 35 h 720"/>
              <a:gd name="T10" fmla="*/ 123 w 803"/>
              <a:gd name="T11" fmla="*/ 35 h 720"/>
              <a:gd name="T12" fmla="*/ 187 w 803"/>
              <a:gd name="T13" fmla="*/ 99 h 720"/>
              <a:gd name="T14" fmla="*/ 186 w 803"/>
              <a:gd name="T15" fmla="*/ 126 h 720"/>
              <a:gd name="T16" fmla="*/ 364 w 803"/>
              <a:gd name="T17" fmla="*/ 304 h 720"/>
              <a:gd name="T18" fmla="*/ 363 w 803"/>
              <a:gd name="T19" fmla="*/ 354 h 720"/>
              <a:gd name="T20" fmla="*/ 500 w 803"/>
              <a:gd name="T21" fmla="*/ 491 h 720"/>
              <a:gd name="T22" fmla="*/ 500 w 803"/>
              <a:gd name="T23" fmla="*/ 530 h 720"/>
              <a:gd name="T24" fmla="*/ 651 w 803"/>
              <a:gd name="T25" fmla="*/ 681 h 720"/>
              <a:gd name="T26" fmla="*/ 704 w 803"/>
              <a:gd name="T27" fmla="*/ 684 h 720"/>
              <a:gd name="T28" fmla="*/ 741 w 803"/>
              <a:gd name="T29" fmla="*/ 720 h 720"/>
              <a:gd name="T30" fmla="*/ 803 w 803"/>
              <a:gd name="T31" fmla="*/ 719 h 720"/>
              <a:gd name="T32" fmla="*/ 802 w 803"/>
              <a:gd name="T33" fmla="*/ 715 h 720"/>
              <a:gd name="T34" fmla="*/ 743 w 803"/>
              <a:gd name="T35" fmla="*/ 716 h 720"/>
              <a:gd name="T36" fmla="*/ 706 w 803"/>
              <a:gd name="T37" fmla="*/ 680 h 720"/>
              <a:gd name="T38" fmla="*/ 653 w 803"/>
              <a:gd name="T39" fmla="*/ 677 h 720"/>
              <a:gd name="T40" fmla="*/ 504 w 803"/>
              <a:gd name="T41" fmla="*/ 529 h 720"/>
              <a:gd name="T42" fmla="*/ 504 w 803"/>
              <a:gd name="T43" fmla="*/ 489 h 720"/>
              <a:gd name="T44" fmla="*/ 367 w 803"/>
              <a:gd name="T45" fmla="*/ 352 h 720"/>
              <a:gd name="T46" fmla="*/ 368 w 803"/>
              <a:gd name="T47" fmla="*/ 303 h 720"/>
              <a:gd name="T48" fmla="*/ 190 w 803"/>
              <a:gd name="T49" fmla="*/ 125 h 720"/>
              <a:gd name="T50" fmla="*/ 191 w 803"/>
              <a:gd name="T51" fmla="*/ 97 h 720"/>
              <a:gd name="T52" fmla="*/ 125 w 803"/>
              <a:gd name="T53" fmla="*/ 31 h 720"/>
              <a:gd name="T54" fmla="*/ 42 w 803"/>
              <a:gd name="T55" fmla="*/ 31 h 720"/>
              <a:gd name="T56" fmla="*/ 12 w 803"/>
              <a:gd name="T5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3" h="720">
                <a:moveTo>
                  <a:pt x="12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3"/>
                  <a:pt x="1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41" y="35"/>
                  <a:pt x="41" y="35"/>
                  <a:pt x="41" y="35"/>
                </a:cubicBezTo>
                <a:cubicBezTo>
                  <a:pt x="123" y="35"/>
                  <a:pt x="123" y="35"/>
                  <a:pt x="123" y="35"/>
                </a:cubicBezTo>
                <a:cubicBezTo>
                  <a:pt x="187" y="99"/>
                  <a:pt x="187" y="99"/>
                  <a:pt x="187" y="99"/>
                </a:cubicBezTo>
                <a:cubicBezTo>
                  <a:pt x="186" y="126"/>
                  <a:pt x="186" y="126"/>
                  <a:pt x="186" y="126"/>
                </a:cubicBezTo>
                <a:cubicBezTo>
                  <a:pt x="364" y="304"/>
                  <a:pt x="364" y="304"/>
                  <a:pt x="364" y="304"/>
                </a:cubicBezTo>
                <a:cubicBezTo>
                  <a:pt x="363" y="354"/>
                  <a:pt x="363" y="354"/>
                  <a:pt x="363" y="354"/>
                </a:cubicBezTo>
                <a:cubicBezTo>
                  <a:pt x="500" y="491"/>
                  <a:pt x="500" y="491"/>
                  <a:pt x="500" y="491"/>
                </a:cubicBezTo>
                <a:cubicBezTo>
                  <a:pt x="500" y="530"/>
                  <a:pt x="500" y="530"/>
                  <a:pt x="500" y="530"/>
                </a:cubicBezTo>
                <a:cubicBezTo>
                  <a:pt x="651" y="681"/>
                  <a:pt x="651" y="681"/>
                  <a:pt x="651" y="681"/>
                </a:cubicBezTo>
                <a:cubicBezTo>
                  <a:pt x="704" y="684"/>
                  <a:pt x="704" y="684"/>
                  <a:pt x="704" y="684"/>
                </a:cubicBezTo>
                <a:cubicBezTo>
                  <a:pt x="741" y="720"/>
                  <a:pt x="741" y="720"/>
                  <a:pt x="741" y="720"/>
                </a:cubicBezTo>
                <a:cubicBezTo>
                  <a:pt x="803" y="719"/>
                  <a:pt x="803" y="719"/>
                  <a:pt x="803" y="719"/>
                </a:cubicBezTo>
                <a:cubicBezTo>
                  <a:pt x="803" y="718"/>
                  <a:pt x="802" y="717"/>
                  <a:pt x="802" y="715"/>
                </a:cubicBezTo>
                <a:cubicBezTo>
                  <a:pt x="743" y="716"/>
                  <a:pt x="743" y="716"/>
                  <a:pt x="743" y="716"/>
                </a:cubicBezTo>
                <a:cubicBezTo>
                  <a:pt x="706" y="680"/>
                  <a:pt x="706" y="680"/>
                  <a:pt x="706" y="680"/>
                </a:cubicBezTo>
                <a:cubicBezTo>
                  <a:pt x="653" y="677"/>
                  <a:pt x="653" y="677"/>
                  <a:pt x="653" y="677"/>
                </a:cubicBezTo>
                <a:cubicBezTo>
                  <a:pt x="504" y="529"/>
                  <a:pt x="504" y="529"/>
                  <a:pt x="504" y="529"/>
                </a:cubicBezTo>
                <a:cubicBezTo>
                  <a:pt x="504" y="489"/>
                  <a:pt x="504" y="489"/>
                  <a:pt x="504" y="489"/>
                </a:cubicBezTo>
                <a:cubicBezTo>
                  <a:pt x="367" y="352"/>
                  <a:pt x="367" y="352"/>
                  <a:pt x="367" y="352"/>
                </a:cubicBezTo>
                <a:cubicBezTo>
                  <a:pt x="368" y="303"/>
                  <a:pt x="368" y="303"/>
                  <a:pt x="368" y="303"/>
                </a:cubicBezTo>
                <a:cubicBezTo>
                  <a:pt x="190" y="125"/>
                  <a:pt x="190" y="125"/>
                  <a:pt x="190" y="125"/>
                </a:cubicBezTo>
                <a:cubicBezTo>
                  <a:pt x="191" y="97"/>
                  <a:pt x="191" y="97"/>
                  <a:pt x="191" y="97"/>
                </a:cubicBezTo>
                <a:cubicBezTo>
                  <a:pt x="125" y="31"/>
                  <a:pt x="125" y="31"/>
                  <a:pt x="125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12" name="Freeform 1070"/>
          <p:cNvSpPr>
            <a:spLocks/>
          </p:cNvSpPr>
          <p:nvPr/>
        </p:nvSpPr>
        <p:spPr bwMode="auto">
          <a:xfrm>
            <a:off x="-2602731" y="-100013"/>
            <a:ext cx="3455988" cy="3221038"/>
          </a:xfrm>
          <a:custGeom>
            <a:avLst/>
            <a:gdLst>
              <a:gd name="T0" fmla="*/ 3 w 834"/>
              <a:gd name="T1" fmla="*/ 0 h 777"/>
              <a:gd name="T2" fmla="*/ 1 w 834"/>
              <a:gd name="T3" fmla="*/ 2 h 777"/>
              <a:gd name="T4" fmla="*/ 0 w 834"/>
              <a:gd name="T5" fmla="*/ 3 h 777"/>
              <a:gd name="T6" fmla="*/ 87 w 834"/>
              <a:gd name="T7" fmla="*/ 90 h 777"/>
              <a:gd name="T8" fmla="*/ 170 w 834"/>
              <a:gd name="T9" fmla="*/ 88 h 777"/>
              <a:gd name="T10" fmla="*/ 233 w 834"/>
              <a:gd name="T11" fmla="*/ 152 h 777"/>
              <a:gd name="T12" fmla="*/ 233 w 834"/>
              <a:gd name="T13" fmla="*/ 179 h 777"/>
              <a:gd name="T14" fmla="*/ 411 w 834"/>
              <a:gd name="T15" fmla="*/ 357 h 777"/>
              <a:gd name="T16" fmla="*/ 409 w 834"/>
              <a:gd name="T17" fmla="*/ 407 h 777"/>
              <a:gd name="T18" fmla="*/ 546 w 834"/>
              <a:gd name="T19" fmla="*/ 544 h 777"/>
              <a:gd name="T20" fmla="*/ 543 w 834"/>
              <a:gd name="T21" fmla="*/ 586 h 777"/>
              <a:gd name="T22" fmla="*/ 694 w 834"/>
              <a:gd name="T23" fmla="*/ 737 h 777"/>
              <a:gd name="T24" fmla="*/ 748 w 834"/>
              <a:gd name="T25" fmla="*/ 740 h 777"/>
              <a:gd name="T26" fmla="*/ 785 w 834"/>
              <a:gd name="T27" fmla="*/ 777 h 777"/>
              <a:gd name="T28" fmla="*/ 834 w 834"/>
              <a:gd name="T29" fmla="*/ 776 h 777"/>
              <a:gd name="T30" fmla="*/ 834 w 834"/>
              <a:gd name="T31" fmla="*/ 772 h 777"/>
              <a:gd name="T32" fmla="*/ 787 w 834"/>
              <a:gd name="T33" fmla="*/ 773 h 777"/>
              <a:gd name="T34" fmla="*/ 750 w 834"/>
              <a:gd name="T35" fmla="*/ 736 h 777"/>
              <a:gd name="T36" fmla="*/ 696 w 834"/>
              <a:gd name="T37" fmla="*/ 733 h 777"/>
              <a:gd name="T38" fmla="*/ 547 w 834"/>
              <a:gd name="T39" fmla="*/ 585 h 777"/>
              <a:gd name="T40" fmla="*/ 550 w 834"/>
              <a:gd name="T41" fmla="*/ 542 h 777"/>
              <a:gd name="T42" fmla="*/ 413 w 834"/>
              <a:gd name="T43" fmla="*/ 405 h 777"/>
              <a:gd name="T44" fmla="*/ 415 w 834"/>
              <a:gd name="T45" fmla="*/ 356 h 777"/>
              <a:gd name="T46" fmla="*/ 237 w 834"/>
              <a:gd name="T47" fmla="*/ 178 h 777"/>
              <a:gd name="T48" fmla="*/ 237 w 834"/>
              <a:gd name="T49" fmla="*/ 150 h 777"/>
              <a:gd name="T50" fmla="*/ 171 w 834"/>
              <a:gd name="T51" fmla="*/ 84 h 777"/>
              <a:gd name="T52" fmla="*/ 88 w 834"/>
              <a:gd name="T53" fmla="*/ 86 h 777"/>
              <a:gd name="T54" fmla="*/ 3 w 834"/>
              <a:gd name="T55" fmla="*/ 0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34" h="777">
                <a:moveTo>
                  <a:pt x="3" y="0"/>
                </a:moveTo>
                <a:cubicBezTo>
                  <a:pt x="2" y="1"/>
                  <a:pt x="2" y="2"/>
                  <a:pt x="1" y="2"/>
                </a:cubicBezTo>
                <a:cubicBezTo>
                  <a:pt x="1" y="3"/>
                  <a:pt x="0" y="3"/>
                  <a:pt x="0" y="3"/>
                </a:cubicBezTo>
                <a:cubicBezTo>
                  <a:pt x="87" y="90"/>
                  <a:pt x="87" y="90"/>
                  <a:pt x="87" y="90"/>
                </a:cubicBezTo>
                <a:cubicBezTo>
                  <a:pt x="170" y="88"/>
                  <a:pt x="170" y="88"/>
                  <a:pt x="170" y="88"/>
                </a:cubicBezTo>
                <a:cubicBezTo>
                  <a:pt x="233" y="152"/>
                  <a:pt x="233" y="152"/>
                  <a:pt x="233" y="152"/>
                </a:cubicBezTo>
                <a:cubicBezTo>
                  <a:pt x="233" y="179"/>
                  <a:pt x="233" y="179"/>
                  <a:pt x="233" y="179"/>
                </a:cubicBezTo>
                <a:cubicBezTo>
                  <a:pt x="411" y="357"/>
                  <a:pt x="411" y="357"/>
                  <a:pt x="411" y="357"/>
                </a:cubicBezTo>
                <a:cubicBezTo>
                  <a:pt x="409" y="407"/>
                  <a:pt x="409" y="407"/>
                  <a:pt x="409" y="407"/>
                </a:cubicBezTo>
                <a:cubicBezTo>
                  <a:pt x="546" y="544"/>
                  <a:pt x="546" y="544"/>
                  <a:pt x="546" y="544"/>
                </a:cubicBezTo>
                <a:cubicBezTo>
                  <a:pt x="543" y="586"/>
                  <a:pt x="543" y="586"/>
                  <a:pt x="543" y="586"/>
                </a:cubicBezTo>
                <a:cubicBezTo>
                  <a:pt x="694" y="737"/>
                  <a:pt x="694" y="737"/>
                  <a:pt x="694" y="737"/>
                </a:cubicBezTo>
                <a:cubicBezTo>
                  <a:pt x="748" y="740"/>
                  <a:pt x="748" y="740"/>
                  <a:pt x="748" y="740"/>
                </a:cubicBezTo>
                <a:cubicBezTo>
                  <a:pt x="785" y="777"/>
                  <a:pt x="785" y="777"/>
                  <a:pt x="785" y="777"/>
                </a:cubicBezTo>
                <a:cubicBezTo>
                  <a:pt x="834" y="776"/>
                  <a:pt x="834" y="776"/>
                  <a:pt x="834" y="776"/>
                </a:cubicBezTo>
                <a:cubicBezTo>
                  <a:pt x="834" y="775"/>
                  <a:pt x="834" y="773"/>
                  <a:pt x="834" y="772"/>
                </a:cubicBezTo>
                <a:cubicBezTo>
                  <a:pt x="787" y="773"/>
                  <a:pt x="787" y="773"/>
                  <a:pt x="787" y="773"/>
                </a:cubicBezTo>
                <a:cubicBezTo>
                  <a:pt x="750" y="736"/>
                  <a:pt x="750" y="736"/>
                  <a:pt x="750" y="736"/>
                </a:cubicBezTo>
                <a:cubicBezTo>
                  <a:pt x="696" y="733"/>
                  <a:pt x="696" y="733"/>
                  <a:pt x="696" y="733"/>
                </a:cubicBezTo>
                <a:cubicBezTo>
                  <a:pt x="547" y="585"/>
                  <a:pt x="547" y="585"/>
                  <a:pt x="547" y="585"/>
                </a:cubicBezTo>
                <a:cubicBezTo>
                  <a:pt x="550" y="542"/>
                  <a:pt x="550" y="542"/>
                  <a:pt x="550" y="542"/>
                </a:cubicBezTo>
                <a:cubicBezTo>
                  <a:pt x="413" y="405"/>
                  <a:pt x="413" y="405"/>
                  <a:pt x="413" y="405"/>
                </a:cubicBezTo>
                <a:cubicBezTo>
                  <a:pt x="415" y="356"/>
                  <a:pt x="415" y="356"/>
                  <a:pt x="415" y="356"/>
                </a:cubicBezTo>
                <a:cubicBezTo>
                  <a:pt x="237" y="178"/>
                  <a:pt x="237" y="178"/>
                  <a:pt x="237" y="178"/>
                </a:cubicBezTo>
                <a:cubicBezTo>
                  <a:pt x="237" y="150"/>
                  <a:pt x="237" y="150"/>
                  <a:pt x="237" y="150"/>
                </a:cubicBezTo>
                <a:cubicBezTo>
                  <a:pt x="171" y="84"/>
                  <a:pt x="171" y="84"/>
                  <a:pt x="171" y="84"/>
                </a:cubicBezTo>
                <a:cubicBezTo>
                  <a:pt x="88" y="86"/>
                  <a:pt x="88" y="86"/>
                  <a:pt x="88" y="86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13" name="Freeform 1071"/>
          <p:cNvSpPr>
            <a:spLocks noEditPoints="1"/>
          </p:cNvSpPr>
          <p:nvPr/>
        </p:nvSpPr>
        <p:spPr bwMode="auto">
          <a:xfrm>
            <a:off x="-5620568" y="-3960813"/>
            <a:ext cx="6296025" cy="6862763"/>
          </a:xfrm>
          <a:custGeom>
            <a:avLst/>
            <a:gdLst>
              <a:gd name="T0" fmla="*/ 1387 w 1519"/>
              <a:gd name="T1" fmla="*/ 1582 h 1655"/>
              <a:gd name="T2" fmla="*/ 1384 w 1519"/>
              <a:gd name="T3" fmla="*/ 1584 h 1655"/>
              <a:gd name="T4" fmla="*/ 1423 w 1519"/>
              <a:gd name="T5" fmla="*/ 1624 h 1655"/>
              <a:gd name="T6" fmla="*/ 1484 w 1519"/>
              <a:gd name="T7" fmla="*/ 1622 h 1655"/>
              <a:gd name="T8" fmla="*/ 1516 w 1519"/>
              <a:gd name="T9" fmla="*/ 1655 h 1655"/>
              <a:gd name="T10" fmla="*/ 1517 w 1519"/>
              <a:gd name="T11" fmla="*/ 1654 h 1655"/>
              <a:gd name="T12" fmla="*/ 1519 w 1519"/>
              <a:gd name="T13" fmla="*/ 1652 h 1655"/>
              <a:gd name="T14" fmla="*/ 1485 w 1519"/>
              <a:gd name="T15" fmla="*/ 1618 h 1655"/>
              <a:gd name="T16" fmla="*/ 1425 w 1519"/>
              <a:gd name="T17" fmla="*/ 1620 h 1655"/>
              <a:gd name="T18" fmla="*/ 1387 w 1519"/>
              <a:gd name="T19" fmla="*/ 1582 h 1655"/>
              <a:gd name="T20" fmla="*/ 997 w 1519"/>
              <a:gd name="T21" fmla="*/ 994 h 1655"/>
              <a:gd name="T22" fmla="*/ 995 w 1519"/>
              <a:gd name="T23" fmla="*/ 996 h 1655"/>
              <a:gd name="T24" fmla="*/ 994 w 1519"/>
              <a:gd name="T25" fmla="*/ 997 h 1655"/>
              <a:gd name="T26" fmla="*/ 1034 w 1519"/>
              <a:gd name="T27" fmla="*/ 1036 h 1655"/>
              <a:gd name="T28" fmla="*/ 1034 w 1519"/>
              <a:gd name="T29" fmla="*/ 1076 h 1655"/>
              <a:gd name="T30" fmla="*/ 1127 w 1519"/>
              <a:gd name="T31" fmla="*/ 1169 h 1655"/>
              <a:gd name="T32" fmla="*/ 1126 w 1519"/>
              <a:gd name="T33" fmla="*/ 1230 h 1655"/>
              <a:gd name="T34" fmla="*/ 1183 w 1519"/>
              <a:gd name="T35" fmla="*/ 1287 h 1655"/>
              <a:gd name="T36" fmla="*/ 1184 w 1519"/>
              <a:gd name="T37" fmla="*/ 1333 h 1655"/>
              <a:gd name="T38" fmla="*/ 1321 w 1519"/>
              <a:gd name="T39" fmla="*/ 1471 h 1655"/>
              <a:gd name="T40" fmla="*/ 1320 w 1519"/>
              <a:gd name="T41" fmla="*/ 1521 h 1655"/>
              <a:gd name="T42" fmla="*/ 1356 w 1519"/>
              <a:gd name="T43" fmla="*/ 1556 h 1655"/>
              <a:gd name="T44" fmla="*/ 1358 w 1519"/>
              <a:gd name="T45" fmla="*/ 1553 h 1655"/>
              <a:gd name="T46" fmla="*/ 1324 w 1519"/>
              <a:gd name="T47" fmla="*/ 1519 h 1655"/>
              <a:gd name="T48" fmla="*/ 1325 w 1519"/>
              <a:gd name="T49" fmla="*/ 1469 h 1655"/>
              <a:gd name="T50" fmla="*/ 1187 w 1519"/>
              <a:gd name="T51" fmla="*/ 1332 h 1655"/>
              <a:gd name="T52" fmla="*/ 1187 w 1519"/>
              <a:gd name="T53" fmla="*/ 1286 h 1655"/>
              <a:gd name="T54" fmla="*/ 1130 w 1519"/>
              <a:gd name="T55" fmla="*/ 1228 h 1655"/>
              <a:gd name="T56" fmla="*/ 1131 w 1519"/>
              <a:gd name="T57" fmla="*/ 1168 h 1655"/>
              <a:gd name="T58" fmla="*/ 1038 w 1519"/>
              <a:gd name="T59" fmla="*/ 1074 h 1655"/>
              <a:gd name="T60" fmla="*/ 1038 w 1519"/>
              <a:gd name="T61" fmla="*/ 1035 h 1655"/>
              <a:gd name="T62" fmla="*/ 997 w 1519"/>
              <a:gd name="T63" fmla="*/ 994 h 1655"/>
              <a:gd name="T64" fmla="*/ 729 w 1519"/>
              <a:gd name="T65" fmla="*/ 726 h 1655"/>
              <a:gd name="T66" fmla="*/ 727 w 1519"/>
              <a:gd name="T67" fmla="*/ 729 h 1655"/>
              <a:gd name="T68" fmla="*/ 965 w 1519"/>
              <a:gd name="T69" fmla="*/ 967 h 1655"/>
              <a:gd name="T70" fmla="*/ 966 w 1519"/>
              <a:gd name="T71" fmla="*/ 966 h 1655"/>
              <a:gd name="T72" fmla="*/ 968 w 1519"/>
              <a:gd name="T73" fmla="*/ 965 h 1655"/>
              <a:gd name="T74" fmla="*/ 729 w 1519"/>
              <a:gd name="T75" fmla="*/ 726 h 1655"/>
              <a:gd name="T76" fmla="*/ 3 w 1519"/>
              <a:gd name="T77" fmla="*/ 0 h 1655"/>
              <a:gd name="T78" fmla="*/ 0 w 1519"/>
              <a:gd name="T79" fmla="*/ 3 h 1655"/>
              <a:gd name="T80" fmla="*/ 697 w 1519"/>
              <a:gd name="T81" fmla="*/ 700 h 1655"/>
              <a:gd name="T82" fmla="*/ 701 w 1519"/>
              <a:gd name="T83" fmla="*/ 698 h 1655"/>
              <a:gd name="T84" fmla="*/ 3 w 1519"/>
              <a:gd name="T85" fmla="*/ 0 h 1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519" h="1655">
                <a:moveTo>
                  <a:pt x="1387" y="1582"/>
                </a:moveTo>
                <a:cubicBezTo>
                  <a:pt x="1386" y="1583"/>
                  <a:pt x="1385" y="1584"/>
                  <a:pt x="1384" y="1584"/>
                </a:cubicBezTo>
                <a:cubicBezTo>
                  <a:pt x="1423" y="1624"/>
                  <a:pt x="1423" y="1624"/>
                  <a:pt x="1423" y="1624"/>
                </a:cubicBezTo>
                <a:cubicBezTo>
                  <a:pt x="1484" y="1622"/>
                  <a:pt x="1484" y="1622"/>
                  <a:pt x="1484" y="1622"/>
                </a:cubicBezTo>
                <a:cubicBezTo>
                  <a:pt x="1516" y="1655"/>
                  <a:pt x="1516" y="1655"/>
                  <a:pt x="1516" y="1655"/>
                </a:cubicBezTo>
                <a:cubicBezTo>
                  <a:pt x="1517" y="1654"/>
                  <a:pt x="1517" y="1654"/>
                  <a:pt x="1517" y="1654"/>
                </a:cubicBezTo>
                <a:cubicBezTo>
                  <a:pt x="1518" y="1653"/>
                  <a:pt x="1519" y="1653"/>
                  <a:pt x="1519" y="1652"/>
                </a:cubicBezTo>
                <a:cubicBezTo>
                  <a:pt x="1485" y="1618"/>
                  <a:pt x="1485" y="1618"/>
                  <a:pt x="1485" y="1618"/>
                </a:cubicBezTo>
                <a:cubicBezTo>
                  <a:pt x="1425" y="1620"/>
                  <a:pt x="1425" y="1620"/>
                  <a:pt x="1425" y="1620"/>
                </a:cubicBezTo>
                <a:cubicBezTo>
                  <a:pt x="1387" y="1582"/>
                  <a:pt x="1387" y="1582"/>
                  <a:pt x="1387" y="1582"/>
                </a:cubicBezTo>
                <a:moveTo>
                  <a:pt x="997" y="994"/>
                </a:moveTo>
                <a:cubicBezTo>
                  <a:pt x="996" y="994"/>
                  <a:pt x="996" y="995"/>
                  <a:pt x="995" y="996"/>
                </a:cubicBezTo>
                <a:cubicBezTo>
                  <a:pt x="995" y="996"/>
                  <a:pt x="994" y="996"/>
                  <a:pt x="994" y="997"/>
                </a:cubicBezTo>
                <a:cubicBezTo>
                  <a:pt x="1034" y="1036"/>
                  <a:pt x="1034" y="1036"/>
                  <a:pt x="1034" y="1036"/>
                </a:cubicBezTo>
                <a:cubicBezTo>
                  <a:pt x="1034" y="1076"/>
                  <a:pt x="1034" y="1076"/>
                  <a:pt x="1034" y="1076"/>
                </a:cubicBezTo>
                <a:cubicBezTo>
                  <a:pt x="1127" y="1169"/>
                  <a:pt x="1127" y="1169"/>
                  <a:pt x="1127" y="1169"/>
                </a:cubicBezTo>
                <a:cubicBezTo>
                  <a:pt x="1126" y="1230"/>
                  <a:pt x="1126" y="1230"/>
                  <a:pt x="1126" y="1230"/>
                </a:cubicBezTo>
                <a:cubicBezTo>
                  <a:pt x="1183" y="1287"/>
                  <a:pt x="1183" y="1287"/>
                  <a:pt x="1183" y="1287"/>
                </a:cubicBezTo>
                <a:cubicBezTo>
                  <a:pt x="1184" y="1333"/>
                  <a:pt x="1184" y="1333"/>
                  <a:pt x="1184" y="1333"/>
                </a:cubicBezTo>
                <a:cubicBezTo>
                  <a:pt x="1321" y="1471"/>
                  <a:pt x="1321" y="1471"/>
                  <a:pt x="1321" y="1471"/>
                </a:cubicBezTo>
                <a:cubicBezTo>
                  <a:pt x="1320" y="1521"/>
                  <a:pt x="1320" y="1521"/>
                  <a:pt x="1320" y="1521"/>
                </a:cubicBezTo>
                <a:cubicBezTo>
                  <a:pt x="1356" y="1556"/>
                  <a:pt x="1356" y="1556"/>
                  <a:pt x="1356" y="1556"/>
                </a:cubicBezTo>
                <a:cubicBezTo>
                  <a:pt x="1356" y="1555"/>
                  <a:pt x="1357" y="1554"/>
                  <a:pt x="1358" y="1553"/>
                </a:cubicBezTo>
                <a:cubicBezTo>
                  <a:pt x="1324" y="1519"/>
                  <a:pt x="1324" y="1519"/>
                  <a:pt x="1324" y="1519"/>
                </a:cubicBezTo>
                <a:cubicBezTo>
                  <a:pt x="1325" y="1469"/>
                  <a:pt x="1325" y="1469"/>
                  <a:pt x="1325" y="1469"/>
                </a:cubicBezTo>
                <a:cubicBezTo>
                  <a:pt x="1187" y="1332"/>
                  <a:pt x="1187" y="1332"/>
                  <a:pt x="1187" y="1332"/>
                </a:cubicBezTo>
                <a:cubicBezTo>
                  <a:pt x="1187" y="1286"/>
                  <a:pt x="1187" y="1286"/>
                  <a:pt x="1187" y="1286"/>
                </a:cubicBezTo>
                <a:cubicBezTo>
                  <a:pt x="1130" y="1228"/>
                  <a:pt x="1130" y="1228"/>
                  <a:pt x="1130" y="1228"/>
                </a:cubicBezTo>
                <a:cubicBezTo>
                  <a:pt x="1131" y="1168"/>
                  <a:pt x="1131" y="1168"/>
                  <a:pt x="1131" y="1168"/>
                </a:cubicBezTo>
                <a:cubicBezTo>
                  <a:pt x="1038" y="1074"/>
                  <a:pt x="1038" y="1074"/>
                  <a:pt x="1038" y="1074"/>
                </a:cubicBezTo>
                <a:cubicBezTo>
                  <a:pt x="1038" y="1035"/>
                  <a:pt x="1038" y="1035"/>
                  <a:pt x="1038" y="1035"/>
                </a:cubicBezTo>
                <a:cubicBezTo>
                  <a:pt x="997" y="994"/>
                  <a:pt x="997" y="994"/>
                  <a:pt x="997" y="994"/>
                </a:cubicBezTo>
                <a:moveTo>
                  <a:pt x="729" y="726"/>
                </a:moveTo>
                <a:cubicBezTo>
                  <a:pt x="728" y="727"/>
                  <a:pt x="728" y="728"/>
                  <a:pt x="727" y="729"/>
                </a:cubicBezTo>
                <a:cubicBezTo>
                  <a:pt x="965" y="967"/>
                  <a:pt x="965" y="967"/>
                  <a:pt x="965" y="967"/>
                </a:cubicBezTo>
                <a:cubicBezTo>
                  <a:pt x="965" y="967"/>
                  <a:pt x="965" y="967"/>
                  <a:pt x="966" y="966"/>
                </a:cubicBezTo>
                <a:cubicBezTo>
                  <a:pt x="966" y="966"/>
                  <a:pt x="967" y="965"/>
                  <a:pt x="968" y="965"/>
                </a:cubicBezTo>
                <a:cubicBezTo>
                  <a:pt x="729" y="726"/>
                  <a:pt x="729" y="726"/>
                  <a:pt x="729" y="726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697" y="700"/>
                  <a:pt x="697" y="700"/>
                  <a:pt x="697" y="700"/>
                </a:cubicBezTo>
                <a:cubicBezTo>
                  <a:pt x="698" y="699"/>
                  <a:pt x="699" y="698"/>
                  <a:pt x="701" y="698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14" name="Freeform 1072"/>
          <p:cNvSpPr>
            <a:spLocks/>
          </p:cNvSpPr>
          <p:nvPr/>
        </p:nvSpPr>
        <p:spPr bwMode="auto">
          <a:xfrm>
            <a:off x="-4729981" y="-3536950"/>
            <a:ext cx="4692650" cy="5199063"/>
          </a:xfrm>
          <a:custGeom>
            <a:avLst/>
            <a:gdLst>
              <a:gd name="T0" fmla="*/ 3 w 1132"/>
              <a:gd name="T1" fmla="*/ 0 h 1254"/>
              <a:gd name="T2" fmla="*/ 0 w 1132"/>
              <a:gd name="T3" fmla="*/ 3 h 1254"/>
              <a:gd name="T4" fmla="*/ 923 w 1132"/>
              <a:gd name="T5" fmla="*/ 926 h 1254"/>
              <a:gd name="T6" fmla="*/ 923 w 1132"/>
              <a:gd name="T7" fmla="*/ 970 h 1254"/>
              <a:gd name="T8" fmla="*/ 957 w 1132"/>
              <a:gd name="T9" fmla="*/ 1005 h 1254"/>
              <a:gd name="T10" fmla="*/ 959 w 1132"/>
              <a:gd name="T11" fmla="*/ 1097 h 1254"/>
              <a:gd name="T12" fmla="*/ 1009 w 1132"/>
              <a:gd name="T13" fmla="*/ 1147 h 1254"/>
              <a:gd name="T14" fmla="*/ 1049 w 1132"/>
              <a:gd name="T15" fmla="*/ 1148 h 1254"/>
              <a:gd name="T16" fmla="*/ 1127 w 1132"/>
              <a:gd name="T17" fmla="*/ 1226 h 1254"/>
              <a:gd name="T18" fmla="*/ 1128 w 1132"/>
              <a:gd name="T19" fmla="*/ 1252 h 1254"/>
              <a:gd name="T20" fmla="*/ 1132 w 1132"/>
              <a:gd name="T21" fmla="*/ 1254 h 1254"/>
              <a:gd name="T22" fmla="*/ 1131 w 1132"/>
              <a:gd name="T23" fmla="*/ 1224 h 1254"/>
              <a:gd name="T24" fmla="*/ 1051 w 1132"/>
              <a:gd name="T25" fmla="*/ 1144 h 1254"/>
              <a:gd name="T26" fmla="*/ 1010 w 1132"/>
              <a:gd name="T27" fmla="*/ 1143 h 1254"/>
              <a:gd name="T28" fmla="*/ 963 w 1132"/>
              <a:gd name="T29" fmla="*/ 1096 h 1254"/>
              <a:gd name="T30" fmla="*/ 961 w 1132"/>
              <a:gd name="T31" fmla="*/ 1003 h 1254"/>
              <a:gd name="T32" fmla="*/ 927 w 1132"/>
              <a:gd name="T33" fmla="*/ 969 h 1254"/>
              <a:gd name="T34" fmla="*/ 927 w 1132"/>
              <a:gd name="T35" fmla="*/ 924 h 1254"/>
              <a:gd name="T36" fmla="*/ 3 w 1132"/>
              <a:gd name="T37" fmla="*/ 0 h 1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2" h="1254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923" y="926"/>
                  <a:pt x="923" y="926"/>
                  <a:pt x="923" y="926"/>
                </a:cubicBezTo>
                <a:cubicBezTo>
                  <a:pt x="923" y="970"/>
                  <a:pt x="923" y="970"/>
                  <a:pt x="923" y="970"/>
                </a:cubicBezTo>
                <a:cubicBezTo>
                  <a:pt x="957" y="1005"/>
                  <a:pt x="957" y="1005"/>
                  <a:pt x="957" y="1005"/>
                </a:cubicBezTo>
                <a:cubicBezTo>
                  <a:pt x="959" y="1097"/>
                  <a:pt x="959" y="1097"/>
                  <a:pt x="959" y="1097"/>
                </a:cubicBezTo>
                <a:cubicBezTo>
                  <a:pt x="1009" y="1147"/>
                  <a:pt x="1009" y="1147"/>
                  <a:pt x="1009" y="1147"/>
                </a:cubicBezTo>
                <a:cubicBezTo>
                  <a:pt x="1049" y="1148"/>
                  <a:pt x="1049" y="1148"/>
                  <a:pt x="1049" y="1148"/>
                </a:cubicBezTo>
                <a:cubicBezTo>
                  <a:pt x="1127" y="1226"/>
                  <a:pt x="1127" y="1226"/>
                  <a:pt x="1127" y="1226"/>
                </a:cubicBezTo>
                <a:cubicBezTo>
                  <a:pt x="1128" y="1252"/>
                  <a:pt x="1128" y="1252"/>
                  <a:pt x="1128" y="1252"/>
                </a:cubicBezTo>
                <a:cubicBezTo>
                  <a:pt x="1129" y="1253"/>
                  <a:pt x="1130" y="1253"/>
                  <a:pt x="1132" y="1254"/>
                </a:cubicBezTo>
                <a:cubicBezTo>
                  <a:pt x="1131" y="1224"/>
                  <a:pt x="1131" y="1224"/>
                  <a:pt x="1131" y="1224"/>
                </a:cubicBezTo>
                <a:cubicBezTo>
                  <a:pt x="1051" y="1144"/>
                  <a:pt x="1051" y="1144"/>
                  <a:pt x="1051" y="1144"/>
                </a:cubicBezTo>
                <a:cubicBezTo>
                  <a:pt x="1010" y="1143"/>
                  <a:pt x="1010" y="1143"/>
                  <a:pt x="1010" y="1143"/>
                </a:cubicBezTo>
                <a:cubicBezTo>
                  <a:pt x="963" y="1096"/>
                  <a:pt x="963" y="1096"/>
                  <a:pt x="963" y="1096"/>
                </a:cubicBezTo>
                <a:cubicBezTo>
                  <a:pt x="961" y="1003"/>
                  <a:pt x="961" y="1003"/>
                  <a:pt x="961" y="1003"/>
                </a:cubicBezTo>
                <a:cubicBezTo>
                  <a:pt x="927" y="969"/>
                  <a:pt x="927" y="969"/>
                  <a:pt x="927" y="969"/>
                </a:cubicBezTo>
                <a:cubicBezTo>
                  <a:pt x="927" y="924"/>
                  <a:pt x="927" y="924"/>
                  <a:pt x="927" y="92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15" name="Freeform 1073"/>
          <p:cNvSpPr>
            <a:spLocks/>
          </p:cNvSpPr>
          <p:nvPr/>
        </p:nvSpPr>
        <p:spPr bwMode="auto">
          <a:xfrm>
            <a:off x="-4622031" y="-3544888"/>
            <a:ext cx="6015038" cy="6442075"/>
          </a:xfrm>
          <a:custGeom>
            <a:avLst/>
            <a:gdLst>
              <a:gd name="T0" fmla="*/ 3 w 1451"/>
              <a:gd name="T1" fmla="*/ 0 h 1554"/>
              <a:gd name="T2" fmla="*/ 0 w 1451"/>
              <a:gd name="T3" fmla="*/ 3 h 1554"/>
              <a:gd name="T4" fmla="*/ 911 w 1451"/>
              <a:gd name="T5" fmla="*/ 914 h 1554"/>
              <a:gd name="T6" fmla="*/ 911 w 1451"/>
              <a:gd name="T7" fmla="*/ 958 h 1554"/>
              <a:gd name="T8" fmla="*/ 1167 w 1451"/>
              <a:gd name="T9" fmla="*/ 1215 h 1554"/>
              <a:gd name="T10" fmla="*/ 1169 w 1451"/>
              <a:gd name="T11" fmla="*/ 1335 h 1554"/>
              <a:gd name="T12" fmla="*/ 1387 w 1451"/>
              <a:gd name="T13" fmla="*/ 1554 h 1554"/>
              <a:gd name="T14" fmla="*/ 1451 w 1451"/>
              <a:gd name="T15" fmla="*/ 1554 h 1554"/>
              <a:gd name="T16" fmla="*/ 1451 w 1451"/>
              <a:gd name="T17" fmla="*/ 1551 h 1554"/>
              <a:gd name="T18" fmla="*/ 1451 w 1451"/>
              <a:gd name="T19" fmla="*/ 1550 h 1554"/>
              <a:gd name="T20" fmla="*/ 1389 w 1451"/>
              <a:gd name="T21" fmla="*/ 1550 h 1554"/>
              <a:gd name="T22" fmla="*/ 1173 w 1451"/>
              <a:gd name="T23" fmla="*/ 1334 h 1554"/>
              <a:gd name="T24" fmla="*/ 1171 w 1451"/>
              <a:gd name="T25" fmla="*/ 1213 h 1554"/>
              <a:gd name="T26" fmla="*/ 915 w 1451"/>
              <a:gd name="T27" fmla="*/ 957 h 1554"/>
              <a:gd name="T28" fmla="*/ 915 w 1451"/>
              <a:gd name="T29" fmla="*/ 912 h 1554"/>
              <a:gd name="T30" fmla="*/ 3 w 1451"/>
              <a:gd name="T31" fmla="*/ 0 h 1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51" h="1554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911" y="914"/>
                  <a:pt x="911" y="914"/>
                  <a:pt x="911" y="914"/>
                </a:cubicBezTo>
                <a:cubicBezTo>
                  <a:pt x="911" y="958"/>
                  <a:pt x="911" y="958"/>
                  <a:pt x="911" y="958"/>
                </a:cubicBezTo>
                <a:cubicBezTo>
                  <a:pt x="1167" y="1215"/>
                  <a:pt x="1167" y="1215"/>
                  <a:pt x="1167" y="1215"/>
                </a:cubicBezTo>
                <a:cubicBezTo>
                  <a:pt x="1169" y="1335"/>
                  <a:pt x="1169" y="1335"/>
                  <a:pt x="1169" y="1335"/>
                </a:cubicBezTo>
                <a:cubicBezTo>
                  <a:pt x="1387" y="1554"/>
                  <a:pt x="1387" y="1554"/>
                  <a:pt x="1387" y="1554"/>
                </a:cubicBezTo>
                <a:cubicBezTo>
                  <a:pt x="1451" y="1554"/>
                  <a:pt x="1451" y="1554"/>
                  <a:pt x="1451" y="1554"/>
                </a:cubicBezTo>
                <a:cubicBezTo>
                  <a:pt x="1451" y="1553"/>
                  <a:pt x="1451" y="1552"/>
                  <a:pt x="1451" y="1551"/>
                </a:cubicBezTo>
                <a:cubicBezTo>
                  <a:pt x="1451" y="1551"/>
                  <a:pt x="1451" y="1551"/>
                  <a:pt x="1451" y="1550"/>
                </a:cubicBezTo>
                <a:cubicBezTo>
                  <a:pt x="1389" y="1550"/>
                  <a:pt x="1389" y="1550"/>
                  <a:pt x="1389" y="1550"/>
                </a:cubicBezTo>
                <a:cubicBezTo>
                  <a:pt x="1173" y="1334"/>
                  <a:pt x="1173" y="1334"/>
                  <a:pt x="1173" y="1334"/>
                </a:cubicBezTo>
                <a:cubicBezTo>
                  <a:pt x="1171" y="1213"/>
                  <a:pt x="1171" y="1213"/>
                  <a:pt x="1171" y="1213"/>
                </a:cubicBezTo>
                <a:cubicBezTo>
                  <a:pt x="915" y="957"/>
                  <a:pt x="915" y="957"/>
                  <a:pt x="915" y="957"/>
                </a:cubicBezTo>
                <a:cubicBezTo>
                  <a:pt x="915" y="912"/>
                  <a:pt x="915" y="912"/>
                  <a:pt x="915" y="912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16" name="Freeform 1074"/>
          <p:cNvSpPr>
            <a:spLocks/>
          </p:cNvSpPr>
          <p:nvPr/>
        </p:nvSpPr>
        <p:spPr bwMode="auto">
          <a:xfrm>
            <a:off x="-4614093" y="-3636963"/>
            <a:ext cx="5716588" cy="6256338"/>
          </a:xfrm>
          <a:custGeom>
            <a:avLst/>
            <a:gdLst>
              <a:gd name="T0" fmla="*/ 8 w 3601"/>
              <a:gd name="T1" fmla="*/ 0 h 3941"/>
              <a:gd name="T2" fmla="*/ 0 w 3601"/>
              <a:gd name="T3" fmla="*/ 8 h 3941"/>
              <a:gd name="T4" fmla="*/ 2416 w 3601"/>
              <a:gd name="T5" fmla="*/ 2426 h 3941"/>
              <a:gd name="T6" fmla="*/ 2421 w 3601"/>
              <a:gd name="T7" fmla="*/ 2536 h 3941"/>
              <a:gd name="T8" fmla="*/ 3092 w 3601"/>
              <a:gd name="T9" fmla="*/ 3204 h 3941"/>
              <a:gd name="T10" fmla="*/ 3089 w 3601"/>
              <a:gd name="T11" fmla="*/ 3526 h 3941"/>
              <a:gd name="T12" fmla="*/ 3499 w 3601"/>
              <a:gd name="T13" fmla="*/ 3938 h 3941"/>
              <a:gd name="T14" fmla="*/ 3598 w 3601"/>
              <a:gd name="T15" fmla="*/ 3941 h 3941"/>
              <a:gd name="T16" fmla="*/ 3601 w 3601"/>
              <a:gd name="T17" fmla="*/ 3930 h 3941"/>
              <a:gd name="T18" fmla="*/ 3504 w 3601"/>
              <a:gd name="T19" fmla="*/ 3928 h 3941"/>
              <a:gd name="T20" fmla="*/ 3100 w 3601"/>
              <a:gd name="T21" fmla="*/ 3523 h 3941"/>
              <a:gd name="T22" fmla="*/ 3102 w 3601"/>
              <a:gd name="T23" fmla="*/ 3199 h 3941"/>
              <a:gd name="T24" fmla="*/ 2431 w 3601"/>
              <a:gd name="T25" fmla="*/ 2531 h 3941"/>
              <a:gd name="T26" fmla="*/ 2426 w 3601"/>
              <a:gd name="T27" fmla="*/ 2421 h 3941"/>
              <a:gd name="T28" fmla="*/ 8 w 3601"/>
              <a:gd name="T29" fmla="*/ 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1" h="3941">
                <a:moveTo>
                  <a:pt x="8" y="0"/>
                </a:moveTo>
                <a:lnTo>
                  <a:pt x="0" y="8"/>
                </a:lnTo>
                <a:lnTo>
                  <a:pt x="2416" y="2426"/>
                </a:lnTo>
                <a:lnTo>
                  <a:pt x="2421" y="2536"/>
                </a:lnTo>
                <a:lnTo>
                  <a:pt x="3092" y="3204"/>
                </a:lnTo>
                <a:lnTo>
                  <a:pt x="3089" y="3526"/>
                </a:lnTo>
                <a:lnTo>
                  <a:pt x="3499" y="3938"/>
                </a:lnTo>
                <a:lnTo>
                  <a:pt x="3598" y="3941"/>
                </a:lnTo>
                <a:lnTo>
                  <a:pt x="3601" y="3930"/>
                </a:lnTo>
                <a:lnTo>
                  <a:pt x="3504" y="3928"/>
                </a:lnTo>
                <a:lnTo>
                  <a:pt x="3100" y="3523"/>
                </a:lnTo>
                <a:lnTo>
                  <a:pt x="3102" y="3199"/>
                </a:lnTo>
                <a:lnTo>
                  <a:pt x="2431" y="2531"/>
                </a:lnTo>
                <a:lnTo>
                  <a:pt x="2426" y="2421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17" name="Freeform 1075"/>
          <p:cNvSpPr>
            <a:spLocks/>
          </p:cNvSpPr>
          <p:nvPr/>
        </p:nvSpPr>
        <p:spPr bwMode="auto">
          <a:xfrm>
            <a:off x="-4614093" y="-3636963"/>
            <a:ext cx="5716588" cy="6256338"/>
          </a:xfrm>
          <a:custGeom>
            <a:avLst/>
            <a:gdLst>
              <a:gd name="T0" fmla="*/ 8 w 3601"/>
              <a:gd name="T1" fmla="*/ 0 h 3941"/>
              <a:gd name="T2" fmla="*/ 0 w 3601"/>
              <a:gd name="T3" fmla="*/ 8 h 3941"/>
              <a:gd name="T4" fmla="*/ 2416 w 3601"/>
              <a:gd name="T5" fmla="*/ 2426 h 3941"/>
              <a:gd name="T6" fmla="*/ 2421 w 3601"/>
              <a:gd name="T7" fmla="*/ 2536 h 3941"/>
              <a:gd name="T8" fmla="*/ 3092 w 3601"/>
              <a:gd name="T9" fmla="*/ 3204 h 3941"/>
              <a:gd name="T10" fmla="*/ 3089 w 3601"/>
              <a:gd name="T11" fmla="*/ 3526 h 3941"/>
              <a:gd name="T12" fmla="*/ 3499 w 3601"/>
              <a:gd name="T13" fmla="*/ 3938 h 3941"/>
              <a:gd name="T14" fmla="*/ 3598 w 3601"/>
              <a:gd name="T15" fmla="*/ 3941 h 3941"/>
              <a:gd name="T16" fmla="*/ 3601 w 3601"/>
              <a:gd name="T17" fmla="*/ 3930 h 3941"/>
              <a:gd name="T18" fmla="*/ 3504 w 3601"/>
              <a:gd name="T19" fmla="*/ 3928 h 3941"/>
              <a:gd name="T20" fmla="*/ 3100 w 3601"/>
              <a:gd name="T21" fmla="*/ 3523 h 3941"/>
              <a:gd name="T22" fmla="*/ 3102 w 3601"/>
              <a:gd name="T23" fmla="*/ 3199 h 3941"/>
              <a:gd name="T24" fmla="*/ 2431 w 3601"/>
              <a:gd name="T25" fmla="*/ 2531 h 3941"/>
              <a:gd name="T26" fmla="*/ 2426 w 3601"/>
              <a:gd name="T27" fmla="*/ 2421 h 3941"/>
              <a:gd name="T28" fmla="*/ 8 w 3601"/>
              <a:gd name="T29" fmla="*/ 0 h 3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01" h="3941">
                <a:moveTo>
                  <a:pt x="8" y="0"/>
                </a:moveTo>
                <a:lnTo>
                  <a:pt x="0" y="8"/>
                </a:lnTo>
                <a:lnTo>
                  <a:pt x="2416" y="2426"/>
                </a:lnTo>
                <a:lnTo>
                  <a:pt x="2421" y="2536"/>
                </a:lnTo>
                <a:lnTo>
                  <a:pt x="3092" y="3204"/>
                </a:lnTo>
                <a:lnTo>
                  <a:pt x="3089" y="3526"/>
                </a:lnTo>
                <a:lnTo>
                  <a:pt x="3499" y="3938"/>
                </a:lnTo>
                <a:lnTo>
                  <a:pt x="3598" y="3941"/>
                </a:lnTo>
                <a:lnTo>
                  <a:pt x="3601" y="3930"/>
                </a:lnTo>
                <a:lnTo>
                  <a:pt x="3504" y="3928"/>
                </a:lnTo>
                <a:lnTo>
                  <a:pt x="3100" y="3523"/>
                </a:lnTo>
                <a:lnTo>
                  <a:pt x="3102" y="3199"/>
                </a:lnTo>
                <a:lnTo>
                  <a:pt x="2431" y="2531"/>
                </a:lnTo>
                <a:lnTo>
                  <a:pt x="2426" y="2421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18" name="Freeform 1076"/>
          <p:cNvSpPr>
            <a:spLocks/>
          </p:cNvSpPr>
          <p:nvPr/>
        </p:nvSpPr>
        <p:spPr bwMode="auto">
          <a:xfrm>
            <a:off x="-4758556" y="-3475038"/>
            <a:ext cx="4672013" cy="5124450"/>
          </a:xfrm>
          <a:custGeom>
            <a:avLst/>
            <a:gdLst>
              <a:gd name="T0" fmla="*/ 3 w 1127"/>
              <a:gd name="T1" fmla="*/ 0 h 1236"/>
              <a:gd name="T2" fmla="*/ 0 w 1127"/>
              <a:gd name="T3" fmla="*/ 3 h 1236"/>
              <a:gd name="T4" fmla="*/ 915 w 1127"/>
              <a:gd name="T5" fmla="*/ 918 h 1236"/>
              <a:gd name="T6" fmla="*/ 914 w 1127"/>
              <a:gd name="T7" fmla="*/ 962 h 1236"/>
              <a:gd name="T8" fmla="*/ 948 w 1127"/>
              <a:gd name="T9" fmla="*/ 997 h 1236"/>
              <a:gd name="T10" fmla="*/ 947 w 1127"/>
              <a:gd name="T11" fmla="*/ 1092 h 1236"/>
              <a:gd name="T12" fmla="*/ 1002 w 1127"/>
              <a:gd name="T13" fmla="*/ 1146 h 1236"/>
              <a:gd name="T14" fmla="*/ 1045 w 1127"/>
              <a:gd name="T15" fmla="*/ 1144 h 1236"/>
              <a:gd name="T16" fmla="*/ 1123 w 1127"/>
              <a:gd name="T17" fmla="*/ 1222 h 1236"/>
              <a:gd name="T18" fmla="*/ 1123 w 1127"/>
              <a:gd name="T19" fmla="*/ 1236 h 1236"/>
              <a:gd name="T20" fmla="*/ 1126 w 1127"/>
              <a:gd name="T21" fmla="*/ 1236 h 1236"/>
              <a:gd name="T22" fmla="*/ 1126 w 1127"/>
              <a:gd name="T23" fmla="*/ 1236 h 1236"/>
              <a:gd name="T24" fmla="*/ 1127 w 1127"/>
              <a:gd name="T25" fmla="*/ 1236 h 1236"/>
              <a:gd name="T26" fmla="*/ 1127 w 1127"/>
              <a:gd name="T27" fmla="*/ 1221 h 1236"/>
              <a:gd name="T28" fmla="*/ 1046 w 1127"/>
              <a:gd name="T29" fmla="*/ 1140 h 1236"/>
              <a:gd name="T30" fmla="*/ 1003 w 1127"/>
              <a:gd name="T31" fmla="*/ 1142 h 1236"/>
              <a:gd name="T32" fmla="*/ 951 w 1127"/>
              <a:gd name="T33" fmla="*/ 1090 h 1236"/>
              <a:gd name="T34" fmla="*/ 952 w 1127"/>
              <a:gd name="T35" fmla="*/ 995 h 1236"/>
              <a:gd name="T36" fmla="*/ 918 w 1127"/>
              <a:gd name="T37" fmla="*/ 961 h 1236"/>
              <a:gd name="T38" fmla="*/ 919 w 1127"/>
              <a:gd name="T39" fmla="*/ 916 h 1236"/>
              <a:gd name="T40" fmla="*/ 3 w 1127"/>
              <a:gd name="T41" fmla="*/ 0 h 1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127" h="1236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915" y="918"/>
                  <a:pt x="915" y="918"/>
                  <a:pt x="915" y="918"/>
                </a:cubicBezTo>
                <a:cubicBezTo>
                  <a:pt x="914" y="962"/>
                  <a:pt x="914" y="962"/>
                  <a:pt x="914" y="962"/>
                </a:cubicBezTo>
                <a:cubicBezTo>
                  <a:pt x="948" y="997"/>
                  <a:pt x="948" y="997"/>
                  <a:pt x="948" y="997"/>
                </a:cubicBezTo>
                <a:cubicBezTo>
                  <a:pt x="947" y="1092"/>
                  <a:pt x="947" y="1092"/>
                  <a:pt x="947" y="1092"/>
                </a:cubicBezTo>
                <a:cubicBezTo>
                  <a:pt x="1002" y="1146"/>
                  <a:pt x="1002" y="1146"/>
                  <a:pt x="1002" y="1146"/>
                </a:cubicBezTo>
                <a:cubicBezTo>
                  <a:pt x="1045" y="1144"/>
                  <a:pt x="1045" y="1144"/>
                  <a:pt x="1045" y="1144"/>
                </a:cubicBezTo>
                <a:cubicBezTo>
                  <a:pt x="1123" y="1222"/>
                  <a:pt x="1123" y="1222"/>
                  <a:pt x="1123" y="1222"/>
                </a:cubicBezTo>
                <a:cubicBezTo>
                  <a:pt x="1123" y="1236"/>
                  <a:pt x="1123" y="1236"/>
                  <a:pt x="1123" y="1236"/>
                </a:cubicBezTo>
                <a:cubicBezTo>
                  <a:pt x="1124" y="1236"/>
                  <a:pt x="1125" y="1236"/>
                  <a:pt x="1126" y="1236"/>
                </a:cubicBezTo>
                <a:cubicBezTo>
                  <a:pt x="1126" y="1236"/>
                  <a:pt x="1126" y="1236"/>
                  <a:pt x="1126" y="1236"/>
                </a:cubicBezTo>
                <a:cubicBezTo>
                  <a:pt x="1126" y="1236"/>
                  <a:pt x="1127" y="1236"/>
                  <a:pt x="1127" y="1236"/>
                </a:cubicBezTo>
                <a:cubicBezTo>
                  <a:pt x="1127" y="1221"/>
                  <a:pt x="1127" y="1221"/>
                  <a:pt x="1127" y="1221"/>
                </a:cubicBezTo>
                <a:cubicBezTo>
                  <a:pt x="1046" y="1140"/>
                  <a:pt x="1046" y="1140"/>
                  <a:pt x="1046" y="1140"/>
                </a:cubicBezTo>
                <a:cubicBezTo>
                  <a:pt x="1003" y="1142"/>
                  <a:pt x="1003" y="1142"/>
                  <a:pt x="1003" y="1142"/>
                </a:cubicBezTo>
                <a:cubicBezTo>
                  <a:pt x="951" y="1090"/>
                  <a:pt x="951" y="1090"/>
                  <a:pt x="951" y="1090"/>
                </a:cubicBezTo>
                <a:cubicBezTo>
                  <a:pt x="952" y="995"/>
                  <a:pt x="952" y="995"/>
                  <a:pt x="952" y="995"/>
                </a:cubicBezTo>
                <a:cubicBezTo>
                  <a:pt x="918" y="961"/>
                  <a:pt x="918" y="961"/>
                  <a:pt x="918" y="961"/>
                </a:cubicBezTo>
                <a:cubicBezTo>
                  <a:pt x="919" y="916"/>
                  <a:pt x="919" y="916"/>
                  <a:pt x="919" y="916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19" name="Freeform 1077"/>
          <p:cNvSpPr>
            <a:spLocks/>
          </p:cNvSpPr>
          <p:nvPr/>
        </p:nvSpPr>
        <p:spPr bwMode="auto">
          <a:xfrm>
            <a:off x="-4506143" y="-3644900"/>
            <a:ext cx="5559425" cy="6110288"/>
          </a:xfrm>
          <a:custGeom>
            <a:avLst/>
            <a:gdLst>
              <a:gd name="T0" fmla="*/ 8 w 3502"/>
              <a:gd name="T1" fmla="*/ 0 h 3849"/>
              <a:gd name="T2" fmla="*/ 0 w 3502"/>
              <a:gd name="T3" fmla="*/ 8 h 3849"/>
              <a:gd name="T4" fmla="*/ 0 w 3502"/>
              <a:gd name="T5" fmla="*/ 8 h 3849"/>
              <a:gd name="T6" fmla="*/ 2452 w 3502"/>
              <a:gd name="T7" fmla="*/ 2463 h 3849"/>
              <a:gd name="T8" fmla="*/ 2457 w 3502"/>
              <a:gd name="T9" fmla="*/ 2554 h 3849"/>
              <a:gd name="T10" fmla="*/ 3170 w 3502"/>
              <a:gd name="T11" fmla="*/ 3267 h 3849"/>
              <a:gd name="T12" fmla="*/ 3170 w 3502"/>
              <a:gd name="T13" fmla="*/ 3609 h 3849"/>
              <a:gd name="T14" fmla="*/ 3410 w 3502"/>
              <a:gd name="T15" fmla="*/ 3849 h 3849"/>
              <a:gd name="T16" fmla="*/ 3450 w 3502"/>
              <a:gd name="T17" fmla="*/ 3849 h 3849"/>
              <a:gd name="T18" fmla="*/ 3502 w 3502"/>
              <a:gd name="T19" fmla="*/ 3849 h 3849"/>
              <a:gd name="T20" fmla="*/ 3502 w 3502"/>
              <a:gd name="T21" fmla="*/ 3839 h 3849"/>
              <a:gd name="T22" fmla="*/ 3450 w 3502"/>
              <a:gd name="T23" fmla="*/ 3839 h 3849"/>
              <a:gd name="T24" fmla="*/ 3416 w 3502"/>
              <a:gd name="T25" fmla="*/ 3839 h 3849"/>
              <a:gd name="T26" fmla="*/ 3181 w 3502"/>
              <a:gd name="T27" fmla="*/ 3604 h 3849"/>
              <a:gd name="T28" fmla="*/ 3181 w 3502"/>
              <a:gd name="T29" fmla="*/ 3262 h 3849"/>
              <a:gd name="T30" fmla="*/ 2468 w 3502"/>
              <a:gd name="T31" fmla="*/ 2549 h 3849"/>
              <a:gd name="T32" fmla="*/ 2463 w 3502"/>
              <a:gd name="T33" fmla="*/ 2457 h 3849"/>
              <a:gd name="T34" fmla="*/ 8 w 3502"/>
              <a:gd name="T35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2" h="3849">
                <a:moveTo>
                  <a:pt x="8" y="0"/>
                </a:moveTo>
                <a:lnTo>
                  <a:pt x="0" y="8"/>
                </a:lnTo>
                <a:lnTo>
                  <a:pt x="0" y="8"/>
                </a:lnTo>
                <a:lnTo>
                  <a:pt x="2452" y="2463"/>
                </a:lnTo>
                <a:lnTo>
                  <a:pt x="2457" y="2554"/>
                </a:lnTo>
                <a:lnTo>
                  <a:pt x="3170" y="3267"/>
                </a:lnTo>
                <a:lnTo>
                  <a:pt x="3170" y="3609"/>
                </a:lnTo>
                <a:lnTo>
                  <a:pt x="3410" y="3849"/>
                </a:lnTo>
                <a:lnTo>
                  <a:pt x="3450" y="3849"/>
                </a:lnTo>
                <a:lnTo>
                  <a:pt x="3502" y="3849"/>
                </a:lnTo>
                <a:lnTo>
                  <a:pt x="3502" y="3839"/>
                </a:lnTo>
                <a:lnTo>
                  <a:pt x="3450" y="3839"/>
                </a:lnTo>
                <a:lnTo>
                  <a:pt x="3416" y="3839"/>
                </a:lnTo>
                <a:lnTo>
                  <a:pt x="3181" y="3604"/>
                </a:lnTo>
                <a:lnTo>
                  <a:pt x="3181" y="3262"/>
                </a:lnTo>
                <a:lnTo>
                  <a:pt x="2468" y="2549"/>
                </a:lnTo>
                <a:lnTo>
                  <a:pt x="2463" y="2457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20" name="Freeform 1078"/>
          <p:cNvSpPr>
            <a:spLocks/>
          </p:cNvSpPr>
          <p:nvPr/>
        </p:nvSpPr>
        <p:spPr bwMode="auto">
          <a:xfrm>
            <a:off x="-4506143" y="-3644900"/>
            <a:ext cx="5559425" cy="6110288"/>
          </a:xfrm>
          <a:custGeom>
            <a:avLst/>
            <a:gdLst>
              <a:gd name="T0" fmla="*/ 8 w 3502"/>
              <a:gd name="T1" fmla="*/ 0 h 3849"/>
              <a:gd name="T2" fmla="*/ 0 w 3502"/>
              <a:gd name="T3" fmla="*/ 8 h 3849"/>
              <a:gd name="T4" fmla="*/ 0 w 3502"/>
              <a:gd name="T5" fmla="*/ 8 h 3849"/>
              <a:gd name="T6" fmla="*/ 2452 w 3502"/>
              <a:gd name="T7" fmla="*/ 2463 h 3849"/>
              <a:gd name="T8" fmla="*/ 2457 w 3502"/>
              <a:gd name="T9" fmla="*/ 2554 h 3849"/>
              <a:gd name="T10" fmla="*/ 3170 w 3502"/>
              <a:gd name="T11" fmla="*/ 3267 h 3849"/>
              <a:gd name="T12" fmla="*/ 3170 w 3502"/>
              <a:gd name="T13" fmla="*/ 3609 h 3849"/>
              <a:gd name="T14" fmla="*/ 3410 w 3502"/>
              <a:gd name="T15" fmla="*/ 3849 h 3849"/>
              <a:gd name="T16" fmla="*/ 3450 w 3502"/>
              <a:gd name="T17" fmla="*/ 3849 h 3849"/>
              <a:gd name="T18" fmla="*/ 3502 w 3502"/>
              <a:gd name="T19" fmla="*/ 3849 h 3849"/>
              <a:gd name="T20" fmla="*/ 3502 w 3502"/>
              <a:gd name="T21" fmla="*/ 3839 h 3849"/>
              <a:gd name="T22" fmla="*/ 3450 w 3502"/>
              <a:gd name="T23" fmla="*/ 3839 h 3849"/>
              <a:gd name="T24" fmla="*/ 3416 w 3502"/>
              <a:gd name="T25" fmla="*/ 3839 h 3849"/>
              <a:gd name="T26" fmla="*/ 3181 w 3502"/>
              <a:gd name="T27" fmla="*/ 3604 h 3849"/>
              <a:gd name="T28" fmla="*/ 3181 w 3502"/>
              <a:gd name="T29" fmla="*/ 3262 h 3849"/>
              <a:gd name="T30" fmla="*/ 2468 w 3502"/>
              <a:gd name="T31" fmla="*/ 2549 h 3849"/>
              <a:gd name="T32" fmla="*/ 2463 w 3502"/>
              <a:gd name="T33" fmla="*/ 2457 h 3849"/>
              <a:gd name="T34" fmla="*/ 8 w 3502"/>
              <a:gd name="T35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502" h="3849">
                <a:moveTo>
                  <a:pt x="8" y="0"/>
                </a:moveTo>
                <a:lnTo>
                  <a:pt x="0" y="8"/>
                </a:lnTo>
                <a:lnTo>
                  <a:pt x="0" y="8"/>
                </a:lnTo>
                <a:lnTo>
                  <a:pt x="2452" y="2463"/>
                </a:lnTo>
                <a:lnTo>
                  <a:pt x="2457" y="2554"/>
                </a:lnTo>
                <a:lnTo>
                  <a:pt x="3170" y="3267"/>
                </a:lnTo>
                <a:lnTo>
                  <a:pt x="3170" y="3609"/>
                </a:lnTo>
                <a:lnTo>
                  <a:pt x="3410" y="3849"/>
                </a:lnTo>
                <a:lnTo>
                  <a:pt x="3450" y="3849"/>
                </a:lnTo>
                <a:lnTo>
                  <a:pt x="3502" y="3849"/>
                </a:lnTo>
                <a:lnTo>
                  <a:pt x="3502" y="3839"/>
                </a:lnTo>
                <a:lnTo>
                  <a:pt x="3450" y="3839"/>
                </a:lnTo>
                <a:lnTo>
                  <a:pt x="3416" y="3839"/>
                </a:lnTo>
                <a:lnTo>
                  <a:pt x="3181" y="3604"/>
                </a:lnTo>
                <a:lnTo>
                  <a:pt x="3181" y="3262"/>
                </a:lnTo>
                <a:lnTo>
                  <a:pt x="2468" y="2549"/>
                </a:lnTo>
                <a:lnTo>
                  <a:pt x="2463" y="2457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21" name="Freeform 1079"/>
          <p:cNvSpPr>
            <a:spLocks/>
          </p:cNvSpPr>
          <p:nvPr/>
        </p:nvSpPr>
        <p:spPr bwMode="auto">
          <a:xfrm>
            <a:off x="-4318818" y="-3598863"/>
            <a:ext cx="3779838" cy="3668713"/>
          </a:xfrm>
          <a:custGeom>
            <a:avLst/>
            <a:gdLst>
              <a:gd name="T0" fmla="*/ 8 w 2381"/>
              <a:gd name="T1" fmla="*/ 0 h 2311"/>
              <a:gd name="T2" fmla="*/ 0 w 2381"/>
              <a:gd name="T3" fmla="*/ 7 h 2311"/>
              <a:gd name="T4" fmla="*/ 2303 w 2381"/>
              <a:gd name="T5" fmla="*/ 2311 h 2311"/>
              <a:gd name="T6" fmla="*/ 2347 w 2381"/>
              <a:gd name="T7" fmla="*/ 2311 h 2311"/>
              <a:gd name="T8" fmla="*/ 2381 w 2381"/>
              <a:gd name="T9" fmla="*/ 2311 h 2311"/>
              <a:gd name="T10" fmla="*/ 2381 w 2381"/>
              <a:gd name="T11" fmla="*/ 2300 h 2311"/>
              <a:gd name="T12" fmla="*/ 2350 w 2381"/>
              <a:gd name="T13" fmla="*/ 2300 h 2311"/>
              <a:gd name="T14" fmla="*/ 2308 w 2381"/>
              <a:gd name="T15" fmla="*/ 2300 h 2311"/>
              <a:gd name="T16" fmla="*/ 8 w 2381"/>
              <a:gd name="T17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1" h="2311">
                <a:moveTo>
                  <a:pt x="8" y="0"/>
                </a:moveTo>
                <a:lnTo>
                  <a:pt x="0" y="7"/>
                </a:lnTo>
                <a:lnTo>
                  <a:pt x="2303" y="2311"/>
                </a:lnTo>
                <a:lnTo>
                  <a:pt x="2347" y="2311"/>
                </a:lnTo>
                <a:lnTo>
                  <a:pt x="2381" y="2311"/>
                </a:lnTo>
                <a:lnTo>
                  <a:pt x="2381" y="2300"/>
                </a:lnTo>
                <a:lnTo>
                  <a:pt x="2350" y="2300"/>
                </a:lnTo>
                <a:lnTo>
                  <a:pt x="2308" y="230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22" name="Freeform 1080"/>
          <p:cNvSpPr>
            <a:spLocks/>
          </p:cNvSpPr>
          <p:nvPr/>
        </p:nvSpPr>
        <p:spPr bwMode="auto">
          <a:xfrm>
            <a:off x="-4318818" y="-3598863"/>
            <a:ext cx="3779838" cy="3668713"/>
          </a:xfrm>
          <a:custGeom>
            <a:avLst/>
            <a:gdLst>
              <a:gd name="T0" fmla="*/ 8 w 2381"/>
              <a:gd name="T1" fmla="*/ 0 h 2311"/>
              <a:gd name="T2" fmla="*/ 0 w 2381"/>
              <a:gd name="T3" fmla="*/ 7 h 2311"/>
              <a:gd name="T4" fmla="*/ 2303 w 2381"/>
              <a:gd name="T5" fmla="*/ 2311 h 2311"/>
              <a:gd name="T6" fmla="*/ 2347 w 2381"/>
              <a:gd name="T7" fmla="*/ 2311 h 2311"/>
              <a:gd name="T8" fmla="*/ 2381 w 2381"/>
              <a:gd name="T9" fmla="*/ 2311 h 2311"/>
              <a:gd name="T10" fmla="*/ 2381 w 2381"/>
              <a:gd name="T11" fmla="*/ 2300 h 2311"/>
              <a:gd name="T12" fmla="*/ 2350 w 2381"/>
              <a:gd name="T13" fmla="*/ 2300 h 2311"/>
              <a:gd name="T14" fmla="*/ 2308 w 2381"/>
              <a:gd name="T15" fmla="*/ 2300 h 2311"/>
              <a:gd name="T16" fmla="*/ 8 w 2381"/>
              <a:gd name="T17" fmla="*/ 0 h 2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81" h="2311">
                <a:moveTo>
                  <a:pt x="8" y="0"/>
                </a:moveTo>
                <a:lnTo>
                  <a:pt x="0" y="7"/>
                </a:lnTo>
                <a:lnTo>
                  <a:pt x="2303" y="2311"/>
                </a:lnTo>
                <a:lnTo>
                  <a:pt x="2347" y="2311"/>
                </a:lnTo>
                <a:lnTo>
                  <a:pt x="2381" y="2311"/>
                </a:lnTo>
                <a:lnTo>
                  <a:pt x="2381" y="2300"/>
                </a:lnTo>
                <a:lnTo>
                  <a:pt x="2350" y="2300"/>
                </a:lnTo>
                <a:lnTo>
                  <a:pt x="2308" y="2300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23" name="Freeform 1081"/>
          <p:cNvSpPr>
            <a:spLocks noEditPoints="1"/>
          </p:cNvSpPr>
          <p:nvPr/>
        </p:nvSpPr>
        <p:spPr bwMode="auto">
          <a:xfrm>
            <a:off x="-3382193" y="-3106738"/>
            <a:ext cx="3017838" cy="2857500"/>
          </a:xfrm>
          <a:custGeom>
            <a:avLst/>
            <a:gdLst>
              <a:gd name="T0" fmla="*/ 470 w 728"/>
              <a:gd name="T1" fmla="*/ 467 h 689"/>
              <a:gd name="T2" fmla="*/ 467 w 728"/>
              <a:gd name="T3" fmla="*/ 470 h 689"/>
              <a:gd name="T4" fmla="*/ 544 w 728"/>
              <a:gd name="T5" fmla="*/ 547 h 689"/>
              <a:gd name="T6" fmla="*/ 619 w 728"/>
              <a:gd name="T7" fmla="*/ 548 h 689"/>
              <a:gd name="T8" fmla="*/ 724 w 728"/>
              <a:gd name="T9" fmla="*/ 653 h 689"/>
              <a:gd name="T10" fmla="*/ 724 w 728"/>
              <a:gd name="T11" fmla="*/ 669 h 689"/>
              <a:gd name="T12" fmla="*/ 724 w 728"/>
              <a:gd name="T13" fmla="*/ 689 h 689"/>
              <a:gd name="T14" fmla="*/ 728 w 728"/>
              <a:gd name="T15" fmla="*/ 689 h 689"/>
              <a:gd name="T16" fmla="*/ 728 w 728"/>
              <a:gd name="T17" fmla="*/ 669 h 689"/>
              <a:gd name="T18" fmla="*/ 728 w 728"/>
              <a:gd name="T19" fmla="*/ 651 h 689"/>
              <a:gd name="T20" fmla="*/ 620 w 728"/>
              <a:gd name="T21" fmla="*/ 544 h 689"/>
              <a:gd name="T22" fmla="*/ 546 w 728"/>
              <a:gd name="T23" fmla="*/ 543 h 689"/>
              <a:gd name="T24" fmla="*/ 470 w 728"/>
              <a:gd name="T25" fmla="*/ 467 h 689"/>
              <a:gd name="T26" fmla="*/ 2 w 728"/>
              <a:gd name="T27" fmla="*/ 0 h 689"/>
              <a:gd name="T28" fmla="*/ 0 w 728"/>
              <a:gd name="T29" fmla="*/ 2 h 689"/>
              <a:gd name="T30" fmla="*/ 438 w 728"/>
              <a:gd name="T31" fmla="*/ 441 h 689"/>
              <a:gd name="T32" fmla="*/ 442 w 728"/>
              <a:gd name="T33" fmla="*/ 439 h 689"/>
              <a:gd name="T34" fmla="*/ 2 w 728"/>
              <a:gd name="T35" fmla="*/ 0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689">
                <a:moveTo>
                  <a:pt x="470" y="467"/>
                </a:moveTo>
                <a:cubicBezTo>
                  <a:pt x="469" y="468"/>
                  <a:pt x="468" y="469"/>
                  <a:pt x="467" y="470"/>
                </a:cubicBezTo>
                <a:cubicBezTo>
                  <a:pt x="544" y="547"/>
                  <a:pt x="544" y="547"/>
                  <a:pt x="544" y="547"/>
                </a:cubicBezTo>
                <a:cubicBezTo>
                  <a:pt x="619" y="548"/>
                  <a:pt x="619" y="548"/>
                  <a:pt x="619" y="548"/>
                </a:cubicBezTo>
                <a:cubicBezTo>
                  <a:pt x="724" y="653"/>
                  <a:pt x="724" y="653"/>
                  <a:pt x="724" y="653"/>
                </a:cubicBezTo>
                <a:cubicBezTo>
                  <a:pt x="724" y="669"/>
                  <a:pt x="724" y="669"/>
                  <a:pt x="724" y="669"/>
                </a:cubicBezTo>
                <a:cubicBezTo>
                  <a:pt x="724" y="689"/>
                  <a:pt x="724" y="689"/>
                  <a:pt x="724" y="689"/>
                </a:cubicBezTo>
                <a:cubicBezTo>
                  <a:pt x="728" y="689"/>
                  <a:pt x="728" y="689"/>
                  <a:pt x="728" y="689"/>
                </a:cubicBezTo>
                <a:cubicBezTo>
                  <a:pt x="728" y="669"/>
                  <a:pt x="728" y="669"/>
                  <a:pt x="728" y="669"/>
                </a:cubicBezTo>
                <a:cubicBezTo>
                  <a:pt x="728" y="651"/>
                  <a:pt x="728" y="651"/>
                  <a:pt x="728" y="651"/>
                </a:cubicBezTo>
                <a:cubicBezTo>
                  <a:pt x="620" y="544"/>
                  <a:pt x="620" y="544"/>
                  <a:pt x="620" y="544"/>
                </a:cubicBezTo>
                <a:cubicBezTo>
                  <a:pt x="546" y="543"/>
                  <a:pt x="546" y="543"/>
                  <a:pt x="546" y="543"/>
                </a:cubicBezTo>
                <a:cubicBezTo>
                  <a:pt x="470" y="467"/>
                  <a:pt x="470" y="467"/>
                  <a:pt x="470" y="467"/>
                </a:cubicBezTo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438" y="441"/>
                  <a:pt x="438" y="441"/>
                  <a:pt x="438" y="441"/>
                </a:cubicBezTo>
                <a:cubicBezTo>
                  <a:pt x="439" y="440"/>
                  <a:pt x="440" y="440"/>
                  <a:pt x="442" y="439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24" name="Freeform 1082"/>
          <p:cNvSpPr>
            <a:spLocks noEditPoints="1"/>
          </p:cNvSpPr>
          <p:nvPr/>
        </p:nvSpPr>
        <p:spPr bwMode="auto">
          <a:xfrm>
            <a:off x="-3312343" y="-3246438"/>
            <a:ext cx="3221038" cy="2287588"/>
          </a:xfrm>
          <a:custGeom>
            <a:avLst/>
            <a:gdLst>
              <a:gd name="T0" fmla="*/ 777 w 777"/>
              <a:gd name="T1" fmla="*/ 517 h 552"/>
              <a:gd name="T2" fmla="*/ 761 w 777"/>
              <a:gd name="T3" fmla="*/ 517 h 552"/>
              <a:gd name="T4" fmla="*/ 732 w 777"/>
              <a:gd name="T5" fmla="*/ 517 h 552"/>
              <a:gd name="T6" fmla="*/ 732 w 777"/>
              <a:gd name="T7" fmla="*/ 521 h 552"/>
              <a:gd name="T8" fmla="*/ 732 w 777"/>
              <a:gd name="T9" fmla="*/ 521 h 552"/>
              <a:gd name="T10" fmla="*/ 761 w 777"/>
              <a:gd name="T11" fmla="*/ 521 h 552"/>
              <a:gd name="T12" fmla="*/ 777 w 777"/>
              <a:gd name="T13" fmla="*/ 521 h 552"/>
              <a:gd name="T14" fmla="*/ 777 w 777"/>
              <a:gd name="T15" fmla="*/ 517 h 552"/>
              <a:gd name="T16" fmla="*/ 3 w 777"/>
              <a:gd name="T17" fmla="*/ 0 h 552"/>
              <a:gd name="T18" fmla="*/ 0 w 777"/>
              <a:gd name="T19" fmla="*/ 3 h 552"/>
              <a:gd name="T20" fmla="*/ 549 w 777"/>
              <a:gd name="T21" fmla="*/ 552 h 552"/>
              <a:gd name="T22" fmla="*/ 624 w 777"/>
              <a:gd name="T23" fmla="*/ 552 h 552"/>
              <a:gd name="T24" fmla="*/ 654 w 777"/>
              <a:gd name="T25" fmla="*/ 522 h 552"/>
              <a:gd name="T26" fmla="*/ 691 w 777"/>
              <a:gd name="T27" fmla="*/ 521 h 552"/>
              <a:gd name="T28" fmla="*/ 691 w 777"/>
              <a:gd name="T29" fmla="*/ 521 h 552"/>
              <a:gd name="T30" fmla="*/ 691 w 777"/>
              <a:gd name="T31" fmla="*/ 517 h 552"/>
              <a:gd name="T32" fmla="*/ 653 w 777"/>
              <a:gd name="T33" fmla="*/ 518 h 552"/>
              <a:gd name="T34" fmla="*/ 622 w 777"/>
              <a:gd name="T35" fmla="*/ 548 h 552"/>
              <a:gd name="T36" fmla="*/ 551 w 777"/>
              <a:gd name="T37" fmla="*/ 548 h 552"/>
              <a:gd name="T38" fmla="*/ 3 w 777"/>
              <a:gd name="T39" fmla="*/ 0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7" h="552">
                <a:moveTo>
                  <a:pt x="777" y="517"/>
                </a:moveTo>
                <a:cubicBezTo>
                  <a:pt x="761" y="517"/>
                  <a:pt x="761" y="517"/>
                  <a:pt x="761" y="517"/>
                </a:cubicBezTo>
                <a:cubicBezTo>
                  <a:pt x="732" y="517"/>
                  <a:pt x="732" y="517"/>
                  <a:pt x="732" y="517"/>
                </a:cubicBezTo>
                <a:cubicBezTo>
                  <a:pt x="732" y="518"/>
                  <a:pt x="732" y="519"/>
                  <a:pt x="732" y="521"/>
                </a:cubicBezTo>
                <a:cubicBezTo>
                  <a:pt x="732" y="521"/>
                  <a:pt x="732" y="521"/>
                  <a:pt x="732" y="521"/>
                </a:cubicBezTo>
                <a:cubicBezTo>
                  <a:pt x="761" y="521"/>
                  <a:pt x="761" y="521"/>
                  <a:pt x="761" y="521"/>
                </a:cubicBezTo>
                <a:cubicBezTo>
                  <a:pt x="777" y="521"/>
                  <a:pt x="777" y="521"/>
                  <a:pt x="777" y="521"/>
                </a:cubicBezTo>
                <a:cubicBezTo>
                  <a:pt x="777" y="517"/>
                  <a:pt x="777" y="517"/>
                  <a:pt x="777" y="517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549" y="552"/>
                  <a:pt x="549" y="552"/>
                  <a:pt x="549" y="552"/>
                </a:cubicBezTo>
                <a:cubicBezTo>
                  <a:pt x="624" y="552"/>
                  <a:pt x="624" y="552"/>
                  <a:pt x="624" y="552"/>
                </a:cubicBezTo>
                <a:cubicBezTo>
                  <a:pt x="654" y="522"/>
                  <a:pt x="654" y="522"/>
                  <a:pt x="654" y="522"/>
                </a:cubicBezTo>
                <a:cubicBezTo>
                  <a:pt x="691" y="521"/>
                  <a:pt x="691" y="521"/>
                  <a:pt x="691" y="521"/>
                </a:cubicBezTo>
                <a:cubicBezTo>
                  <a:pt x="691" y="521"/>
                  <a:pt x="691" y="521"/>
                  <a:pt x="691" y="521"/>
                </a:cubicBezTo>
                <a:cubicBezTo>
                  <a:pt x="691" y="519"/>
                  <a:pt x="691" y="518"/>
                  <a:pt x="691" y="517"/>
                </a:cubicBezTo>
                <a:cubicBezTo>
                  <a:pt x="653" y="518"/>
                  <a:pt x="653" y="518"/>
                  <a:pt x="653" y="518"/>
                </a:cubicBezTo>
                <a:cubicBezTo>
                  <a:pt x="622" y="548"/>
                  <a:pt x="622" y="548"/>
                  <a:pt x="622" y="548"/>
                </a:cubicBezTo>
                <a:cubicBezTo>
                  <a:pt x="551" y="548"/>
                  <a:pt x="551" y="548"/>
                  <a:pt x="551" y="548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25" name="Freeform 1083"/>
          <p:cNvSpPr>
            <a:spLocks noEditPoints="1"/>
          </p:cNvSpPr>
          <p:nvPr/>
        </p:nvSpPr>
        <p:spPr bwMode="auto">
          <a:xfrm>
            <a:off x="-745355" y="-3421063"/>
            <a:ext cx="1433513" cy="5446713"/>
          </a:xfrm>
          <a:custGeom>
            <a:avLst/>
            <a:gdLst>
              <a:gd name="T0" fmla="*/ 211 w 346"/>
              <a:gd name="T1" fmla="*/ 701 h 1314"/>
              <a:gd name="T2" fmla="*/ 207 w 346"/>
              <a:gd name="T3" fmla="*/ 702 h 1314"/>
              <a:gd name="T4" fmla="*/ 207 w 346"/>
              <a:gd name="T5" fmla="*/ 726 h 1314"/>
              <a:gd name="T6" fmla="*/ 98 w 346"/>
              <a:gd name="T7" fmla="*/ 835 h 1314"/>
              <a:gd name="T8" fmla="*/ 100 w 346"/>
              <a:gd name="T9" fmla="*/ 945 h 1314"/>
              <a:gd name="T10" fmla="*/ 342 w 346"/>
              <a:gd name="T11" fmla="*/ 1187 h 1314"/>
              <a:gd name="T12" fmla="*/ 342 w 346"/>
              <a:gd name="T13" fmla="*/ 1291 h 1314"/>
              <a:gd name="T14" fmla="*/ 342 w 346"/>
              <a:gd name="T15" fmla="*/ 1314 h 1314"/>
              <a:gd name="T16" fmla="*/ 346 w 346"/>
              <a:gd name="T17" fmla="*/ 1314 h 1314"/>
              <a:gd name="T18" fmla="*/ 346 w 346"/>
              <a:gd name="T19" fmla="*/ 1291 h 1314"/>
              <a:gd name="T20" fmla="*/ 346 w 346"/>
              <a:gd name="T21" fmla="*/ 1186 h 1314"/>
              <a:gd name="T22" fmla="*/ 104 w 346"/>
              <a:gd name="T23" fmla="*/ 943 h 1314"/>
              <a:gd name="T24" fmla="*/ 102 w 346"/>
              <a:gd name="T25" fmla="*/ 836 h 1314"/>
              <a:gd name="T26" fmla="*/ 211 w 346"/>
              <a:gd name="T27" fmla="*/ 727 h 1314"/>
              <a:gd name="T28" fmla="*/ 211 w 346"/>
              <a:gd name="T29" fmla="*/ 701 h 1314"/>
              <a:gd name="T30" fmla="*/ 3 w 346"/>
              <a:gd name="T31" fmla="*/ 0 h 1314"/>
              <a:gd name="T32" fmla="*/ 0 w 346"/>
              <a:gd name="T33" fmla="*/ 3 h 1314"/>
              <a:gd name="T34" fmla="*/ 320 w 346"/>
              <a:gd name="T35" fmla="*/ 322 h 1314"/>
              <a:gd name="T36" fmla="*/ 318 w 346"/>
              <a:gd name="T37" fmla="*/ 354 h 1314"/>
              <a:gd name="T38" fmla="*/ 278 w 346"/>
              <a:gd name="T39" fmla="*/ 395 h 1314"/>
              <a:gd name="T40" fmla="*/ 205 w 346"/>
              <a:gd name="T41" fmla="*/ 394 h 1314"/>
              <a:gd name="T42" fmla="*/ 157 w 346"/>
              <a:gd name="T43" fmla="*/ 442 h 1314"/>
              <a:gd name="T44" fmla="*/ 161 w 346"/>
              <a:gd name="T45" fmla="*/ 485 h 1314"/>
              <a:gd name="T46" fmla="*/ 233 w 346"/>
              <a:gd name="T47" fmla="*/ 557 h 1314"/>
              <a:gd name="T48" fmla="*/ 234 w 346"/>
              <a:gd name="T49" fmla="*/ 602 h 1314"/>
              <a:gd name="T50" fmla="*/ 206 w 346"/>
              <a:gd name="T51" fmla="*/ 630 h 1314"/>
              <a:gd name="T52" fmla="*/ 206 w 346"/>
              <a:gd name="T53" fmla="*/ 661 h 1314"/>
              <a:gd name="T54" fmla="*/ 210 w 346"/>
              <a:gd name="T55" fmla="*/ 661 h 1314"/>
              <a:gd name="T56" fmla="*/ 210 w 346"/>
              <a:gd name="T57" fmla="*/ 632 h 1314"/>
              <a:gd name="T58" fmla="*/ 238 w 346"/>
              <a:gd name="T59" fmla="*/ 604 h 1314"/>
              <a:gd name="T60" fmla="*/ 237 w 346"/>
              <a:gd name="T61" fmla="*/ 556 h 1314"/>
              <a:gd name="T62" fmla="*/ 165 w 346"/>
              <a:gd name="T63" fmla="*/ 484 h 1314"/>
              <a:gd name="T64" fmla="*/ 161 w 346"/>
              <a:gd name="T65" fmla="*/ 443 h 1314"/>
              <a:gd name="T66" fmla="*/ 207 w 346"/>
              <a:gd name="T67" fmla="*/ 398 h 1314"/>
              <a:gd name="T68" fmla="*/ 279 w 346"/>
              <a:gd name="T69" fmla="*/ 399 h 1314"/>
              <a:gd name="T70" fmla="*/ 322 w 346"/>
              <a:gd name="T71" fmla="*/ 356 h 1314"/>
              <a:gd name="T72" fmla="*/ 324 w 346"/>
              <a:gd name="T73" fmla="*/ 321 h 1314"/>
              <a:gd name="T74" fmla="*/ 3 w 346"/>
              <a:gd name="T75" fmla="*/ 0 h 1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46" h="1314">
                <a:moveTo>
                  <a:pt x="211" y="701"/>
                </a:moveTo>
                <a:cubicBezTo>
                  <a:pt x="209" y="702"/>
                  <a:pt x="208" y="702"/>
                  <a:pt x="207" y="702"/>
                </a:cubicBezTo>
                <a:cubicBezTo>
                  <a:pt x="207" y="726"/>
                  <a:pt x="207" y="726"/>
                  <a:pt x="207" y="726"/>
                </a:cubicBezTo>
                <a:cubicBezTo>
                  <a:pt x="98" y="835"/>
                  <a:pt x="98" y="835"/>
                  <a:pt x="98" y="835"/>
                </a:cubicBezTo>
                <a:cubicBezTo>
                  <a:pt x="100" y="945"/>
                  <a:pt x="100" y="945"/>
                  <a:pt x="100" y="945"/>
                </a:cubicBezTo>
                <a:cubicBezTo>
                  <a:pt x="342" y="1187"/>
                  <a:pt x="342" y="1187"/>
                  <a:pt x="342" y="1187"/>
                </a:cubicBezTo>
                <a:cubicBezTo>
                  <a:pt x="342" y="1291"/>
                  <a:pt x="342" y="1291"/>
                  <a:pt x="342" y="1291"/>
                </a:cubicBezTo>
                <a:cubicBezTo>
                  <a:pt x="342" y="1314"/>
                  <a:pt x="342" y="1314"/>
                  <a:pt x="342" y="1314"/>
                </a:cubicBezTo>
                <a:cubicBezTo>
                  <a:pt x="346" y="1314"/>
                  <a:pt x="346" y="1314"/>
                  <a:pt x="346" y="1314"/>
                </a:cubicBezTo>
                <a:cubicBezTo>
                  <a:pt x="346" y="1291"/>
                  <a:pt x="346" y="1291"/>
                  <a:pt x="346" y="1291"/>
                </a:cubicBezTo>
                <a:cubicBezTo>
                  <a:pt x="346" y="1186"/>
                  <a:pt x="346" y="1186"/>
                  <a:pt x="346" y="1186"/>
                </a:cubicBezTo>
                <a:cubicBezTo>
                  <a:pt x="104" y="943"/>
                  <a:pt x="104" y="943"/>
                  <a:pt x="104" y="943"/>
                </a:cubicBezTo>
                <a:cubicBezTo>
                  <a:pt x="102" y="836"/>
                  <a:pt x="102" y="836"/>
                  <a:pt x="102" y="836"/>
                </a:cubicBezTo>
                <a:cubicBezTo>
                  <a:pt x="211" y="727"/>
                  <a:pt x="211" y="727"/>
                  <a:pt x="211" y="727"/>
                </a:cubicBezTo>
                <a:cubicBezTo>
                  <a:pt x="211" y="701"/>
                  <a:pt x="211" y="701"/>
                  <a:pt x="211" y="701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20" y="322"/>
                  <a:pt x="320" y="322"/>
                  <a:pt x="320" y="322"/>
                </a:cubicBezTo>
                <a:cubicBezTo>
                  <a:pt x="318" y="354"/>
                  <a:pt x="318" y="354"/>
                  <a:pt x="318" y="354"/>
                </a:cubicBezTo>
                <a:cubicBezTo>
                  <a:pt x="278" y="395"/>
                  <a:pt x="278" y="395"/>
                  <a:pt x="278" y="395"/>
                </a:cubicBezTo>
                <a:cubicBezTo>
                  <a:pt x="205" y="394"/>
                  <a:pt x="205" y="394"/>
                  <a:pt x="205" y="394"/>
                </a:cubicBezTo>
                <a:cubicBezTo>
                  <a:pt x="157" y="442"/>
                  <a:pt x="157" y="442"/>
                  <a:pt x="157" y="442"/>
                </a:cubicBezTo>
                <a:cubicBezTo>
                  <a:pt x="161" y="485"/>
                  <a:pt x="161" y="485"/>
                  <a:pt x="161" y="485"/>
                </a:cubicBezTo>
                <a:cubicBezTo>
                  <a:pt x="233" y="557"/>
                  <a:pt x="233" y="557"/>
                  <a:pt x="233" y="557"/>
                </a:cubicBezTo>
                <a:cubicBezTo>
                  <a:pt x="234" y="602"/>
                  <a:pt x="234" y="602"/>
                  <a:pt x="234" y="602"/>
                </a:cubicBezTo>
                <a:cubicBezTo>
                  <a:pt x="206" y="630"/>
                  <a:pt x="206" y="630"/>
                  <a:pt x="206" y="630"/>
                </a:cubicBezTo>
                <a:cubicBezTo>
                  <a:pt x="206" y="661"/>
                  <a:pt x="206" y="661"/>
                  <a:pt x="206" y="661"/>
                </a:cubicBezTo>
                <a:cubicBezTo>
                  <a:pt x="208" y="661"/>
                  <a:pt x="209" y="661"/>
                  <a:pt x="210" y="661"/>
                </a:cubicBezTo>
                <a:cubicBezTo>
                  <a:pt x="210" y="632"/>
                  <a:pt x="210" y="632"/>
                  <a:pt x="210" y="632"/>
                </a:cubicBezTo>
                <a:cubicBezTo>
                  <a:pt x="238" y="604"/>
                  <a:pt x="238" y="604"/>
                  <a:pt x="238" y="604"/>
                </a:cubicBezTo>
                <a:cubicBezTo>
                  <a:pt x="237" y="556"/>
                  <a:pt x="237" y="556"/>
                  <a:pt x="237" y="556"/>
                </a:cubicBezTo>
                <a:cubicBezTo>
                  <a:pt x="165" y="484"/>
                  <a:pt x="165" y="484"/>
                  <a:pt x="165" y="484"/>
                </a:cubicBezTo>
                <a:cubicBezTo>
                  <a:pt x="161" y="443"/>
                  <a:pt x="161" y="443"/>
                  <a:pt x="161" y="443"/>
                </a:cubicBezTo>
                <a:cubicBezTo>
                  <a:pt x="207" y="398"/>
                  <a:pt x="207" y="398"/>
                  <a:pt x="207" y="398"/>
                </a:cubicBezTo>
                <a:cubicBezTo>
                  <a:pt x="279" y="399"/>
                  <a:pt x="279" y="399"/>
                  <a:pt x="279" y="399"/>
                </a:cubicBezTo>
                <a:cubicBezTo>
                  <a:pt x="322" y="356"/>
                  <a:pt x="322" y="356"/>
                  <a:pt x="322" y="356"/>
                </a:cubicBezTo>
                <a:cubicBezTo>
                  <a:pt x="324" y="321"/>
                  <a:pt x="324" y="321"/>
                  <a:pt x="324" y="321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26" name="Freeform 1084"/>
          <p:cNvSpPr>
            <a:spLocks noEditPoints="1"/>
          </p:cNvSpPr>
          <p:nvPr/>
        </p:nvSpPr>
        <p:spPr bwMode="auto">
          <a:xfrm>
            <a:off x="-696143" y="-3470275"/>
            <a:ext cx="2138363" cy="6126163"/>
          </a:xfrm>
          <a:custGeom>
            <a:avLst/>
            <a:gdLst>
              <a:gd name="T0" fmla="*/ 273 w 516"/>
              <a:gd name="T1" fmla="*/ 479 h 1478"/>
              <a:gd name="T2" fmla="*/ 273 w 516"/>
              <a:gd name="T3" fmla="*/ 495 h 1478"/>
              <a:gd name="T4" fmla="*/ 234 w 516"/>
              <a:gd name="T5" fmla="*/ 534 h 1478"/>
              <a:gd name="T6" fmla="*/ 232 w 516"/>
              <a:gd name="T7" fmla="*/ 563 h 1478"/>
              <a:gd name="T8" fmla="*/ 260 w 516"/>
              <a:gd name="T9" fmla="*/ 591 h 1478"/>
              <a:gd name="T10" fmla="*/ 261 w 516"/>
              <a:gd name="T11" fmla="*/ 620 h 1478"/>
              <a:gd name="T12" fmla="*/ 281 w 516"/>
              <a:gd name="T13" fmla="*/ 640 h 1478"/>
              <a:gd name="T14" fmla="*/ 283 w 516"/>
              <a:gd name="T15" fmla="*/ 694 h 1478"/>
              <a:gd name="T16" fmla="*/ 113 w 516"/>
              <a:gd name="T17" fmla="*/ 865 h 1478"/>
              <a:gd name="T18" fmla="*/ 110 w 516"/>
              <a:gd name="T19" fmla="*/ 939 h 1478"/>
              <a:gd name="T20" fmla="*/ 368 w 516"/>
              <a:gd name="T21" fmla="*/ 1197 h 1478"/>
              <a:gd name="T22" fmla="*/ 369 w 516"/>
              <a:gd name="T23" fmla="*/ 1300 h 1478"/>
              <a:gd name="T24" fmla="*/ 512 w 516"/>
              <a:gd name="T25" fmla="*/ 1444 h 1478"/>
              <a:gd name="T26" fmla="*/ 512 w 516"/>
              <a:gd name="T27" fmla="*/ 1455 h 1478"/>
              <a:gd name="T28" fmla="*/ 512 w 516"/>
              <a:gd name="T29" fmla="*/ 1478 h 1478"/>
              <a:gd name="T30" fmla="*/ 516 w 516"/>
              <a:gd name="T31" fmla="*/ 1478 h 1478"/>
              <a:gd name="T32" fmla="*/ 516 w 516"/>
              <a:gd name="T33" fmla="*/ 1456 h 1478"/>
              <a:gd name="T34" fmla="*/ 516 w 516"/>
              <a:gd name="T35" fmla="*/ 1442 h 1478"/>
              <a:gd name="T36" fmla="*/ 373 w 516"/>
              <a:gd name="T37" fmla="*/ 1299 h 1478"/>
              <a:gd name="T38" fmla="*/ 372 w 516"/>
              <a:gd name="T39" fmla="*/ 1195 h 1478"/>
              <a:gd name="T40" fmla="*/ 114 w 516"/>
              <a:gd name="T41" fmla="*/ 938 h 1478"/>
              <a:gd name="T42" fmla="*/ 117 w 516"/>
              <a:gd name="T43" fmla="*/ 867 h 1478"/>
              <a:gd name="T44" fmla="*/ 288 w 516"/>
              <a:gd name="T45" fmla="*/ 696 h 1478"/>
              <a:gd name="T46" fmla="*/ 284 w 516"/>
              <a:gd name="T47" fmla="*/ 639 h 1478"/>
              <a:gd name="T48" fmla="*/ 264 w 516"/>
              <a:gd name="T49" fmla="*/ 619 h 1478"/>
              <a:gd name="T50" fmla="*/ 264 w 516"/>
              <a:gd name="T51" fmla="*/ 590 h 1478"/>
              <a:gd name="T52" fmla="*/ 236 w 516"/>
              <a:gd name="T53" fmla="*/ 562 h 1478"/>
              <a:gd name="T54" fmla="*/ 238 w 516"/>
              <a:gd name="T55" fmla="*/ 536 h 1478"/>
              <a:gd name="T56" fmla="*/ 277 w 516"/>
              <a:gd name="T57" fmla="*/ 497 h 1478"/>
              <a:gd name="T58" fmla="*/ 277 w 516"/>
              <a:gd name="T59" fmla="*/ 479 h 1478"/>
              <a:gd name="T60" fmla="*/ 276 w 516"/>
              <a:gd name="T61" fmla="*/ 479 h 1478"/>
              <a:gd name="T62" fmla="*/ 276 w 516"/>
              <a:gd name="T63" fmla="*/ 479 h 1478"/>
              <a:gd name="T64" fmla="*/ 273 w 516"/>
              <a:gd name="T65" fmla="*/ 479 h 1478"/>
              <a:gd name="T66" fmla="*/ 3 w 516"/>
              <a:gd name="T67" fmla="*/ 0 h 1478"/>
              <a:gd name="T68" fmla="*/ 0 w 516"/>
              <a:gd name="T69" fmla="*/ 3 h 1478"/>
              <a:gd name="T70" fmla="*/ 332 w 516"/>
              <a:gd name="T71" fmla="*/ 336 h 1478"/>
              <a:gd name="T72" fmla="*/ 331 w 516"/>
              <a:gd name="T73" fmla="*/ 364 h 1478"/>
              <a:gd name="T74" fmla="*/ 271 w 516"/>
              <a:gd name="T75" fmla="*/ 424 h 1478"/>
              <a:gd name="T76" fmla="*/ 272 w 516"/>
              <a:gd name="T77" fmla="*/ 438 h 1478"/>
              <a:gd name="T78" fmla="*/ 276 w 516"/>
              <a:gd name="T79" fmla="*/ 438 h 1478"/>
              <a:gd name="T80" fmla="*/ 275 w 516"/>
              <a:gd name="T81" fmla="*/ 425 h 1478"/>
              <a:gd name="T82" fmla="*/ 335 w 516"/>
              <a:gd name="T83" fmla="*/ 366 h 1478"/>
              <a:gd name="T84" fmla="*/ 337 w 516"/>
              <a:gd name="T85" fmla="*/ 334 h 1478"/>
              <a:gd name="T86" fmla="*/ 3 w 516"/>
              <a:gd name="T87" fmla="*/ 0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16" h="1478">
                <a:moveTo>
                  <a:pt x="273" y="479"/>
                </a:moveTo>
                <a:cubicBezTo>
                  <a:pt x="273" y="495"/>
                  <a:pt x="273" y="495"/>
                  <a:pt x="273" y="495"/>
                </a:cubicBezTo>
                <a:cubicBezTo>
                  <a:pt x="234" y="534"/>
                  <a:pt x="234" y="534"/>
                  <a:pt x="234" y="534"/>
                </a:cubicBezTo>
                <a:cubicBezTo>
                  <a:pt x="232" y="563"/>
                  <a:pt x="232" y="563"/>
                  <a:pt x="232" y="563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1" y="620"/>
                  <a:pt x="261" y="620"/>
                  <a:pt x="261" y="620"/>
                </a:cubicBezTo>
                <a:cubicBezTo>
                  <a:pt x="281" y="640"/>
                  <a:pt x="281" y="640"/>
                  <a:pt x="281" y="640"/>
                </a:cubicBezTo>
                <a:cubicBezTo>
                  <a:pt x="283" y="694"/>
                  <a:pt x="283" y="694"/>
                  <a:pt x="283" y="694"/>
                </a:cubicBezTo>
                <a:cubicBezTo>
                  <a:pt x="113" y="865"/>
                  <a:pt x="113" y="865"/>
                  <a:pt x="113" y="865"/>
                </a:cubicBezTo>
                <a:cubicBezTo>
                  <a:pt x="110" y="939"/>
                  <a:pt x="110" y="939"/>
                  <a:pt x="110" y="939"/>
                </a:cubicBezTo>
                <a:cubicBezTo>
                  <a:pt x="368" y="1197"/>
                  <a:pt x="368" y="1197"/>
                  <a:pt x="368" y="1197"/>
                </a:cubicBezTo>
                <a:cubicBezTo>
                  <a:pt x="369" y="1300"/>
                  <a:pt x="369" y="1300"/>
                  <a:pt x="369" y="1300"/>
                </a:cubicBezTo>
                <a:cubicBezTo>
                  <a:pt x="512" y="1444"/>
                  <a:pt x="512" y="1444"/>
                  <a:pt x="512" y="1444"/>
                </a:cubicBezTo>
                <a:cubicBezTo>
                  <a:pt x="512" y="1455"/>
                  <a:pt x="512" y="1455"/>
                  <a:pt x="512" y="1455"/>
                </a:cubicBezTo>
                <a:cubicBezTo>
                  <a:pt x="512" y="1478"/>
                  <a:pt x="512" y="1478"/>
                  <a:pt x="512" y="1478"/>
                </a:cubicBezTo>
                <a:cubicBezTo>
                  <a:pt x="516" y="1478"/>
                  <a:pt x="516" y="1478"/>
                  <a:pt x="516" y="1478"/>
                </a:cubicBezTo>
                <a:cubicBezTo>
                  <a:pt x="516" y="1456"/>
                  <a:pt x="516" y="1456"/>
                  <a:pt x="516" y="1456"/>
                </a:cubicBezTo>
                <a:cubicBezTo>
                  <a:pt x="516" y="1442"/>
                  <a:pt x="516" y="1442"/>
                  <a:pt x="516" y="1442"/>
                </a:cubicBezTo>
                <a:cubicBezTo>
                  <a:pt x="373" y="1299"/>
                  <a:pt x="373" y="1299"/>
                  <a:pt x="373" y="1299"/>
                </a:cubicBezTo>
                <a:cubicBezTo>
                  <a:pt x="372" y="1195"/>
                  <a:pt x="372" y="1195"/>
                  <a:pt x="372" y="1195"/>
                </a:cubicBezTo>
                <a:cubicBezTo>
                  <a:pt x="114" y="938"/>
                  <a:pt x="114" y="938"/>
                  <a:pt x="114" y="938"/>
                </a:cubicBezTo>
                <a:cubicBezTo>
                  <a:pt x="117" y="867"/>
                  <a:pt x="117" y="867"/>
                  <a:pt x="117" y="867"/>
                </a:cubicBezTo>
                <a:cubicBezTo>
                  <a:pt x="288" y="696"/>
                  <a:pt x="288" y="696"/>
                  <a:pt x="288" y="696"/>
                </a:cubicBezTo>
                <a:cubicBezTo>
                  <a:pt x="284" y="639"/>
                  <a:pt x="284" y="639"/>
                  <a:pt x="284" y="639"/>
                </a:cubicBezTo>
                <a:cubicBezTo>
                  <a:pt x="264" y="619"/>
                  <a:pt x="264" y="619"/>
                  <a:pt x="264" y="619"/>
                </a:cubicBezTo>
                <a:cubicBezTo>
                  <a:pt x="264" y="590"/>
                  <a:pt x="264" y="590"/>
                  <a:pt x="264" y="590"/>
                </a:cubicBezTo>
                <a:cubicBezTo>
                  <a:pt x="236" y="562"/>
                  <a:pt x="236" y="562"/>
                  <a:pt x="236" y="562"/>
                </a:cubicBezTo>
                <a:cubicBezTo>
                  <a:pt x="238" y="536"/>
                  <a:pt x="238" y="536"/>
                  <a:pt x="238" y="536"/>
                </a:cubicBezTo>
                <a:cubicBezTo>
                  <a:pt x="277" y="497"/>
                  <a:pt x="277" y="497"/>
                  <a:pt x="277" y="497"/>
                </a:cubicBezTo>
                <a:cubicBezTo>
                  <a:pt x="277" y="479"/>
                  <a:pt x="277" y="479"/>
                  <a:pt x="277" y="479"/>
                </a:cubicBezTo>
                <a:cubicBezTo>
                  <a:pt x="276" y="479"/>
                  <a:pt x="276" y="479"/>
                  <a:pt x="276" y="479"/>
                </a:cubicBezTo>
                <a:cubicBezTo>
                  <a:pt x="276" y="479"/>
                  <a:pt x="276" y="479"/>
                  <a:pt x="276" y="479"/>
                </a:cubicBezTo>
                <a:cubicBezTo>
                  <a:pt x="275" y="479"/>
                  <a:pt x="274" y="479"/>
                  <a:pt x="273" y="479"/>
                </a:cubicBezTo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332" y="336"/>
                  <a:pt x="332" y="336"/>
                  <a:pt x="332" y="336"/>
                </a:cubicBezTo>
                <a:cubicBezTo>
                  <a:pt x="331" y="364"/>
                  <a:pt x="331" y="364"/>
                  <a:pt x="331" y="364"/>
                </a:cubicBezTo>
                <a:cubicBezTo>
                  <a:pt x="271" y="424"/>
                  <a:pt x="271" y="424"/>
                  <a:pt x="271" y="424"/>
                </a:cubicBezTo>
                <a:cubicBezTo>
                  <a:pt x="272" y="438"/>
                  <a:pt x="272" y="438"/>
                  <a:pt x="272" y="438"/>
                </a:cubicBezTo>
                <a:cubicBezTo>
                  <a:pt x="273" y="438"/>
                  <a:pt x="274" y="438"/>
                  <a:pt x="276" y="438"/>
                </a:cubicBezTo>
                <a:cubicBezTo>
                  <a:pt x="275" y="425"/>
                  <a:pt x="275" y="425"/>
                  <a:pt x="275" y="425"/>
                </a:cubicBezTo>
                <a:cubicBezTo>
                  <a:pt x="335" y="366"/>
                  <a:pt x="335" y="366"/>
                  <a:pt x="335" y="366"/>
                </a:cubicBezTo>
                <a:cubicBezTo>
                  <a:pt x="337" y="334"/>
                  <a:pt x="337" y="334"/>
                  <a:pt x="337" y="334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27" name="Freeform 1085"/>
          <p:cNvSpPr>
            <a:spLocks/>
          </p:cNvSpPr>
          <p:nvPr/>
        </p:nvSpPr>
        <p:spPr bwMode="auto">
          <a:xfrm>
            <a:off x="-596130" y="-3441700"/>
            <a:ext cx="1533525" cy="2433638"/>
          </a:xfrm>
          <a:custGeom>
            <a:avLst/>
            <a:gdLst>
              <a:gd name="T0" fmla="*/ 3 w 370"/>
              <a:gd name="T1" fmla="*/ 0 h 587"/>
              <a:gd name="T2" fmla="*/ 0 w 370"/>
              <a:gd name="T3" fmla="*/ 3 h 587"/>
              <a:gd name="T4" fmla="*/ 0 w 370"/>
              <a:gd name="T5" fmla="*/ 3 h 587"/>
              <a:gd name="T6" fmla="*/ 365 w 370"/>
              <a:gd name="T7" fmla="*/ 368 h 587"/>
              <a:gd name="T8" fmla="*/ 366 w 370"/>
              <a:gd name="T9" fmla="*/ 423 h 587"/>
              <a:gd name="T10" fmla="*/ 297 w 370"/>
              <a:gd name="T11" fmla="*/ 492 h 587"/>
              <a:gd name="T12" fmla="*/ 294 w 370"/>
              <a:gd name="T13" fmla="*/ 524 h 587"/>
              <a:gd name="T14" fmla="*/ 334 w 370"/>
              <a:gd name="T15" fmla="*/ 564 h 587"/>
              <a:gd name="T16" fmla="*/ 334 w 370"/>
              <a:gd name="T17" fmla="*/ 586 h 587"/>
              <a:gd name="T18" fmla="*/ 334 w 370"/>
              <a:gd name="T19" fmla="*/ 586 h 587"/>
              <a:gd name="T20" fmla="*/ 334 w 370"/>
              <a:gd name="T21" fmla="*/ 586 h 587"/>
              <a:gd name="T22" fmla="*/ 338 w 370"/>
              <a:gd name="T23" fmla="*/ 587 h 587"/>
              <a:gd name="T24" fmla="*/ 338 w 370"/>
              <a:gd name="T25" fmla="*/ 563 h 587"/>
              <a:gd name="T26" fmla="*/ 298 w 370"/>
              <a:gd name="T27" fmla="*/ 522 h 587"/>
              <a:gd name="T28" fmla="*/ 301 w 370"/>
              <a:gd name="T29" fmla="*/ 494 h 587"/>
              <a:gd name="T30" fmla="*/ 370 w 370"/>
              <a:gd name="T31" fmla="*/ 424 h 587"/>
              <a:gd name="T32" fmla="*/ 369 w 370"/>
              <a:gd name="T33" fmla="*/ 367 h 587"/>
              <a:gd name="T34" fmla="*/ 3 w 370"/>
              <a:gd name="T35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0" h="587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365" y="368"/>
                  <a:pt x="365" y="368"/>
                  <a:pt x="365" y="368"/>
                </a:cubicBezTo>
                <a:cubicBezTo>
                  <a:pt x="366" y="423"/>
                  <a:pt x="366" y="423"/>
                  <a:pt x="366" y="423"/>
                </a:cubicBezTo>
                <a:cubicBezTo>
                  <a:pt x="297" y="492"/>
                  <a:pt x="297" y="492"/>
                  <a:pt x="297" y="492"/>
                </a:cubicBezTo>
                <a:cubicBezTo>
                  <a:pt x="294" y="524"/>
                  <a:pt x="294" y="524"/>
                  <a:pt x="294" y="524"/>
                </a:cubicBezTo>
                <a:cubicBezTo>
                  <a:pt x="334" y="564"/>
                  <a:pt x="334" y="564"/>
                  <a:pt x="334" y="564"/>
                </a:cubicBezTo>
                <a:cubicBezTo>
                  <a:pt x="334" y="586"/>
                  <a:pt x="334" y="586"/>
                  <a:pt x="334" y="586"/>
                </a:cubicBezTo>
                <a:cubicBezTo>
                  <a:pt x="334" y="586"/>
                  <a:pt x="334" y="586"/>
                  <a:pt x="334" y="586"/>
                </a:cubicBezTo>
                <a:cubicBezTo>
                  <a:pt x="334" y="586"/>
                  <a:pt x="334" y="586"/>
                  <a:pt x="334" y="586"/>
                </a:cubicBezTo>
                <a:cubicBezTo>
                  <a:pt x="335" y="586"/>
                  <a:pt x="337" y="587"/>
                  <a:pt x="338" y="587"/>
                </a:cubicBezTo>
                <a:cubicBezTo>
                  <a:pt x="338" y="563"/>
                  <a:pt x="338" y="563"/>
                  <a:pt x="338" y="563"/>
                </a:cubicBezTo>
                <a:cubicBezTo>
                  <a:pt x="298" y="522"/>
                  <a:pt x="298" y="522"/>
                  <a:pt x="298" y="522"/>
                </a:cubicBezTo>
                <a:cubicBezTo>
                  <a:pt x="301" y="494"/>
                  <a:pt x="301" y="494"/>
                  <a:pt x="301" y="494"/>
                </a:cubicBezTo>
                <a:cubicBezTo>
                  <a:pt x="370" y="424"/>
                  <a:pt x="370" y="424"/>
                  <a:pt x="370" y="424"/>
                </a:cubicBezTo>
                <a:cubicBezTo>
                  <a:pt x="369" y="367"/>
                  <a:pt x="369" y="367"/>
                  <a:pt x="369" y="367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28" name="Freeform 1086"/>
          <p:cNvSpPr>
            <a:spLocks/>
          </p:cNvSpPr>
          <p:nvPr/>
        </p:nvSpPr>
        <p:spPr bwMode="auto">
          <a:xfrm>
            <a:off x="-745355" y="-3706813"/>
            <a:ext cx="1778000" cy="2251075"/>
          </a:xfrm>
          <a:custGeom>
            <a:avLst/>
            <a:gdLst>
              <a:gd name="T0" fmla="*/ 3 w 429"/>
              <a:gd name="T1" fmla="*/ 0 h 543"/>
              <a:gd name="T2" fmla="*/ 0 w 429"/>
              <a:gd name="T3" fmla="*/ 3 h 543"/>
              <a:gd name="T4" fmla="*/ 424 w 429"/>
              <a:gd name="T5" fmla="*/ 427 h 543"/>
              <a:gd name="T6" fmla="*/ 425 w 429"/>
              <a:gd name="T7" fmla="*/ 497 h 543"/>
              <a:gd name="T8" fmla="*/ 389 w 429"/>
              <a:gd name="T9" fmla="*/ 534 h 543"/>
              <a:gd name="T10" fmla="*/ 388 w 429"/>
              <a:gd name="T11" fmla="*/ 543 h 543"/>
              <a:gd name="T12" fmla="*/ 392 w 429"/>
              <a:gd name="T13" fmla="*/ 543 h 543"/>
              <a:gd name="T14" fmla="*/ 393 w 429"/>
              <a:gd name="T15" fmla="*/ 535 h 543"/>
              <a:gd name="T16" fmla="*/ 429 w 429"/>
              <a:gd name="T17" fmla="*/ 499 h 543"/>
              <a:gd name="T18" fmla="*/ 428 w 429"/>
              <a:gd name="T19" fmla="*/ 425 h 543"/>
              <a:gd name="T20" fmla="*/ 3 w 429"/>
              <a:gd name="T21" fmla="*/ 0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" h="543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424" y="427"/>
                  <a:pt x="424" y="427"/>
                  <a:pt x="424" y="427"/>
                </a:cubicBezTo>
                <a:cubicBezTo>
                  <a:pt x="425" y="497"/>
                  <a:pt x="425" y="497"/>
                  <a:pt x="425" y="497"/>
                </a:cubicBezTo>
                <a:cubicBezTo>
                  <a:pt x="389" y="534"/>
                  <a:pt x="389" y="534"/>
                  <a:pt x="389" y="534"/>
                </a:cubicBezTo>
                <a:cubicBezTo>
                  <a:pt x="388" y="543"/>
                  <a:pt x="388" y="543"/>
                  <a:pt x="388" y="543"/>
                </a:cubicBezTo>
                <a:cubicBezTo>
                  <a:pt x="390" y="543"/>
                  <a:pt x="391" y="543"/>
                  <a:pt x="392" y="543"/>
                </a:cubicBezTo>
                <a:cubicBezTo>
                  <a:pt x="393" y="535"/>
                  <a:pt x="393" y="535"/>
                  <a:pt x="393" y="535"/>
                </a:cubicBezTo>
                <a:cubicBezTo>
                  <a:pt x="429" y="499"/>
                  <a:pt x="429" y="499"/>
                  <a:pt x="429" y="499"/>
                </a:cubicBezTo>
                <a:cubicBezTo>
                  <a:pt x="428" y="425"/>
                  <a:pt x="428" y="425"/>
                  <a:pt x="428" y="42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29" name="Freeform 1087"/>
          <p:cNvSpPr>
            <a:spLocks/>
          </p:cNvSpPr>
          <p:nvPr/>
        </p:nvSpPr>
        <p:spPr bwMode="auto">
          <a:xfrm>
            <a:off x="-431030" y="-1157288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7 w 33"/>
              <a:gd name="T9" fmla="*/ 33 h 33"/>
              <a:gd name="T10" fmla="*/ 29 w 33"/>
              <a:gd name="T11" fmla="*/ 28 h 33"/>
              <a:gd name="T12" fmla="*/ 33 w 33"/>
              <a:gd name="T13" fmla="*/ 17 h 33"/>
              <a:gd name="T14" fmla="*/ 29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9 w 33"/>
              <a:gd name="T21" fmla="*/ 5 h 33"/>
              <a:gd name="T22" fmla="*/ 17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30" name="Freeform 1088"/>
          <p:cNvSpPr>
            <a:spLocks noEditPoints="1"/>
          </p:cNvSpPr>
          <p:nvPr/>
        </p:nvSpPr>
        <p:spPr bwMode="auto">
          <a:xfrm>
            <a:off x="-446905" y="-1174750"/>
            <a:ext cx="169863" cy="169863"/>
          </a:xfrm>
          <a:custGeom>
            <a:avLst/>
            <a:gdLst>
              <a:gd name="T0" fmla="*/ 21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1 w 41"/>
              <a:gd name="T9" fmla="*/ 4 h 41"/>
              <a:gd name="T10" fmla="*/ 33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3 w 41"/>
              <a:gd name="T19" fmla="*/ 9 h 41"/>
              <a:gd name="T20" fmla="*/ 37 w 41"/>
              <a:gd name="T21" fmla="*/ 21 h 41"/>
              <a:gd name="T22" fmla="*/ 33 w 41"/>
              <a:gd name="T23" fmla="*/ 32 h 41"/>
              <a:gd name="T24" fmla="*/ 21 w 41"/>
              <a:gd name="T25" fmla="*/ 37 h 41"/>
              <a:gd name="T26" fmla="*/ 21 w 41"/>
              <a:gd name="T27" fmla="*/ 0 h 41"/>
              <a:gd name="T28" fmla="*/ 21 w 41"/>
              <a:gd name="T29" fmla="*/ 0 h 41"/>
              <a:gd name="T30" fmla="*/ 6 w 41"/>
              <a:gd name="T31" fmla="*/ 6 h 41"/>
              <a:gd name="T32" fmla="*/ 0 w 41"/>
              <a:gd name="T33" fmla="*/ 17 h 41"/>
              <a:gd name="T34" fmla="*/ 0 w 41"/>
              <a:gd name="T35" fmla="*/ 21 h 41"/>
              <a:gd name="T36" fmla="*/ 0 w 41"/>
              <a:gd name="T37" fmla="*/ 21 h 41"/>
              <a:gd name="T38" fmla="*/ 6 w 41"/>
              <a:gd name="T39" fmla="*/ 35 h 41"/>
              <a:gd name="T40" fmla="*/ 21 w 41"/>
              <a:gd name="T41" fmla="*/ 41 h 41"/>
              <a:gd name="T42" fmla="*/ 21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41 w 41"/>
              <a:gd name="T49" fmla="*/ 21 h 41"/>
              <a:gd name="T50" fmla="*/ 41 w 41"/>
              <a:gd name="T51" fmla="*/ 17 h 41"/>
              <a:gd name="T52" fmla="*/ 35 w 41"/>
              <a:gd name="T53" fmla="*/ 6 h 41"/>
              <a:gd name="T54" fmla="*/ 35 w 41"/>
              <a:gd name="T55" fmla="*/ 6 h 41"/>
              <a:gd name="T56" fmla="*/ 21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1" y="37"/>
                </a:move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3" y="9"/>
                  <a:pt x="1" y="13"/>
                  <a:pt x="0" y="17"/>
                </a:cubicBezTo>
                <a:cubicBezTo>
                  <a:pt x="0" y="18"/>
                  <a:pt x="0" y="19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19"/>
                  <a:pt x="41" y="18"/>
                  <a:pt x="41" y="17"/>
                </a:cubicBezTo>
                <a:cubicBezTo>
                  <a:pt x="41" y="13"/>
                  <a:pt x="39" y="9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31" name="Freeform 1089"/>
          <p:cNvSpPr>
            <a:spLocks/>
          </p:cNvSpPr>
          <p:nvPr/>
        </p:nvSpPr>
        <p:spPr bwMode="auto">
          <a:xfrm>
            <a:off x="377007" y="-1638300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6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32" name="Freeform 1090"/>
          <p:cNvSpPr>
            <a:spLocks noEditPoints="1"/>
          </p:cNvSpPr>
          <p:nvPr/>
        </p:nvSpPr>
        <p:spPr bwMode="auto">
          <a:xfrm>
            <a:off x="361132" y="-1655763"/>
            <a:ext cx="173038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6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21 w 42"/>
              <a:gd name="T31" fmla="*/ 0 h 41"/>
              <a:gd name="T32" fmla="*/ 17 w 42"/>
              <a:gd name="T33" fmla="*/ 0 h 41"/>
              <a:gd name="T34" fmla="*/ 6 w 42"/>
              <a:gd name="T35" fmla="*/ 6 h 41"/>
              <a:gd name="T36" fmla="*/ 0 w 42"/>
              <a:gd name="T37" fmla="*/ 21 h 41"/>
              <a:gd name="T38" fmla="*/ 6 w 42"/>
              <a:gd name="T39" fmla="*/ 35 h 41"/>
              <a:gd name="T40" fmla="*/ 18 w 42"/>
              <a:gd name="T41" fmla="*/ 41 h 41"/>
              <a:gd name="T42" fmla="*/ 21 w 42"/>
              <a:gd name="T43" fmla="*/ 41 h 41"/>
              <a:gd name="T44" fmla="*/ 21 w 42"/>
              <a:gd name="T45" fmla="*/ 41 h 41"/>
              <a:gd name="T46" fmla="*/ 22 w 42"/>
              <a:gd name="T47" fmla="*/ 41 h 41"/>
              <a:gd name="T48" fmla="*/ 36 w 42"/>
              <a:gd name="T49" fmla="*/ 35 h 41"/>
              <a:gd name="T50" fmla="*/ 42 w 42"/>
              <a:gd name="T51" fmla="*/ 21 h 41"/>
              <a:gd name="T52" fmla="*/ 36 w 42"/>
              <a:gd name="T53" fmla="*/ 6 h 41"/>
              <a:gd name="T54" fmla="*/ 36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30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0"/>
                  <a:pt x="18" y="0"/>
                  <a:pt x="17" y="0"/>
                </a:cubicBezTo>
                <a:cubicBezTo>
                  <a:pt x="13" y="1"/>
                  <a:pt x="9" y="3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8"/>
                  <a:pt x="14" y="40"/>
                  <a:pt x="18" y="41"/>
                </a:cubicBezTo>
                <a:cubicBezTo>
                  <a:pt x="19" y="41"/>
                  <a:pt x="20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2" y="41"/>
                </a:cubicBezTo>
                <a:cubicBezTo>
                  <a:pt x="27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33" name="Freeform 1091"/>
          <p:cNvSpPr>
            <a:spLocks noEditPoints="1"/>
          </p:cNvSpPr>
          <p:nvPr/>
        </p:nvSpPr>
        <p:spPr bwMode="auto">
          <a:xfrm>
            <a:off x="2602682" y="517525"/>
            <a:ext cx="236538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0 w 57"/>
              <a:gd name="T19" fmla="*/ 28 h 57"/>
              <a:gd name="T20" fmla="*/ 9 w 57"/>
              <a:gd name="T21" fmla="*/ 48 h 57"/>
              <a:gd name="T22" fmla="*/ 29 w 57"/>
              <a:gd name="T23" fmla="*/ 57 h 57"/>
              <a:gd name="T24" fmla="*/ 49 w 57"/>
              <a:gd name="T25" fmla="*/ 48 h 57"/>
              <a:gd name="T26" fmla="*/ 57 w 57"/>
              <a:gd name="T27" fmla="*/ 28 h 57"/>
              <a:gd name="T28" fmla="*/ 49 w 57"/>
              <a:gd name="T29" fmla="*/ 8 h 57"/>
              <a:gd name="T30" fmla="*/ 50 w 57"/>
              <a:gd name="T31" fmla="*/ 7 h 57"/>
              <a:gd name="T32" fmla="*/ 50 w 57"/>
              <a:gd name="T33" fmla="*/ 7 h 57"/>
              <a:gd name="T34" fmla="*/ 49 w 57"/>
              <a:gd name="T35" fmla="*/ 8 h 57"/>
              <a:gd name="T36" fmla="*/ 29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10"/>
                  <a:pt x="29" y="10"/>
                </a:cubicBezTo>
                <a:cubicBezTo>
                  <a:pt x="33" y="10"/>
                  <a:pt x="38" y="11"/>
                  <a:pt x="42" y="15"/>
                </a:cubicBezTo>
                <a:cubicBezTo>
                  <a:pt x="49" y="22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8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34" name="Freeform 1092"/>
          <p:cNvSpPr>
            <a:spLocks noEditPoints="1"/>
          </p:cNvSpPr>
          <p:nvPr/>
        </p:nvSpPr>
        <p:spPr bwMode="auto">
          <a:xfrm>
            <a:off x="2586807" y="500062"/>
            <a:ext cx="269875" cy="269875"/>
          </a:xfrm>
          <a:custGeom>
            <a:avLst/>
            <a:gdLst>
              <a:gd name="T0" fmla="*/ 33 w 65"/>
              <a:gd name="T1" fmla="*/ 61 h 65"/>
              <a:gd name="T2" fmla="*/ 13 w 65"/>
              <a:gd name="T3" fmla="*/ 52 h 65"/>
              <a:gd name="T4" fmla="*/ 4 w 65"/>
              <a:gd name="T5" fmla="*/ 32 h 65"/>
              <a:gd name="T6" fmla="*/ 13 w 65"/>
              <a:gd name="T7" fmla="*/ 12 h 65"/>
              <a:gd name="T8" fmla="*/ 33 w 65"/>
              <a:gd name="T9" fmla="*/ 4 h 65"/>
              <a:gd name="T10" fmla="*/ 53 w 65"/>
              <a:gd name="T11" fmla="*/ 12 h 65"/>
              <a:gd name="T12" fmla="*/ 54 w 65"/>
              <a:gd name="T13" fmla="*/ 11 h 65"/>
              <a:gd name="T14" fmla="*/ 56 w 65"/>
              <a:gd name="T15" fmla="*/ 9 h 65"/>
              <a:gd name="T16" fmla="*/ 54 w 65"/>
              <a:gd name="T17" fmla="*/ 11 h 65"/>
              <a:gd name="T18" fmla="*/ 53 w 65"/>
              <a:gd name="T19" fmla="*/ 12 h 65"/>
              <a:gd name="T20" fmla="*/ 61 w 65"/>
              <a:gd name="T21" fmla="*/ 32 h 65"/>
              <a:gd name="T22" fmla="*/ 53 w 65"/>
              <a:gd name="T23" fmla="*/ 52 h 65"/>
              <a:gd name="T24" fmla="*/ 33 w 65"/>
              <a:gd name="T25" fmla="*/ 61 h 65"/>
              <a:gd name="T26" fmla="*/ 33 w 65"/>
              <a:gd name="T27" fmla="*/ 0 h 65"/>
              <a:gd name="T28" fmla="*/ 33 w 65"/>
              <a:gd name="T29" fmla="*/ 0 h 65"/>
              <a:gd name="T30" fmla="*/ 12 w 65"/>
              <a:gd name="T31" fmla="*/ 8 h 65"/>
              <a:gd name="T32" fmla="*/ 10 w 65"/>
              <a:gd name="T33" fmla="*/ 9 h 65"/>
              <a:gd name="T34" fmla="*/ 9 w 65"/>
              <a:gd name="T35" fmla="*/ 10 h 65"/>
              <a:gd name="T36" fmla="*/ 0 w 65"/>
              <a:gd name="T37" fmla="*/ 32 h 65"/>
              <a:gd name="T38" fmla="*/ 10 w 65"/>
              <a:gd name="T39" fmla="*/ 55 h 65"/>
              <a:gd name="T40" fmla="*/ 33 w 65"/>
              <a:gd name="T41" fmla="*/ 65 h 65"/>
              <a:gd name="T42" fmla="*/ 33 w 65"/>
              <a:gd name="T43" fmla="*/ 65 h 65"/>
              <a:gd name="T44" fmla="*/ 56 w 65"/>
              <a:gd name="T45" fmla="*/ 55 h 65"/>
              <a:gd name="T46" fmla="*/ 65 w 65"/>
              <a:gd name="T47" fmla="*/ 32 h 65"/>
              <a:gd name="T48" fmla="*/ 56 w 65"/>
              <a:gd name="T49" fmla="*/ 9 h 65"/>
              <a:gd name="T50" fmla="*/ 56 w 65"/>
              <a:gd name="T51" fmla="*/ 9 h 65"/>
              <a:gd name="T52" fmla="*/ 33 w 65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5">
                <a:moveTo>
                  <a:pt x="33" y="61"/>
                </a:moveTo>
                <a:cubicBezTo>
                  <a:pt x="25" y="61"/>
                  <a:pt x="18" y="58"/>
                  <a:pt x="13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6" y="9"/>
                  <a:pt x="56" y="9"/>
                  <a:pt x="56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3" y="12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2"/>
                </a:cubicBezTo>
                <a:cubicBezTo>
                  <a:pt x="47" y="58"/>
                  <a:pt x="40" y="61"/>
                  <a:pt x="33" y="61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8" y="3"/>
                  <a:pt x="12" y="8"/>
                </a:cubicBezTo>
                <a:cubicBezTo>
                  <a:pt x="11" y="8"/>
                  <a:pt x="10" y="9"/>
                  <a:pt x="10" y="9"/>
                </a:cubicBezTo>
                <a:cubicBezTo>
                  <a:pt x="10" y="10"/>
                  <a:pt x="9" y="10"/>
                  <a:pt x="9" y="10"/>
                </a:cubicBezTo>
                <a:cubicBezTo>
                  <a:pt x="3" y="17"/>
                  <a:pt x="0" y="24"/>
                  <a:pt x="0" y="32"/>
                </a:cubicBezTo>
                <a:cubicBezTo>
                  <a:pt x="0" y="41"/>
                  <a:pt x="4" y="49"/>
                  <a:pt x="10" y="55"/>
                </a:cubicBezTo>
                <a:cubicBezTo>
                  <a:pt x="16" y="61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1"/>
                  <a:pt x="56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24"/>
                  <a:pt x="62" y="16"/>
                  <a:pt x="56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35" name="Freeform 1093"/>
          <p:cNvSpPr>
            <a:spLocks/>
          </p:cNvSpPr>
          <p:nvPr/>
        </p:nvSpPr>
        <p:spPr bwMode="auto">
          <a:xfrm>
            <a:off x="2636020" y="558800"/>
            <a:ext cx="169863" cy="153988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36" name="Freeform 1094"/>
          <p:cNvSpPr>
            <a:spLocks noEditPoints="1"/>
          </p:cNvSpPr>
          <p:nvPr/>
        </p:nvSpPr>
        <p:spPr bwMode="auto">
          <a:xfrm>
            <a:off x="1491432" y="1773237"/>
            <a:ext cx="233363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28 w 56"/>
              <a:gd name="T23" fmla="*/ 56 h 56"/>
              <a:gd name="T24" fmla="*/ 48 w 56"/>
              <a:gd name="T25" fmla="*/ 48 h 56"/>
              <a:gd name="T26" fmla="*/ 56 w 56"/>
              <a:gd name="T27" fmla="*/ 28 h 56"/>
              <a:gd name="T28" fmla="*/ 48 w 56"/>
              <a:gd name="T29" fmla="*/ 8 h 56"/>
              <a:gd name="T30" fmla="*/ 49 w 56"/>
              <a:gd name="T31" fmla="*/ 7 h 56"/>
              <a:gd name="T32" fmla="*/ 49 w 56"/>
              <a:gd name="T33" fmla="*/ 7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8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8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8" y="22"/>
                  <a:pt x="48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2" y="13"/>
                  <a:pt x="0" y="21"/>
                  <a:pt x="0" y="28"/>
                </a:cubicBezTo>
                <a:cubicBezTo>
                  <a:pt x="0" y="35"/>
                  <a:pt x="2" y="42"/>
                  <a:pt x="8" y="48"/>
                </a:cubicBezTo>
                <a:cubicBezTo>
                  <a:pt x="13" y="54"/>
                  <a:pt x="21" y="56"/>
                  <a:pt x="28" y="56"/>
                </a:cubicBezTo>
                <a:cubicBezTo>
                  <a:pt x="35" y="56"/>
                  <a:pt x="42" y="54"/>
                  <a:pt x="48" y="48"/>
                </a:cubicBezTo>
                <a:cubicBezTo>
                  <a:pt x="54" y="42"/>
                  <a:pt x="56" y="35"/>
                  <a:pt x="56" y="28"/>
                </a:cubicBezTo>
                <a:cubicBezTo>
                  <a:pt x="56" y="21"/>
                  <a:pt x="54" y="13"/>
                  <a:pt x="48" y="8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2" y="2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37" name="Freeform 1095"/>
          <p:cNvSpPr>
            <a:spLocks noEditPoints="1"/>
          </p:cNvSpPr>
          <p:nvPr/>
        </p:nvSpPr>
        <p:spPr bwMode="auto">
          <a:xfrm>
            <a:off x="1475557" y="1757362"/>
            <a:ext cx="265113" cy="265113"/>
          </a:xfrm>
          <a:custGeom>
            <a:avLst/>
            <a:gdLst>
              <a:gd name="T0" fmla="*/ 32 w 64"/>
              <a:gd name="T1" fmla="*/ 60 h 64"/>
              <a:gd name="T2" fmla="*/ 12 w 64"/>
              <a:gd name="T3" fmla="*/ 52 h 64"/>
              <a:gd name="T4" fmla="*/ 4 w 64"/>
              <a:gd name="T5" fmla="*/ 32 h 64"/>
              <a:gd name="T6" fmla="*/ 12 w 64"/>
              <a:gd name="T7" fmla="*/ 12 h 64"/>
              <a:gd name="T8" fmla="*/ 32 w 64"/>
              <a:gd name="T9" fmla="*/ 4 h 64"/>
              <a:gd name="T10" fmla="*/ 52 w 64"/>
              <a:gd name="T11" fmla="*/ 12 h 64"/>
              <a:gd name="T12" fmla="*/ 53 w 64"/>
              <a:gd name="T13" fmla="*/ 11 h 64"/>
              <a:gd name="T14" fmla="*/ 55 w 64"/>
              <a:gd name="T15" fmla="*/ 9 h 64"/>
              <a:gd name="T16" fmla="*/ 53 w 64"/>
              <a:gd name="T17" fmla="*/ 11 h 64"/>
              <a:gd name="T18" fmla="*/ 52 w 64"/>
              <a:gd name="T19" fmla="*/ 12 h 64"/>
              <a:gd name="T20" fmla="*/ 60 w 64"/>
              <a:gd name="T21" fmla="*/ 32 h 64"/>
              <a:gd name="T22" fmla="*/ 52 w 64"/>
              <a:gd name="T23" fmla="*/ 52 h 64"/>
              <a:gd name="T24" fmla="*/ 32 w 64"/>
              <a:gd name="T25" fmla="*/ 60 h 64"/>
              <a:gd name="T26" fmla="*/ 32 w 64"/>
              <a:gd name="T27" fmla="*/ 0 h 64"/>
              <a:gd name="T28" fmla="*/ 32 w 64"/>
              <a:gd name="T29" fmla="*/ 0 h 64"/>
              <a:gd name="T30" fmla="*/ 30 w 64"/>
              <a:gd name="T31" fmla="*/ 0 h 64"/>
              <a:gd name="T32" fmla="*/ 26 w 64"/>
              <a:gd name="T33" fmla="*/ 0 h 64"/>
              <a:gd name="T34" fmla="*/ 9 w 64"/>
              <a:gd name="T35" fmla="*/ 9 h 64"/>
              <a:gd name="T36" fmla="*/ 0 w 64"/>
              <a:gd name="T37" fmla="*/ 32 h 64"/>
              <a:gd name="T38" fmla="*/ 9 w 64"/>
              <a:gd name="T39" fmla="*/ 55 h 64"/>
              <a:gd name="T40" fmla="*/ 32 w 64"/>
              <a:gd name="T41" fmla="*/ 64 h 64"/>
              <a:gd name="T42" fmla="*/ 32 w 64"/>
              <a:gd name="T43" fmla="*/ 64 h 64"/>
              <a:gd name="T44" fmla="*/ 55 w 64"/>
              <a:gd name="T45" fmla="*/ 55 h 64"/>
              <a:gd name="T46" fmla="*/ 64 w 64"/>
              <a:gd name="T47" fmla="*/ 32 h 64"/>
              <a:gd name="T48" fmla="*/ 55 w 64"/>
              <a:gd name="T49" fmla="*/ 9 h 64"/>
              <a:gd name="T50" fmla="*/ 55 w 64"/>
              <a:gd name="T51" fmla="*/ 9 h 64"/>
              <a:gd name="T52" fmla="*/ 32 w 64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32" y="60"/>
                </a:moveTo>
                <a:cubicBezTo>
                  <a:pt x="25" y="60"/>
                  <a:pt x="17" y="58"/>
                  <a:pt x="12" y="52"/>
                </a:cubicBezTo>
                <a:cubicBezTo>
                  <a:pt x="6" y="46"/>
                  <a:pt x="4" y="39"/>
                  <a:pt x="4" y="32"/>
                </a:cubicBezTo>
                <a:cubicBezTo>
                  <a:pt x="4" y="25"/>
                  <a:pt x="6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39" y="4"/>
                  <a:pt x="46" y="6"/>
                  <a:pt x="52" y="12"/>
                </a:cubicBezTo>
                <a:cubicBezTo>
                  <a:pt x="53" y="11"/>
                  <a:pt x="53" y="11"/>
                  <a:pt x="53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7"/>
                  <a:pt x="60" y="25"/>
                  <a:pt x="60" y="32"/>
                </a:cubicBezTo>
                <a:cubicBezTo>
                  <a:pt x="60" y="39"/>
                  <a:pt x="58" y="46"/>
                  <a:pt x="52" y="52"/>
                </a:cubicBezTo>
                <a:cubicBezTo>
                  <a:pt x="46" y="58"/>
                  <a:pt x="39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31" y="0"/>
                  <a:pt x="31" y="0"/>
                  <a:pt x="30" y="0"/>
                </a:cubicBezTo>
                <a:cubicBezTo>
                  <a:pt x="29" y="0"/>
                  <a:pt x="27" y="0"/>
                  <a:pt x="26" y="0"/>
                </a:cubicBezTo>
                <a:cubicBezTo>
                  <a:pt x="20" y="1"/>
                  <a:pt x="14" y="4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5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9" y="61"/>
                  <a:pt x="55" y="55"/>
                </a:cubicBezTo>
                <a:cubicBezTo>
                  <a:pt x="61" y="49"/>
                  <a:pt x="64" y="40"/>
                  <a:pt x="64" y="32"/>
                </a:cubicBezTo>
                <a:cubicBezTo>
                  <a:pt x="64" y="24"/>
                  <a:pt x="61" y="15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38" name="Freeform 1096"/>
          <p:cNvSpPr>
            <a:spLocks/>
          </p:cNvSpPr>
          <p:nvPr/>
        </p:nvSpPr>
        <p:spPr bwMode="auto">
          <a:xfrm>
            <a:off x="1524770" y="1811337"/>
            <a:ext cx="166688" cy="157163"/>
          </a:xfrm>
          <a:custGeom>
            <a:avLst/>
            <a:gdLst>
              <a:gd name="T0" fmla="*/ 20 w 40"/>
              <a:gd name="T1" fmla="*/ 0 h 38"/>
              <a:gd name="T2" fmla="*/ 7 w 40"/>
              <a:gd name="T3" fmla="*/ 6 h 38"/>
              <a:gd name="T4" fmla="*/ 7 w 40"/>
              <a:gd name="T5" fmla="*/ 32 h 38"/>
              <a:gd name="T6" fmla="*/ 20 w 40"/>
              <a:gd name="T7" fmla="*/ 38 h 38"/>
              <a:gd name="T8" fmla="*/ 33 w 40"/>
              <a:gd name="T9" fmla="*/ 32 h 38"/>
              <a:gd name="T10" fmla="*/ 33 w 40"/>
              <a:gd name="T11" fmla="*/ 6 h 38"/>
              <a:gd name="T12" fmla="*/ 20 w 40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0" h="38">
                <a:moveTo>
                  <a:pt x="20" y="0"/>
                </a:moveTo>
                <a:cubicBezTo>
                  <a:pt x="15" y="0"/>
                  <a:pt x="10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0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0" y="25"/>
                  <a:pt x="40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39" name="Freeform 1097"/>
          <p:cNvSpPr>
            <a:spLocks noEditPoints="1"/>
          </p:cNvSpPr>
          <p:nvPr/>
        </p:nvSpPr>
        <p:spPr bwMode="auto">
          <a:xfrm>
            <a:off x="961207" y="3659188"/>
            <a:ext cx="236538" cy="236538"/>
          </a:xfrm>
          <a:custGeom>
            <a:avLst/>
            <a:gdLst>
              <a:gd name="T0" fmla="*/ 29 w 57"/>
              <a:gd name="T1" fmla="*/ 47 h 57"/>
              <a:gd name="T2" fmla="*/ 16 w 57"/>
              <a:gd name="T3" fmla="*/ 42 h 57"/>
              <a:gd name="T4" fmla="*/ 16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0 w 57"/>
              <a:gd name="T19" fmla="*/ 28 h 57"/>
              <a:gd name="T20" fmla="*/ 9 w 57"/>
              <a:gd name="T21" fmla="*/ 48 h 57"/>
              <a:gd name="T22" fmla="*/ 29 w 57"/>
              <a:gd name="T23" fmla="*/ 57 h 57"/>
              <a:gd name="T24" fmla="*/ 49 w 57"/>
              <a:gd name="T25" fmla="*/ 48 h 57"/>
              <a:gd name="T26" fmla="*/ 57 w 57"/>
              <a:gd name="T27" fmla="*/ 28 h 57"/>
              <a:gd name="T28" fmla="*/ 49 w 57"/>
              <a:gd name="T29" fmla="*/ 8 h 57"/>
              <a:gd name="T30" fmla="*/ 50 w 57"/>
              <a:gd name="T31" fmla="*/ 7 h 57"/>
              <a:gd name="T32" fmla="*/ 50 w 57"/>
              <a:gd name="T33" fmla="*/ 7 h 57"/>
              <a:gd name="T34" fmla="*/ 49 w 57"/>
              <a:gd name="T35" fmla="*/ 8 h 57"/>
              <a:gd name="T36" fmla="*/ 29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6" y="42"/>
                </a:cubicBezTo>
                <a:cubicBezTo>
                  <a:pt x="8" y="34"/>
                  <a:pt x="8" y="22"/>
                  <a:pt x="16" y="15"/>
                </a:cubicBezTo>
                <a:cubicBezTo>
                  <a:pt x="19" y="11"/>
                  <a:pt x="24" y="10"/>
                  <a:pt x="29" y="10"/>
                </a:cubicBezTo>
                <a:cubicBezTo>
                  <a:pt x="33" y="10"/>
                  <a:pt x="38" y="11"/>
                  <a:pt x="42" y="15"/>
                </a:cubicBezTo>
                <a:cubicBezTo>
                  <a:pt x="49" y="22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8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40" name="Freeform 1098"/>
          <p:cNvSpPr>
            <a:spLocks noEditPoints="1"/>
          </p:cNvSpPr>
          <p:nvPr/>
        </p:nvSpPr>
        <p:spPr bwMode="auto">
          <a:xfrm>
            <a:off x="945332" y="3643313"/>
            <a:ext cx="269875" cy="269875"/>
          </a:xfrm>
          <a:custGeom>
            <a:avLst/>
            <a:gdLst>
              <a:gd name="T0" fmla="*/ 33 w 65"/>
              <a:gd name="T1" fmla="*/ 61 h 65"/>
              <a:gd name="T2" fmla="*/ 13 w 65"/>
              <a:gd name="T3" fmla="*/ 52 h 65"/>
              <a:gd name="T4" fmla="*/ 4 w 65"/>
              <a:gd name="T5" fmla="*/ 32 h 65"/>
              <a:gd name="T6" fmla="*/ 13 w 65"/>
              <a:gd name="T7" fmla="*/ 12 h 65"/>
              <a:gd name="T8" fmla="*/ 33 w 65"/>
              <a:gd name="T9" fmla="*/ 4 h 65"/>
              <a:gd name="T10" fmla="*/ 53 w 65"/>
              <a:gd name="T11" fmla="*/ 12 h 65"/>
              <a:gd name="T12" fmla="*/ 54 w 65"/>
              <a:gd name="T13" fmla="*/ 11 h 65"/>
              <a:gd name="T14" fmla="*/ 56 w 65"/>
              <a:gd name="T15" fmla="*/ 9 h 65"/>
              <a:gd name="T16" fmla="*/ 54 w 65"/>
              <a:gd name="T17" fmla="*/ 11 h 65"/>
              <a:gd name="T18" fmla="*/ 53 w 65"/>
              <a:gd name="T19" fmla="*/ 12 h 65"/>
              <a:gd name="T20" fmla="*/ 61 w 65"/>
              <a:gd name="T21" fmla="*/ 32 h 65"/>
              <a:gd name="T22" fmla="*/ 53 w 65"/>
              <a:gd name="T23" fmla="*/ 52 h 65"/>
              <a:gd name="T24" fmla="*/ 33 w 65"/>
              <a:gd name="T25" fmla="*/ 61 h 65"/>
              <a:gd name="T26" fmla="*/ 33 w 65"/>
              <a:gd name="T27" fmla="*/ 0 h 65"/>
              <a:gd name="T28" fmla="*/ 33 w 65"/>
              <a:gd name="T29" fmla="*/ 0 h 65"/>
              <a:gd name="T30" fmla="*/ 30 w 65"/>
              <a:gd name="T31" fmla="*/ 0 h 65"/>
              <a:gd name="T32" fmla="*/ 26 w 65"/>
              <a:gd name="T33" fmla="*/ 1 h 65"/>
              <a:gd name="T34" fmla="*/ 10 w 65"/>
              <a:gd name="T35" fmla="*/ 9 h 65"/>
              <a:gd name="T36" fmla="*/ 0 w 65"/>
              <a:gd name="T37" fmla="*/ 32 h 65"/>
              <a:gd name="T38" fmla="*/ 10 w 65"/>
              <a:gd name="T39" fmla="*/ 55 h 65"/>
              <a:gd name="T40" fmla="*/ 33 w 65"/>
              <a:gd name="T41" fmla="*/ 65 h 65"/>
              <a:gd name="T42" fmla="*/ 33 w 65"/>
              <a:gd name="T43" fmla="*/ 65 h 65"/>
              <a:gd name="T44" fmla="*/ 56 w 65"/>
              <a:gd name="T45" fmla="*/ 55 h 65"/>
              <a:gd name="T46" fmla="*/ 65 w 65"/>
              <a:gd name="T47" fmla="*/ 32 h 65"/>
              <a:gd name="T48" fmla="*/ 56 w 65"/>
              <a:gd name="T49" fmla="*/ 9 h 65"/>
              <a:gd name="T50" fmla="*/ 56 w 65"/>
              <a:gd name="T51" fmla="*/ 9 h 65"/>
              <a:gd name="T52" fmla="*/ 33 w 65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5">
                <a:moveTo>
                  <a:pt x="33" y="61"/>
                </a:moveTo>
                <a:cubicBezTo>
                  <a:pt x="25" y="61"/>
                  <a:pt x="18" y="58"/>
                  <a:pt x="13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6" y="9"/>
                  <a:pt x="56" y="9"/>
                  <a:pt x="56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3" y="12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2"/>
                </a:cubicBezTo>
                <a:cubicBezTo>
                  <a:pt x="47" y="58"/>
                  <a:pt x="40" y="61"/>
                  <a:pt x="33" y="61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2" y="0"/>
                  <a:pt x="31" y="0"/>
                  <a:pt x="30" y="0"/>
                </a:cubicBezTo>
                <a:cubicBezTo>
                  <a:pt x="29" y="0"/>
                  <a:pt x="28" y="0"/>
                  <a:pt x="26" y="1"/>
                </a:cubicBezTo>
                <a:cubicBezTo>
                  <a:pt x="20" y="2"/>
                  <a:pt x="15" y="5"/>
                  <a:pt x="10" y="9"/>
                </a:cubicBezTo>
                <a:cubicBezTo>
                  <a:pt x="4" y="16"/>
                  <a:pt x="0" y="24"/>
                  <a:pt x="0" y="32"/>
                </a:cubicBezTo>
                <a:cubicBezTo>
                  <a:pt x="0" y="41"/>
                  <a:pt x="4" y="49"/>
                  <a:pt x="10" y="55"/>
                </a:cubicBezTo>
                <a:cubicBezTo>
                  <a:pt x="16" y="61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6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24"/>
                  <a:pt x="62" y="16"/>
                  <a:pt x="56" y="9"/>
                </a:cubicBezTo>
                <a:cubicBezTo>
                  <a:pt x="56" y="9"/>
                  <a:pt x="56" y="9"/>
                  <a:pt x="56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41" name="Freeform 1099"/>
          <p:cNvSpPr>
            <a:spLocks/>
          </p:cNvSpPr>
          <p:nvPr/>
        </p:nvSpPr>
        <p:spPr bwMode="auto">
          <a:xfrm>
            <a:off x="994545" y="3702050"/>
            <a:ext cx="169863" cy="152400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1"/>
                  <a:pt x="8" y="5"/>
                </a:cubicBezTo>
                <a:cubicBezTo>
                  <a:pt x="0" y="12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42" name="Freeform 1100"/>
          <p:cNvSpPr>
            <a:spLocks noEditPoints="1"/>
          </p:cNvSpPr>
          <p:nvPr/>
        </p:nvSpPr>
        <p:spPr bwMode="auto">
          <a:xfrm>
            <a:off x="-2636068" y="2851150"/>
            <a:ext cx="236538" cy="236538"/>
          </a:xfrm>
          <a:custGeom>
            <a:avLst/>
            <a:gdLst>
              <a:gd name="T0" fmla="*/ 28 w 57"/>
              <a:gd name="T1" fmla="*/ 47 h 57"/>
              <a:gd name="T2" fmla="*/ 15 w 57"/>
              <a:gd name="T3" fmla="*/ 41 h 57"/>
              <a:gd name="T4" fmla="*/ 15 w 57"/>
              <a:gd name="T5" fmla="*/ 15 h 57"/>
              <a:gd name="T6" fmla="*/ 28 w 57"/>
              <a:gd name="T7" fmla="*/ 10 h 57"/>
              <a:gd name="T8" fmla="*/ 42 w 57"/>
              <a:gd name="T9" fmla="*/ 15 h 57"/>
              <a:gd name="T10" fmla="*/ 42 w 57"/>
              <a:gd name="T11" fmla="*/ 41 h 57"/>
              <a:gd name="T12" fmla="*/ 28 w 57"/>
              <a:gd name="T13" fmla="*/ 47 h 57"/>
              <a:gd name="T14" fmla="*/ 28 w 57"/>
              <a:gd name="T15" fmla="*/ 0 h 57"/>
              <a:gd name="T16" fmla="*/ 8 w 57"/>
              <a:gd name="T17" fmla="*/ 8 h 57"/>
              <a:gd name="T18" fmla="*/ 0 w 57"/>
              <a:gd name="T19" fmla="*/ 28 h 57"/>
              <a:gd name="T20" fmla="*/ 8 w 57"/>
              <a:gd name="T21" fmla="*/ 48 h 57"/>
              <a:gd name="T22" fmla="*/ 28 w 57"/>
              <a:gd name="T23" fmla="*/ 57 h 57"/>
              <a:gd name="T24" fmla="*/ 48 w 57"/>
              <a:gd name="T25" fmla="*/ 48 h 57"/>
              <a:gd name="T26" fmla="*/ 57 w 57"/>
              <a:gd name="T27" fmla="*/ 28 h 57"/>
              <a:gd name="T28" fmla="*/ 48 w 57"/>
              <a:gd name="T29" fmla="*/ 8 h 57"/>
              <a:gd name="T30" fmla="*/ 50 w 57"/>
              <a:gd name="T31" fmla="*/ 7 h 57"/>
              <a:gd name="T32" fmla="*/ 50 w 57"/>
              <a:gd name="T33" fmla="*/ 7 h 57"/>
              <a:gd name="T34" fmla="*/ 48 w 57"/>
              <a:gd name="T35" fmla="*/ 8 h 57"/>
              <a:gd name="T36" fmla="*/ 28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8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10"/>
                  <a:pt x="28" y="10"/>
                </a:cubicBezTo>
                <a:cubicBezTo>
                  <a:pt x="33" y="10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8" y="48"/>
                </a:cubicBezTo>
                <a:cubicBezTo>
                  <a:pt x="14" y="54"/>
                  <a:pt x="21" y="57"/>
                  <a:pt x="28" y="57"/>
                </a:cubicBezTo>
                <a:cubicBezTo>
                  <a:pt x="36" y="57"/>
                  <a:pt x="43" y="54"/>
                  <a:pt x="48" y="48"/>
                </a:cubicBezTo>
                <a:cubicBezTo>
                  <a:pt x="54" y="43"/>
                  <a:pt x="57" y="35"/>
                  <a:pt x="57" y="28"/>
                </a:cubicBezTo>
                <a:cubicBezTo>
                  <a:pt x="57" y="21"/>
                  <a:pt x="54" y="14"/>
                  <a:pt x="48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3" y="3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43" name="Freeform 1101"/>
          <p:cNvSpPr>
            <a:spLocks/>
          </p:cNvSpPr>
          <p:nvPr/>
        </p:nvSpPr>
        <p:spPr bwMode="auto">
          <a:xfrm>
            <a:off x="-2653531" y="2835275"/>
            <a:ext cx="269875" cy="268288"/>
          </a:xfrm>
          <a:custGeom>
            <a:avLst/>
            <a:gdLst>
              <a:gd name="T0" fmla="*/ 32 w 65"/>
              <a:gd name="T1" fmla="*/ 0 h 65"/>
              <a:gd name="T2" fmla="*/ 32 w 65"/>
              <a:gd name="T3" fmla="*/ 0 h 65"/>
              <a:gd name="T4" fmla="*/ 10 w 65"/>
              <a:gd name="T5" fmla="*/ 9 h 65"/>
              <a:gd name="T6" fmla="*/ 1 w 65"/>
              <a:gd name="T7" fmla="*/ 24 h 65"/>
              <a:gd name="T8" fmla="*/ 0 w 65"/>
              <a:gd name="T9" fmla="*/ 28 h 65"/>
              <a:gd name="T10" fmla="*/ 0 w 65"/>
              <a:gd name="T11" fmla="*/ 32 h 65"/>
              <a:gd name="T12" fmla="*/ 10 w 65"/>
              <a:gd name="T13" fmla="*/ 55 h 65"/>
              <a:gd name="T14" fmla="*/ 32 w 65"/>
              <a:gd name="T15" fmla="*/ 65 h 65"/>
              <a:gd name="T16" fmla="*/ 32 w 65"/>
              <a:gd name="T17" fmla="*/ 65 h 65"/>
              <a:gd name="T18" fmla="*/ 55 w 65"/>
              <a:gd name="T19" fmla="*/ 55 h 65"/>
              <a:gd name="T20" fmla="*/ 65 w 65"/>
              <a:gd name="T21" fmla="*/ 32 h 65"/>
              <a:gd name="T22" fmla="*/ 55 w 65"/>
              <a:gd name="T23" fmla="*/ 9 h 65"/>
              <a:gd name="T24" fmla="*/ 54 w 65"/>
              <a:gd name="T25" fmla="*/ 11 h 65"/>
              <a:gd name="T26" fmla="*/ 52 w 65"/>
              <a:gd name="T27" fmla="*/ 12 h 65"/>
              <a:gd name="T28" fmla="*/ 61 w 65"/>
              <a:gd name="T29" fmla="*/ 32 h 65"/>
              <a:gd name="T30" fmla="*/ 52 w 65"/>
              <a:gd name="T31" fmla="*/ 52 h 65"/>
              <a:gd name="T32" fmla="*/ 32 w 65"/>
              <a:gd name="T33" fmla="*/ 61 h 65"/>
              <a:gd name="T34" fmla="*/ 12 w 65"/>
              <a:gd name="T35" fmla="*/ 52 h 65"/>
              <a:gd name="T36" fmla="*/ 4 w 65"/>
              <a:gd name="T37" fmla="*/ 32 h 65"/>
              <a:gd name="T38" fmla="*/ 12 w 65"/>
              <a:gd name="T39" fmla="*/ 12 h 65"/>
              <a:gd name="T40" fmla="*/ 32 w 65"/>
              <a:gd name="T41" fmla="*/ 4 h 65"/>
              <a:gd name="T42" fmla="*/ 52 w 65"/>
              <a:gd name="T43" fmla="*/ 12 h 65"/>
              <a:gd name="T44" fmla="*/ 54 w 65"/>
              <a:gd name="T45" fmla="*/ 11 h 65"/>
              <a:gd name="T46" fmla="*/ 55 w 65"/>
              <a:gd name="T47" fmla="*/ 9 h 65"/>
              <a:gd name="T48" fmla="*/ 32 w 65"/>
              <a:gd name="T4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5"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10" y="9"/>
                </a:cubicBezTo>
                <a:cubicBezTo>
                  <a:pt x="5" y="14"/>
                  <a:pt x="2" y="19"/>
                  <a:pt x="1" y="24"/>
                </a:cubicBezTo>
                <a:cubicBezTo>
                  <a:pt x="1" y="26"/>
                  <a:pt x="0" y="27"/>
                  <a:pt x="0" y="28"/>
                </a:cubicBezTo>
                <a:cubicBezTo>
                  <a:pt x="0" y="30"/>
                  <a:pt x="0" y="31"/>
                  <a:pt x="0" y="32"/>
                </a:cubicBezTo>
                <a:cubicBezTo>
                  <a:pt x="0" y="40"/>
                  <a:pt x="3" y="49"/>
                  <a:pt x="10" y="55"/>
                </a:cubicBezTo>
                <a:cubicBezTo>
                  <a:pt x="16" y="61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1" y="65"/>
                  <a:pt x="49" y="61"/>
                  <a:pt x="55" y="55"/>
                </a:cubicBezTo>
                <a:cubicBezTo>
                  <a:pt x="62" y="49"/>
                  <a:pt x="65" y="40"/>
                  <a:pt x="65" y="32"/>
                </a:cubicBezTo>
                <a:cubicBezTo>
                  <a:pt x="65" y="24"/>
                  <a:pt x="62" y="16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39"/>
                  <a:pt x="58" y="47"/>
                  <a:pt x="52" y="52"/>
                </a:cubicBezTo>
                <a:cubicBezTo>
                  <a:pt x="47" y="58"/>
                  <a:pt x="40" y="61"/>
                  <a:pt x="32" y="61"/>
                </a:cubicBezTo>
                <a:cubicBezTo>
                  <a:pt x="25" y="61"/>
                  <a:pt x="18" y="58"/>
                  <a:pt x="12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8" y="7"/>
                  <a:pt x="25" y="4"/>
                  <a:pt x="32" y="4"/>
                </a:cubicBezTo>
                <a:cubicBezTo>
                  <a:pt x="40" y="4"/>
                  <a:pt x="47" y="7"/>
                  <a:pt x="52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44" name="Freeform 1102"/>
          <p:cNvSpPr>
            <a:spLocks/>
          </p:cNvSpPr>
          <p:nvPr/>
        </p:nvSpPr>
        <p:spPr bwMode="auto">
          <a:xfrm>
            <a:off x="-2602731" y="2892425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1 h 37"/>
              <a:gd name="T6" fmla="*/ 20 w 41"/>
              <a:gd name="T7" fmla="*/ 37 h 37"/>
              <a:gd name="T8" fmla="*/ 34 w 41"/>
              <a:gd name="T9" fmla="*/ 31 h 37"/>
              <a:gd name="T10" fmla="*/ 34 w 41"/>
              <a:gd name="T11" fmla="*/ 5 h 37"/>
              <a:gd name="T12" fmla="*/ 20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1"/>
                  <a:pt x="7" y="5"/>
                </a:cubicBezTo>
                <a:cubicBezTo>
                  <a:pt x="0" y="12"/>
                  <a:pt x="0" y="24"/>
                  <a:pt x="7" y="31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1"/>
                </a:cubicBezTo>
                <a:cubicBezTo>
                  <a:pt x="41" y="24"/>
                  <a:pt x="41" y="12"/>
                  <a:pt x="34" y="5"/>
                </a:cubicBezTo>
                <a:cubicBezTo>
                  <a:pt x="30" y="1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45" name="Freeform 1103"/>
          <p:cNvSpPr>
            <a:spLocks noEditPoints="1"/>
          </p:cNvSpPr>
          <p:nvPr/>
        </p:nvSpPr>
        <p:spPr bwMode="auto">
          <a:xfrm>
            <a:off x="1408882" y="2768600"/>
            <a:ext cx="236538" cy="236538"/>
          </a:xfrm>
          <a:custGeom>
            <a:avLst/>
            <a:gdLst>
              <a:gd name="T0" fmla="*/ 28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8 w 57"/>
              <a:gd name="T7" fmla="*/ 10 h 57"/>
              <a:gd name="T8" fmla="*/ 41 w 57"/>
              <a:gd name="T9" fmla="*/ 15 h 57"/>
              <a:gd name="T10" fmla="*/ 41 w 57"/>
              <a:gd name="T11" fmla="*/ 42 h 57"/>
              <a:gd name="T12" fmla="*/ 28 w 57"/>
              <a:gd name="T13" fmla="*/ 47 h 57"/>
              <a:gd name="T14" fmla="*/ 28 w 57"/>
              <a:gd name="T15" fmla="*/ 0 h 57"/>
              <a:gd name="T16" fmla="*/ 8 w 57"/>
              <a:gd name="T17" fmla="*/ 8 h 57"/>
              <a:gd name="T18" fmla="*/ 0 w 57"/>
              <a:gd name="T19" fmla="*/ 28 h 57"/>
              <a:gd name="T20" fmla="*/ 8 w 57"/>
              <a:gd name="T21" fmla="*/ 48 h 57"/>
              <a:gd name="T22" fmla="*/ 28 w 57"/>
              <a:gd name="T23" fmla="*/ 57 h 57"/>
              <a:gd name="T24" fmla="*/ 48 w 57"/>
              <a:gd name="T25" fmla="*/ 48 h 57"/>
              <a:gd name="T26" fmla="*/ 57 w 57"/>
              <a:gd name="T27" fmla="*/ 28 h 57"/>
              <a:gd name="T28" fmla="*/ 48 w 57"/>
              <a:gd name="T29" fmla="*/ 8 h 57"/>
              <a:gd name="T30" fmla="*/ 50 w 57"/>
              <a:gd name="T31" fmla="*/ 7 h 57"/>
              <a:gd name="T32" fmla="*/ 50 w 57"/>
              <a:gd name="T33" fmla="*/ 7 h 57"/>
              <a:gd name="T34" fmla="*/ 48 w 57"/>
              <a:gd name="T35" fmla="*/ 8 h 57"/>
              <a:gd name="T36" fmla="*/ 28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8" y="47"/>
                </a:moveTo>
                <a:cubicBezTo>
                  <a:pt x="23" y="47"/>
                  <a:pt x="19" y="45"/>
                  <a:pt x="15" y="42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2"/>
                  <a:pt x="23" y="10"/>
                  <a:pt x="28" y="10"/>
                </a:cubicBezTo>
                <a:cubicBezTo>
                  <a:pt x="33" y="10"/>
                  <a:pt x="38" y="12"/>
                  <a:pt x="41" y="15"/>
                </a:cubicBezTo>
                <a:cubicBezTo>
                  <a:pt x="49" y="22"/>
                  <a:pt x="49" y="34"/>
                  <a:pt x="41" y="42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8" y="48"/>
                </a:cubicBezTo>
                <a:cubicBezTo>
                  <a:pt x="14" y="54"/>
                  <a:pt x="21" y="57"/>
                  <a:pt x="28" y="57"/>
                </a:cubicBezTo>
                <a:cubicBezTo>
                  <a:pt x="35" y="57"/>
                  <a:pt x="43" y="54"/>
                  <a:pt x="48" y="48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8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3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46" name="Freeform 1104"/>
          <p:cNvSpPr>
            <a:spLocks noEditPoints="1"/>
          </p:cNvSpPr>
          <p:nvPr/>
        </p:nvSpPr>
        <p:spPr bwMode="auto">
          <a:xfrm>
            <a:off x="1393007" y="2752725"/>
            <a:ext cx="269875" cy="268288"/>
          </a:xfrm>
          <a:custGeom>
            <a:avLst/>
            <a:gdLst>
              <a:gd name="T0" fmla="*/ 32 w 65"/>
              <a:gd name="T1" fmla="*/ 61 h 65"/>
              <a:gd name="T2" fmla="*/ 12 w 65"/>
              <a:gd name="T3" fmla="*/ 52 h 65"/>
              <a:gd name="T4" fmla="*/ 4 w 65"/>
              <a:gd name="T5" fmla="*/ 32 h 65"/>
              <a:gd name="T6" fmla="*/ 12 w 65"/>
              <a:gd name="T7" fmla="*/ 12 h 65"/>
              <a:gd name="T8" fmla="*/ 32 w 65"/>
              <a:gd name="T9" fmla="*/ 4 h 65"/>
              <a:gd name="T10" fmla="*/ 52 w 65"/>
              <a:gd name="T11" fmla="*/ 12 h 65"/>
              <a:gd name="T12" fmla="*/ 54 w 65"/>
              <a:gd name="T13" fmla="*/ 11 h 65"/>
              <a:gd name="T14" fmla="*/ 52 w 65"/>
              <a:gd name="T15" fmla="*/ 12 h 65"/>
              <a:gd name="T16" fmla="*/ 61 w 65"/>
              <a:gd name="T17" fmla="*/ 32 h 65"/>
              <a:gd name="T18" fmla="*/ 52 w 65"/>
              <a:gd name="T19" fmla="*/ 52 h 65"/>
              <a:gd name="T20" fmla="*/ 32 w 65"/>
              <a:gd name="T21" fmla="*/ 61 h 65"/>
              <a:gd name="T22" fmla="*/ 32 w 65"/>
              <a:gd name="T23" fmla="*/ 0 h 65"/>
              <a:gd name="T24" fmla="*/ 32 w 65"/>
              <a:gd name="T25" fmla="*/ 0 h 65"/>
              <a:gd name="T26" fmla="*/ 9 w 65"/>
              <a:gd name="T27" fmla="*/ 10 h 65"/>
              <a:gd name="T28" fmla="*/ 0 w 65"/>
              <a:gd name="T29" fmla="*/ 31 h 65"/>
              <a:gd name="T30" fmla="*/ 0 w 65"/>
              <a:gd name="T31" fmla="*/ 32 h 65"/>
              <a:gd name="T32" fmla="*/ 0 w 65"/>
              <a:gd name="T33" fmla="*/ 35 h 65"/>
              <a:gd name="T34" fmla="*/ 9 w 65"/>
              <a:gd name="T35" fmla="*/ 55 h 65"/>
              <a:gd name="T36" fmla="*/ 32 w 65"/>
              <a:gd name="T37" fmla="*/ 65 h 65"/>
              <a:gd name="T38" fmla="*/ 32 w 65"/>
              <a:gd name="T39" fmla="*/ 65 h 65"/>
              <a:gd name="T40" fmla="*/ 55 w 65"/>
              <a:gd name="T41" fmla="*/ 55 h 65"/>
              <a:gd name="T42" fmla="*/ 65 w 65"/>
              <a:gd name="T43" fmla="*/ 32 h 65"/>
              <a:gd name="T44" fmla="*/ 55 w 65"/>
              <a:gd name="T45" fmla="*/ 10 h 65"/>
              <a:gd name="T46" fmla="*/ 55 w 65"/>
              <a:gd name="T47" fmla="*/ 10 h 65"/>
              <a:gd name="T48" fmla="*/ 32 w 65"/>
              <a:gd name="T49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5">
                <a:moveTo>
                  <a:pt x="32" y="61"/>
                </a:moveTo>
                <a:cubicBezTo>
                  <a:pt x="25" y="61"/>
                  <a:pt x="18" y="58"/>
                  <a:pt x="12" y="52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8" y="7"/>
                  <a:pt x="25" y="4"/>
                  <a:pt x="32" y="4"/>
                </a:cubicBezTo>
                <a:cubicBezTo>
                  <a:pt x="39" y="4"/>
                  <a:pt x="47" y="7"/>
                  <a:pt x="52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2" y="52"/>
                </a:cubicBezTo>
                <a:cubicBezTo>
                  <a:pt x="47" y="58"/>
                  <a:pt x="39" y="61"/>
                  <a:pt x="32" y="61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10"/>
                </a:cubicBezTo>
                <a:cubicBezTo>
                  <a:pt x="3" y="15"/>
                  <a:pt x="0" y="23"/>
                  <a:pt x="0" y="3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3"/>
                  <a:pt x="0" y="34"/>
                  <a:pt x="0" y="35"/>
                </a:cubicBezTo>
                <a:cubicBezTo>
                  <a:pt x="1" y="42"/>
                  <a:pt x="4" y="50"/>
                  <a:pt x="9" y="55"/>
                </a:cubicBezTo>
                <a:cubicBezTo>
                  <a:pt x="16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9" y="62"/>
                  <a:pt x="55" y="55"/>
                </a:cubicBezTo>
                <a:cubicBezTo>
                  <a:pt x="61" y="49"/>
                  <a:pt x="65" y="41"/>
                  <a:pt x="65" y="32"/>
                </a:cubicBezTo>
                <a:cubicBezTo>
                  <a:pt x="65" y="24"/>
                  <a:pt x="61" y="16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47" name="Freeform 1105"/>
          <p:cNvSpPr>
            <a:spLocks/>
          </p:cNvSpPr>
          <p:nvPr/>
        </p:nvSpPr>
        <p:spPr bwMode="auto">
          <a:xfrm>
            <a:off x="1442220" y="2809875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3 w 41"/>
              <a:gd name="T9" fmla="*/ 32 h 37"/>
              <a:gd name="T10" fmla="*/ 33 w 41"/>
              <a:gd name="T11" fmla="*/ 5 h 37"/>
              <a:gd name="T12" fmla="*/ 20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41" y="24"/>
                  <a:pt x="41" y="12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48" name="Freeform 1106"/>
          <p:cNvSpPr>
            <a:spLocks noEditPoints="1"/>
          </p:cNvSpPr>
          <p:nvPr/>
        </p:nvSpPr>
        <p:spPr bwMode="auto">
          <a:xfrm>
            <a:off x="-361180" y="3883025"/>
            <a:ext cx="233363" cy="233363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28 w 56"/>
              <a:gd name="T23" fmla="*/ 56 h 56"/>
              <a:gd name="T24" fmla="*/ 48 w 56"/>
              <a:gd name="T25" fmla="*/ 48 h 56"/>
              <a:gd name="T26" fmla="*/ 56 w 56"/>
              <a:gd name="T27" fmla="*/ 28 h 56"/>
              <a:gd name="T28" fmla="*/ 48 w 56"/>
              <a:gd name="T29" fmla="*/ 8 h 56"/>
              <a:gd name="T30" fmla="*/ 50 w 56"/>
              <a:gd name="T31" fmla="*/ 7 h 56"/>
              <a:gd name="T32" fmla="*/ 50 w 56"/>
              <a:gd name="T33" fmla="*/ 7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3"/>
                  <a:pt x="56" y="35"/>
                  <a:pt x="56" y="28"/>
                </a:cubicBezTo>
                <a:cubicBezTo>
                  <a:pt x="56" y="21"/>
                  <a:pt x="54" y="14"/>
                  <a:pt x="48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3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49" name="Freeform 1107"/>
          <p:cNvSpPr>
            <a:spLocks noEditPoints="1"/>
          </p:cNvSpPr>
          <p:nvPr/>
        </p:nvSpPr>
        <p:spPr bwMode="auto">
          <a:xfrm>
            <a:off x="-377055" y="3867150"/>
            <a:ext cx="265113" cy="265113"/>
          </a:xfrm>
          <a:custGeom>
            <a:avLst/>
            <a:gdLst>
              <a:gd name="T0" fmla="*/ 32 w 64"/>
              <a:gd name="T1" fmla="*/ 60 h 64"/>
              <a:gd name="T2" fmla="*/ 12 w 64"/>
              <a:gd name="T3" fmla="*/ 52 h 64"/>
              <a:gd name="T4" fmla="*/ 4 w 64"/>
              <a:gd name="T5" fmla="*/ 32 h 64"/>
              <a:gd name="T6" fmla="*/ 12 w 64"/>
              <a:gd name="T7" fmla="*/ 12 h 64"/>
              <a:gd name="T8" fmla="*/ 32 w 64"/>
              <a:gd name="T9" fmla="*/ 4 h 64"/>
              <a:gd name="T10" fmla="*/ 52 w 64"/>
              <a:gd name="T11" fmla="*/ 12 h 64"/>
              <a:gd name="T12" fmla="*/ 54 w 64"/>
              <a:gd name="T13" fmla="*/ 11 h 64"/>
              <a:gd name="T14" fmla="*/ 55 w 64"/>
              <a:gd name="T15" fmla="*/ 9 h 64"/>
              <a:gd name="T16" fmla="*/ 54 w 64"/>
              <a:gd name="T17" fmla="*/ 11 h 64"/>
              <a:gd name="T18" fmla="*/ 52 w 64"/>
              <a:gd name="T19" fmla="*/ 12 h 64"/>
              <a:gd name="T20" fmla="*/ 60 w 64"/>
              <a:gd name="T21" fmla="*/ 32 h 64"/>
              <a:gd name="T22" fmla="*/ 52 w 64"/>
              <a:gd name="T23" fmla="*/ 52 h 64"/>
              <a:gd name="T24" fmla="*/ 32 w 64"/>
              <a:gd name="T25" fmla="*/ 60 h 64"/>
              <a:gd name="T26" fmla="*/ 32 w 64"/>
              <a:gd name="T27" fmla="*/ 0 h 64"/>
              <a:gd name="T28" fmla="*/ 32 w 64"/>
              <a:gd name="T29" fmla="*/ 0 h 64"/>
              <a:gd name="T30" fmla="*/ 9 w 64"/>
              <a:gd name="T31" fmla="*/ 9 h 64"/>
              <a:gd name="T32" fmla="*/ 0 w 64"/>
              <a:gd name="T33" fmla="*/ 32 h 64"/>
              <a:gd name="T34" fmla="*/ 9 w 64"/>
              <a:gd name="T35" fmla="*/ 55 h 64"/>
              <a:gd name="T36" fmla="*/ 30 w 64"/>
              <a:gd name="T37" fmla="*/ 64 h 64"/>
              <a:gd name="T38" fmla="*/ 32 w 64"/>
              <a:gd name="T39" fmla="*/ 64 h 64"/>
              <a:gd name="T40" fmla="*/ 32 w 64"/>
              <a:gd name="T41" fmla="*/ 64 h 64"/>
              <a:gd name="T42" fmla="*/ 34 w 64"/>
              <a:gd name="T43" fmla="*/ 64 h 64"/>
              <a:gd name="T44" fmla="*/ 55 w 64"/>
              <a:gd name="T45" fmla="*/ 55 h 64"/>
              <a:gd name="T46" fmla="*/ 64 w 64"/>
              <a:gd name="T47" fmla="*/ 32 h 64"/>
              <a:gd name="T48" fmla="*/ 55 w 64"/>
              <a:gd name="T49" fmla="*/ 9 h 64"/>
              <a:gd name="T50" fmla="*/ 55 w 64"/>
              <a:gd name="T51" fmla="*/ 9 h 64"/>
              <a:gd name="T52" fmla="*/ 32 w 64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8" y="7"/>
                  <a:pt x="25" y="4"/>
                  <a:pt x="32" y="4"/>
                </a:cubicBezTo>
                <a:cubicBezTo>
                  <a:pt x="39" y="4"/>
                  <a:pt x="47" y="7"/>
                  <a:pt x="52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8"/>
                  <a:pt x="60" y="25"/>
                  <a:pt x="60" y="32"/>
                </a:cubicBezTo>
                <a:cubicBezTo>
                  <a:pt x="60" y="39"/>
                  <a:pt x="58" y="47"/>
                  <a:pt x="52" y="52"/>
                </a:cubicBezTo>
                <a:cubicBezTo>
                  <a:pt x="47" y="58"/>
                  <a:pt x="39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5" y="61"/>
                  <a:pt x="22" y="64"/>
                  <a:pt x="30" y="64"/>
                </a:cubicBezTo>
                <a:cubicBezTo>
                  <a:pt x="30" y="64"/>
                  <a:pt x="31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33" y="64"/>
                  <a:pt x="33" y="64"/>
                  <a:pt x="34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61" y="49"/>
                  <a:pt x="64" y="40"/>
                  <a:pt x="64" y="32"/>
                </a:cubicBezTo>
                <a:cubicBezTo>
                  <a:pt x="64" y="24"/>
                  <a:pt x="61" y="16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50" name="Freeform 1108"/>
          <p:cNvSpPr>
            <a:spLocks/>
          </p:cNvSpPr>
          <p:nvPr/>
        </p:nvSpPr>
        <p:spPr bwMode="auto">
          <a:xfrm>
            <a:off x="-327843" y="3921125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51" name="Freeform 1109"/>
          <p:cNvSpPr>
            <a:spLocks noEditPoints="1"/>
          </p:cNvSpPr>
          <p:nvPr/>
        </p:nvSpPr>
        <p:spPr bwMode="auto">
          <a:xfrm>
            <a:off x="-3047231" y="1243012"/>
            <a:ext cx="236538" cy="236538"/>
          </a:xfrm>
          <a:custGeom>
            <a:avLst/>
            <a:gdLst>
              <a:gd name="T0" fmla="*/ 28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8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8 w 57"/>
              <a:gd name="T13" fmla="*/ 47 h 57"/>
              <a:gd name="T14" fmla="*/ 28 w 57"/>
              <a:gd name="T15" fmla="*/ 0 h 57"/>
              <a:gd name="T16" fmla="*/ 8 w 57"/>
              <a:gd name="T17" fmla="*/ 9 h 57"/>
              <a:gd name="T18" fmla="*/ 0 w 57"/>
              <a:gd name="T19" fmla="*/ 29 h 57"/>
              <a:gd name="T20" fmla="*/ 8 w 57"/>
              <a:gd name="T21" fmla="*/ 49 h 57"/>
              <a:gd name="T22" fmla="*/ 28 w 57"/>
              <a:gd name="T23" fmla="*/ 57 h 57"/>
              <a:gd name="T24" fmla="*/ 48 w 57"/>
              <a:gd name="T25" fmla="*/ 49 h 57"/>
              <a:gd name="T26" fmla="*/ 57 w 57"/>
              <a:gd name="T27" fmla="*/ 29 h 57"/>
              <a:gd name="T28" fmla="*/ 48 w 57"/>
              <a:gd name="T29" fmla="*/ 9 h 57"/>
              <a:gd name="T30" fmla="*/ 50 w 57"/>
              <a:gd name="T31" fmla="*/ 7 h 57"/>
              <a:gd name="T32" fmla="*/ 50 w 57"/>
              <a:gd name="T33" fmla="*/ 7 h 57"/>
              <a:gd name="T34" fmla="*/ 48 w 57"/>
              <a:gd name="T35" fmla="*/ 9 h 57"/>
              <a:gd name="T36" fmla="*/ 28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8" y="47"/>
                </a:moveTo>
                <a:cubicBezTo>
                  <a:pt x="24" y="47"/>
                  <a:pt x="19" y="46"/>
                  <a:pt x="15" y="42"/>
                </a:cubicBezTo>
                <a:cubicBezTo>
                  <a:pt x="8" y="35"/>
                  <a:pt x="8" y="23"/>
                  <a:pt x="15" y="15"/>
                </a:cubicBezTo>
                <a:cubicBezTo>
                  <a:pt x="19" y="12"/>
                  <a:pt x="24" y="10"/>
                  <a:pt x="28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5"/>
                  <a:pt x="42" y="42"/>
                </a:cubicBezTo>
                <a:cubicBezTo>
                  <a:pt x="38" y="46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9"/>
                </a:cubicBezTo>
                <a:cubicBezTo>
                  <a:pt x="3" y="14"/>
                  <a:pt x="0" y="21"/>
                  <a:pt x="0" y="29"/>
                </a:cubicBezTo>
                <a:cubicBezTo>
                  <a:pt x="0" y="36"/>
                  <a:pt x="3" y="43"/>
                  <a:pt x="8" y="49"/>
                </a:cubicBezTo>
                <a:cubicBezTo>
                  <a:pt x="14" y="54"/>
                  <a:pt x="21" y="57"/>
                  <a:pt x="28" y="57"/>
                </a:cubicBezTo>
                <a:cubicBezTo>
                  <a:pt x="36" y="57"/>
                  <a:pt x="43" y="54"/>
                  <a:pt x="48" y="49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8" y="9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9"/>
                  <a:pt x="48" y="9"/>
                  <a:pt x="48" y="9"/>
                </a:cubicBezTo>
                <a:cubicBezTo>
                  <a:pt x="43" y="3"/>
                  <a:pt x="36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52" name="Freeform 1110"/>
          <p:cNvSpPr>
            <a:spLocks noEditPoints="1"/>
          </p:cNvSpPr>
          <p:nvPr/>
        </p:nvSpPr>
        <p:spPr bwMode="auto">
          <a:xfrm>
            <a:off x="-3063106" y="1225550"/>
            <a:ext cx="269875" cy="269875"/>
          </a:xfrm>
          <a:custGeom>
            <a:avLst/>
            <a:gdLst>
              <a:gd name="T0" fmla="*/ 32 w 65"/>
              <a:gd name="T1" fmla="*/ 61 h 65"/>
              <a:gd name="T2" fmla="*/ 12 w 65"/>
              <a:gd name="T3" fmla="*/ 53 h 65"/>
              <a:gd name="T4" fmla="*/ 4 w 65"/>
              <a:gd name="T5" fmla="*/ 33 h 65"/>
              <a:gd name="T6" fmla="*/ 12 w 65"/>
              <a:gd name="T7" fmla="*/ 13 h 65"/>
              <a:gd name="T8" fmla="*/ 32 w 65"/>
              <a:gd name="T9" fmla="*/ 4 h 65"/>
              <a:gd name="T10" fmla="*/ 52 w 65"/>
              <a:gd name="T11" fmla="*/ 13 h 65"/>
              <a:gd name="T12" fmla="*/ 54 w 65"/>
              <a:gd name="T13" fmla="*/ 11 h 65"/>
              <a:gd name="T14" fmla="*/ 55 w 65"/>
              <a:gd name="T15" fmla="*/ 10 h 65"/>
              <a:gd name="T16" fmla="*/ 54 w 65"/>
              <a:gd name="T17" fmla="*/ 11 h 65"/>
              <a:gd name="T18" fmla="*/ 52 w 65"/>
              <a:gd name="T19" fmla="*/ 13 h 65"/>
              <a:gd name="T20" fmla="*/ 61 w 65"/>
              <a:gd name="T21" fmla="*/ 33 h 65"/>
              <a:gd name="T22" fmla="*/ 52 w 65"/>
              <a:gd name="T23" fmla="*/ 53 h 65"/>
              <a:gd name="T24" fmla="*/ 32 w 65"/>
              <a:gd name="T25" fmla="*/ 61 h 65"/>
              <a:gd name="T26" fmla="*/ 32 w 65"/>
              <a:gd name="T27" fmla="*/ 0 h 65"/>
              <a:gd name="T28" fmla="*/ 32 w 65"/>
              <a:gd name="T29" fmla="*/ 0 h 65"/>
              <a:gd name="T30" fmla="*/ 10 w 65"/>
              <a:gd name="T31" fmla="*/ 10 h 65"/>
              <a:gd name="T32" fmla="*/ 0 w 65"/>
              <a:gd name="T33" fmla="*/ 33 h 65"/>
              <a:gd name="T34" fmla="*/ 10 w 65"/>
              <a:gd name="T35" fmla="*/ 56 h 65"/>
              <a:gd name="T36" fmla="*/ 32 w 65"/>
              <a:gd name="T37" fmla="*/ 65 h 65"/>
              <a:gd name="T38" fmla="*/ 32 w 65"/>
              <a:gd name="T39" fmla="*/ 65 h 65"/>
              <a:gd name="T40" fmla="*/ 55 w 65"/>
              <a:gd name="T41" fmla="*/ 56 h 65"/>
              <a:gd name="T42" fmla="*/ 65 w 65"/>
              <a:gd name="T43" fmla="*/ 33 h 65"/>
              <a:gd name="T44" fmla="*/ 65 w 65"/>
              <a:gd name="T45" fmla="*/ 32 h 65"/>
              <a:gd name="T46" fmla="*/ 64 w 65"/>
              <a:gd name="T47" fmla="*/ 28 h 65"/>
              <a:gd name="T48" fmla="*/ 55 w 65"/>
              <a:gd name="T49" fmla="*/ 10 h 65"/>
              <a:gd name="T50" fmla="*/ 55 w 65"/>
              <a:gd name="T51" fmla="*/ 10 h 65"/>
              <a:gd name="T52" fmla="*/ 32 w 65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5">
                <a:moveTo>
                  <a:pt x="32" y="61"/>
                </a:moveTo>
                <a:cubicBezTo>
                  <a:pt x="25" y="61"/>
                  <a:pt x="18" y="58"/>
                  <a:pt x="12" y="53"/>
                </a:cubicBezTo>
                <a:cubicBezTo>
                  <a:pt x="7" y="47"/>
                  <a:pt x="4" y="40"/>
                  <a:pt x="4" y="33"/>
                </a:cubicBezTo>
                <a:cubicBezTo>
                  <a:pt x="4" y="25"/>
                  <a:pt x="7" y="18"/>
                  <a:pt x="12" y="13"/>
                </a:cubicBezTo>
                <a:cubicBezTo>
                  <a:pt x="18" y="7"/>
                  <a:pt x="25" y="4"/>
                  <a:pt x="32" y="4"/>
                </a:cubicBezTo>
                <a:cubicBezTo>
                  <a:pt x="40" y="4"/>
                  <a:pt x="47" y="7"/>
                  <a:pt x="52" y="13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10"/>
                  <a:pt x="55" y="10"/>
                  <a:pt x="55" y="10"/>
                </a:cubicBezTo>
                <a:cubicBezTo>
                  <a:pt x="54" y="11"/>
                  <a:pt x="54" y="11"/>
                  <a:pt x="54" y="11"/>
                </a:cubicBezTo>
                <a:cubicBezTo>
                  <a:pt x="52" y="13"/>
                  <a:pt x="52" y="13"/>
                  <a:pt x="52" y="13"/>
                </a:cubicBezTo>
                <a:cubicBezTo>
                  <a:pt x="58" y="18"/>
                  <a:pt x="61" y="25"/>
                  <a:pt x="61" y="33"/>
                </a:cubicBezTo>
                <a:cubicBezTo>
                  <a:pt x="61" y="40"/>
                  <a:pt x="58" y="47"/>
                  <a:pt x="52" y="53"/>
                </a:cubicBezTo>
                <a:cubicBezTo>
                  <a:pt x="47" y="58"/>
                  <a:pt x="40" y="61"/>
                  <a:pt x="32" y="61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4"/>
                  <a:pt x="10" y="10"/>
                </a:cubicBezTo>
                <a:cubicBezTo>
                  <a:pt x="3" y="16"/>
                  <a:pt x="0" y="24"/>
                  <a:pt x="0" y="33"/>
                </a:cubicBezTo>
                <a:cubicBezTo>
                  <a:pt x="0" y="41"/>
                  <a:pt x="3" y="49"/>
                  <a:pt x="10" y="56"/>
                </a:cubicBezTo>
                <a:cubicBezTo>
                  <a:pt x="16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1" y="65"/>
                  <a:pt x="49" y="62"/>
                  <a:pt x="55" y="56"/>
                </a:cubicBezTo>
                <a:cubicBezTo>
                  <a:pt x="62" y="49"/>
                  <a:pt x="65" y="41"/>
                  <a:pt x="65" y="33"/>
                </a:cubicBezTo>
                <a:cubicBezTo>
                  <a:pt x="65" y="33"/>
                  <a:pt x="65" y="32"/>
                  <a:pt x="65" y="32"/>
                </a:cubicBezTo>
                <a:cubicBezTo>
                  <a:pt x="65" y="31"/>
                  <a:pt x="65" y="30"/>
                  <a:pt x="64" y="28"/>
                </a:cubicBezTo>
                <a:cubicBezTo>
                  <a:pt x="63" y="21"/>
                  <a:pt x="60" y="15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49" y="4"/>
                  <a:pt x="41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53" name="Freeform 1111"/>
          <p:cNvSpPr>
            <a:spLocks/>
          </p:cNvSpPr>
          <p:nvPr/>
        </p:nvSpPr>
        <p:spPr bwMode="auto">
          <a:xfrm>
            <a:off x="-3013893" y="1284287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0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0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54" name="Freeform 1112"/>
          <p:cNvSpPr>
            <a:spLocks noEditPoints="1"/>
          </p:cNvSpPr>
          <p:nvPr/>
        </p:nvSpPr>
        <p:spPr bwMode="auto">
          <a:xfrm>
            <a:off x="762770" y="-1439863"/>
            <a:ext cx="236538" cy="231775"/>
          </a:xfrm>
          <a:custGeom>
            <a:avLst/>
            <a:gdLst>
              <a:gd name="T0" fmla="*/ 29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29 w 57"/>
              <a:gd name="T23" fmla="*/ 56 h 56"/>
              <a:gd name="T24" fmla="*/ 49 w 57"/>
              <a:gd name="T25" fmla="*/ 48 h 56"/>
              <a:gd name="T26" fmla="*/ 57 w 57"/>
              <a:gd name="T27" fmla="*/ 28 h 56"/>
              <a:gd name="T28" fmla="*/ 49 w 57"/>
              <a:gd name="T29" fmla="*/ 8 h 56"/>
              <a:gd name="T30" fmla="*/ 50 w 57"/>
              <a:gd name="T31" fmla="*/ 7 h 56"/>
              <a:gd name="T32" fmla="*/ 50 w 57"/>
              <a:gd name="T33" fmla="*/ 7 h 56"/>
              <a:gd name="T34" fmla="*/ 49 w 57"/>
              <a:gd name="T35" fmla="*/ 8 h 56"/>
              <a:gd name="T36" fmla="*/ 29 w 57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3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55" name="Freeform 1113"/>
          <p:cNvSpPr>
            <a:spLocks noEditPoints="1"/>
          </p:cNvSpPr>
          <p:nvPr/>
        </p:nvSpPr>
        <p:spPr bwMode="auto">
          <a:xfrm>
            <a:off x="746895" y="-1455738"/>
            <a:ext cx="268288" cy="265113"/>
          </a:xfrm>
          <a:custGeom>
            <a:avLst/>
            <a:gdLst>
              <a:gd name="T0" fmla="*/ 33 w 65"/>
              <a:gd name="T1" fmla="*/ 60 h 64"/>
              <a:gd name="T2" fmla="*/ 13 w 65"/>
              <a:gd name="T3" fmla="*/ 52 h 64"/>
              <a:gd name="T4" fmla="*/ 4 w 65"/>
              <a:gd name="T5" fmla="*/ 32 h 64"/>
              <a:gd name="T6" fmla="*/ 13 w 65"/>
              <a:gd name="T7" fmla="*/ 12 h 64"/>
              <a:gd name="T8" fmla="*/ 33 w 65"/>
              <a:gd name="T9" fmla="*/ 4 h 64"/>
              <a:gd name="T10" fmla="*/ 53 w 65"/>
              <a:gd name="T11" fmla="*/ 12 h 64"/>
              <a:gd name="T12" fmla="*/ 54 w 65"/>
              <a:gd name="T13" fmla="*/ 11 h 64"/>
              <a:gd name="T14" fmla="*/ 55 w 65"/>
              <a:gd name="T15" fmla="*/ 9 h 64"/>
              <a:gd name="T16" fmla="*/ 54 w 65"/>
              <a:gd name="T17" fmla="*/ 11 h 64"/>
              <a:gd name="T18" fmla="*/ 53 w 65"/>
              <a:gd name="T19" fmla="*/ 12 h 64"/>
              <a:gd name="T20" fmla="*/ 61 w 65"/>
              <a:gd name="T21" fmla="*/ 32 h 64"/>
              <a:gd name="T22" fmla="*/ 53 w 65"/>
              <a:gd name="T23" fmla="*/ 52 h 64"/>
              <a:gd name="T24" fmla="*/ 33 w 65"/>
              <a:gd name="T25" fmla="*/ 60 h 64"/>
              <a:gd name="T26" fmla="*/ 33 w 65"/>
              <a:gd name="T27" fmla="*/ 0 h 64"/>
              <a:gd name="T28" fmla="*/ 33 w 65"/>
              <a:gd name="T29" fmla="*/ 0 h 64"/>
              <a:gd name="T30" fmla="*/ 32 w 65"/>
              <a:gd name="T31" fmla="*/ 0 h 64"/>
              <a:gd name="T32" fmla="*/ 28 w 65"/>
              <a:gd name="T33" fmla="*/ 0 h 64"/>
              <a:gd name="T34" fmla="*/ 10 w 65"/>
              <a:gd name="T35" fmla="*/ 9 h 64"/>
              <a:gd name="T36" fmla="*/ 0 w 65"/>
              <a:gd name="T37" fmla="*/ 32 h 64"/>
              <a:gd name="T38" fmla="*/ 10 w 65"/>
              <a:gd name="T39" fmla="*/ 55 h 64"/>
              <a:gd name="T40" fmla="*/ 33 w 65"/>
              <a:gd name="T41" fmla="*/ 64 h 64"/>
              <a:gd name="T42" fmla="*/ 33 w 65"/>
              <a:gd name="T43" fmla="*/ 64 h 64"/>
              <a:gd name="T44" fmla="*/ 55 w 65"/>
              <a:gd name="T45" fmla="*/ 55 h 64"/>
              <a:gd name="T46" fmla="*/ 65 w 65"/>
              <a:gd name="T47" fmla="*/ 32 h 64"/>
              <a:gd name="T48" fmla="*/ 55 w 65"/>
              <a:gd name="T49" fmla="*/ 9 h 64"/>
              <a:gd name="T50" fmla="*/ 55 w 65"/>
              <a:gd name="T51" fmla="*/ 9 h 64"/>
              <a:gd name="T52" fmla="*/ 33 w 65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4">
                <a:moveTo>
                  <a:pt x="33" y="60"/>
                </a:moveTo>
                <a:cubicBezTo>
                  <a:pt x="25" y="60"/>
                  <a:pt x="18" y="58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3" y="12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47" y="58"/>
                  <a:pt x="40" y="60"/>
                  <a:pt x="33" y="60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3" y="0"/>
                  <a:pt x="32" y="0"/>
                  <a:pt x="32" y="0"/>
                </a:cubicBezTo>
                <a:cubicBezTo>
                  <a:pt x="31" y="0"/>
                  <a:pt x="30" y="0"/>
                  <a:pt x="28" y="0"/>
                </a:cubicBezTo>
                <a:cubicBezTo>
                  <a:pt x="22" y="1"/>
                  <a:pt x="15" y="4"/>
                  <a:pt x="10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5" y="55"/>
                </a:cubicBezTo>
                <a:cubicBezTo>
                  <a:pt x="62" y="49"/>
                  <a:pt x="65" y="40"/>
                  <a:pt x="65" y="32"/>
                </a:cubicBezTo>
                <a:cubicBezTo>
                  <a:pt x="65" y="24"/>
                  <a:pt x="62" y="15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56" name="Freeform 1114"/>
          <p:cNvSpPr>
            <a:spLocks/>
          </p:cNvSpPr>
          <p:nvPr/>
        </p:nvSpPr>
        <p:spPr bwMode="auto">
          <a:xfrm>
            <a:off x="796107" y="-1401763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57" name="Freeform 1115"/>
          <p:cNvSpPr>
            <a:spLocks noEditPoints="1"/>
          </p:cNvSpPr>
          <p:nvPr/>
        </p:nvSpPr>
        <p:spPr bwMode="auto">
          <a:xfrm>
            <a:off x="953270" y="363537"/>
            <a:ext cx="231775" cy="236538"/>
          </a:xfrm>
          <a:custGeom>
            <a:avLst/>
            <a:gdLst>
              <a:gd name="T0" fmla="*/ 28 w 56"/>
              <a:gd name="T1" fmla="*/ 47 h 57"/>
              <a:gd name="T2" fmla="*/ 15 w 56"/>
              <a:gd name="T3" fmla="*/ 42 h 57"/>
              <a:gd name="T4" fmla="*/ 15 w 56"/>
              <a:gd name="T5" fmla="*/ 15 h 57"/>
              <a:gd name="T6" fmla="*/ 28 w 56"/>
              <a:gd name="T7" fmla="*/ 10 h 57"/>
              <a:gd name="T8" fmla="*/ 41 w 56"/>
              <a:gd name="T9" fmla="*/ 15 h 57"/>
              <a:gd name="T10" fmla="*/ 41 w 56"/>
              <a:gd name="T11" fmla="*/ 42 h 57"/>
              <a:gd name="T12" fmla="*/ 28 w 56"/>
              <a:gd name="T13" fmla="*/ 47 h 57"/>
              <a:gd name="T14" fmla="*/ 28 w 56"/>
              <a:gd name="T15" fmla="*/ 0 h 57"/>
              <a:gd name="T16" fmla="*/ 8 w 56"/>
              <a:gd name="T17" fmla="*/ 9 h 57"/>
              <a:gd name="T18" fmla="*/ 0 w 56"/>
              <a:gd name="T19" fmla="*/ 29 h 57"/>
              <a:gd name="T20" fmla="*/ 8 w 56"/>
              <a:gd name="T21" fmla="*/ 49 h 57"/>
              <a:gd name="T22" fmla="*/ 28 w 56"/>
              <a:gd name="T23" fmla="*/ 57 h 57"/>
              <a:gd name="T24" fmla="*/ 48 w 56"/>
              <a:gd name="T25" fmla="*/ 49 h 57"/>
              <a:gd name="T26" fmla="*/ 56 w 56"/>
              <a:gd name="T27" fmla="*/ 29 h 57"/>
              <a:gd name="T28" fmla="*/ 48 w 56"/>
              <a:gd name="T29" fmla="*/ 9 h 57"/>
              <a:gd name="T30" fmla="*/ 49 w 56"/>
              <a:gd name="T31" fmla="*/ 7 h 57"/>
              <a:gd name="T32" fmla="*/ 49 w 56"/>
              <a:gd name="T33" fmla="*/ 7 h 57"/>
              <a:gd name="T34" fmla="*/ 48 w 56"/>
              <a:gd name="T35" fmla="*/ 9 h 57"/>
              <a:gd name="T36" fmla="*/ 28 w 56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7">
                <a:moveTo>
                  <a:pt x="28" y="47"/>
                </a:moveTo>
                <a:cubicBezTo>
                  <a:pt x="23" y="47"/>
                  <a:pt x="18" y="45"/>
                  <a:pt x="15" y="42"/>
                </a:cubicBezTo>
                <a:cubicBezTo>
                  <a:pt x="7" y="34"/>
                  <a:pt x="7" y="23"/>
                  <a:pt x="15" y="15"/>
                </a:cubicBezTo>
                <a:cubicBezTo>
                  <a:pt x="18" y="12"/>
                  <a:pt x="23" y="10"/>
                  <a:pt x="28" y="10"/>
                </a:cubicBezTo>
                <a:cubicBezTo>
                  <a:pt x="33" y="10"/>
                  <a:pt x="37" y="12"/>
                  <a:pt x="41" y="15"/>
                </a:cubicBezTo>
                <a:cubicBezTo>
                  <a:pt x="48" y="23"/>
                  <a:pt x="48" y="34"/>
                  <a:pt x="41" y="42"/>
                </a:cubicBezTo>
                <a:cubicBezTo>
                  <a:pt x="37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3" y="3"/>
                  <a:pt x="8" y="9"/>
                </a:cubicBezTo>
                <a:cubicBezTo>
                  <a:pt x="2" y="14"/>
                  <a:pt x="0" y="21"/>
                  <a:pt x="0" y="29"/>
                </a:cubicBezTo>
                <a:cubicBezTo>
                  <a:pt x="0" y="36"/>
                  <a:pt x="2" y="43"/>
                  <a:pt x="8" y="49"/>
                </a:cubicBezTo>
                <a:cubicBezTo>
                  <a:pt x="13" y="54"/>
                  <a:pt x="21" y="57"/>
                  <a:pt x="28" y="57"/>
                </a:cubicBezTo>
                <a:cubicBezTo>
                  <a:pt x="35" y="57"/>
                  <a:pt x="42" y="54"/>
                  <a:pt x="48" y="49"/>
                </a:cubicBezTo>
                <a:cubicBezTo>
                  <a:pt x="53" y="43"/>
                  <a:pt x="56" y="36"/>
                  <a:pt x="56" y="29"/>
                </a:cubicBezTo>
                <a:cubicBezTo>
                  <a:pt x="56" y="21"/>
                  <a:pt x="53" y="14"/>
                  <a:pt x="48" y="9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8" y="9"/>
                  <a:pt x="48" y="9"/>
                  <a:pt x="48" y="9"/>
                </a:cubicBezTo>
                <a:cubicBezTo>
                  <a:pt x="42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58" name="Freeform 1116"/>
          <p:cNvSpPr>
            <a:spLocks noEditPoints="1"/>
          </p:cNvSpPr>
          <p:nvPr/>
        </p:nvSpPr>
        <p:spPr bwMode="auto">
          <a:xfrm>
            <a:off x="937395" y="347662"/>
            <a:ext cx="265113" cy="269875"/>
          </a:xfrm>
          <a:custGeom>
            <a:avLst/>
            <a:gdLst>
              <a:gd name="T0" fmla="*/ 32 w 64"/>
              <a:gd name="T1" fmla="*/ 61 h 65"/>
              <a:gd name="T2" fmla="*/ 12 w 64"/>
              <a:gd name="T3" fmla="*/ 53 h 65"/>
              <a:gd name="T4" fmla="*/ 4 w 64"/>
              <a:gd name="T5" fmla="*/ 33 h 65"/>
              <a:gd name="T6" fmla="*/ 12 w 64"/>
              <a:gd name="T7" fmla="*/ 13 h 65"/>
              <a:gd name="T8" fmla="*/ 32 w 64"/>
              <a:gd name="T9" fmla="*/ 4 h 65"/>
              <a:gd name="T10" fmla="*/ 52 w 64"/>
              <a:gd name="T11" fmla="*/ 13 h 65"/>
              <a:gd name="T12" fmla="*/ 53 w 64"/>
              <a:gd name="T13" fmla="*/ 11 h 65"/>
              <a:gd name="T14" fmla="*/ 55 w 64"/>
              <a:gd name="T15" fmla="*/ 10 h 65"/>
              <a:gd name="T16" fmla="*/ 53 w 64"/>
              <a:gd name="T17" fmla="*/ 11 h 65"/>
              <a:gd name="T18" fmla="*/ 52 w 64"/>
              <a:gd name="T19" fmla="*/ 13 h 65"/>
              <a:gd name="T20" fmla="*/ 60 w 64"/>
              <a:gd name="T21" fmla="*/ 33 h 65"/>
              <a:gd name="T22" fmla="*/ 52 w 64"/>
              <a:gd name="T23" fmla="*/ 53 h 65"/>
              <a:gd name="T24" fmla="*/ 32 w 64"/>
              <a:gd name="T25" fmla="*/ 61 h 65"/>
              <a:gd name="T26" fmla="*/ 32 w 64"/>
              <a:gd name="T27" fmla="*/ 0 h 65"/>
              <a:gd name="T28" fmla="*/ 32 w 64"/>
              <a:gd name="T29" fmla="*/ 0 h 65"/>
              <a:gd name="T30" fmla="*/ 9 w 64"/>
              <a:gd name="T31" fmla="*/ 10 h 65"/>
              <a:gd name="T32" fmla="*/ 0 w 64"/>
              <a:gd name="T33" fmla="*/ 33 h 65"/>
              <a:gd name="T34" fmla="*/ 9 w 64"/>
              <a:gd name="T35" fmla="*/ 55 h 65"/>
              <a:gd name="T36" fmla="*/ 32 w 64"/>
              <a:gd name="T37" fmla="*/ 65 h 65"/>
              <a:gd name="T38" fmla="*/ 32 w 64"/>
              <a:gd name="T39" fmla="*/ 65 h 65"/>
              <a:gd name="T40" fmla="*/ 55 w 64"/>
              <a:gd name="T41" fmla="*/ 55 h 65"/>
              <a:gd name="T42" fmla="*/ 64 w 64"/>
              <a:gd name="T43" fmla="*/ 33 h 65"/>
              <a:gd name="T44" fmla="*/ 60 w 64"/>
              <a:gd name="T45" fmla="*/ 16 h 65"/>
              <a:gd name="T46" fmla="*/ 57 w 64"/>
              <a:gd name="T47" fmla="*/ 13 h 65"/>
              <a:gd name="T48" fmla="*/ 55 w 64"/>
              <a:gd name="T49" fmla="*/ 10 h 65"/>
              <a:gd name="T50" fmla="*/ 55 w 64"/>
              <a:gd name="T51" fmla="*/ 10 h 65"/>
              <a:gd name="T52" fmla="*/ 32 w 64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5">
                <a:moveTo>
                  <a:pt x="32" y="61"/>
                </a:moveTo>
                <a:cubicBezTo>
                  <a:pt x="25" y="61"/>
                  <a:pt x="17" y="58"/>
                  <a:pt x="12" y="53"/>
                </a:cubicBezTo>
                <a:cubicBezTo>
                  <a:pt x="6" y="47"/>
                  <a:pt x="4" y="40"/>
                  <a:pt x="4" y="33"/>
                </a:cubicBezTo>
                <a:cubicBezTo>
                  <a:pt x="4" y="25"/>
                  <a:pt x="6" y="18"/>
                  <a:pt x="12" y="13"/>
                </a:cubicBezTo>
                <a:cubicBezTo>
                  <a:pt x="17" y="7"/>
                  <a:pt x="25" y="4"/>
                  <a:pt x="32" y="4"/>
                </a:cubicBezTo>
                <a:cubicBezTo>
                  <a:pt x="39" y="4"/>
                  <a:pt x="46" y="7"/>
                  <a:pt x="52" y="13"/>
                </a:cubicBezTo>
                <a:cubicBezTo>
                  <a:pt x="53" y="11"/>
                  <a:pt x="53" y="11"/>
                  <a:pt x="53" y="11"/>
                </a:cubicBezTo>
                <a:cubicBezTo>
                  <a:pt x="55" y="10"/>
                  <a:pt x="55" y="10"/>
                  <a:pt x="55" y="10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3"/>
                  <a:pt x="52" y="13"/>
                  <a:pt x="52" y="13"/>
                </a:cubicBezTo>
                <a:cubicBezTo>
                  <a:pt x="57" y="18"/>
                  <a:pt x="60" y="25"/>
                  <a:pt x="60" y="33"/>
                </a:cubicBezTo>
                <a:cubicBezTo>
                  <a:pt x="60" y="40"/>
                  <a:pt x="57" y="47"/>
                  <a:pt x="52" y="53"/>
                </a:cubicBezTo>
                <a:cubicBezTo>
                  <a:pt x="46" y="58"/>
                  <a:pt x="39" y="61"/>
                  <a:pt x="32" y="61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5" y="3"/>
                  <a:pt x="9" y="10"/>
                </a:cubicBezTo>
                <a:cubicBezTo>
                  <a:pt x="3" y="16"/>
                  <a:pt x="0" y="24"/>
                  <a:pt x="0" y="33"/>
                </a:cubicBezTo>
                <a:cubicBezTo>
                  <a:pt x="0" y="41"/>
                  <a:pt x="3" y="49"/>
                  <a:pt x="9" y="55"/>
                </a:cubicBezTo>
                <a:cubicBezTo>
                  <a:pt x="15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8" y="62"/>
                  <a:pt x="55" y="55"/>
                </a:cubicBezTo>
                <a:cubicBezTo>
                  <a:pt x="61" y="49"/>
                  <a:pt x="64" y="41"/>
                  <a:pt x="64" y="33"/>
                </a:cubicBezTo>
                <a:cubicBezTo>
                  <a:pt x="64" y="27"/>
                  <a:pt x="63" y="21"/>
                  <a:pt x="60" y="16"/>
                </a:cubicBezTo>
                <a:cubicBezTo>
                  <a:pt x="59" y="15"/>
                  <a:pt x="58" y="14"/>
                  <a:pt x="57" y="13"/>
                </a:cubicBezTo>
                <a:cubicBezTo>
                  <a:pt x="57" y="12"/>
                  <a:pt x="56" y="11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48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59" name="Freeform 1117"/>
          <p:cNvSpPr>
            <a:spLocks/>
          </p:cNvSpPr>
          <p:nvPr/>
        </p:nvSpPr>
        <p:spPr bwMode="auto">
          <a:xfrm>
            <a:off x="981845" y="404812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60" name="Freeform 1118"/>
          <p:cNvSpPr>
            <a:spLocks/>
          </p:cNvSpPr>
          <p:nvPr/>
        </p:nvSpPr>
        <p:spPr bwMode="auto">
          <a:xfrm>
            <a:off x="2499495" y="227012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6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6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1"/>
                  <a:pt x="13" y="33"/>
                  <a:pt x="17" y="33"/>
                </a:cubicBezTo>
                <a:cubicBezTo>
                  <a:pt x="21" y="33"/>
                  <a:pt x="25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61" name="Freeform 1119"/>
          <p:cNvSpPr>
            <a:spLocks noEditPoints="1"/>
          </p:cNvSpPr>
          <p:nvPr/>
        </p:nvSpPr>
        <p:spPr bwMode="auto">
          <a:xfrm>
            <a:off x="2483620" y="211137"/>
            <a:ext cx="173038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0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6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0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8 w 42"/>
              <a:gd name="T31" fmla="*/ 4 h 41"/>
              <a:gd name="T32" fmla="*/ 6 w 42"/>
              <a:gd name="T33" fmla="*/ 6 h 41"/>
              <a:gd name="T34" fmla="*/ 5 w 42"/>
              <a:gd name="T35" fmla="*/ 7 h 41"/>
              <a:gd name="T36" fmla="*/ 0 w 42"/>
              <a:gd name="T37" fmla="*/ 20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6 w 42"/>
              <a:gd name="T45" fmla="*/ 35 h 41"/>
              <a:gd name="T46" fmla="*/ 42 w 42"/>
              <a:gd name="T47" fmla="*/ 20 h 41"/>
              <a:gd name="T48" fmla="*/ 36 w 42"/>
              <a:gd name="T49" fmla="*/ 6 h 41"/>
              <a:gd name="T50" fmla="*/ 36 w 42"/>
              <a:gd name="T51" fmla="*/ 6 h 41"/>
              <a:gd name="T52" fmla="*/ 21 w 42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1"/>
                  <a:pt x="8" y="4"/>
                </a:cubicBezTo>
                <a:cubicBezTo>
                  <a:pt x="8" y="4"/>
                  <a:pt x="7" y="5"/>
                  <a:pt x="6" y="6"/>
                </a:cubicBezTo>
                <a:cubicBezTo>
                  <a:pt x="6" y="6"/>
                  <a:pt x="6" y="6"/>
                  <a:pt x="5" y="7"/>
                </a:cubicBezTo>
                <a:cubicBezTo>
                  <a:pt x="2" y="11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62" name="Freeform 1120"/>
          <p:cNvSpPr>
            <a:spLocks/>
          </p:cNvSpPr>
          <p:nvPr/>
        </p:nvSpPr>
        <p:spPr bwMode="auto">
          <a:xfrm>
            <a:off x="2267720" y="458787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63" name="Freeform 1121"/>
          <p:cNvSpPr>
            <a:spLocks noEditPoints="1"/>
          </p:cNvSpPr>
          <p:nvPr/>
        </p:nvSpPr>
        <p:spPr bwMode="auto">
          <a:xfrm>
            <a:off x="2250257" y="442912"/>
            <a:ext cx="169863" cy="174625"/>
          </a:xfrm>
          <a:custGeom>
            <a:avLst/>
            <a:gdLst>
              <a:gd name="T0" fmla="*/ 20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0 w 41"/>
              <a:gd name="T27" fmla="*/ 0 h 42"/>
              <a:gd name="T28" fmla="*/ 20 w 41"/>
              <a:gd name="T29" fmla="*/ 0 h 42"/>
              <a:gd name="T30" fmla="*/ 6 w 41"/>
              <a:gd name="T31" fmla="*/ 6 h 42"/>
              <a:gd name="T32" fmla="*/ 0 w 41"/>
              <a:gd name="T33" fmla="*/ 20 h 42"/>
              <a:gd name="T34" fmla="*/ 0 w 41"/>
              <a:gd name="T35" fmla="*/ 21 h 42"/>
              <a:gd name="T36" fmla="*/ 0 w 41"/>
              <a:gd name="T37" fmla="*/ 24 h 42"/>
              <a:gd name="T38" fmla="*/ 6 w 41"/>
              <a:gd name="T39" fmla="*/ 35 h 42"/>
              <a:gd name="T40" fmla="*/ 20 w 41"/>
              <a:gd name="T41" fmla="*/ 42 h 42"/>
              <a:gd name="T42" fmla="*/ 20 w 41"/>
              <a:gd name="T43" fmla="*/ 42 h 42"/>
              <a:gd name="T44" fmla="*/ 35 w 41"/>
              <a:gd name="T45" fmla="*/ 35 h 42"/>
              <a:gd name="T46" fmla="*/ 41 w 41"/>
              <a:gd name="T47" fmla="*/ 21 h 42"/>
              <a:gd name="T48" fmla="*/ 35 w 41"/>
              <a:gd name="T49" fmla="*/ 6 h 42"/>
              <a:gd name="T50" fmla="*/ 35 w 41"/>
              <a:gd name="T51" fmla="*/ 6 h 42"/>
              <a:gd name="T52" fmla="*/ 20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8"/>
                  <a:pt x="20" y="38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0"/>
                  <a:pt x="0" y="20"/>
                  <a:pt x="0" y="21"/>
                </a:cubicBezTo>
                <a:cubicBezTo>
                  <a:pt x="0" y="22"/>
                  <a:pt x="0" y="23"/>
                  <a:pt x="0" y="24"/>
                </a:cubicBezTo>
                <a:cubicBezTo>
                  <a:pt x="0" y="28"/>
                  <a:pt x="2" y="32"/>
                  <a:pt x="6" y="35"/>
                </a:cubicBezTo>
                <a:cubicBezTo>
                  <a:pt x="10" y="39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64" name="Freeform 1122"/>
          <p:cNvSpPr>
            <a:spLocks/>
          </p:cNvSpPr>
          <p:nvPr/>
        </p:nvSpPr>
        <p:spPr bwMode="auto">
          <a:xfrm>
            <a:off x="1035820" y="-22225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65" name="Freeform 1123"/>
          <p:cNvSpPr>
            <a:spLocks noEditPoints="1"/>
          </p:cNvSpPr>
          <p:nvPr/>
        </p:nvSpPr>
        <p:spPr bwMode="auto">
          <a:xfrm>
            <a:off x="1019945" y="-38100"/>
            <a:ext cx="169863" cy="174625"/>
          </a:xfrm>
          <a:custGeom>
            <a:avLst/>
            <a:gdLst>
              <a:gd name="T0" fmla="*/ 20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0 w 41"/>
              <a:gd name="T27" fmla="*/ 0 h 42"/>
              <a:gd name="T28" fmla="*/ 20 w 41"/>
              <a:gd name="T29" fmla="*/ 0 h 42"/>
              <a:gd name="T30" fmla="*/ 6 w 41"/>
              <a:gd name="T31" fmla="*/ 6 h 42"/>
              <a:gd name="T32" fmla="*/ 0 w 41"/>
              <a:gd name="T33" fmla="*/ 21 h 42"/>
              <a:gd name="T34" fmla="*/ 6 w 41"/>
              <a:gd name="T35" fmla="*/ 36 h 42"/>
              <a:gd name="T36" fmla="*/ 20 w 41"/>
              <a:gd name="T37" fmla="*/ 42 h 42"/>
              <a:gd name="T38" fmla="*/ 20 w 41"/>
              <a:gd name="T39" fmla="*/ 42 h 42"/>
              <a:gd name="T40" fmla="*/ 35 w 41"/>
              <a:gd name="T41" fmla="*/ 36 h 42"/>
              <a:gd name="T42" fmla="*/ 41 w 41"/>
              <a:gd name="T43" fmla="*/ 21 h 42"/>
              <a:gd name="T44" fmla="*/ 35 w 41"/>
              <a:gd name="T45" fmla="*/ 6 h 42"/>
              <a:gd name="T46" fmla="*/ 35 w 41"/>
              <a:gd name="T47" fmla="*/ 6 h 42"/>
              <a:gd name="T48" fmla="*/ 35 w 41"/>
              <a:gd name="T49" fmla="*/ 6 h 42"/>
              <a:gd name="T50" fmla="*/ 32 w 41"/>
              <a:gd name="T51" fmla="*/ 4 h 42"/>
              <a:gd name="T52" fmla="*/ 20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8"/>
                  <a:pt x="20" y="38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5"/>
                  <a:pt x="33" y="4"/>
                  <a:pt x="32" y="4"/>
                </a:cubicBezTo>
                <a:cubicBezTo>
                  <a:pt x="28" y="1"/>
                  <a:pt x="24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66" name="Freeform 1124"/>
          <p:cNvSpPr>
            <a:spLocks/>
          </p:cNvSpPr>
          <p:nvPr/>
        </p:nvSpPr>
        <p:spPr bwMode="auto">
          <a:xfrm>
            <a:off x="1902595" y="119062"/>
            <a:ext cx="136525" cy="141288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7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7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3"/>
                  <a:pt x="17" y="34"/>
                </a:cubicBezTo>
                <a:cubicBezTo>
                  <a:pt x="21" y="33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67" name="Freeform 1125"/>
          <p:cNvSpPr>
            <a:spLocks noEditPoints="1"/>
          </p:cNvSpPr>
          <p:nvPr/>
        </p:nvSpPr>
        <p:spPr bwMode="auto">
          <a:xfrm>
            <a:off x="1886720" y="103187"/>
            <a:ext cx="169863" cy="173038"/>
          </a:xfrm>
          <a:custGeom>
            <a:avLst/>
            <a:gdLst>
              <a:gd name="T0" fmla="*/ 21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1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2 w 41"/>
              <a:gd name="T15" fmla="*/ 9 h 42"/>
              <a:gd name="T16" fmla="*/ 37 w 41"/>
              <a:gd name="T17" fmla="*/ 21 h 42"/>
              <a:gd name="T18" fmla="*/ 32 w 41"/>
              <a:gd name="T19" fmla="*/ 33 h 42"/>
              <a:gd name="T20" fmla="*/ 21 w 41"/>
              <a:gd name="T21" fmla="*/ 38 h 42"/>
              <a:gd name="T22" fmla="*/ 21 w 41"/>
              <a:gd name="T23" fmla="*/ 0 h 42"/>
              <a:gd name="T24" fmla="*/ 21 w 41"/>
              <a:gd name="T25" fmla="*/ 0 h 42"/>
              <a:gd name="T26" fmla="*/ 19 w 41"/>
              <a:gd name="T27" fmla="*/ 0 h 42"/>
              <a:gd name="T28" fmla="*/ 15 w 41"/>
              <a:gd name="T29" fmla="*/ 1 h 42"/>
              <a:gd name="T30" fmla="*/ 6 w 41"/>
              <a:gd name="T31" fmla="*/ 6 h 42"/>
              <a:gd name="T32" fmla="*/ 0 w 41"/>
              <a:gd name="T33" fmla="*/ 21 h 42"/>
              <a:gd name="T34" fmla="*/ 6 w 41"/>
              <a:gd name="T35" fmla="*/ 35 h 42"/>
              <a:gd name="T36" fmla="*/ 21 w 41"/>
              <a:gd name="T37" fmla="*/ 42 h 42"/>
              <a:gd name="T38" fmla="*/ 21 w 41"/>
              <a:gd name="T39" fmla="*/ 42 h 42"/>
              <a:gd name="T40" fmla="*/ 35 w 41"/>
              <a:gd name="T41" fmla="*/ 35 h 42"/>
              <a:gd name="T42" fmla="*/ 41 w 41"/>
              <a:gd name="T43" fmla="*/ 21 h 42"/>
              <a:gd name="T44" fmla="*/ 35 w 41"/>
              <a:gd name="T45" fmla="*/ 6 h 42"/>
              <a:gd name="T46" fmla="*/ 35 w 41"/>
              <a:gd name="T47" fmla="*/ 6 h 42"/>
              <a:gd name="T48" fmla="*/ 21 w 41"/>
              <a:gd name="T4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2">
                <a:moveTo>
                  <a:pt x="21" y="38"/>
                </a:moveTo>
                <a:cubicBezTo>
                  <a:pt x="16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7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8" y="0"/>
                  <a:pt x="17" y="1"/>
                  <a:pt x="15" y="1"/>
                </a:cubicBezTo>
                <a:cubicBezTo>
                  <a:pt x="12" y="2"/>
                  <a:pt x="9" y="4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68" name="Freeform 1126"/>
          <p:cNvSpPr>
            <a:spLocks/>
          </p:cNvSpPr>
          <p:nvPr/>
        </p:nvSpPr>
        <p:spPr bwMode="auto">
          <a:xfrm>
            <a:off x="2159770" y="-1522413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34 w 34"/>
              <a:gd name="T13" fmla="*/ 17 h 34"/>
              <a:gd name="T14" fmla="*/ 29 w 34"/>
              <a:gd name="T15" fmla="*/ 5 h 34"/>
              <a:gd name="T16" fmla="*/ 30 w 34"/>
              <a:gd name="T17" fmla="*/ 4 h 34"/>
              <a:gd name="T18" fmla="*/ 30 w 34"/>
              <a:gd name="T19" fmla="*/ 4 h 34"/>
              <a:gd name="T20" fmla="*/ 29 w 34"/>
              <a:gd name="T21" fmla="*/ 5 h 34"/>
              <a:gd name="T22" fmla="*/ 17 w 34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69" name="Freeform 1127"/>
          <p:cNvSpPr>
            <a:spLocks noEditPoints="1"/>
          </p:cNvSpPr>
          <p:nvPr/>
        </p:nvSpPr>
        <p:spPr bwMode="auto">
          <a:xfrm>
            <a:off x="2142307" y="-1538288"/>
            <a:ext cx="174625" cy="173038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4 w 42"/>
              <a:gd name="T13" fmla="*/ 8 h 42"/>
              <a:gd name="T14" fmla="*/ 36 w 42"/>
              <a:gd name="T15" fmla="*/ 6 h 42"/>
              <a:gd name="T16" fmla="*/ 34 w 42"/>
              <a:gd name="T17" fmla="*/ 8 h 42"/>
              <a:gd name="T18" fmla="*/ 33 w 42"/>
              <a:gd name="T19" fmla="*/ 9 h 42"/>
              <a:gd name="T20" fmla="*/ 38 w 42"/>
              <a:gd name="T21" fmla="*/ 21 h 42"/>
              <a:gd name="T22" fmla="*/ 33 w 42"/>
              <a:gd name="T23" fmla="*/ 33 h 42"/>
              <a:gd name="T24" fmla="*/ 21 w 42"/>
              <a:gd name="T25" fmla="*/ 38 h 42"/>
              <a:gd name="T26" fmla="*/ 21 w 42"/>
              <a:gd name="T27" fmla="*/ 0 h 42"/>
              <a:gd name="T28" fmla="*/ 21 w 42"/>
              <a:gd name="T29" fmla="*/ 0 h 42"/>
              <a:gd name="T30" fmla="*/ 21 w 42"/>
              <a:gd name="T31" fmla="*/ 0 h 42"/>
              <a:gd name="T32" fmla="*/ 17 w 42"/>
              <a:gd name="T33" fmla="*/ 1 h 42"/>
              <a:gd name="T34" fmla="*/ 6 w 42"/>
              <a:gd name="T35" fmla="*/ 6 h 42"/>
              <a:gd name="T36" fmla="*/ 0 w 42"/>
              <a:gd name="T37" fmla="*/ 21 h 42"/>
              <a:gd name="T38" fmla="*/ 6 w 42"/>
              <a:gd name="T39" fmla="*/ 35 h 42"/>
              <a:gd name="T40" fmla="*/ 21 w 42"/>
              <a:gd name="T41" fmla="*/ 42 h 42"/>
              <a:gd name="T42" fmla="*/ 21 w 42"/>
              <a:gd name="T43" fmla="*/ 42 h 42"/>
              <a:gd name="T44" fmla="*/ 36 w 42"/>
              <a:gd name="T45" fmla="*/ 35 h 42"/>
              <a:gd name="T46" fmla="*/ 42 w 42"/>
              <a:gd name="T47" fmla="*/ 21 h 42"/>
              <a:gd name="T48" fmla="*/ 36 w 42"/>
              <a:gd name="T49" fmla="*/ 6 h 42"/>
              <a:gd name="T50" fmla="*/ 36 w 42"/>
              <a:gd name="T51" fmla="*/ 6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9" y="0"/>
                  <a:pt x="18" y="0"/>
                  <a:pt x="17" y="1"/>
                </a:cubicBezTo>
                <a:cubicBezTo>
                  <a:pt x="13" y="1"/>
                  <a:pt x="9" y="3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70" name="Freeform 1128"/>
          <p:cNvSpPr>
            <a:spLocks/>
          </p:cNvSpPr>
          <p:nvPr/>
        </p:nvSpPr>
        <p:spPr bwMode="auto">
          <a:xfrm>
            <a:off x="1939107" y="-2513013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6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6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9" y="1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9" y="31"/>
                  <a:pt x="13" y="33"/>
                  <a:pt x="17" y="33"/>
                </a:cubicBezTo>
                <a:cubicBezTo>
                  <a:pt x="21" y="33"/>
                  <a:pt x="26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71" name="Freeform 1129"/>
          <p:cNvSpPr>
            <a:spLocks noEditPoints="1"/>
          </p:cNvSpPr>
          <p:nvPr/>
        </p:nvSpPr>
        <p:spPr bwMode="auto">
          <a:xfrm>
            <a:off x="1923232" y="-2530475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0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6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0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8 w 42"/>
              <a:gd name="T31" fmla="*/ 4 h 41"/>
              <a:gd name="T32" fmla="*/ 6 w 42"/>
              <a:gd name="T33" fmla="*/ 6 h 41"/>
              <a:gd name="T34" fmla="*/ 6 w 42"/>
              <a:gd name="T35" fmla="*/ 7 h 41"/>
              <a:gd name="T36" fmla="*/ 0 w 42"/>
              <a:gd name="T37" fmla="*/ 20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6 h 41"/>
              <a:gd name="T46" fmla="*/ 36 w 42"/>
              <a:gd name="T47" fmla="*/ 35 h 41"/>
              <a:gd name="T48" fmla="*/ 37 w 42"/>
              <a:gd name="T49" fmla="*/ 33 h 41"/>
              <a:gd name="T50" fmla="*/ 42 w 42"/>
              <a:gd name="T51" fmla="*/ 20 h 41"/>
              <a:gd name="T52" fmla="*/ 36 w 42"/>
              <a:gd name="T53" fmla="*/ 6 h 41"/>
              <a:gd name="T54" fmla="*/ 36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3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13" y="5"/>
                  <a:pt x="17" y="4"/>
                  <a:pt x="21" y="4"/>
                </a:cubicBezTo>
                <a:cubicBezTo>
                  <a:pt x="25" y="4"/>
                  <a:pt x="30" y="5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30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2" y="1"/>
                  <a:pt x="8" y="4"/>
                </a:cubicBezTo>
                <a:cubicBezTo>
                  <a:pt x="8" y="5"/>
                  <a:pt x="7" y="5"/>
                  <a:pt x="6" y="6"/>
                </a:cubicBezTo>
                <a:cubicBezTo>
                  <a:pt x="6" y="6"/>
                  <a:pt x="6" y="6"/>
                  <a:pt x="6" y="7"/>
                </a:cubicBezTo>
                <a:cubicBezTo>
                  <a:pt x="2" y="11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6"/>
                </a:cubicBezTo>
                <a:cubicBezTo>
                  <a:pt x="35" y="36"/>
                  <a:pt x="35" y="35"/>
                  <a:pt x="36" y="35"/>
                </a:cubicBezTo>
                <a:cubicBezTo>
                  <a:pt x="36" y="34"/>
                  <a:pt x="37" y="34"/>
                  <a:pt x="37" y="33"/>
                </a:cubicBezTo>
                <a:cubicBezTo>
                  <a:pt x="40" y="29"/>
                  <a:pt x="42" y="25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72" name="Freeform 1130"/>
          <p:cNvSpPr>
            <a:spLocks/>
          </p:cNvSpPr>
          <p:nvPr/>
        </p:nvSpPr>
        <p:spPr bwMode="auto">
          <a:xfrm>
            <a:off x="3075757" y="-984250"/>
            <a:ext cx="136525" cy="141288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7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7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73" name="Freeform 1131"/>
          <p:cNvSpPr>
            <a:spLocks noEditPoints="1"/>
          </p:cNvSpPr>
          <p:nvPr/>
        </p:nvSpPr>
        <p:spPr bwMode="auto">
          <a:xfrm>
            <a:off x="3058295" y="-1000125"/>
            <a:ext cx="171450" cy="174625"/>
          </a:xfrm>
          <a:custGeom>
            <a:avLst/>
            <a:gdLst>
              <a:gd name="T0" fmla="*/ 21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1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1 w 41"/>
              <a:gd name="T25" fmla="*/ 38 h 42"/>
              <a:gd name="T26" fmla="*/ 21 w 41"/>
              <a:gd name="T27" fmla="*/ 0 h 42"/>
              <a:gd name="T28" fmla="*/ 21 w 41"/>
              <a:gd name="T29" fmla="*/ 0 h 42"/>
              <a:gd name="T30" fmla="*/ 18 w 41"/>
              <a:gd name="T31" fmla="*/ 1 h 42"/>
              <a:gd name="T32" fmla="*/ 6 w 41"/>
              <a:gd name="T33" fmla="*/ 6 h 42"/>
              <a:gd name="T34" fmla="*/ 0 w 41"/>
              <a:gd name="T35" fmla="*/ 21 h 42"/>
              <a:gd name="T36" fmla="*/ 6 w 41"/>
              <a:gd name="T37" fmla="*/ 36 h 42"/>
              <a:gd name="T38" fmla="*/ 17 w 41"/>
              <a:gd name="T39" fmla="*/ 41 h 42"/>
              <a:gd name="T40" fmla="*/ 21 w 41"/>
              <a:gd name="T41" fmla="*/ 42 h 42"/>
              <a:gd name="T42" fmla="*/ 21 w 41"/>
              <a:gd name="T43" fmla="*/ 42 h 42"/>
              <a:gd name="T44" fmla="*/ 21 w 41"/>
              <a:gd name="T45" fmla="*/ 42 h 42"/>
              <a:gd name="T46" fmla="*/ 35 w 41"/>
              <a:gd name="T47" fmla="*/ 36 h 42"/>
              <a:gd name="T48" fmla="*/ 41 w 41"/>
              <a:gd name="T49" fmla="*/ 21 h 42"/>
              <a:gd name="T50" fmla="*/ 35 w 41"/>
              <a:gd name="T51" fmla="*/ 6 h 42"/>
              <a:gd name="T52" fmla="*/ 35 w 41"/>
              <a:gd name="T53" fmla="*/ 6 h 42"/>
              <a:gd name="T54" fmla="*/ 22 w 41"/>
              <a:gd name="T55" fmla="*/ 0 h 42"/>
              <a:gd name="T56" fmla="*/ 21 w 41"/>
              <a:gd name="T5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2">
                <a:moveTo>
                  <a:pt x="21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0"/>
                  <a:pt x="18" y="1"/>
                </a:cubicBezTo>
                <a:cubicBezTo>
                  <a:pt x="13" y="1"/>
                  <a:pt x="9" y="3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9" y="39"/>
                  <a:pt x="13" y="41"/>
                  <a:pt x="17" y="41"/>
                </a:cubicBezTo>
                <a:cubicBezTo>
                  <a:pt x="18" y="42"/>
                  <a:pt x="19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1"/>
                  <a:pt x="31" y="39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3"/>
                  <a:pt x="26" y="1"/>
                  <a:pt x="22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74" name="Freeform 1132"/>
          <p:cNvSpPr>
            <a:spLocks/>
          </p:cNvSpPr>
          <p:nvPr/>
        </p:nvSpPr>
        <p:spPr bwMode="auto">
          <a:xfrm>
            <a:off x="-3034531" y="-3155950"/>
            <a:ext cx="2305050" cy="2001838"/>
          </a:xfrm>
          <a:custGeom>
            <a:avLst/>
            <a:gdLst>
              <a:gd name="T0" fmla="*/ 2 w 556"/>
              <a:gd name="T1" fmla="*/ 0 h 483"/>
              <a:gd name="T2" fmla="*/ 0 w 556"/>
              <a:gd name="T3" fmla="*/ 2 h 483"/>
              <a:gd name="T4" fmla="*/ 480 w 556"/>
              <a:gd name="T5" fmla="*/ 483 h 483"/>
              <a:gd name="T6" fmla="*/ 531 w 556"/>
              <a:gd name="T7" fmla="*/ 482 h 483"/>
              <a:gd name="T8" fmla="*/ 556 w 556"/>
              <a:gd name="T9" fmla="*/ 458 h 483"/>
              <a:gd name="T10" fmla="*/ 552 w 556"/>
              <a:gd name="T11" fmla="*/ 455 h 483"/>
              <a:gd name="T12" fmla="*/ 529 w 556"/>
              <a:gd name="T13" fmla="*/ 478 h 483"/>
              <a:gd name="T14" fmla="*/ 482 w 556"/>
              <a:gd name="T15" fmla="*/ 479 h 483"/>
              <a:gd name="T16" fmla="*/ 2 w 556"/>
              <a:gd name="T17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6" h="483"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480" y="483"/>
                  <a:pt x="480" y="483"/>
                  <a:pt x="480" y="483"/>
                </a:cubicBezTo>
                <a:cubicBezTo>
                  <a:pt x="531" y="482"/>
                  <a:pt x="531" y="482"/>
                  <a:pt x="531" y="482"/>
                </a:cubicBezTo>
                <a:cubicBezTo>
                  <a:pt x="556" y="458"/>
                  <a:pt x="556" y="458"/>
                  <a:pt x="556" y="458"/>
                </a:cubicBezTo>
                <a:cubicBezTo>
                  <a:pt x="554" y="457"/>
                  <a:pt x="553" y="456"/>
                  <a:pt x="552" y="455"/>
                </a:cubicBezTo>
                <a:cubicBezTo>
                  <a:pt x="529" y="478"/>
                  <a:pt x="529" y="478"/>
                  <a:pt x="529" y="478"/>
                </a:cubicBezTo>
                <a:cubicBezTo>
                  <a:pt x="482" y="479"/>
                  <a:pt x="482" y="479"/>
                  <a:pt x="482" y="479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75" name="Freeform 1133"/>
          <p:cNvSpPr>
            <a:spLocks noEditPoints="1"/>
          </p:cNvSpPr>
          <p:nvPr/>
        </p:nvSpPr>
        <p:spPr bwMode="auto">
          <a:xfrm>
            <a:off x="-1342255" y="-3387725"/>
            <a:ext cx="1189038" cy="1425575"/>
          </a:xfrm>
          <a:custGeom>
            <a:avLst/>
            <a:gdLst>
              <a:gd name="T0" fmla="*/ 256 w 287"/>
              <a:gd name="T1" fmla="*/ 253 h 344"/>
              <a:gd name="T2" fmla="*/ 254 w 287"/>
              <a:gd name="T3" fmla="*/ 255 h 344"/>
              <a:gd name="T4" fmla="*/ 253 w 287"/>
              <a:gd name="T5" fmla="*/ 256 h 344"/>
              <a:gd name="T6" fmla="*/ 283 w 287"/>
              <a:gd name="T7" fmla="*/ 286 h 344"/>
              <a:gd name="T8" fmla="*/ 283 w 287"/>
              <a:gd name="T9" fmla="*/ 344 h 344"/>
              <a:gd name="T10" fmla="*/ 285 w 287"/>
              <a:gd name="T11" fmla="*/ 344 h 344"/>
              <a:gd name="T12" fmla="*/ 285 w 287"/>
              <a:gd name="T13" fmla="*/ 344 h 344"/>
              <a:gd name="T14" fmla="*/ 287 w 287"/>
              <a:gd name="T15" fmla="*/ 344 h 344"/>
              <a:gd name="T16" fmla="*/ 287 w 287"/>
              <a:gd name="T17" fmla="*/ 285 h 344"/>
              <a:gd name="T18" fmla="*/ 256 w 287"/>
              <a:gd name="T19" fmla="*/ 253 h 344"/>
              <a:gd name="T20" fmla="*/ 2 w 287"/>
              <a:gd name="T21" fmla="*/ 0 h 344"/>
              <a:gd name="T22" fmla="*/ 0 w 287"/>
              <a:gd name="T23" fmla="*/ 2 h 344"/>
              <a:gd name="T24" fmla="*/ 0 w 287"/>
              <a:gd name="T25" fmla="*/ 2 h 344"/>
              <a:gd name="T26" fmla="*/ 207 w 287"/>
              <a:gd name="T27" fmla="*/ 210 h 344"/>
              <a:gd name="T28" fmla="*/ 208 w 287"/>
              <a:gd name="T29" fmla="*/ 209 h 344"/>
              <a:gd name="T30" fmla="*/ 210 w 287"/>
              <a:gd name="T31" fmla="*/ 207 h 344"/>
              <a:gd name="T32" fmla="*/ 2 w 287"/>
              <a:gd name="T33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87" h="344">
                <a:moveTo>
                  <a:pt x="256" y="253"/>
                </a:moveTo>
                <a:cubicBezTo>
                  <a:pt x="255" y="254"/>
                  <a:pt x="255" y="254"/>
                  <a:pt x="254" y="255"/>
                </a:cubicBezTo>
                <a:cubicBezTo>
                  <a:pt x="254" y="255"/>
                  <a:pt x="253" y="256"/>
                  <a:pt x="253" y="256"/>
                </a:cubicBezTo>
                <a:cubicBezTo>
                  <a:pt x="283" y="286"/>
                  <a:pt x="283" y="286"/>
                  <a:pt x="283" y="286"/>
                </a:cubicBezTo>
                <a:cubicBezTo>
                  <a:pt x="283" y="344"/>
                  <a:pt x="283" y="344"/>
                  <a:pt x="283" y="344"/>
                </a:cubicBezTo>
                <a:cubicBezTo>
                  <a:pt x="284" y="344"/>
                  <a:pt x="284" y="344"/>
                  <a:pt x="285" y="344"/>
                </a:cubicBezTo>
                <a:cubicBezTo>
                  <a:pt x="285" y="344"/>
                  <a:pt x="285" y="344"/>
                  <a:pt x="285" y="344"/>
                </a:cubicBezTo>
                <a:cubicBezTo>
                  <a:pt x="286" y="344"/>
                  <a:pt x="286" y="344"/>
                  <a:pt x="287" y="344"/>
                </a:cubicBezTo>
                <a:cubicBezTo>
                  <a:pt x="287" y="285"/>
                  <a:pt x="287" y="285"/>
                  <a:pt x="287" y="285"/>
                </a:cubicBezTo>
                <a:cubicBezTo>
                  <a:pt x="256" y="253"/>
                  <a:pt x="256" y="253"/>
                  <a:pt x="256" y="253"/>
                </a:cubicBezTo>
                <a:moveTo>
                  <a:pt x="2" y="0"/>
                </a:moveTo>
                <a:cubicBezTo>
                  <a:pt x="0" y="2"/>
                  <a:pt x="0" y="2"/>
                  <a:pt x="0" y="2"/>
                </a:cubicBezTo>
                <a:cubicBezTo>
                  <a:pt x="0" y="2"/>
                  <a:pt x="0" y="2"/>
                  <a:pt x="0" y="2"/>
                </a:cubicBezTo>
                <a:cubicBezTo>
                  <a:pt x="207" y="210"/>
                  <a:pt x="207" y="210"/>
                  <a:pt x="207" y="210"/>
                </a:cubicBezTo>
                <a:cubicBezTo>
                  <a:pt x="208" y="210"/>
                  <a:pt x="208" y="210"/>
                  <a:pt x="208" y="209"/>
                </a:cubicBezTo>
                <a:cubicBezTo>
                  <a:pt x="209" y="209"/>
                  <a:pt x="210" y="208"/>
                  <a:pt x="210" y="207"/>
                </a:cubicBezTo>
                <a:cubicBezTo>
                  <a:pt x="2" y="0"/>
                  <a:pt x="2" y="0"/>
                  <a:pt x="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76" name="Freeform 1134"/>
          <p:cNvSpPr>
            <a:spLocks/>
          </p:cNvSpPr>
          <p:nvPr/>
        </p:nvSpPr>
        <p:spPr bwMode="auto">
          <a:xfrm>
            <a:off x="-3559993" y="-3832225"/>
            <a:ext cx="2568575" cy="2500313"/>
          </a:xfrm>
          <a:custGeom>
            <a:avLst/>
            <a:gdLst>
              <a:gd name="T0" fmla="*/ 3 w 620"/>
              <a:gd name="T1" fmla="*/ 0 h 603"/>
              <a:gd name="T2" fmla="*/ 0 w 620"/>
              <a:gd name="T3" fmla="*/ 3 h 603"/>
              <a:gd name="T4" fmla="*/ 0 w 620"/>
              <a:gd name="T5" fmla="*/ 3 h 603"/>
              <a:gd name="T6" fmla="*/ 602 w 620"/>
              <a:gd name="T7" fmla="*/ 603 h 603"/>
              <a:gd name="T8" fmla="*/ 619 w 620"/>
              <a:gd name="T9" fmla="*/ 603 h 603"/>
              <a:gd name="T10" fmla="*/ 620 w 620"/>
              <a:gd name="T11" fmla="*/ 599 h 603"/>
              <a:gd name="T12" fmla="*/ 603 w 620"/>
              <a:gd name="T13" fmla="*/ 599 h 603"/>
              <a:gd name="T14" fmla="*/ 3 w 620"/>
              <a:gd name="T15" fmla="*/ 0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20" h="603">
                <a:moveTo>
                  <a:pt x="3" y="0"/>
                </a:moveTo>
                <a:cubicBezTo>
                  <a:pt x="0" y="3"/>
                  <a:pt x="0" y="3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602" y="603"/>
                  <a:pt x="602" y="603"/>
                  <a:pt x="602" y="603"/>
                </a:cubicBezTo>
                <a:cubicBezTo>
                  <a:pt x="619" y="603"/>
                  <a:pt x="619" y="603"/>
                  <a:pt x="619" y="603"/>
                </a:cubicBezTo>
                <a:cubicBezTo>
                  <a:pt x="619" y="602"/>
                  <a:pt x="620" y="600"/>
                  <a:pt x="620" y="599"/>
                </a:cubicBezTo>
                <a:cubicBezTo>
                  <a:pt x="603" y="599"/>
                  <a:pt x="603" y="599"/>
                  <a:pt x="603" y="599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77" name="Freeform 1135"/>
          <p:cNvSpPr>
            <a:spLocks/>
          </p:cNvSpPr>
          <p:nvPr/>
        </p:nvSpPr>
        <p:spPr bwMode="auto">
          <a:xfrm>
            <a:off x="-232593" y="-1944688"/>
            <a:ext cx="141288" cy="139700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34 w 34"/>
              <a:gd name="T13" fmla="*/ 17 h 34"/>
              <a:gd name="T14" fmla="*/ 29 w 34"/>
              <a:gd name="T15" fmla="*/ 5 h 34"/>
              <a:gd name="T16" fmla="*/ 30 w 34"/>
              <a:gd name="T17" fmla="*/ 4 h 34"/>
              <a:gd name="T18" fmla="*/ 30 w 34"/>
              <a:gd name="T19" fmla="*/ 4 h 34"/>
              <a:gd name="T20" fmla="*/ 29 w 34"/>
              <a:gd name="T21" fmla="*/ 5 h 34"/>
              <a:gd name="T22" fmla="*/ 17 w 34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5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78" name="Freeform 1136"/>
          <p:cNvSpPr>
            <a:spLocks noEditPoints="1"/>
          </p:cNvSpPr>
          <p:nvPr/>
        </p:nvSpPr>
        <p:spPr bwMode="auto">
          <a:xfrm>
            <a:off x="-248468" y="-1962150"/>
            <a:ext cx="174625" cy="174625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4 w 42"/>
              <a:gd name="T13" fmla="*/ 8 h 42"/>
              <a:gd name="T14" fmla="*/ 36 w 42"/>
              <a:gd name="T15" fmla="*/ 6 h 42"/>
              <a:gd name="T16" fmla="*/ 34 w 42"/>
              <a:gd name="T17" fmla="*/ 8 h 42"/>
              <a:gd name="T18" fmla="*/ 33 w 42"/>
              <a:gd name="T19" fmla="*/ 9 h 42"/>
              <a:gd name="T20" fmla="*/ 38 w 42"/>
              <a:gd name="T21" fmla="*/ 21 h 42"/>
              <a:gd name="T22" fmla="*/ 33 w 42"/>
              <a:gd name="T23" fmla="*/ 33 h 42"/>
              <a:gd name="T24" fmla="*/ 21 w 42"/>
              <a:gd name="T25" fmla="*/ 38 h 42"/>
              <a:gd name="T26" fmla="*/ 21 w 42"/>
              <a:gd name="T27" fmla="*/ 0 h 42"/>
              <a:gd name="T28" fmla="*/ 21 w 42"/>
              <a:gd name="T29" fmla="*/ 0 h 42"/>
              <a:gd name="T30" fmla="*/ 19 w 42"/>
              <a:gd name="T31" fmla="*/ 0 h 42"/>
              <a:gd name="T32" fmla="*/ 6 w 42"/>
              <a:gd name="T33" fmla="*/ 6 h 42"/>
              <a:gd name="T34" fmla="*/ 0 w 42"/>
              <a:gd name="T35" fmla="*/ 21 h 42"/>
              <a:gd name="T36" fmla="*/ 6 w 42"/>
              <a:gd name="T37" fmla="*/ 36 h 42"/>
              <a:gd name="T38" fmla="*/ 21 w 42"/>
              <a:gd name="T39" fmla="*/ 42 h 42"/>
              <a:gd name="T40" fmla="*/ 21 w 42"/>
              <a:gd name="T41" fmla="*/ 42 h 42"/>
              <a:gd name="T42" fmla="*/ 36 w 42"/>
              <a:gd name="T43" fmla="*/ 36 h 42"/>
              <a:gd name="T44" fmla="*/ 42 w 42"/>
              <a:gd name="T45" fmla="*/ 21 h 42"/>
              <a:gd name="T46" fmla="*/ 36 w 42"/>
              <a:gd name="T47" fmla="*/ 6 h 42"/>
              <a:gd name="T48" fmla="*/ 36 w 42"/>
              <a:gd name="T49" fmla="*/ 6 h 42"/>
              <a:gd name="T50" fmla="*/ 23 w 42"/>
              <a:gd name="T51" fmla="*/ 0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3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3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29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5" y="1"/>
                  <a:pt x="10" y="3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3"/>
                  <a:pt x="28" y="1"/>
                  <a:pt x="23" y="0"/>
                </a:cubicBezTo>
                <a:cubicBezTo>
                  <a:pt x="22" y="0"/>
                  <a:pt x="22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79" name="Freeform 1137"/>
          <p:cNvSpPr>
            <a:spLocks/>
          </p:cNvSpPr>
          <p:nvPr/>
        </p:nvSpPr>
        <p:spPr bwMode="auto">
          <a:xfrm>
            <a:off x="716732" y="-995363"/>
            <a:ext cx="141288" cy="139700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34 w 34"/>
              <a:gd name="T13" fmla="*/ 17 h 34"/>
              <a:gd name="T14" fmla="*/ 29 w 34"/>
              <a:gd name="T15" fmla="*/ 5 h 34"/>
              <a:gd name="T16" fmla="*/ 30 w 34"/>
              <a:gd name="T17" fmla="*/ 4 h 34"/>
              <a:gd name="T18" fmla="*/ 30 w 34"/>
              <a:gd name="T19" fmla="*/ 4 h 34"/>
              <a:gd name="T20" fmla="*/ 29 w 34"/>
              <a:gd name="T21" fmla="*/ 5 h 34"/>
              <a:gd name="T22" fmla="*/ 17 w 34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9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80" name="Freeform 1138"/>
          <p:cNvSpPr>
            <a:spLocks noEditPoints="1"/>
          </p:cNvSpPr>
          <p:nvPr/>
        </p:nvSpPr>
        <p:spPr bwMode="auto">
          <a:xfrm>
            <a:off x="700857" y="-1012825"/>
            <a:ext cx="173038" cy="174625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4 w 42"/>
              <a:gd name="T13" fmla="*/ 8 h 42"/>
              <a:gd name="T14" fmla="*/ 36 w 42"/>
              <a:gd name="T15" fmla="*/ 7 h 42"/>
              <a:gd name="T16" fmla="*/ 34 w 42"/>
              <a:gd name="T17" fmla="*/ 8 h 42"/>
              <a:gd name="T18" fmla="*/ 33 w 42"/>
              <a:gd name="T19" fmla="*/ 9 h 42"/>
              <a:gd name="T20" fmla="*/ 38 w 42"/>
              <a:gd name="T21" fmla="*/ 21 h 42"/>
              <a:gd name="T22" fmla="*/ 33 w 42"/>
              <a:gd name="T23" fmla="*/ 33 h 42"/>
              <a:gd name="T24" fmla="*/ 21 w 42"/>
              <a:gd name="T25" fmla="*/ 38 h 42"/>
              <a:gd name="T26" fmla="*/ 21 w 42"/>
              <a:gd name="T27" fmla="*/ 0 h 42"/>
              <a:gd name="T28" fmla="*/ 21 w 42"/>
              <a:gd name="T29" fmla="*/ 0 h 42"/>
              <a:gd name="T30" fmla="*/ 21 w 42"/>
              <a:gd name="T31" fmla="*/ 0 h 42"/>
              <a:gd name="T32" fmla="*/ 6 w 42"/>
              <a:gd name="T33" fmla="*/ 7 h 42"/>
              <a:gd name="T34" fmla="*/ 0 w 42"/>
              <a:gd name="T35" fmla="*/ 21 h 42"/>
              <a:gd name="T36" fmla="*/ 6 w 42"/>
              <a:gd name="T37" fmla="*/ 36 h 42"/>
              <a:gd name="T38" fmla="*/ 21 w 42"/>
              <a:gd name="T39" fmla="*/ 42 h 42"/>
              <a:gd name="T40" fmla="*/ 21 w 42"/>
              <a:gd name="T41" fmla="*/ 42 h 42"/>
              <a:gd name="T42" fmla="*/ 36 w 42"/>
              <a:gd name="T43" fmla="*/ 36 h 42"/>
              <a:gd name="T44" fmla="*/ 42 w 42"/>
              <a:gd name="T45" fmla="*/ 21 h 42"/>
              <a:gd name="T46" fmla="*/ 36 w 42"/>
              <a:gd name="T47" fmla="*/ 7 h 42"/>
              <a:gd name="T48" fmla="*/ 36 w 42"/>
              <a:gd name="T49" fmla="*/ 7 h 42"/>
              <a:gd name="T50" fmla="*/ 25 w 42"/>
              <a:gd name="T51" fmla="*/ 1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3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7"/>
                  <a:pt x="36" y="7"/>
                  <a:pt x="36" y="7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3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30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16"/>
                  <a:pt x="40" y="11"/>
                  <a:pt x="36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33" y="4"/>
                  <a:pt x="29" y="2"/>
                  <a:pt x="25" y="1"/>
                </a:cubicBezTo>
                <a:cubicBezTo>
                  <a:pt x="24" y="1"/>
                  <a:pt x="22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81" name="Freeform 1139"/>
          <p:cNvSpPr>
            <a:spLocks/>
          </p:cNvSpPr>
          <p:nvPr/>
        </p:nvSpPr>
        <p:spPr bwMode="auto">
          <a:xfrm>
            <a:off x="37282" y="-663575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6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6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1"/>
                  <a:pt x="13" y="33"/>
                  <a:pt x="17" y="33"/>
                </a:cubicBezTo>
                <a:cubicBezTo>
                  <a:pt x="21" y="33"/>
                  <a:pt x="25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82" name="Freeform 1140"/>
          <p:cNvSpPr>
            <a:spLocks noEditPoints="1"/>
          </p:cNvSpPr>
          <p:nvPr/>
        </p:nvSpPr>
        <p:spPr bwMode="auto">
          <a:xfrm>
            <a:off x="21407" y="-681038"/>
            <a:ext cx="173038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0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6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0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6 w 42"/>
              <a:gd name="T31" fmla="*/ 6 h 41"/>
              <a:gd name="T32" fmla="*/ 0 w 42"/>
              <a:gd name="T33" fmla="*/ 20 h 41"/>
              <a:gd name="T34" fmla="*/ 6 w 42"/>
              <a:gd name="T35" fmla="*/ 35 h 41"/>
              <a:gd name="T36" fmla="*/ 21 w 42"/>
              <a:gd name="T37" fmla="*/ 41 h 41"/>
              <a:gd name="T38" fmla="*/ 21 w 42"/>
              <a:gd name="T39" fmla="*/ 41 h 41"/>
              <a:gd name="T40" fmla="*/ 22 w 42"/>
              <a:gd name="T41" fmla="*/ 41 h 41"/>
              <a:gd name="T42" fmla="*/ 26 w 42"/>
              <a:gd name="T43" fmla="*/ 40 h 41"/>
              <a:gd name="T44" fmla="*/ 36 w 42"/>
              <a:gd name="T45" fmla="*/ 35 h 41"/>
              <a:gd name="T46" fmla="*/ 42 w 42"/>
              <a:gd name="T47" fmla="*/ 20 h 41"/>
              <a:gd name="T48" fmla="*/ 36 w 42"/>
              <a:gd name="T49" fmla="*/ 6 h 41"/>
              <a:gd name="T50" fmla="*/ 36 w 42"/>
              <a:gd name="T51" fmla="*/ 6 h 41"/>
              <a:gd name="T52" fmla="*/ 25 w 42"/>
              <a:gd name="T53" fmla="*/ 0 h 41"/>
              <a:gd name="T54" fmla="*/ 21 w 42"/>
              <a:gd name="T55" fmla="*/ 0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41"/>
                  <a:pt x="21" y="41"/>
                  <a:pt x="22" y="41"/>
                </a:cubicBezTo>
                <a:cubicBezTo>
                  <a:pt x="23" y="41"/>
                  <a:pt x="24" y="41"/>
                  <a:pt x="26" y="40"/>
                </a:cubicBezTo>
                <a:cubicBezTo>
                  <a:pt x="29" y="40"/>
                  <a:pt x="33" y="38"/>
                  <a:pt x="36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3" y="3"/>
                  <a:pt x="29" y="1"/>
                  <a:pt x="25" y="0"/>
                </a:cubicBezTo>
                <a:cubicBezTo>
                  <a:pt x="24" y="0"/>
                  <a:pt x="23" y="0"/>
                  <a:pt x="21" y="0"/>
                </a:cubicBezTo>
                <a:cubicBezTo>
                  <a:pt x="21" y="0"/>
                  <a:pt x="21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83" name="Freeform 1141"/>
          <p:cNvSpPr>
            <a:spLocks/>
          </p:cNvSpPr>
          <p:nvPr/>
        </p:nvSpPr>
        <p:spPr bwMode="auto">
          <a:xfrm>
            <a:off x="286520" y="214312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6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6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84" name="Freeform 1142"/>
          <p:cNvSpPr>
            <a:spLocks noEditPoints="1"/>
          </p:cNvSpPr>
          <p:nvPr/>
        </p:nvSpPr>
        <p:spPr bwMode="auto">
          <a:xfrm>
            <a:off x="269057" y="198437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0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0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19 w 41"/>
              <a:gd name="T31" fmla="*/ 0 h 41"/>
              <a:gd name="T32" fmla="*/ 6 w 41"/>
              <a:gd name="T33" fmla="*/ 6 h 41"/>
              <a:gd name="T34" fmla="*/ 0 w 41"/>
              <a:gd name="T35" fmla="*/ 20 h 41"/>
              <a:gd name="T36" fmla="*/ 6 w 41"/>
              <a:gd name="T37" fmla="*/ 35 h 41"/>
              <a:gd name="T38" fmla="*/ 19 w 41"/>
              <a:gd name="T39" fmla="*/ 41 h 41"/>
              <a:gd name="T40" fmla="*/ 20 w 41"/>
              <a:gd name="T41" fmla="*/ 41 h 41"/>
              <a:gd name="T42" fmla="*/ 20 w 41"/>
              <a:gd name="T43" fmla="*/ 41 h 41"/>
              <a:gd name="T44" fmla="*/ 23 w 41"/>
              <a:gd name="T45" fmla="*/ 41 h 41"/>
              <a:gd name="T46" fmla="*/ 35 w 41"/>
              <a:gd name="T47" fmla="*/ 35 h 41"/>
              <a:gd name="T48" fmla="*/ 41 w 41"/>
              <a:gd name="T49" fmla="*/ 20 h 41"/>
              <a:gd name="T50" fmla="*/ 35 w 41"/>
              <a:gd name="T51" fmla="*/ 6 h 41"/>
              <a:gd name="T52" fmla="*/ 35 w 41"/>
              <a:gd name="T53" fmla="*/ 6 h 41"/>
              <a:gd name="T54" fmla="*/ 23 w 41"/>
              <a:gd name="T55" fmla="*/ 0 h 41"/>
              <a:gd name="T56" fmla="*/ 20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19" y="0"/>
                  <a:pt x="19" y="0"/>
                </a:cubicBezTo>
                <a:cubicBezTo>
                  <a:pt x="14" y="0"/>
                  <a:pt x="9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9" y="39"/>
                  <a:pt x="14" y="41"/>
                  <a:pt x="19" y="41"/>
                </a:cubicBezTo>
                <a:cubicBezTo>
                  <a:pt x="19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2" y="41"/>
                  <a:pt x="23" y="41"/>
                </a:cubicBezTo>
                <a:cubicBezTo>
                  <a:pt x="27" y="40"/>
                  <a:pt x="32" y="38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2" y="2"/>
                  <a:pt x="27" y="0"/>
                  <a:pt x="23" y="0"/>
                </a:cubicBezTo>
                <a:cubicBezTo>
                  <a:pt x="22" y="0"/>
                  <a:pt x="2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85" name="Freeform 1143"/>
          <p:cNvSpPr>
            <a:spLocks/>
          </p:cNvSpPr>
          <p:nvPr/>
        </p:nvSpPr>
        <p:spPr bwMode="auto">
          <a:xfrm>
            <a:off x="1421582" y="1139825"/>
            <a:ext cx="136525" cy="139700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7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7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86" name="Freeform 1144"/>
          <p:cNvSpPr>
            <a:spLocks noEditPoints="1"/>
          </p:cNvSpPr>
          <p:nvPr/>
        </p:nvSpPr>
        <p:spPr bwMode="auto">
          <a:xfrm>
            <a:off x="1405707" y="1122362"/>
            <a:ext cx="169863" cy="174625"/>
          </a:xfrm>
          <a:custGeom>
            <a:avLst/>
            <a:gdLst>
              <a:gd name="T0" fmla="*/ 21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1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1 w 41"/>
              <a:gd name="T25" fmla="*/ 38 h 42"/>
              <a:gd name="T26" fmla="*/ 21 w 41"/>
              <a:gd name="T27" fmla="*/ 0 h 42"/>
              <a:gd name="T28" fmla="*/ 21 w 41"/>
              <a:gd name="T29" fmla="*/ 0 h 42"/>
              <a:gd name="T30" fmla="*/ 8 w 41"/>
              <a:gd name="T31" fmla="*/ 5 h 42"/>
              <a:gd name="T32" fmla="*/ 6 w 41"/>
              <a:gd name="T33" fmla="*/ 6 h 42"/>
              <a:gd name="T34" fmla="*/ 5 w 41"/>
              <a:gd name="T35" fmla="*/ 7 h 42"/>
              <a:gd name="T36" fmla="*/ 0 w 41"/>
              <a:gd name="T37" fmla="*/ 21 h 42"/>
              <a:gd name="T38" fmla="*/ 6 w 41"/>
              <a:gd name="T39" fmla="*/ 36 h 42"/>
              <a:gd name="T40" fmla="*/ 21 w 41"/>
              <a:gd name="T41" fmla="*/ 42 h 42"/>
              <a:gd name="T42" fmla="*/ 21 w 41"/>
              <a:gd name="T43" fmla="*/ 42 h 42"/>
              <a:gd name="T44" fmla="*/ 35 w 41"/>
              <a:gd name="T45" fmla="*/ 36 h 42"/>
              <a:gd name="T46" fmla="*/ 41 w 41"/>
              <a:gd name="T47" fmla="*/ 21 h 42"/>
              <a:gd name="T48" fmla="*/ 35 w 41"/>
              <a:gd name="T49" fmla="*/ 6 h 42"/>
              <a:gd name="T50" fmla="*/ 35 w 41"/>
              <a:gd name="T51" fmla="*/ 6 h 42"/>
              <a:gd name="T52" fmla="*/ 21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21" y="38"/>
                </a:moveTo>
                <a:cubicBezTo>
                  <a:pt x="16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2" y="33"/>
                </a:cubicBezTo>
                <a:cubicBezTo>
                  <a:pt x="29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2"/>
                  <a:pt x="8" y="5"/>
                </a:cubicBezTo>
                <a:cubicBezTo>
                  <a:pt x="7" y="5"/>
                  <a:pt x="7" y="6"/>
                  <a:pt x="6" y="6"/>
                </a:cubicBezTo>
                <a:cubicBezTo>
                  <a:pt x="6" y="7"/>
                  <a:pt x="5" y="7"/>
                  <a:pt x="5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1"/>
                  <a:pt x="6" y="36"/>
                </a:cubicBezTo>
                <a:cubicBezTo>
                  <a:pt x="10" y="40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87" name="Freeform 1145"/>
          <p:cNvSpPr>
            <a:spLocks/>
          </p:cNvSpPr>
          <p:nvPr/>
        </p:nvSpPr>
        <p:spPr bwMode="auto">
          <a:xfrm>
            <a:off x="-981893" y="-1381125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88" name="Freeform 1146"/>
          <p:cNvSpPr>
            <a:spLocks noEditPoints="1"/>
          </p:cNvSpPr>
          <p:nvPr/>
        </p:nvSpPr>
        <p:spPr bwMode="auto">
          <a:xfrm>
            <a:off x="-999355" y="-1398588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5 w 42"/>
              <a:gd name="T15" fmla="*/ 6 h 41"/>
              <a:gd name="T16" fmla="*/ 34 w 42"/>
              <a:gd name="T17" fmla="*/ 8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3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6 w 42"/>
              <a:gd name="T31" fmla="*/ 6 h 41"/>
              <a:gd name="T32" fmla="*/ 2 w 42"/>
              <a:gd name="T33" fmla="*/ 12 h 41"/>
              <a:gd name="T34" fmla="*/ 1 w 42"/>
              <a:gd name="T35" fmla="*/ 16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5 h 41"/>
              <a:gd name="T46" fmla="*/ 42 w 42"/>
              <a:gd name="T47" fmla="*/ 21 h 41"/>
              <a:gd name="T48" fmla="*/ 35 w 42"/>
              <a:gd name="T49" fmla="*/ 6 h 41"/>
              <a:gd name="T50" fmla="*/ 35 w 42"/>
              <a:gd name="T51" fmla="*/ 6 h 41"/>
              <a:gd name="T52" fmla="*/ 21 w 42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5" y="8"/>
                  <a:pt x="3" y="10"/>
                  <a:pt x="2" y="12"/>
                </a:cubicBezTo>
                <a:cubicBezTo>
                  <a:pt x="2" y="13"/>
                  <a:pt x="1" y="15"/>
                  <a:pt x="1" y="16"/>
                </a:cubicBezTo>
                <a:cubicBezTo>
                  <a:pt x="0" y="18"/>
                  <a:pt x="0" y="19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89" name="Freeform 1147"/>
          <p:cNvSpPr>
            <a:spLocks/>
          </p:cNvSpPr>
          <p:nvPr/>
        </p:nvSpPr>
        <p:spPr bwMode="auto">
          <a:xfrm>
            <a:off x="-2739256" y="-1066800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90" name="Freeform 1148"/>
          <p:cNvSpPr>
            <a:spLocks noEditPoints="1"/>
          </p:cNvSpPr>
          <p:nvPr/>
        </p:nvSpPr>
        <p:spPr bwMode="auto">
          <a:xfrm>
            <a:off x="-2756718" y="-1082675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5 w 42"/>
              <a:gd name="T15" fmla="*/ 6 h 41"/>
              <a:gd name="T16" fmla="*/ 34 w 42"/>
              <a:gd name="T17" fmla="*/ 8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3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10 w 42"/>
              <a:gd name="T31" fmla="*/ 4 h 41"/>
              <a:gd name="T32" fmla="*/ 6 w 42"/>
              <a:gd name="T33" fmla="*/ 6 h 41"/>
              <a:gd name="T34" fmla="*/ 6 w 42"/>
              <a:gd name="T35" fmla="*/ 6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5 h 41"/>
              <a:gd name="T46" fmla="*/ 36 w 42"/>
              <a:gd name="T47" fmla="*/ 35 h 41"/>
              <a:gd name="T48" fmla="*/ 38 w 42"/>
              <a:gd name="T49" fmla="*/ 32 h 41"/>
              <a:gd name="T50" fmla="*/ 42 w 42"/>
              <a:gd name="T51" fmla="*/ 21 h 41"/>
              <a:gd name="T52" fmla="*/ 35 w 42"/>
              <a:gd name="T53" fmla="*/ 6 h 41"/>
              <a:gd name="T54" fmla="*/ 35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3" y="1"/>
                  <a:pt x="10" y="4"/>
                </a:cubicBezTo>
                <a:cubicBezTo>
                  <a:pt x="8" y="4"/>
                  <a:pt x="7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7" y="34"/>
                  <a:pt x="37" y="33"/>
                  <a:pt x="38" y="32"/>
                </a:cubicBezTo>
                <a:cubicBezTo>
                  <a:pt x="40" y="29"/>
                  <a:pt x="42" y="25"/>
                  <a:pt x="42" y="21"/>
                </a:cubicBezTo>
                <a:cubicBezTo>
                  <a:pt x="42" y="16"/>
                  <a:pt x="40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91" name="Freeform 1149"/>
          <p:cNvSpPr>
            <a:spLocks/>
          </p:cNvSpPr>
          <p:nvPr/>
        </p:nvSpPr>
        <p:spPr bwMode="auto">
          <a:xfrm>
            <a:off x="-1578793" y="-1282700"/>
            <a:ext cx="139700" cy="138113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92" name="Freeform 1150"/>
          <p:cNvSpPr>
            <a:spLocks noEditPoints="1"/>
          </p:cNvSpPr>
          <p:nvPr/>
        </p:nvSpPr>
        <p:spPr bwMode="auto">
          <a:xfrm>
            <a:off x="-1596255" y="-1298575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5 w 42"/>
              <a:gd name="T15" fmla="*/ 6 h 41"/>
              <a:gd name="T16" fmla="*/ 34 w 42"/>
              <a:gd name="T17" fmla="*/ 8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3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11 w 42"/>
              <a:gd name="T31" fmla="*/ 3 h 41"/>
              <a:gd name="T32" fmla="*/ 7 w 42"/>
              <a:gd name="T33" fmla="*/ 5 h 41"/>
              <a:gd name="T34" fmla="*/ 6 w 42"/>
              <a:gd name="T35" fmla="*/ 6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5 h 41"/>
              <a:gd name="T46" fmla="*/ 36 w 42"/>
              <a:gd name="T47" fmla="*/ 34 h 41"/>
              <a:gd name="T48" fmla="*/ 39 w 42"/>
              <a:gd name="T49" fmla="*/ 31 h 41"/>
              <a:gd name="T50" fmla="*/ 42 w 42"/>
              <a:gd name="T51" fmla="*/ 21 h 41"/>
              <a:gd name="T52" fmla="*/ 35 w 42"/>
              <a:gd name="T53" fmla="*/ 6 h 41"/>
              <a:gd name="T54" fmla="*/ 35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4" y="1"/>
                  <a:pt x="11" y="3"/>
                </a:cubicBezTo>
                <a:cubicBezTo>
                  <a:pt x="9" y="4"/>
                  <a:pt x="8" y="4"/>
                  <a:pt x="7" y="5"/>
                </a:cubicBezTo>
                <a:cubicBezTo>
                  <a:pt x="7" y="6"/>
                  <a:pt x="7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6" y="35"/>
                  <a:pt x="36" y="35"/>
                  <a:pt x="36" y="34"/>
                </a:cubicBezTo>
                <a:cubicBezTo>
                  <a:pt x="37" y="33"/>
                  <a:pt x="38" y="32"/>
                  <a:pt x="39" y="31"/>
                </a:cubicBezTo>
                <a:cubicBezTo>
                  <a:pt x="41" y="28"/>
                  <a:pt x="42" y="24"/>
                  <a:pt x="42" y="21"/>
                </a:cubicBezTo>
                <a:cubicBezTo>
                  <a:pt x="42" y="16"/>
                  <a:pt x="40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93" name="Freeform 1151"/>
          <p:cNvSpPr>
            <a:spLocks/>
          </p:cNvSpPr>
          <p:nvPr/>
        </p:nvSpPr>
        <p:spPr bwMode="auto">
          <a:xfrm>
            <a:off x="-219893" y="6777038"/>
            <a:ext cx="141288" cy="138113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94" name="Freeform 1152"/>
          <p:cNvSpPr>
            <a:spLocks noEditPoints="1"/>
          </p:cNvSpPr>
          <p:nvPr/>
        </p:nvSpPr>
        <p:spPr bwMode="auto">
          <a:xfrm>
            <a:off x="-235768" y="6761163"/>
            <a:ext cx="173038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5 w 42"/>
              <a:gd name="T15" fmla="*/ 6 h 41"/>
              <a:gd name="T16" fmla="*/ 34 w 42"/>
              <a:gd name="T17" fmla="*/ 8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3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9 w 42"/>
              <a:gd name="T31" fmla="*/ 4 h 41"/>
              <a:gd name="T32" fmla="*/ 6 w 42"/>
              <a:gd name="T33" fmla="*/ 6 h 41"/>
              <a:gd name="T34" fmla="*/ 6 w 42"/>
              <a:gd name="T35" fmla="*/ 6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5 h 41"/>
              <a:gd name="T46" fmla="*/ 36 w 42"/>
              <a:gd name="T47" fmla="*/ 35 h 41"/>
              <a:gd name="T48" fmla="*/ 38 w 42"/>
              <a:gd name="T49" fmla="*/ 32 h 41"/>
              <a:gd name="T50" fmla="*/ 42 w 42"/>
              <a:gd name="T51" fmla="*/ 21 h 41"/>
              <a:gd name="T52" fmla="*/ 35 w 42"/>
              <a:gd name="T53" fmla="*/ 6 h 41"/>
              <a:gd name="T54" fmla="*/ 35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3" y="1"/>
                  <a:pt x="9" y="4"/>
                </a:cubicBezTo>
                <a:cubicBezTo>
                  <a:pt x="8" y="4"/>
                  <a:pt x="7" y="5"/>
                  <a:pt x="6" y="6"/>
                </a:cubicBezTo>
                <a:cubicBezTo>
                  <a:pt x="6" y="6"/>
                  <a:pt x="6" y="6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7" y="34"/>
                  <a:pt x="37" y="33"/>
                  <a:pt x="38" y="32"/>
                </a:cubicBezTo>
                <a:cubicBezTo>
                  <a:pt x="40" y="29"/>
                  <a:pt x="42" y="25"/>
                  <a:pt x="42" y="21"/>
                </a:cubicBezTo>
                <a:cubicBezTo>
                  <a:pt x="42" y="16"/>
                  <a:pt x="40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95" name="Freeform 1153"/>
          <p:cNvSpPr>
            <a:spLocks/>
          </p:cNvSpPr>
          <p:nvPr/>
        </p:nvSpPr>
        <p:spPr bwMode="auto">
          <a:xfrm>
            <a:off x="-775518" y="-1401763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7 w 41"/>
              <a:gd name="T7" fmla="*/ 32 h 38"/>
              <a:gd name="T8" fmla="*/ 11 w 41"/>
              <a:gd name="T9" fmla="*/ 35 h 38"/>
              <a:gd name="T10" fmla="*/ 21 w 41"/>
              <a:gd name="T11" fmla="*/ 38 h 38"/>
              <a:gd name="T12" fmla="*/ 34 w 41"/>
              <a:gd name="T13" fmla="*/ 32 h 38"/>
              <a:gd name="T14" fmla="*/ 34 w 41"/>
              <a:gd name="T15" fmla="*/ 6 h 38"/>
              <a:gd name="T16" fmla="*/ 21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7" y="32"/>
                  <a:pt x="7" y="32"/>
                  <a:pt x="7" y="32"/>
                </a:cubicBezTo>
                <a:cubicBezTo>
                  <a:pt x="8" y="33"/>
                  <a:pt x="9" y="34"/>
                  <a:pt x="11" y="35"/>
                </a:cubicBezTo>
                <a:cubicBezTo>
                  <a:pt x="14" y="37"/>
                  <a:pt x="17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96" name="Freeform 1154"/>
          <p:cNvSpPr>
            <a:spLocks/>
          </p:cNvSpPr>
          <p:nvPr/>
        </p:nvSpPr>
        <p:spPr bwMode="auto">
          <a:xfrm>
            <a:off x="-1608955" y="2292350"/>
            <a:ext cx="169863" cy="157163"/>
          </a:xfrm>
          <a:custGeom>
            <a:avLst/>
            <a:gdLst>
              <a:gd name="T0" fmla="*/ 21 w 41"/>
              <a:gd name="T1" fmla="*/ 0 h 38"/>
              <a:gd name="T2" fmla="*/ 10 w 41"/>
              <a:gd name="T3" fmla="*/ 4 h 38"/>
              <a:gd name="T4" fmla="*/ 8 w 41"/>
              <a:gd name="T5" fmla="*/ 6 h 38"/>
              <a:gd name="T6" fmla="*/ 7 w 41"/>
              <a:gd name="T7" fmla="*/ 7 h 38"/>
              <a:gd name="T8" fmla="*/ 8 w 41"/>
              <a:gd name="T9" fmla="*/ 32 h 38"/>
              <a:gd name="T10" fmla="*/ 21 w 41"/>
              <a:gd name="T11" fmla="*/ 38 h 38"/>
              <a:gd name="T12" fmla="*/ 34 w 41"/>
              <a:gd name="T13" fmla="*/ 32 h 38"/>
              <a:gd name="T14" fmla="*/ 34 w 41"/>
              <a:gd name="T15" fmla="*/ 6 h 38"/>
              <a:gd name="T16" fmla="*/ 21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7" y="0"/>
                  <a:pt x="13" y="2"/>
                  <a:pt x="10" y="4"/>
                </a:cubicBezTo>
                <a:cubicBezTo>
                  <a:pt x="9" y="5"/>
                  <a:pt x="8" y="5"/>
                  <a:pt x="8" y="6"/>
                </a:cubicBezTo>
                <a:cubicBezTo>
                  <a:pt x="7" y="6"/>
                  <a:pt x="7" y="6"/>
                  <a:pt x="7" y="7"/>
                </a:cubicBezTo>
                <a:cubicBezTo>
                  <a:pt x="0" y="14"/>
                  <a:pt x="1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97" name="Freeform 1155"/>
          <p:cNvSpPr>
            <a:spLocks/>
          </p:cNvSpPr>
          <p:nvPr/>
        </p:nvSpPr>
        <p:spPr bwMode="auto">
          <a:xfrm>
            <a:off x="-2031230" y="2951163"/>
            <a:ext cx="169863" cy="152400"/>
          </a:xfrm>
          <a:custGeom>
            <a:avLst/>
            <a:gdLst>
              <a:gd name="T0" fmla="*/ 21 w 41"/>
              <a:gd name="T1" fmla="*/ 0 h 37"/>
              <a:gd name="T2" fmla="*/ 13 w 41"/>
              <a:gd name="T3" fmla="*/ 1 h 37"/>
              <a:gd name="T4" fmla="*/ 10 w 41"/>
              <a:gd name="T5" fmla="*/ 3 h 37"/>
              <a:gd name="T6" fmla="*/ 8 w 41"/>
              <a:gd name="T7" fmla="*/ 5 h 37"/>
              <a:gd name="T8" fmla="*/ 8 w 41"/>
              <a:gd name="T9" fmla="*/ 32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5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8" y="0"/>
                  <a:pt x="16" y="0"/>
                  <a:pt x="13" y="1"/>
                </a:cubicBezTo>
                <a:cubicBezTo>
                  <a:pt x="12" y="2"/>
                  <a:pt x="11" y="3"/>
                  <a:pt x="10" y="3"/>
                </a:cubicBezTo>
                <a:cubicBezTo>
                  <a:pt x="9" y="4"/>
                  <a:pt x="8" y="4"/>
                  <a:pt x="8" y="5"/>
                </a:cubicBezTo>
                <a:cubicBezTo>
                  <a:pt x="0" y="12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1" y="35"/>
                  <a:pt x="34" y="32"/>
                </a:cubicBezTo>
                <a:cubicBezTo>
                  <a:pt x="41" y="24"/>
                  <a:pt x="41" y="12"/>
                  <a:pt x="34" y="5"/>
                </a:cubicBezTo>
                <a:cubicBezTo>
                  <a:pt x="31" y="1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98" name="Freeform 1156"/>
          <p:cNvSpPr>
            <a:spLocks/>
          </p:cNvSpPr>
          <p:nvPr/>
        </p:nvSpPr>
        <p:spPr bwMode="auto">
          <a:xfrm>
            <a:off x="-750118" y="2208212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22 w 41"/>
              <a:gd name="T9" fmla="*/ 38 h 38"/>
              <a:gd name="T10" fmla="*/ 26 w 41"/>
              <a:gd name="T11" fmla="*/ 37 h 38"/>
              <a:gd name="T12" fmla="*/ 33 w 41"/>
              <a:gd name="T13" fmla="*/ 32 h 38"/>
              <a:gd name="T14" fmla="*/ 33 w 41"/>
              <a:gd name="T15" fmla="*/ 6 h 38"/>
              <a:gd name="T16" fmla="*/ 20 w 41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0" y="38"/>
                </a:cubicBezTo>
                <a:cubicBezTo>
                  <a:pt x="21" y="38"/>
                  <a:pt x="21" y="38"/>
                  <a:pt x="22" y="38"/>
                </a:cubicBezTo>
                <a:cubicBezTo>
                  <a:pt x="23" y="38"/>
                  <a:pt x="25" y="37"/>
                  <a:pt x="26" y="37"/>
                </a:cubicBezTo>
                <a:cubicBezTo>
                  <a:pt x="29" y="36"/>
                  <a:pt x="31" y="34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99" name="Freeform 1157"/>
          <p:cNvSpPr>
            <a:spLocks/>
          </p:cNvSpPr>
          <p:nvPr/>
        </p:nvSpPr>
        <p:spPr bwMode="auto">
          <a:xfrm>
            <a:off x="-704080" y="3265488"/>
            <a:ext cx="169863" cy="153988"/>
          </a:xfrm>
          <a:custGeom>
            <a:avLst/>
            <a:gdLst>
              <a:gd name="T0" fmla="*/ 21 w 41"/>
              <a:gd name="T1" fmla="*/ 0 h 37"/>
              <a:gd name="T2" fmla="*/ 9 w 41"/>
              <a:gd name="T3" fmla="*/ 4 h 37"/>
              <a:gd name="T4" fmla="*/ 7 w 41"/>
              <a:gd name="T5" fmla="*/ 5 h 37"/>
              <a:gd name="T6" fmla="*/ 6 w 41"/>
              <a:gd name="T7" fmla="*/ 6 h 37"/>
              <a:gd name="T8" fmla="*/ 7 w 41"/>
              <a:gd name="T9" fmla="*/ 32 h 37"/>
              <a:gd name="T10" fmla="*/ 21 w 41"/>
              <a:gd name="T11" fmla="*/ 37 h 37"/>
              <a:gd name="T12" fmla="*/ 34 w 41"/>
              <a:gd name="T13" fmla="*/ 32 h 37"/>
              <a:gd name="T14" fmla="*/ 34 w 41"/>
              <a:gd name="T15" fmla="*/ 5 h 37"/>
              <a:gd name="T16" fmla="*/ 21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7" y="0"/>
                  <a:pt x="13" y="1"/>
                  <a:pt x="9" y="4"/>
                </a:cubicBezTo>
                <a:cubicBezTo>
                  <a:pt x="9" y="4"/>
                  <a:pt x="8" y="5"/>
                  <a:pt x="7" y="5"/>
                </a:cubicBezTo>
                <a:cubicBezTo>
                  <a:pt x="7" y="6"/>
                  <a:pt x="7" y="6"/>
                  <a:pt x="6" y="6"/>
                </a:cubicBezTo>
                <a:cubicBezTo>
                  <a:pt x="0" y="14"/>
                  <a:pt x="0" y="25"/>
                  <a:pt x="7" y="32"/>
                </a:cubicBezTo>
                <a:cubicBezTo>
                  <a:pt x="11" y="36"/>
                  <a:pt x="16" y="37"/>
                  <a:pt x="21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00" name="Freeform 1158"/>
          <p:cNvSpPr>
            <a:spLocks/>
          </p:cNvSpPr>
          <p:nvPr/>
        </p:nvSpPr>
        <p:spPr bwMode="auto">
          <a:xfrm>
            <a:off x="-3993" y="3605213"/>
            <a:ext cx="161925" cy="153988"/>
          </a:xfrm>
          <a:custGeom>
            <a:avLst/>
            <a:gdLst>
              <a:gd name="T0" fmla="*/ 18 w 39"/>
              <a:gd name="T1" fmla="*/ 0 h 37"/>
              <a:gd name="T2" fmla="*/ 5 w 39"/>
              <a:gd name="T3" fmla="*/ 6 h 37"/>
              <a:gd name="T4" fmla="*/ 0 w 39"/>
              <a:gd name="T5" fmla="*/ 17 h 37"/>
              <a:gd name="T6" fmla="*/ 0 w 39"/>
              <a:gd name="T7" fmla="*/ 21 h 37"/>
              <a:gd name="T8" fmla="*/ 5 w 39"/>
              <a:gd name="T9" fmla="*/ 32 h 37"/>
              <a:gd name="T10" fmla="*/ 18 w 39"/>
              <a:gd name="T11" fmla="*/ 37 h 37"/>
              <a:gd name="T12" fmla="*/ 32 w 39"/>
              <a:gd name="T13" fmla="*/ 32 h 37"/>
              <a:gd name="T14" fmla="*/ 32 w 39"/>
              <a:gd name="T15" fmla="*/ 6 h 37"/>
              <a:gd name="T16" fmla="*/ 18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18" y="0"/>
                </a:move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3"/>
                  <a:pt x="0" y="17"/>
                </a:cubicBezTo>
                <a:cubicBezTo>
                  <a:pt x="0" y="18"/>
                  <a:pt x="0" y="19"/>
                  <a:pt x="0" y="21"/>
                </a:cubicBezTo>
                <a:cubicBezTo>
                  <a:pt x="0" y="25"/>
                  <a:pt x="2" y="29"/>
                  <a:pt x="5" y="32"/>
                </a:cubicBezTo>
                <a:cubicBezTo>
                  <a:pt x="9" y="36"/>
                  <a:pt x="14" y="37"/>
                  <a:pt x="18" y="37"/>
                </a:cubicBezTo>
                <a:cubicBezTo>
                  <a:pt x="23" y="37"/>
                  <a:pt x="28" y="36"/>
                  <a:pt x="32" y="32"/>
                </a:cubicBezTo>
                <a:cubicBezTo>
                  <a:pt x="39" y="25"/>
                  <a:pt x="39" y="13"/>
                  <a:pt x="32" y="6"/>
                </a:cubicBezTo>
                <a:cubicBezTo>
                  <a:pt x="28" y="2"/>
                  <a:pt x="23" y="0"/>
                  <a:pt x="18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01" name="Freeform 1159"/>
          <p:cNvSpPr>
            <a:spLocks/>
          </p:cNvSpPr>
          <p:nvPr/>
        </p:nvSpPr>
        <p:spPr bwMode="auto">
          <a:xfrm>
            <a:off x="-1835968" y="3957638"/>
            <a:ext cx="165100" cy="153988"/>
          </a:xfrm>
          <a:custGeom>
            <a:avLst/>
            <a:gdLst>
              <a:gd name="T0" fmla="*/ 19 w 40"/>
              <a:gd name="T1" fmla="*/ 0 h 37"/>
              <a:gd name="T2" fmla="*/ 6 w 40"/>
              <a:gd name="T3" fmla="*/ 5 h 37"/>
              <a:gd name="T4" fmla="*/ 2 w 40"/>
              <a:gd name="T5" fmla="*/ 12 h 37"/>
              <a:gd name="T6" fmla="*/ 1 w 40"/>
              <a:gd name="T7" fmla="*/ 16 h 37"/>
              <a:gd name="T8" fmla="*/ 6 w 40"/>
              <a:gd name="T9" fmla="*/ 32 h 37"/>
              <a:gd name="T10" fmla="*/ 19 w 40"/>
              <a:gd name="T11" fmla="*/ 37 h 37"/>
              <a:gd name="T12" fmla="*/ 32 w 40"/>
              <a:gd name="T13" fmla="*/ 32 h 37"/>
              <a:gd name="T14" fmla="*/ 32 w 40"/>
              <a:gd name="T15" fmla="*/ 5 h 37"/>
              <a:gd name="T16" fmla="*/ 19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19" y="0"/>
                </a:moveTo>
                <a:cubicBezTo>
                  <a:pt x="14" y="0"/>
                  <a:pt x="10" y="2"/>
                  <a:pt x="6" y="5"/>
                </a:cubicBezTo>
                <a:cubicBezTo>
                  <a:pt x="4" y="7"/>
                  <a:pt x="3" y="10"/>
                  <a:pt x="2" y="12"/>
                </a:cubicBezTo>
                <a:cubicBezTo>
                  <a:pt x="1" y="14"/>
                  <a:pt x="1" y="15"/>
                  <a:pt x="1" y="16"/>
                </a:cubicBezTo>
                <a:cubicBezTo>
                  <a:pt x="0" y="22"/>
                  <a:pt x="2" y="28"/>
                  <a:pt x="6" y="32"/>
                </a:cubicBezTo>
                <a:cubicBezTo>
                  <a:pt x="10" y="35"/>
                  <a:pt x="14" y="37"/>
                  <a:pt x="19" y="37"/>
                </a:cubicBezTo>
                <a:cubicBezTo>
                  <a:pt x="24" y="37"/>
                  <a:pt x="29" y="35"/>
                  <a:pt x="32" y="32"/>
                </a:cubicBezTo>
                <a:cubicBezTo>
                  <a:pt x="40" y="24"/>
                  <a:pt x="40" y="13"/>
                  <a:pt x="32" y="5"/>
                </a:cubicBezTo>
                <a:cubicBezTo>
                  <a:pt x="29" y="2"/>
                  <a:pt x="24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02" name="Freeform 1160"/>
          <p:cNvSpPr>
            <a:spLocks/>
          </p:cNvSpPr>
          <p:nvPr/>
        </p:nvSpPr>
        <p:spPr bwMode="auto">
          <a:xfrm>
            <a:off x="-2139180" y="4306888"/>
            <a:ext cx="161925" cy="152400"/>
          </a:xfrm>
          <a:custGeom>
            <a:avLst/>
            <a:gdLst>
              <a:gd name="T0" fmla="*/ 20 w 39"/>
              <a:gd name="T1" fmla="*/ 0 h 37"/>
              <a:gd name="T2" fmla="*/ 7 w 39"/>
              <a:gd name="T3" fmla="*/ 5 h 37"/>
              <a:gd name="T4" fmla="*/ 7 w 39"/>
              <a:gd name="T5" fmla="*/ 32 h 37"/>
              <a:gd name="T6" fmla="*/ 20 w 39"/>
              <a:gd name="T7" fmla="*/ 37 h 37"/>
              <a:gd name="T8" fmla="*/ 33 w 39"/>
              <a:gd name="T9" fmla="*/ 32 h 37"/>
              <a:gd name="T10" fmla="*/ 39 w 39"/>
              <a:gd name="T11" fmla="*/ 21 h 37"/>
              <a:gd name="T12" fmla="*/ 39 w 39"/>
              <a:gd name="T13" fmla="*/ 17 h 37"/>
              <a:gd name="T14" fmla="*/ 33 w 39"/>
              <a:gd name="T15" fmla="*/ 5 h 37"/>
              <a:gd name="T16" fmla="*/ 20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36" y="29"/>
                  <a:pt x="38" y="25"/>
                  <a:pt x="39" y="21"/>
                </a:cubicBezTo>
                <a:cubicBezTo>
                  <a:pt x="39" y="20"/>
                  <a:pt x="39" y="19"/>
                  <a:pt x="39" y="17"/>
                </a:cubicBezTo>
                <a:cubicBezTo>
                  <a:pt x="39" y="13"/>
                  <a:pt x="37" y="9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03" name="Freeform 1161"/>
          <p:cNvSpPr>
            <a:spLocks/>
          </p:cNvSpPr>
          <p:nvPr/>
        </p:nvSpPr>
        <p:spPr bwMode="auto">
          <a:xfrm>
            <a:off x="-2504305" y="4024313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5 h 37"/>
              <a:gd name="T4" fmla="*/ 4 w 41"/>
              <a:gd name="T5" fmla="*/ 9 h 37"/>
              <a:gd name="T6" fmla="*/ 2 w 41"/>
              <a:gd name="T7" fmla="*/ 13 h 37"/>
              <a:gd name="T8" fmla="*/ 7 w 41"/>
              <a:gd name="T9" fmla="*/ 32 h 37"/>
              <a:gd name="T10" fmla="*/ 20 w 41"/>
              <a:gd name="T11" fmla="*/ 37 h 37"/>
              <a:gd name="T12" fmla="*/ 33 w 41"/>
              <a:gd name="T13" fmla="*/ 32 h 37"/>
              <a:gd name="T14" fmla="*/ 33 w 41"/>
              <a:gd name="T15" fmla="*/ 5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5" y="0"/>
                  <a:pt x="11" y="2"/>
                  <a:pt x="7" y="5"/>
                </a:cubicBezTo>
                <a:cubicBezTo>
                  <a:pt x="6" y="7"/>
                  <a:pt x="5" y="8"/>
                  <a:pt x="4" y="9"/>
                </a:cubicBezTo>
                <a:cubicBezTo>
                  <a:pt x="3" y="11"/>
                  <a:pt x="3" y="12"/>
                  <a:pt x="2" y="13"/>
                </a:cubicBezTo>
                <a:cubicBezTo>
                  <a:pt x="0" y="20"/>
                  <a:pt x="2" y="27"/>
                  <a:pt x="7" y="32"/>
                </a:cubicBezTo>
                <a:cubicBezTo>
                  <a:pt x="11" y="35"/>
                  <a:pt x="15" y="37"/>
                  <a:pt x="20" y="37"/>
                </a:cubicBezTo>
                <a:cubicBezTo>
                  <a:pt x="25" y="37"/>
                  <a:pt x="30" y="35"/>
                  <a:pt x="33" y="32"/>
                </a:cubicBezTo>
                <a:cubicBezTo>
                  <a:pt x="41" y="24"/>
                  <a:pt x="41" y="13"/>
                  <a:pt x="33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04" name="Freeform 1162"/>
          <p:cNvSpPr>
            <a:spLocks/>
          </p:cNvSpPr>
          <p:nvPr/>
        </p:nvSpPr>
        <p:spPr bwMode="auto">
          <a:xfrm>
            <a:off x="-446905" y="5143500"/>
            <a:ext cx="165100" cy="153988"/>
          </a:xfrm>
          <a:custGeom>
            <a:avLst/>
            <a:gdLst>
              <a:gd name="T0" fmla="*/ 21 w 40"/>
              <a:gd name="T1" fmla="*/ 0 h 37"/>
              <a:gd name="T2" fmla="*/ 8 w 40"/>
              <a:gd name="T3" fmla="*/ 5 h 37"/>
              <a:gd name="T4" fmla="*/ 8 w 40"/>
              <a:gd name="T5" fmla="*/ 31 h 37"/>
              <a:gd name="T6" fmla="*/ 21 w 40"/>
              <a:gd name="T7" fmla="*/ 37 h 37"/>
              <a:gd name="T8" fmla="*/ 34 w 40"/>
              <a:gd name="T9" fmla="*/ 31 h 37"/>
              <a:gd name="T10" fmla="*/ 39 w 40"/>
              <a:gd name="T11" fmla="*/ 19 h 37"/>
              <a:gd name="T12" fmla="*/ 39 w 40"/>
              <a:gd name="T13" fmla="*/ 15 h 37"/>
              <a:gd name="T14" fmla="*/ 34 w 40"/>
              <a:gd name="T15" fmla="*/ 5 h 37"/>
              <a:gd name="T16" fmla="*/ 21 w 40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7">
                <a:moveTo>
                  <a:pt x="21" y="0"/>
                </a:moveTo>
                <a:cubicBezTo>
                  <a:pt x="16" y="0"/>
                  <a:pt x="11" y="1"/>
                  <a:pt x="8" y="5"/>
                </a:cubicBezTo>
                <a:cubicBezTo>
                  <a:pt x="0" y="12"/>
                  <a:pt x="0" y="24"/>
                  <a:pt x="8" y="31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0" y="35"/>
                  <a:pt x="34" y="31"/>
                </a:cubicBezTo>
                <a:cubicBezTo>
                  <a:pt x="37" y="28"/>
                  <a:pt x="39" y="23"/>
                  <a:pt x="39" y="19"/>
                </a:cubicBezTo>
                <a:cubicBezTo>
                  <a:pt x="40" y="18"/>
                  <a:pt x="39" y="16"/>
                  <a:pt x="39" y="15"/>
                </a:cubicBezTo>
                <a:cubicBezTo>
                  <a:pt x="39" y="11"/>
                  <a:pt x="37" y="8"/>
                  <a:pt x="34" y="5"/>
                </a:cubicBezTo>
                <a:cubicBezTo>
                  <a:pt x="30" y="1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05" name="Freeform 1163"/>
          <p:cNvSpPr>
            <a:spLocks/>
          </p:cNvSpPr>
          <p:nvPr/>
        </p:nvSpPr>
        <p:spPr bwMode="auto">
          <a:xfrm>
            <a:off x="29345" y="5073650"/>
            <a:ext cx="161925" cy="153988"/>
          </a:xfrm>
          <a:custGeom>
            <a:avLst/>
            <a:gdLst>
              <a:gd name="T0" fmla="*/ 19 w 39"/>
              <a:gd name="T1" fmla="*/ 0 h 37"/>
              <a:gd name="T2" fmla="*/ 6 w 39"/>
              <a:gd name="T3" fmla="*/ 5 h 37"/>
              <a:gd name="T4" fmla="*/ 2 w 39"/>
              <a:gd name="T5" fmla="*/ 11 h 37"/>
              <a:gd name="T6" fmla="*/ 1 w 39"/>
              <a:gd name="T7" fmla="*/ 15 h 37"/>
              <a:gd name="T8" fmla="*/ 6 w 39"/>
              <a:gd name="T9" fmla="*/ 31 h 37"/>
              <a:gd name="T10" fmla="*/ 19 w 39"/>
              <a:gd name="T11" fmla="*/ 37 h 37"/>
              <a:gd name="T12" fmla="*/ 32 w 39"/>
              <a:gd name="T13" fmla="*/ 31 h 37"/>
              <a:gd name="T14" fmla="*/ 32 w 39"/>
              <a:gd name="T15" fmla="*/ 5 h 37"/>
              <a:gd name="T16" fmla="*/ 19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19" y="0"/>
                </a:moveTo>
                <a:cubicBezTo>
                  <a:pt x="14" y="0"/>
                  <a:pt x="9" y="1"/>
                  <a:pt x="6" y="5"/>
                </a:cubicBezTo>
                <a:cubicBezTo>
                  <a:pt x="4" y="7"/>
                  <a:pt x="3" y="9"/>
                  <a:pt x="2" y="11"/>
                </a:cubicBezTo>
                <a:cubicBezTo>
                  <a:pt x="1" y="13"/>
                  <a:pt x="1" y="14"/>
                  <a:pt x="1" y="15"/>
                </a:cubicBezTo>
                <a:cubicBezTo>
                  <a:pt x="0" y="21"/>
                  <a:pt x="1" y="27"/>
                  <a:pt x="6" y="31"/>
                </a:cubicBezTo>
                <a:cubicBezTo>
                  <a:pt x="9" y="35"/>
                  <a:pt x="14" y="37"/>
                  <a:pt x="19" y="37"/>
                </a:cubicBezTo>
                <a:cubicBezTo>
                  <a:pt x="24" y="37"/>
                  <a:pt x="29" y="35"/>
                  <a:pt x="32" y="31"/>
                </a:cubicBezTo>
                <a:cubicBezTo>
                  <a:pt x="39" y="24"/>
                  <a:pt x="39" y="12"/>
                  <a:pt x="32" y="5"/>
                </a:cubicBezTo>
                <a:cubicBezTo>
                  <a:pt x="29" y="1"/>
                  <a:pt x="24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06" name="Freeform 1164"/>
          <p:cNvSpPr>
            <a:spLocks/>
          </p:cNvSpPr>
          <p:nvPr/>
        </p:nvSpPr>
        <p:spPr bwMode="auto">
          <a:xfrm>
            <a:off x="161107" y="4203700"/>
            <a:ext cx="166688" cy="157163"/>
          </a:xfrm>
          <a:custGeom>
            <a:avLst/>
            <a:gdLst>
              <a:gd name="T0" fmla="*/ 21 w 40"/>
              <a:gd name="T1" fmla="*/ 0 h 38"/>
              <a:gd name="T2" fmla="*/ 8 w 40"/>
              <a:gd name="T3" fmla="*/ 6 h 38"/>
              <a:gd name="T4" fmla="*/ 8 w 40"/>
              <a:gd name="T5" fmla="*/ 32 h 38"/>
              <a:gd name="T6" fmla="*/ 21 w 40"/>
              <a:gd name="T7" fmla="*/ 38 h 38"/>
              <a:gd name="T8" fmla="*/ 34 w 40"/>
              <a:gd name="T9" fmla="*/ 32 h 38"/>
              <a:gd name="T10" fmla="*/ 39 w 40"/>
              <a:gd name="T11" fmla="*/ 21 h 38"/>
              <a:gd name="T12" fmla="*/ 39 w 40"/>
              <a:gd name="T13" fmla="*/ 17 h 38"/>
              <a:gd name="T14" fmla="*/ 34 w 40"/>
              <a:gd name="T15" fmla="*/ 6 h 38"/>
              <a:gd name="T16" fmla="*/ 21 w 40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37" y="29"/>
                  <a:pt x="39" y="25"/>
                  <a:pt x="39" y="21"/>
                </a:cubicBezTo>
                <a:cubicBezTo>
                  <a:pt x="40" y="20"/>
                  <a:pt x="40" y="19"/>
                  <a:pt x="39" y="17"/>
                </a:cubicBezTo>
                <a:cubicBezTo>
                  <a:pt x="39" y="13"/>
                  <a:pt x="37" y="9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07" name="Freeform 1165"/>
          <p:cNvSpPr>
            <a:spLocks/>
          </p:cNvSpPr>
          <p:nvPr/>
        </p:nvSpPr>
        <p:spPr bwMode="auto">
          <a:xfrm>
            <a:off x="-894580" y="2362200"/>
            <a:ext cx="160338" cy="157163"/>
          </a:xfrm>
          <a:custGeom>
            <a:avLst/>
            <a:gdLst>
              <a:gd name="T0" fmla="*/ 19 w 39"/>
              <a:gd name="T1" fmla="*/ 0 h 38"/>
              <a:gd name="T2" fmla="*/ 5 w 39"/>
              <a:gd name="T3" fmla="*/ 6 h 38"/>
              <a:gd name="T4" fmla="*/ 0 w 39"/>
              <a:gd name="T5" fmla="*/ 18 h 38"/>
              <a:gd name="T6" fmla="*/ 0 w 39"/>
              <a:gd name="T7" fmla="*/ 22 h 38"/>
              <a:gd name="T8" fmla="*/ 5 w 39"/>
              <a:gd name="T9" fmla="*/ 32 h 38"/>
              <a:gd name="T10" fmla="*/ 19 w 39"/>
              <a:gd name="T11" fmla="*/ 38 h 38"/>
              <a:gd name="T12" fmla="*/ 32 w 39"/>
              <a:gd name="T13" fmla="*/ 32 h 38"/>
              <a:gd name="T14" fmla="*/ 32 w 39"/>
              <a:gd name="T15" fmla="*/ 6 h 38"/>
              <a:gd name="T16" fmla="*/ 19 w 39"/>
              <a:gd name="T17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8">
                <a:moveTo>
                  <a:pt x="19" y="0"/>
                </a:moveTo>
                <a:cubicBezTo>
                  <a:pt x="14" y="0"/>
                  <a:pt x="9" y="2"/>
                  <a:pt x="5" y="6"/>
                </a:cubicBezTo>
                <a:cubicBezTo>
                  <a:pt x="2" y="9"/>
                  <a:pt x="0" y="13"/>
                  <a:pt x="0" y="18"/>
                </a:cubicBezTo>
                <a:cubicBezTo>
                  <a:pt x="0" y="19"/>
                  <a:pt x="0" y="20"/>
                  <a:pt x="0" y="22"/>
                </a:cubicBezTo>
                <a:cubicBezTo>
                  <a:pt x="1" y="26"/>
                  <a:pt x="2" y="29"/>
                  <a:pt x="5" y="32"/>
                </a:cubicBezTo>
                <a:cubicBezTo>
                  <a:pt x="9" y="36"/>
                  <a:pt x="14" y="38"/>
                  <a:pt x="19" y="38"/>
                </a:cubicBezTo>
                <a:cubicBezTo>
                  <a:pt x="23" y="38"/>
                  <a:pt x="28" y="36"/>
                  <a:pt x="32" y="32"/>
                </a:cubicBezTo>
                <a:cubicBezTo>
                  <a:pt x="39" y="25"/>
                  <a:pt x="39" y="13"/>
                  <a:pt x="32" y="6"/>
                </a:cubicBezTo>
                <a:cubicBezTo>
                  <a:pt x="28" y="2"/>
                  <a:pt x="23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08" name="Freeform 1166"/>
          <p:cNvSpPr>
            <a:spLocks/>
          </p:cNvSpPr>
          <p:nvPr/>
        </p:nvSpPr>
        <p:spPr bwMode="auto">
          <a:xfrm>
            <a:off x="340495" y="4381500"/>
            <a:ext cx="160338" cy="152400"/>
          </a:xfrm>
          <a:custGeom>
            <a:avLst/>
            <a:gdLst>
              <a:gd name="T0" fmla="*/ 20 w 39"/>
              <a:gd name="T1" fmla="*/ 0 h 37"/>
              <a:gd name="T2" fmla="*/ 7 w 39"/>
              <a:gd name="T3" fmla="*/ 5 h 37"/>
              <a:gd name="T4" fmla="*/ 7 w 39"/>
              <a:gd name="T5" fmla="*/ 32 h 37"/>
              <a:gd name="T6" fmla="*/ 20 w 39"/>
              <a:gd name="T7" fmla="*/ 37 h 37"/>
              <a:gd name="T8" fmla="*/ 34 w 39"/>
              <a:gd name="T9" fmla="*/ 32 h 37"/>
              <a:gd name="T10" fmla="*/ 39 w 39"/>
              <a:gd name="T11" fmla="*/ 18 h 37"/>
              <a:gd name="T12" fmla="*/ 38 w 39"/>
              <a:gd name="T13" fmla="*/ 14 h 37"/>
              <a:gd name="T14" fmla="*/ 34 w 39"/>
              <a:gd name="T15" fmla="*/ 5 h 37"/>
              <a:gd name="T16" fmla="*/ 20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20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2"/>
                  <a:pt x="0" y="24"/>
                  <a:pt x="7" y="32"/>
                </a:cubicBezTo>
                <a:cubicBezTo>
                  <a:pt x="11" y="35"/>
                  <a:pt x="16" y="37"/>
                  <a:pt x="20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37" y="28"/>
                  <a:pt x="39" y="23"/>
                  <a:pt x="39" y="18"/>
                </a:cubicBezTo>
                <a:cubicBezTo>
                  <a:pt x="39" y="17"/>
                  <a:pt x="39" y="15"/>
                  <a:pt x="38" y="14"/>
                </a:cubicBezTo>
                <a:cubicBezTo>
                  <a:pt x="38" y="11"/>
                  <a:pt x="36" y="8"/>
                  <a:pt x="34" y="5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09" name="Freeform 1167"/>
          <p:cNvSpPr>
            <a:spLocks/>
          </p:cNvSpPr>
          <p:nvPr/>
        </p:nvSpPr>
        <p:spPr bwMode="auto">
          <a:xfrm>
            <a:off x="281757" y="5446713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20 w 41"/>
              <a:gd name="T7" fmla="*/ 37 h 37"/>
              <a:gd name="T8" fmla="*/ 32 w 41"/>
              <a:gd name="T9" fmla="*/ 33 h 37"/>
              <a:gd name="T10" fmla="*/ 33 w 41"/>
              <a:gd name="T11" fmla="*/ 32 h 37"/>
              <a:gd name="T12" fmla="*/ 35 w 41"/>
              <a:gd name="T13" fmla="*/ 30 h 37"/>
              <a:gd name="T14" fmla="*/ 33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7"/>
                  <a:pt x="20" y="37"/>
                </a:cubicBezTo>
                <a:cubicBezTo>
                  <a:pt x="24" y="37"/>
                  <a:pt x="28" y="36"/>
                  <a:pt x="32" y="33"/>
                </a:cubicBezTo>
                <a:cubicBezTo>
                  <a:pt x="32" y="33"/>
                  <a:pt x="33" y="32"/>
                  <a:pt x="33" y="32"/>
                </a:cubicBezTo>
                <a:cubicBezTo>
                  <a:pt x="34" y="31"/>
                  <a:pt x="34" y="31"/>
                  <a:pt x="35" y="30"/>
                </a:cubicBezTo>
                <a:cubicBezTo>
                  <a:pt x="41" y="23"/>
                  <a:pt x="40" y="12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10" name="Freeform 1168"/>
          <p:cNvSpPr>
            <a:spLocks/>
          </p:cNvSpPr>
          <p:nvPr/>
        </p:nvSpPr>
        <p:spPr bwMode="auto">
          <a:xfrm>
            <a:off x="-1107305" y="2105025"/>
            <a:ext cx="161925" cy="153988"/>
          </a:xfrm>
          <a:custGeom>
            <a:avLst/>
            <a:gdLst>
              <a:gd name="T0" fmla="*/ 19 w 39"/>
              <a:gd name="T1" fmla="*/ 0 h 37"/>
              <a:gd name="T2" fmla="*/ 5 w 39"/>
              <a:gd name="T3" fmla="*/ 5 h 37"/>
              <a:gd name="T4" fmla="*/ 0 w 39"/>
              <a:gd name="T5" fmla="*/ 19 h 37"/>
              <a:gd name="T6" fmla="*/ 0 w 39"/>
              <a:gd name="T7" fmla="*/ 23 h 37"/>
              <a:gd name="T8" fmla="*/ 5 w 39"/>
              <a:gd name="T9" fmla="*/ 32 h 37"/>
              <a:gd name="T10" fmla="*/ 19 w 39"/>
              <a:gd name="T11" fmla="*/ 37 h 37"/>
              <a:gd name="T12" fmla="*/ 32 w 39"/>
              <a:gd name="T13" fmla="*/ 32 h 37"/>
              <a:gd name="T14" fmla="*/ 32 w 39"/>
              <a:gd name="T15" fmla="*/ 5 h 37"/>
              <a:gd name="T16" fmla="*/ 19 w 39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7">
                <a:moveTo>
                  <a:pt x="19" y="0"/>
                </a:moveTo>
                <a:cubicBezTo>
                  <a:pt x="14" y="0"/>
                  <a:pt x="9" y="2"/>
                  <a:pt x="5" y="5"/>
                </a:cubicBezTo>
                <a:cubicBezTo>
                  <a:pt x="2" y="9"/>
                  <a:pt x="0" y="14"/>
                  <a:pt x="0" y="19"/>
                </a:cubicBezTo>
                <a:cubicBezTo>
                  <a:pt x="0" y="20"/>
                  <a:pt x="0" y="22"/>
                  <a:pt x="0" y="23"/>
                </a:cubicBezTo>
                <a:cubicBezTo>
                  <a:pt x="1" y="26"/>
                  <a:pt x="3" y="29"/>
                  <a:pt x="5" y="32"/>
                </a:cubicBezTo>
                <a:cubicBezTo>
                  <a:pt x="9" y="36"/>
                  <a:pt x="14" y="37"/>
                  <a:pt x="19" y="37"/>
                </a:cubicBezTo>
                <a:cubicBezTo>
                  <a:pt x="23" y="37"/>
                  <a:pt x="28" y="36"/>
                  <a:pt x="32" y="32"/>
                </a:cubicBezTo>
                <a:cubicBezTo>
                  <a:pt x="39" y="25"/>
                  <a:pt x="39" y="13"/>
                  <a:pt x="32" y="5"/>
                </a:cubicBezTo>
                <a:cubicBezTo>
                  <a:pt x="28" y="2"/>
                  <a:pt x="23" y="0"/>
                  <a:pt x="19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11" name="Freeform 1169"/>
          <p:cNvSpPr>
            <a:spLocks/>
          </p:cNvSpPr>
          <p:nvPr/>
        </p:nvSpPr>
        <p:spPr bwMode="auto">
          <a:xfrm>
            <a:off x="1375545" y="2266950"/>
            <a:ext cx="138113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6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6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12" name="Freeform 1170"/>
          <p:cNvSpPr>
            <a:spLocks noEditPoints="1"/>
          </p:cNvSpPr>
          <p:nvPr/>
        </p:nvSpPr>
        <p:spPr bwMode="auto">
          <a:xfrm>
            <a:off x="1359670" y="2251075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0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0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19 w 41"/>
              <a:gd name="T31" fmla="*/ 0 h 41"/>
              <a:gd name="T32" fmla="*/ 6 w 41"/>
              <a:gd name="T33" fmla="*/ 6 h 41"/>
              <a:gd name="T34" fmla="*/ 0 w 41"/>
              <a:gd name="T35" fmla="*/ 20 h 41"/>
              <a:gd name="T36" fmla="*/ 6 w 41"/>
              <a:gd name="T37" fmla="*/ 35 h 41"/>
              <a:gd name="T38" fmla="*/ 20 w 41"/>
              <a:gd name="T39" fmla="*/ 41 h 41"/>
              <a:gd name="T40" fmla="*/ 20 w 41"/>
              <a:gd name="T41" fmla="*/ 41 h 41"/>
              <a:gd name="T42" fmla="*/ 35 w 41"/>
              <a:gd name="T43" fmla="*/ 35 h 41"/>
              <a:gd name="T44" fmla="*/ 41 w 41"/>
              <a:gd name="T45" fmla="*/ 20 h 41"/>
              <a:gd name="T46" fmla="*/ 35 w 41"/>
              <a:gd name="T47" fmla="*/ 6 h 41"/>
              <a:gd name="T48" fmla="*/ 35 w 41"/>
              <a:gd name="T49" fmla="*/ 6 h 41"/>
              <a:gd name="T50" fmla="*/ 23 w 41"/>
              <a:gd name="T51" fmla="*/ 0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0" y="0"/>
                  <a:pt x="19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2" y="3"/>
                  <a:pt x="28" y="1"/>
                  <a:pt x="23" y="0"/>
                </a:cubicBezTo>
                <a:cubicBezTo>
                  <a:pt x="22" y="0"/>
                  <a:pt x="2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13" name="Freeform 1171"/>
          <p:cNvSpPr>
            <a:spLocks/>
          </p:cNvSpPr>
          <p:nvPr/>
        </p:nvSpPr>
        <p:spPr bwMode="auto">
          <a:xfrm>
            <a:off x="659582" y="2889250"/>
            <a:ext cx="139700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6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6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1"/>
                  <a:pt x="5" y="5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1"/>
                  <a:pt x="13" y="33"/>
                  <a:pt x="17" y="33"/>
                </a:cubicBezTo>
                <a:cubicBezTo>
                  <a:pt x="21" y="33"/>
                  <a:pt x="25" y="31"/>
                  <a:pt x="29" y="28"/>
                </a:cubicBezTo>
                <a:cubicBezTo>
                  <a:pt x="32" y="25"/>
                  <a:pt x="34" y="21"/>
                  <a:pt x="34" y="16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14" name="Freeform 1172"/>
          <p:cNvSpPr>
            <a:spLocks noEditPoints="1"/>
          </p:cNvSpPr>
          <p:nvPr/>
        </p:nvSpPr>
        <p:spPr bwMode="auto">
          <a:xfrm>
            <a:off x="642120" y="2871788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0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5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0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8 w 42"/>
              <a:gd name="T31" fmla="*/ 4 h 41"/>
              <a:gd name="T32" fmla="*/ 6 w 42"/>
              <a:gd name="T33" fmla="*/ 6 h 41"/>
              <a:gd name="T34" fmla="*/ 5 w 42"/>
              <a:gd name="T35" fmla="*/ 7 h 41"/>
              <a:gd name="T36" fmla="*/ 0 w 42"/>
              <a:gd name="T37" fmla="*/ 20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5 h 41"/>
              <a:gd name="T46" fmla="*/ 42 w 42"/>
              <a:gd name="T47" fmla="*/ 20 h 41"/>
              <a:gd name="T48" fmla="*/ 35 w 42"/>
              <a:gd name="T49" fmla="*/ 6 h 41"/>
              <a:gd name="T50" fmla="*/ 35 w 42"/>
              <a:gd name="T51" fmla="*/ 6 h 41"/>
              <a:gd name="T52" fmla="*/ 21 w 42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5"/>
                  <a:pt x="9" y="32"/>
                </a:cubicBezTo>
                <a:cubicBezTo>
                  <a:pt x="6" y="29"/>
                  <a:pt x="4" y="25"/>
                  <a:pt x="4" y="20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5"/>
                  <a:pt x="17" y="4"/>
                  <a:pt x="21" y="4"/>
                </a:cubicBezTo>
                <a:cubicBezTo>
                  <a:pt x="25" y="4"/>
                  <a:pt x="29" y="5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0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1"/>
                  <a:pt x="8" y="4"/>
                </a:cubicBezTo>
                <a:cubicBezTo>
                  <a:pt x="8" y="5"/>
                  <a:pt x="7" y="5"/>
                  <a:pt x="6" y="6"/>
                </a:cubicBezTo>
                <a:cubicBezTo>
                  <a:pt x="6" y="6"/>
                  <a:pt x="6" y="6"/>
                  <a:pt x="5" y="7"/>
                </a:cubicBezTo>
                <a:cubicBezTo>
                  <a:pt x="2" y="11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40" y="31"/>
                  <a:pt x="42" y="26"/>
                  <a:pt x="42" y="20"/>
                </a:cubicBezTo>
                <a:cubicBezTo>
                  <a:pt x="42" y="15"/>
                  <a:pt x="40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15" name="Freeform 1173"/>
          <p:cNvSpPr>
            <a:spLocks/>
          </p:cNvSpPr>
          <p:nvPr/>
        </p:nvSpPr>
        <p:spPr bwMode="auto">
          <a:xfrm>
            <a:off x="119832" y="3871913"/>
            <a:ext cx="136525" cy="139700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7 w 33"/>
              <a:gd name="T9" fmla="*/ 34 h 34"/>
              <a:gd name="T10" fmla="*/ 29 w 33"/>
              <a:gd name="T11" fmla="*/ 29 h 34"/>
              <a:gd name="T12" fmla="*/ 33 w 33"/>
              <a:gd name="T13" fmla="*/ 17 h 34"/>
              <a:gd name="T14" fmla="*/ 29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9 w 33"/>
              <a:gd name="T21" fmla="*/ 5 h 34"/>
              <a:gd name="T22" fmla="*/ 17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9" y="29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16" name="Freeform 1174"/>
          <p:cNvSpPr>
            <a:spLocks/>
          </p:cNvSpPr>
          <p:nvPr/>
        </p:nvSpPr>
        <p:spPr bwMode="auto">
          <a:xfrm>
            <a:off x="103957" y="3854450"/>
            <a:ext cx="169863" cy="174625"/>
          </a:xfrm>
          <a:custGeom>
            <a:avLst/>
            <a:gdLst>
              <a:gd name="T0" fmla="*/ 21 w 41"/>
              <a:gd name="T1" fmla="*/ 0 h 42"/>
              <a:gd name="T2" fmla="*/ 21 w 41"/>
              <a:gd name="T3" fmla="*/ 0 h 42"/>
              <a:gd name="T4" fmla="*/ 8 w 41"/>
              <a:gd name="T5" fmla="*/ 5 h 42"/>
              <a:gd name="T6" fmla="*/ 6 w 41"/>
              <a:gd name="T7" fmla="*/ 6 h 42"/>
              <a:gd name="T8" fmla="*/ 5 w 41"/>
              <a:gd name="T9" fmla="*/ 7 h 42"/>
              <a:gd name="T10" fmla="*/ 0 w 41"/>
              <a:gd name="T11" fmla="*/ 21 h 42"/>
              <a:gd name="T12" fmla="*/ 6 w 41"/>
              <a:gd name="T13" fmla="*/ 36 h 42"/>
              <a:gd name="T14" fmla="*/ 21 w 41"/>
              <a:gd name="T15" fmla="*/ 42 h 42"/>
              <a:gd name="T16" fmla="*/ 21 w 41"/>
              <a:gd name="T17" fmla="*/ 42 h 42"/>
              <a:gd name="T18" fmla="*/ 35 w 41"/>
              <a:gd name="T19" fmla="*/ 36 h 42"/>
              <a:gd name="T20" fmla="*/ 41 w 41"/>
              <a:gd name="T21" fmla="*/ 21 h 42"/>
              <a:gd name="T22" fmla="*/ 35 w 41"/>
              <a:gd name="T23" fmla="*/ 6 h 42"/>
              <a:gd name="T24" fmla="*/ 34 w 41"/>
              <a:gd name="T25" fmla="*/ 8 h 42"/>
              <a:gd name="T26" fmla="*/ 33 w 41"/>
              <a:gd name="T27" fmla="*/ 9 h 42"/>
              <a:gd name="T28" fmla="*/ 37 w 41"/>
              <a:gd name="T29" fmla="*/ 21 h 42"/>
              <a:gd name="T30" fmla="*/ 33 w 41"/>
              <a:gd name="T31" fmla="*/ 33 h 42"/>
              <a:gd name="T32" fmla="*/ 21 w 41"/>
              <a:gd name="T33" fmla="*/ 38 h 42"/>
              <a:gd name="T34" fmla="*/ 9 w 41"/>
              <a:gd name="T35" fmla="*/ 33 h 42"/>
              <a:gd name="T36" fmla="*/ 4 w 41"/>
              <a:gd name="T37" fmla="*/ 21 h 42"/>
              <a:gd name="T38" fmla="*/ 9 w 41"/>
              <a:gd name="T39" fmla="*/ 9 h 42"/>
              <a:gd name="T40" fmla="*/ 21 w 41"/>
              <a:gd name="T41" fmla="*/ 4 h 42"/>
              <a:gd name="T42" fmla="*/ 33 w 41"/>
              <a:gd name="T43" fmla="*/ 9 h 42"/>
              <a:gd name="T44" fmla="*/ 34 w 41"/>
              <a:gd name="T45" fmla="*/ 8 h 42"/>
              <a:gd name="T46" fmla="*/ 35 w 41"/>
              <a:gd name="T47" fmla="*/ 6 h 42"/>
              <a:gd name="T48" fmla="*/ 21 w 41"/>
              <a:gd name="T4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2"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2"/>
                  <a:pt x="8" y="5"/>
                </a:cubicBezTo>
                <a:cubicBezTo>
                  <a:pt x="7" y="5"/>
                  <a:pt x="7" y="6"/>
                  <a:pt x="6" y="6"/>
                </a:cubicBezTo>
                <a:cubicBezTo>
                  <a:pt x="6" y="7"/>
                  <a:pt x="6" y="7"/>
                  <a:pt x="5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7" y="17"/>
                  <a:pt x="37" y="21"/>
                </a:cubicBezTo>
                <a:cubicBezTo>
                  <a:pt x="37" y="25"/>
                  <a:pt x="36" y="29"/>
                  <a:pt x="33" y="33"/>
                </a:cubicBezTo>
                <a:cubicBezTo>
                  <a:pt x="29" y="36"/>
                  <a:pt x="25" y="38"/>
                  <a:pt x="21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6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17" name="Freeform 1175"/>
          <p:cNvSpPr>
            <a:spLocks/>
          </p:cNvSpPr>
          <p:nvPr/>
        </p:nvSpPr>
        <p:spPr bwMode="auto">
          <a:xfrm>
            <a:off x="-104005" y="4070350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34 w 34"/>
              <a:gd name="T13" fmla="*/ 17 h 34"/>
              <a:gd name="T14" fmla="*/ 29 w 34"/>
              <a:gd name="T15" fmla="*/ 5 h 34"/>
              <a:gd name="T16" fmla="*/ 30 w 34"/>
              <a:gd name="T17" fmla="*/ 4 h 34"/>
              <a:gd name="T18" fmla="*/ 30 w 34"/>
              <a:gd name="T19" fmla="*/ 4 h 34"/>
              <a:gd name="T20" fmla="*/ 29 w 34"/>
              <a:gd name="T21" fmla="*/ 5 h 34"/>
              <a:gd name="T22" fmla="*/ 17 w 34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6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18" name="Freeform 1176"/>
          <p:cNvSpPr>
            <a:spLocks noEditPoints="1"/>
          </p:cNvSpPr>
          <p:nvPr/>
        </p:nvSpPr>
        <p:spPr bwMode="auto">
          <a:xfrm>
            <a:off x="-119880" y="4054475"/>
            <a:ext cx="173038" cy="173038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4 w 42"/>
              <a:gd name="T13" fmla="*/ 8 h 42"/>
              <a:gd name="T14" fmla="*/ 36 w 42"/>
              <a:gd name="T15" fmla="*/ 6 h 42"/>
              <a:gd name="T16" fmla="*/ 34 w 42"/>
              <a:gd name="T17" fmla="*/ 8 h 42"/>
              <a:gd name="T18" fmla="*/ 33 w 42"/>
              <a:gd name="T19" fmla="*/ 9 h 42"/>
              <a:gd name="T20" fmla="*/ 38 w 42"/>
              <a:gd name="T21" fmla="*/ 21 h 42"/>
              <a:gd name="T22" fmla="*/ 33 w 42"/>
              <a:gd name="T23" fmla="*/ 33 h 42"/>
              <a:gd name="T24" fmla="*/ 21 w 42"/>
              <a:gd name="T25" fmla="*/ 38 h 42"/>
              <a:gd name="T26" fmla="*/ 21 w 42"/>
              <a:gd name="T27" fmla="*/ 0 h 42"/>
              <a:gd name="T28" fmla="*/ 21 w 42"/>
              <a:gd name="T29" fmla="*/ 0 h 42"/>
              <a:gd name="T30" fmla="*/ 6 w 42"/>
              <a:gd name="T31" fmla="*/ 6 h 42"/>
              <a:gd name="T32" fmla="*/ 0 w 42"/>
              <a:gd name="T33" fmla="*/ 21 h 42"/>
              <a:gd name="T34" fmla="*/ 6 w 42"/>
              <a:gd name="T35" fmla="*/ 36 h 42"/>
              <a:gd name="T36" fmla="*/ 21 w 42"/>
              <a:gd name="T37" fmla="*/ 42 h 42"/>
              <a:gd name="T38" fmla="*/ 21 w 42"/>
              <a:gd name="T39" fmla="*/ 42 h 42"/>
              <a:gd name="T40" fmla="*/ 36 w 42"/>
              <a:gd name="T41" fmla="*/ 36 h 42"/>
              <a:gd name="T42" fmla="*/ 42 w 42"/>
              <a:gd name="T43" fmla="*/ 21 h 42"/>
              <a:gd name="T44" fmla="*/ 42 w 42"/>
              <a:gd name="T45" fmla="*/ 21 h 42"/>
              <a:gd name="T46" fmla="*/ 41 w 42"/>
              <a:gd name="T47" fmla="*/ 17 h 42"/>
              <a:gd name="T48" fmla="*/ 36 w 42"/>
              <a:gd name="T49" fmla="*/ 6 h 42"/>
              <a:gd name="T50" fmla="*/ 36 w 42"/>
              <a:gd name="T51" fmla="*/ 6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30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30"/>
                  <a:pt x="33" y="33"/>
                </a:cubicBezTo>
                <a:cubicBezTo>
                  <a:pt x="30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40"/>
                  <a:pt x="36" y="36"/>
                </a:cubicBezTo>
                <a:cubicBezTo>
                  <a:pt x="40" y="32"/>
                  <a:pt x="42" y="26"/>
                  <a:pt x="42" y="21"/>
                </a:cubicBezTo>
                <a:cubicBezTo>
                  <a:pt x="42" y="21"/>
                  <a:pt x="42" y="21"/>
                  <a:pt x="42" y="21"/>
                </a:cubicBezTo>
                <a:cubicBezTo>
                  <a:pt x="42" y="20"/>
                  <a:pt x="42" y="18"/>
                  <a:pt x="41" y="17"/>
                </a:cubicBezTo>
                <a:cubicBezTo>
                  <a:pt x="41" y="13"/>
                  <a:pt x="39" y="9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19" name="Freeform 1177"/>
          <p:cNvSpPr>
            <a:spLocks/>
          </p:cNvSpPr>
          <p:nvPr/>
        </p:nvSpPr>
        <p:spPr bwMode="auto">
          <a:xfrm>
            <a:off x="716732" y="3671888"/>
            <a:ext cx="141288" cy="141288"/>
          </a:xfrm>
          <a:custGeom>
            <a:avLst/>
            <a:gdLst>
              <a:gd name="T0" fmla="*/ 17 w 34"/>
              <a:gd name="T1" fmla="*/ 0 h 34"/>
              <a:gd name="T2" fmla="*/ 5 w 34"/>
              <a:gd name="T3" fmla="*/ 5 h 34"/>
              <a:gd name="T4" fmla="*/ 0 w 34"/>
              <a:gd name="T5" fmla="*/ 17 h 34"/>
              <a:gd name="T6" fmla="*/ 5 w 34"/>
              <a:gd name="T7" fmla="*/ 29 h 34"/>
              <a:gd name="T8" fmla="*/ 17 w 34"/>
              <a:gd name="T9" fmla="*/ 34 h 34"/>
              <a:gd name="T10" fmla="*/ 29 w 34"/>
              <a:gd name="T11" fmla="*/ 29 h 34"/>
              <a:gd name="T12" fmla="*/ 34 w 34"/>
              <a:gd name="T13" fmla="*/ 17 h 34"/>
              <a:gd name="T14" fmla="*/ 29 w 34"/>
              <a:gd name="T15" fmla="*/ 5 h 34"/>
              <a:gd name="T16" fmla="*/ 30 w 34"/>
              <a:gd name="T17" fmla="*/ 4 h 34"/>
              <a:gd name="T18" fmla="*/ 30 w 34"/>
              <a:gd name="T19" fmla="*/ 4 h 34"/>
              <a:gd name="T20" fmla="*/ 29 w 34"/>
              <a:gd name="T21" fmla="*/ 5 h 34"/>
              <a:gd name="T22" fmla="*/ 17 w 34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4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3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8" y="32"/>
                  <a:pt x="13" y="34"/>
                  <a:pt x="17" y="34"/>
                </a:cubicBezTo>
                <a:cubicBezTo>
                  <a:pt x="21" y="34"/>
                  <a:pt x="26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3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0" name="Freeform 1178"/>
          <p:cNvSpPr>
            <a:spLocks noEditPoints="1"/>
          </p:cNvSpPr>
          <p:nvPr/>
        </p:nvSpPr>
        <p:spPr bwMode="auto">
          <a:xfrm>
            <a:off x="700857" y="3656013"/>
            <a:ext cx="173038" cy="174625"/>
          </a:xfrm>
          <a:custGeom>
            <a:avLst/>
            <a:gdLst>
              <a:gd name="T0" fmla="*/ 21 w 42"/>
              <a:gd name="T1" fmla="*/ 38 h 42"/>
              <a:gd name="T2" fmla="*/ 9 w 42"/>
              <a:gd name="T3" fmla="*/ 33 h 42"/>
              <a:gd name="T4" fmla="*/ 4 w 42"/>
              <a:gd name="T5" fmla="*/ 21 h 42"/>
              <a:gd name="T6" fmla="*/ 9 w 42"/>
              <a:gd name="T7" fmla="*/ 9 h 42"/>
              <a:gd name="T8" fmla="*/ 21 w 42"/>
              <a:gd name="T9" fmla="*/ 4 h 42"/>
              <a:gd name="T10" fmla="*/ 33 w 42"/>
              <a:gd name="T11" fmla="*/ 9 h 42"/>
              <a:gd name="T12" fmla="*/ 34 w 42"/>
              <a:gd name="T13" fmla="*/ 8 h 42"/>
              <a:gd name="T14" fmla="*/ 36 w 42"/>
              <a:gd name="T15" fmla="*/ 6 h 42"/>
              <a:gd name="T16" fmla="*/ 34 w 42"/>
              <a:gd name="T17" fmla="*/ 8 h 42"/>
              <a:gd name="T18" fmla="*/ 33 w 42"/>
              <a:gd name="T19" fmla="*/ 9 h 42"/>
              <a:gd name="T20" fmla="*/ 38 w 42"/>
              <a:gd name="T21" fmla="*/ 21 h 42"/>
              <a:gd name="T22" fmla="*/ 33 w 42"/>
              <a:gd name="T23" fmla="*/ 33 h 42"/>
              <a:gd name="T24" fmla="*/ 21 w 42"/>
              <a:gd name="T25" fmla="*/ 38 h 42"/>
              <a:gd name="T26" fmla="*/ 21 w 42"/>
              <a:gd name="T27" fmla="*/ 0 h 42"/>
              <a:gd name="T28" fmla="*/ 21 w 42"/>
              <a:gd name="T29" fmla="*/ 0 h 42"/>
              <a:gd name="T30" fmla="*/ 8 w 42"/>
              <a:gd name="T31" fmla="*/ 4 h 42"/>
              <a:gd name="T32" fmla="*/ 6 w 42"/>
              <a:gd name="T33" fmla="*/ 6 h 42"/>
              <a:gd name="T34" fmla="*/ 5 w 42"/>
              <a:gd name="T35" fmla="*/ 7 h 42"/>
              <a:gd name="T36" fmla="*/ 0 w 42"/>
              <a:gd name="T37" fmla="*/ 21 h 42"/>
              <a:gd name="T38" fmla="*/ 6 w 42"/>
              <a:gd name="T39" fmla="*/ 35 h 42"/>
              <a:gd name="T40" fmla="*/ 21 w 42"/>
              <a:gd name="T41" fmla="*/ 42 h 42"/>
              <a:gd name="T42" fmla="*/ 21 w 42"/>
              <a:gd name="T43" fmla="*/ 42 h 42"/>
              <a:gd name="T44" fmla="*/ 36 w 42"/>
              <a:gd name="T45" fmla="*/ 35 h 42"/>
              <a:gd name="T46" fmla="*/ 42 w 42"/>
              <a:gd name="T47" fmla="*/ 21 h 42"/>
              <a:gd name="T48" fmla="*/ 36 w 42"/>
              <a:gd name="T49" fmla="*/ 6 h 42"/>
              <a:gd name="T50" fmla="*/ 36 w 42"/>
              <a:gd name="T51" fmla="*/ 6 h 42"/>
              <a:gd name="T52" fmla="*/ 21 w 42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2">
                <a:moveTo>
                  <a:pt x="21" y="38"/>
                </a:moveTo>
                <a:cubicBezTo>
                  <a:pt x="17" y="38"/>
                  <a:pt x="12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7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7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30" y="36"/>
                  <a:pt x="25" y="38"/>
                  <a:pt x="21" y="38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2" y="2"/>
                  <a:pt x="8" y="4"/>
                </a:cubicBezTo>
                <a:cubicBezTo>
                  <a:pt x="8" y="5"/>
                  <a:pt x="7" y="6"/>
                  <a:pt x="6" y="6"/>
                </a:cubicBezTo>
                <a:cubicBezTo>
                  <a:pt x="6" y="7"/>
                  <a:pt x="6" y="7"/>
                  <a:pt x="5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2"/>
                  <a:pt x="21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6" y="42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6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1" name="Freeform 1179"/>
          <p:cNvSpPr>
            <a:spLocks/>
          </p:cNvSpPr>
          <p:nvPr/>
        </p:nvSpPr>
        <p:spPr bwMode="auto">
          <a:xfrm>
            <a:off x="227782" y="4633913"/>
            <a:ext cx="136525" cy="136525"/>
          </a:xfrm>
          <a:custGeom>
            <a:avLst/>
            <a:gdLst>
              <a:gd name="T0" fmla="*/ 16 w 33"/>
              <a:gd name="T1" fmla="*/ 0 h 33"/>
              <a:gd name="T2" fmla="*/ 4 w 33"/>
              <a:gd name="T3" fmla="*/ 5 h 33"/>
              <a:gd name="T4" fmla="*/ 0 w 33"/>
              <a:gd name="T5" fmla="*/ 17 h 33"/>
              <a:gd name="T6" fmla="*/ 4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29 w 33"/>
              <a:gd name="T17" fmla="*/ 4 h 33"/>
              <a:gd name="T18" fmla="*/ 29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4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0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2" name="Freeform 1180"/>
          <p:cNvSpPr>
            <a:spLocks noEditPoints="1"/>
          </p:cNvSpPr>
          <p:nvPr/>
        </p:nvSpPr>
        <p:spPr bwMode="auto">
          <a:xfrm>
            <a:off x="211907" y="4618038"/>
            <a:ext cx="169863" cy="169863"/>
          </a:xfrm>
          <a:custGeom>
            <a:avLst/>
            <a:gdLst>
              <a:gd name="T0" fmla="*/ 20 w 41"/>
              <a:gd name="T1" fmla="*/ 37 h 41"/>
              <a:gd name="T2" fmla="*/ 8 w 41"/>
              <a:gd name="T3" fmla="*/ 33 h 41"/>
              <a:gd name="T4" fmla="*/ 4 w 41"/>
              <a:gd name="T5" fmla="*/ 21 h 41"/>
              <a:gd name="T6" fmla="*/ 8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3 w 41"/>
              <a:gd name="T13" fmla="*/ 8 h 41"/>
              <a:gd name="T14" fmla="*/ 35 w 41"/>
              <a:gd name="T15" fmla="*/ 6 h 41"/>
              <a:gd name="T16" fmla="*/ 33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4 w 41"/>
              <a:gd name="T41" fmla="*/ 36 h 41"/>
              <a:gd name="T42" fmla="*/ 35 w 41"/>
              <a:gd name="T43" fmla="*/ 35 h 41"/>
              <a:gd name="T44" fmla="*/ 37 w 41"/>
              <a:gd name="T45" fmla="*/ 33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8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8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3" y="8"/>
                  <a:pt x="33" y="8"/>
                  <a:pt x="33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4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5" y="41"/>
                  <a:pt x="30" y="40"/>
                  <a:pt x="34" y="36"/>
                </a:cubicBezTo>
                <a:cubicBezTo>
                  <a:pt x="34" y="36"/>
                  <a:pt x="34" y="36"/>
                  <a:pt x="35" y="35"/>
                </a:cubicBezTo>
                <a:cubicBezTo>
                  <a:pt x="35" y="35"/>
                  <a:pt x="36" y="34"/>
                  <a:pt x="37" y="33"/>
                </a:cubicBezTo>
                <a:cubicBezTo>
                  <a:pt x="39" y="30"/>
                  <a:pt x="41" y="25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3" name="Freeform 1181"/>
          <p:cNvSpPr>
            <a:spLocks/>
          </p:cNvSpPr>
          <p:nvPr/>
        </p:nvSpPr>
        <p:spPr bwMode="auto">
          <a:xfrm>
            <a:off x="415107" y="4845050"/>
            <a:ext cx="136525" cy="138113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4" name="Freeform 1182"/>
          <p:cNvSpPr>
            <a:spLocks noEditPoints="1"/>
          </p:cNvSpPr>
          <p:nvPr/>
        </p:nvSpPr>
        <p:spPr bwMode="auto">
          <a:xfrm>
            <a:off x="397645" y="4829175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11 w 41"/>
              <a:gd name="T31" fmla="*/ 2 h 41"/>
              <a:gd name="T32" fmla="*/ 8 w 41"/>
              <a:gd name="T33" fmla="*/ 4 h 41"/>
              <a:gd name="T34" fmla="*/ 6 w 41"/>
              <a:gd name="T35" fmla="*/ 6 h 41"/>
              <a:gd name="T36" fmla="*/ 0 w 41"/>
              <a:gd name="T37" fmla="*/ 21 h 41"/>
              <a:gd name="T38" fmla="*/ 6 w 41"/>
              <a:gd name="T39" fmla="*/ 35 h 41"/>
              <a:gd name="T40" fmla="*/ 20 w 41"/>
              <a:gd name="T41" fmla="*/ 41 h 41"/>
              <a:gd name="T42" fmla="*/ 20 w 41"/>
              <a:gd name="T43" fmla="*/ 41 h 41"/>
              <a:gd name="T44" fmla="*/ 24 w 41"/>
              <a:gd name="T45" fmla="*/ 41 h 41"/>
              <a:gd name="T46" fmla="*/ 28 w 41"/>
              <a:gd name="T47" fmla="*/ 40 h 41"/>
              <a:gd name="T48" fmla="*/ 35 w 41"/>
              <a:gd name="T49" fmla="*/ 35 h 41"/>
              <a:gd name="T50" fmla="*/ 41 w 41"/>
              <a:gd name="T51" fmla="*/ 21 h 41"/>
              <a:gd name="T52" fmla="*/ 35 w 41"/>
              <a:gd name="T53" fmla="*/ 6 h 41"/>
              <a:gd name="T54" fmla="*/ 35 w 41"/>
              <a:gd name="T55" fmla="*/ 6 h 41"/>
              <a:gd name="T56" fmla="*/ 20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4" y="1"/>
                  <a:pt x="11" y="2"/>
                </a:cubicBezTo>
                <a:cubicBezTo>
                  <a:pt x="10" y="3"/>
                  <a:pt x="9" y="3"/>
                  <a:pt x="8" y="4"/>
                </a:cubicBezTo>
                <a:cubicBezTo>
                  <a:pt x="7" y="5"/>
                  <a:pt x="6" y="5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2" y="41"/>
                  <a:pt x="23" y="41"/>
                  <a:pt x="24" y="41"/>
                </a:cubicBezTo>
                <a:cubicBezTo>
                  <a:pt x="26" y="41"/>
                  <a:pt x="27" y="40"/>
                  <a:pt x="28" y="40"/>
                </a:cubicBezTo>
                <a:cubicBezTo>
                  <a:pt x="31" y="39"/>
                  <a:pt x="33" y="37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5" name="Freeform 1183"/>
          <p:cNvSpPr>
            <a:spLocks/>
          </p:cNvSpPr>
          <p:nvPr/>
        </p:nvSpPr>
        <p:spPr bwMode="auto">
          <a:xfrm>
            <a:off x="-245293" y="4775200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9" y="2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9" y="32"/>
                  <a:pt x="13" y="33"/>
                  <a:pt x="17" y="33"/>
                </a:cubicBezTo>
                <a:cubicBezTo>
                  <a:pt x="21" y="33"/>
                  <a:pt x="26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6" name="Freeform 1184"/>
          <p:cNvSpPr>
            <a:spLocks noEditPoints="1"/>
          </p:cNvSpPr>
          <p:nvPr/>
        </p:nvSpPr>
        <p:spPr bwMode="auto">
          <a:xfrm>
            <a:off x="-261168" y="4759325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6 w 42"/>
              <a:gd name="T15" fmla="*/ 6 h 41"/>
              <a:gd name="T16" fmla="*/ 34 w 42"/>
              <a:gd name="T17" fmla="*/ 8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3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6 w 42"/>
              <a:gd name="T31" fmla="*/ 6 h 41"/>
              <a:gd name="T32" fmla="*/ 6 w 42"/>
              <a:gd name="T33" fmla="*/ 7 h 41"/>
              <a:gd name="T34" fmla="*/ 3 w 42"/>
              <a:gd name="T35" fmla="*/ 10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6 w 42"/>
              <a:gd name="T45" fmla="*/ 35 h 41"/>
              <a:gd name="T46" fmla="*/ 42 w 42"/>
              <a:gd name="T47" fmla="*/ 21 h 41"/>
              <a:gd name="T48" fmla="*/ 36 w 42"/>
              <a:gd name="T49" fmla="*/ 6 h 41"/>
              <a:gd name="T50" fmla="*/ 36 w 42"/>
              <a:gd name="T51" fmla="*/ 6 h 41"/>
              <a:gd name="T52" fmla="*/ 21 w 42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3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3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30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6" y="6"/>
                  <a:pt x="6" y="7"/>
                  <a:pt x="6" y="7"/>
                </a:cubicBezTo>
                <a:cubicBezTo>
                  <a:pt x="5" y="8"/>
                  <a:pt x="4" y="9"/>
                  <a:pt x="3" y="10"/>
                </a:cubicBezTo>
                <a:cubicBezTo>
                  <a:pt x="1" y="14"/>
                  <a:pt x="0" y="17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7" name="Freeform 1185"/>
          <p:cNvSpPr>
            <a:spLocks/>
          </p:cNvSpPr>
          <p:nvPr/>
        </p:nvSpPr>
        <p:spPr bwMode="auto">
          <a:xfrm>
            <a:off x="3945" y="2465387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8" name="Freeform 1186"/>
          <p:cNvSpPr>
            <a:spLocks noEditPoints="1"/>
          </p:cNvSpPr>
          <p:nvPr/>
        </p:nvSpPr>
        <p:spPr bwMode="auto">
          <a:xfrm>
            <a:off x="-11930" y="2449512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5 w 41"/>
              <a:gd name="T33" fmla="*/ 7 h 41"/>
              <a:gd name="T34" fmla="*/ 3 w 41"/>
              <a:gd name="T35" fmla="*/ 10 h 41"/>
              <a:gd name="T36" fmla="*/ 0 w 41"/>
              <a:gd name="T37" fmla="*/ 21 h 41"/>
              <a:gd name="T38" fmla="*/ 6 w 41"/>
              <a:gd name="T39" fmla="*/ 35 h 41"/>
              <a:gd name="T40" fmla="*/ 20 w 41"/>
              <a:gd name="T41" fmla="*/ 41 h 41"/>
              <a:gd name="T42" fmla="*/ 20 w 41"/>
              <a:gd name="T43" fmla="*/ 41 h 41"/>
              <a:gd name="T44" fmla="*/ 31 w 41"/>
              <a:gd name="T45" fmla="*/ 38 h 41"/>
              <a:gd name="T46" fmla="*/ 34 w 41"/>
              <a:gd name="T47" fmla="*/ 36 h 41"/>
              <a:gd name="T48" fmla="*/ 35 w 41"/>
              <a:gd name="T49" fmla="*/ 35 h 41"/>
              <a:gd name="T50" fmla="*/ 41 w 41"/>
              <a:gd name="T51" fmla="*/ 21 h 41"/>
              <a:gd name="T52" fmla="*/ 35 w 41"/>
              <a:gd name="T53" fmla="*/ 6 h 41"/>
              <a:gd name="T54" fmla="*/ 35 w 41"/>
              <a:gd name="T55" fmla="*/ 6 h 41"/>
              <a:gd name="T56" fmla="*/ 20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6" y="6"/>
                  <a:pt x="5" y="7"/>
                  <a:pt x="5" y="7"/>
                </a:cubicBezTo>
                <a:cubicBezTo>
                  <a:pt x="4" y="8"/>
                  <a:pt x="3" y="9"/>
                  <a:pt x="3" y="10"/>
                </a:cubicBezTo>
                <a:cubicBezTo>
                  <a:pt x="1" y="13"/>
                  <a:pt x="0" y="17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4" y="41"/>
                  <a:pt x="28" y="40"/>
                  <a:pt x="31" y="38"/>
                </a:cubicBezTo>
                <a:cubicBezTo>
                  <a:pt x="32" y="38"/>
                  <a:pt x="33" y="37"/>
                  <a:pt x="34" y="36"/>
                </a:cubicBezTo>
                <a:cubicBezTo>
                  <a:pt x="34" y="36"/>
                  <a:pt x="35" y="35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29" name="Freeform 1187"/>
          <p:cNvSpPr>
            <a:spLocks/>
          </p:cNvSpPr>
          <p:nvPr/>
        </p:nvSpPr>
        <p:spPr bwMode="auto">
          <a:xfrm>
            <a:off x="-1624830" y="36512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9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30" name="Freeform 1188"/>
          <p:cNvSpPr>
            <a:spLocks noEditPoints="1"/>
          </p:cNvSpPr>
          <p:nvPr/>
        </p:nvSpPr>
        <p:spPr bwMode="auto">
          <a:xfrm>
            <a:off x="-1640705" y="19050"/>
            <a:ext cx="169863" cy="174625"/>
          </a:xfrm>
          <a:custGeom>
            <a:avLst/>
            <a:gdLst>
              <a:gd name="T0" fmla="*/ 20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0 w 41"/>
              <a:gd name="T27" fmla="*/ 0 h 42"/>
              <a:gd name="T28" fmla="*/ 20 w 41"/>
              <a:gd name="T29" fmla="*/ 0 h 42"/>
              <a:gd name="T30" fmla="*/ 8 w 41"/>
              <a:gd name="T31" fmla="*/ 5 h 42"/>
              <a:gd name="T32" fmla="*/ 6 w 41"/>
              <a:gd name="T33" fmla="*/ 6 h 42"/>
              <a:gd name="T34" fmla="*/ 5 w 41"/>
              <a:gd name="T35" fmla="*/ 7 h 42"/>
              <a:gd name="T36" fmla="*/ 0 w 41"/>
              <a:gd name="T37" fmla="*/ 21 h 42"/>
              <a:gd name="T38" fmla="*/ 6 w 41"/>
              <a:gd name="T39" fmla="*/ 36 h 42"/>
              <a:gd name="T40" fmla="*/ 20 w 41"/>
              <a:gd name="T41" fmla="*/ 42 h 42"/>
              <a:gd name="T42" fmla="*/ 20 w 41"/>
              <a:gd name="T43" fmla="*/ 42 h 42"/>
              <a:gd name="T44" fmla="*/ 34 w 41"/>
              <a:gd name="T45" fmla="*/ 37 h 42"/>
              <a:gd name="T46" fmla="*/ 35 w 41"/>
              <a:gd name="T47" fmla="*/ 36 h 42"/>
              <a:gd name="T48" fmla="*/ 37 w 41"/>
              <a:gd name="T49" fmla="*/ 34 h 42"/>
              <a:gd name="T50" fmla="*/ 41 w 41"/>
              <a:gd name="T51" fmla="*/ 21 h 42"/>
              <a:gd name="T52" fmla="*/ 35 w 41"/>
              <a:gd name="T53" fmla="*/ 6 h 42"/>
              <a:gd name="T54" fmla="*/ 35 w 41"/>
              <a:gd name="T55" fmla="*/ 6 h 42"/>
              <a:gd name="T56" fmla="*/ 20 w 41"/>
              <a:gd name="T5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3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6" y="0"/>
                  <a:pt x="11" y="2"/>
                  <a:pt x="8" y="5"/>
                </a:cubicBezTo>
                <a:cubicBezTo>
                  <a:pt x="7" y="5"/>
                  <a:pt x="6" y="6"/>
                  <a:pt x="6" y="6"/>
                </a:cubicBezTo>
                <a:cubicBezTo>
                  <a:pt x="5" y="7"/>
                  <a:pt x="5" y="7"/>
                  <a:pt x="5" y="7"/>
                </a:cubicBezTo>
                <a:cubicBezTo>
                  <a:pt x="1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5" y="42"/>
                  <a:pt x="30" y="40"/>
                  <a:pt x="34" y="37"/>
                </a:cubicBezTo>
                <a:cubicBezTo>
                  <a:pt x="34" y="36"/>
                  <a:pt x="35" y="36"/>
                  <a:pt x="35" y="36"/>
                </a:cubicBezTo>
                <a:cubicBezTo>
                  <a:pt x="36" y="35"/>
                  <a:pt x="36" y="34"/>
                  <a:pt x="37" y="34"/>
                </a:cubicBezTo>
                <a:cubicBezTo>
                  <a:pt x="40" y="30"/>
                  <a:pt x="41" y="25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31" name="Freeform 1189"/>
          <p:cNvSpPr>
            <a:spLocks/>
          </p:cNvSpPr>
          <p:nvPr/>
        </p:nvSpPr>
        <p:spPr bwMode="auto">
          <a:xfrm>
            <a:off x="-2728143" y="-220663"/>
            <a:ext cx="138113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4 h 33"/>
              <a:gd name="T18" fmla="*/ 30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32" name="Freeform 1190"/>
          <p:cNvSpPr>
            <a:spLocks noEditPoints="1"/>
          </p:cNvSpPr>
          <p:nvPr/>
        </p:nvSpPr>
        <p:spPr bwMode="auto">
          <a:xfrm>
            <a:off x="-2744018" y="-236538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3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8 h 41"/>
              <a:gd name="T14" fmla="*/ 35 w 41"/>
              <a:gd name="T15" fmla="*/ 6 h 41"/>
              <a:gd name="T16" fmla="*/ 34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4 w 41"/>
              <a:gd name="T41" fmla="*/ 36 h 41"/>
              <a:gd name="T42" fmla="*/ 35 w 41"/>
              <a:gd name="T43" fmla="*/ 35 h 41"/>
              <a:gd name="T44" fmla="*/ 37 w 41"/>
              <a:gd name="T45" fmla="*/ 33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5" y="41"/>
                  <a:pt x="30" y="40"/>
                  <a:pt x="34" y="36"/>
                </a:cubicBezTo>
                <a:cubicBezTo>
                  <a:pt x="34" y="36"/>
                  <a:pt x="35" y="36"/>
                  <a:pt x="35" y="35"/>
                </a:cubicBezTo>
                <a:cubicBezTo>
                  <a:pt x="36" y="35"/>
                  <a:pt x="36" y="34"/>
                  <a:pt x="37" y="33"/>
                </a:cubicBezTo>
                <a:cubicBezTo>
                  <a:pt x="40" y="30"/>
                  <a:pt x="41" y="25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33" name="Freeform 1191"/>
          <p:cNvSpPr>
            <a:spLocks/>
          </p:cNvSpPr>
          <p:nvPr/>
        </p:nvSpPr>
        <p:spPr bwMode="auto">
          <a:xfrm>
            <a:off x="-1566093" y="6130925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4 h 33"/>
              <a:gd name="T18" fmla="*/ 30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34" name="Freeform 1192"/>
          <p:cNvSpPr>
            <a:spLocks noEditPoints="1"/>
          </p:cNvSpPr>
          <p:nvPr/>
        </p:nvSpPr>
        <p:spPr bwMode="auto">
          <a:xfrm>
            <a:off x="-1583555" y="6113463"/>
            <a:ext cx="169863" cy="171450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3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8 h 41"/>
              <a:gd name="T14" fmla="*/ 35 w 41"/>
              <a:gd name="T15" fmla="*/ 6 h 41"/>
              <a:gd name="T16" fmla="*/ 34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17 w 41"/>
              <a:gd name="T37" fmla="*/ 41 h 41"/>
              <a:gd name="T38" fmla="*/ 20 w 41"/>
              <a:gd name="T39" fmla="*/ 41 h 41"/>
              <a:gd name="T40" fmla="*/ 20 w 41"/>
              <a:gd name="T41" fmla="*/ 41 h 41"/>
              <a:gd name="T42" fmla="*/ 21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9" y="38"/>
                  <a:pt x="13" y="40"/>
                  <a:pt x="17" y="41"/>
                </a:cubicBezTo>
                <a:cubicBezTo>
                  <a:pt x="18" y="41"/>
                  <a:pt x="19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35" name="Freeform 1193"/>
          <p:cNvSpPr>
            <a:spLocks/>
          </p:cNvSpPr>
          <p:nvPr/>
        </p:nvSpPr>
        <p:spPr bwMode="auto">
          <a:xfrm>
            <a:off x="-2545580" y="5500688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4 h 33"/>
              <a:gd name="T18" fmla="*/ 30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36" name="Freeform 1194"/>
          <p:cNvSpPr>
            <a:spLocks noEditPoints="1"/>
          </p:cNvSpPr>
          <p:nvPr/>
        </p:nvSpPr>
        <p:spPr bwMode="auto">
          <a:xfrm>
            <a:off x="-2561456" y="5484813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3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8 h 41"/>
              <a:gd name="T14" fmla="*/ 35 w 41"/>
              <a:gd name="T15" fmla="*/ 6 h 41"/>
              <a:gd name="T16" fmla="*/ 34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0 w 41"/>
              <a:gd name="T41" fmla="*/ 39 h 41"/>
              <a:gd name="T42" fmla="*/ 34 w 41"/>
              <a:gd name="T43" fmla="*/ 37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4" y="41"/>
                  <a:pt x="27" y="41"/>
                  <a:pt x="30" y="39"/>
                </a:cubicBezTo>
                <a:cubicBezTo>
                  <a:pt x="31" y="38"/>
                  <a:pt x="33" y="38"/>
                  <a:pt x="34" y="37"/>
                </a:cubicBezTo>
                <a:cubicBezTo>
                  <a:pt x="34" y="36"/>
                  <a:pt x="35" y="36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37" name="Freeform 1195"/>
          <p:cNvSpPr>
            <a:spLocks/>
          </p:cNvSpPr>
          <p:nvPr/>
        </p:nvSpPr>
        <p:spPr bwMode="auto">
          <a:xfrm>
            <a:off x="-2810693" y="5318125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4 h 33"/>
              <a:gd name="T18" fmla="*/ 30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38" name="Freeform 1196"/>
          <p:cNvSpPr>
            <a:spLocks noEditPoints="1"/>
          </p:cNvSpPr>
          <p:nvPr/>
        </p:nvSpPr>
        <p:spPr bwMode="auto">
          <a:xfrm>
            <a:off x="-2826568" y="5302250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3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8 h 41"/>
              <a:gd name="T14" fmla="*/ 35 w 41"/>
              <a:gd name="T15" fmla="*/ 6 h 41"/>
              <a:gd name="T16" fmla="*/ 34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24 w 41"/>
              <a:gd name="T41" fmla="*/ 41 h 41"/>
              <a:gd name="T42" fmla="*/ 28 w 41"/>
              <a:gd name="T43" fmla="*/ 40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3" y="41"/>
                  <a:pt x="24" y="41"/>
                </a:cubicBezTo>
                <a:cubicBezTo>
                  <a:pt x="25" y="41"/>
                  <a:pt x="27" y="41"/>
                  <a:pt x="28" y="40"/>
                </a:cubicBezTo>
                <a:cubicBezTo>
                  <a:pt x="31" y="39"/>
                  <a:pt x="33" y="37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39" name="Freeform 1197"/>
          <p:cNvSpPr>
            <a:spLocks/>
          </p:cNvSpPr>
          <p:nvPr/>
        </p:nvSpPr>
        <p:spPr bwMode="auto">
          <a:xfrm>
            <a:off x="-1169218" y="6437313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5 w 41"/>
              <a:gd name="T11" fmla="*/ 7 h 37"/>
              <a:gd name="T12" fmla="*/ 34 w 41"/>
              <a:gd name="T13" fmla="*/ 6 h 37"/>
              <a:gd name="T14" fmla="*/ 32 w 41"/>
              <a:gd name="T15" fmla="*/ 4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0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0" y="25"/>
                  <a:pt x="41" y="14"/>
                  <a:pt x="35" y="7"/>
                </a:cubicBezTo>
                <a:cubicBezTo>
                  <a:pt x="35" y="7"/>
                  <a:pt x="34" y="6"/>
                  <a:pt x="34" y="6"/>
                </a:cubicBezTo>
                <a:cubicBezTo>
                  <a:pt x="33" y="5"/>
                  <a:pt x="33" y="5"/>
                  <a:pt x="32" y="4"/>
                </a:cubicBezTo>
                <a:cubicBezTo>
                  <a:pt x="29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40" name="Freeform 1198"/>
          <p:cNvSpPr>
            <a:spLocks/>
          </p:cNvSpPr>
          <p:nvPr/>
        </p:nvSpPr>
        <p:spPr bwMode="auto">
          <a:xfrm>
            <a:off x="-2147118" y="6072188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19 w 41"/>
              <a:gd name="T7" fmla="*/ 37 h 37"/>
              <a:gd name="T8" fmla="*/ 20 w 41"/>
              <a:gd name="T9" fmla="*/ 37 h 37"/>
              <a:gd name="T10" fmla="*/ 23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5"/>
                  <a:pt x="15" y="37"/>
                  <a:pt x="19" y="37"/>
                </a:cubicBezTo>
                <a:cubicBezTo>
                  <a:pt x="19" y="37"/>
                  <a:pt x="20" y="37"/>
                  <a:pt x="20" y="37"/>
                </a:cubicBezTo>
                <a:cubicBezTo>
                  <a:pt x="21" y="37"/>
                  <a:pt x="22" y="37"/>
                  <a:pt x="23" y="37"/>
                </a:cubicBezTo>
                <a:cubicBezTo>
                  <a:pt x="27" y="37"/>
                  <a:pt x="31" y="35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41" name="Freeform 1199"/>
          <p:cNvSpPr>
            <a:spLocks/>
          </p:cNvSpPr>
          <p:nvPr/>
        </p:nvSpPr>
        <p:spPr bwMode="auto">
          <a:xfrm>
            <a:off x="-1102543" y="6619875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20 w 41"/>
              <a:gd name="T7" fmla="*/ 37 h 37"/>
              <a:gd name="T8" fmla="*/ 31 w 41"/>
              <a:gd name="T9" fmla="*/ 34 h 37"/>
              <a:gd name="T10" fmla="*/ 34 w 41"/>
              <a:gd name="T11" fmla="*/ 32 h 37"/>
              <a:gd name="T12" fmla="*/ 34 w 41"/>
              <a:gd name="T13" fmla="*/ 31 h 37"/>
              <a:gd name="T14" fmla="*/ 34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0" y="37"/>
                </a:cubicBezTo>
                <a:cubicBezTo>
                  <a:pt x="24" y="37"/>
                  <a:pt x="28" y="36"/>
                  <a:pt x="31" y="34"/>
                </a:cubicBezTo>
                <a:cubicBezTo>
                  <a:pt x="32" y="33"/>
                  <a:pt x="33" y="33"/>
                  <a:pt x="34" y="32"/>
                </a:cubicBezTo>
                <a:cubicBezTo>
                  <a:pt x="34" y="32"/>
                  <a:pt x="34" y="32"/>
                  <a:pt x="34" y="31"/>
                </a:cubicBezTo>
                <a:cubicBezTo>
                  <a:pt x="41" y="24"/>
                  <a:pt x="41" y="13"/>
                  <a:pt x="34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42" name="Freeform 1200"/>
          <p:cNvSpPr>
            <a:spLocks/>
          </p:cNvSpPr>
          <p:nvPr/>
        </p:nvSpPr>
        <p:spPr bwMode="auto">
          <a:xfrm>
            <a:off x="-3021831" y="919162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4 h 33"/>
              <a:gd name="T4" fmla="*/ 0 w 33"/>
              <a:gd name="T5" fmla="*/ 16 h 33"/>
              <a:gd name="T6" fmla="*/ 5 w 33"/>
              <a:gd name="T7" fmla="*/ 28 h 33"/>
              <a:gd name="T8" fmla="*/ 17 w 33"/>
              <a:gd name="T9" fmla="*/ 33 h 33"/>
              <a:gd name="T10" fmla="*/ 29 w 33"/>
              <a:gd name="T11" fmla="*/ 28 h 33"/>
              <a:gd name="T12" fmla="*/ 33 w 33"/>
              <a:gd name="T13" fmla="*/ 16 h 33"/>
              <a:gd name="T14" fmla="*/ 29 w 33"/>
              <a:gd name="T15" fmla="*/ 4 h 33"/>
              <a:gd name="T16" fmla="*/ 30 w 33"/>
              <a:gd name="T17" fmla="*/ 3 h 33"/>
              <a:gd name="T18" fmla="*/ 30 w 33"/>
              <a:gd name="T19" fmla="*/ 3 h 33"/>
              <a:gd name="T20" fmla="*/ 29 w 33"/>
              <a:gd name="T21" fmla="*/ 4 h 33"/>
              <a:gd name="T22" fmla="*/ 17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2" y="0"/>
                  <a:pt x="8" y="1"/>
                  <a:pt x="5" y="4"/>
                </a:cubicBezTo>
                <a:cubicBezTo>
                  <a:pt x="2" y="8"/>
                  <a:pt x="0" y="12"/>
                  <a:pt x="0" y="16"/>
                </a:cubicBezTo>
                <a:cubicBezTo>
                  <a:pt x="0" y="20"/>
                  <a:pt x="2" y="25"/>
                  <a:pt x="5" y="28"/>
                </a:cubicBezTo>
                <a:cubicBezTo>
                  <a:pt x="8" y="31"/>
                  <a:pt x="12" y="33"/>
                  <a:pt x="17" y="33"/>
                </a:cubicBezTo>
                <a:cubicBezTo>
                  <a:pt x="21" y="33"/>
                  <a:pt x="25" y="31"/>
                  <a:pt x="29" y="28"/>
                </a:cubicBezTo>
                <a:cubicBezTo>
                  <a:pt x="32" y="25"/>
                  <a:pt x="33" y="20"/>
                  <a:pt x="33" y="16"/>
                </a:cubicBezTo>
                <a:cubicBezTo>
                  <a:pt x="33" y="12"/>
                  <a:pt x="32" y="8"/>
                  <a:pt x="29" y="4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4"/>
                  <a:pt x="29" y="4"/>
                  <a:pt x="29" y="4"/>
                </a:cubicBezTo>
                <a:cubicBezTo>
                  <a:pt x="25" y="1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43" name="Freeform 1201"/>
          <p:cNvSpPr>
            <a:spLocks noEditPoints="1"/>
          </p:cNvSpPr>
          <p:nvPr/>
        </p:nvSpPr>
        <p:spPr bwMode="auto">
          <a:xfrm>
            <a:off x="-3037706" y="903287"/>
            <a:ext cx="169863" cy="169863"/>
          </a:xfrm>
          <a:custGeom>
            <a:avLst/>
            <a:gdLst>
              <a:gd name="T0" fmla="*/ 21 w 41"/>
              <a:gd name="T1" fmla="*/ 37 h 41"/>
              <a:gd name="T2" fmla="*/ 9 w 41"/>
              <a:gd name="T3" fmla="*/ 32 h 41"/>
              <a:gd name="T4" fmla="*/ 4 w 41"/>
              <a:gd name="T5" fmla="*/ 20 h 41"/>
              <a:gd name="T6" fmla="*/ 9 w 41"/>
              <a:gd name="T7" fmla="*/ 8 h 41"/>
              <a:gd name="T8" fmla="*/ 21 w 41"/>
              <a:gd name="T9" fmla="*/ 4 h 41"/>
              <a:gd name="T10" fmla="*/ 33 w 41"/>
              <a:gd name="T11" fmla="*/ 8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3 w 41"/>
              <a:gd name="T19" fmla="*/ 8 h 41"/>
              <a:gd name="T20" fmla="*/ 37 w 41"/>
              <a:gd name="T21" fmla="*/ 20 h 41"/>
              <a:gd name="T22" fmla="*/ 33 w 41"/>
              <a:gd name="T23" fmla="*/ 32 h 41"/>
              <a:gd name="T24" fmla="*/ 21 w 41"/>
              <a:gd name="T25" fmla="*/ 37 h 41"/>
              <a:gd name="T26" fmla="*/ 21 w 41"/>
              <a:gd name="T27" fmla="*/ 0 h 41"/>
              <a:gd name="T28" fmla="*/ 21 w 41"/>
              <a:gd name="T29" fmla="*/ 0 h 41"/>
              <a:gd name="T30" fmla="*/ 8 w 41"/>
              <a:gd name="T31" fmla="*/ 4 h 41"/>
              <a:gd name="T32" fmla="*/ 6 w 41"/>
              <a:gd name="T33" fmla="*/ 6 h 41"/>
              <a:gd name="T34" fmla="*/ 5 w 41"/>
              <a:gd name="T35" fmla="*/ 7 h 41"/>
              <a:gd name="T36" fmla="*/ 0 w 41"/>
              <a:gd name="T37" fmla="*/ 20 h 41"/>
              <a:gd name="T38" fmla="*/ 6 w 41"/>
              <a:gd name="T39" fmla="*/ 35 h 41"/>
              <a:gd name="T40" fmla="*/ 21 w 41"/>
              <a:gd name="T41" fmla="*/ 41 h 41"/>
              <a:gd name="T42" fmla="*/ 21 w 41"/>
              <a:gd name="T43" fmla="*/ 41 h 41"/>
              <a:gd name="T44" fmla="*/ 34 w 41"/>
              <a:gd name="T45" fmla="*/ 36 h 41"/>
              <a:gd name="T46" fmla="*/ 35 w 41"/>
              <a:gd name="T47" fmla="*/ 35 h 41"/>
              <a:gd name="T48" fmla="*/ 37 w 41"/>
              <a:gd name="T49" fmla="*/ 33 h 41"/>
              <a:gd name="T50" fmla="*/ 41 w 41"/>
              <a:gd name="T51" fmla="*/ 20 h 41"/>
              <a:gd name="T52" fmla="*/ 35 w 41"/>
              <a:gd name="T53" fmla="*/ 6 h 41"/>
              <a:gd name="T54" fmla="*/ 35 w 41"/>
              <a:gd name="T55" fmla="*/ 6 h 41"/>
              <a:gd name="T56" fmla="*/ 21 w 41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1">
                <a:moveTo>
                  <a:pt x="21" y="37"/>
                </a:moveTo>
                <a:cubicBezTo>
                  <a:pt x="16" y="37"/>
                  <a:pt x="12" y="35"/>
                  <a:pt x="9" y="32"/>
                </a:cubicBezTo>
                <a:cubicBezTo>
                  <a:pt x="6" y="29"/>
                  <a:pt x="4" y="24"/>
                  <a:pt x="4" y="20"/>
                </a:cubicBezTo>
                <a:cubicBezTo>
                  <a:pt x="4" y="16"/>
                  <a:pt x="6" y="12"/>
                  <a:pt x="9" y="8"/>
                </a:cubicBezTo>
                <a:cubicBezTo>
                  <a:pt x="12" y="5"/>
                  <a:pt x="16" y="4"/>
                  <a:pt x="21" y="4"/>
                </a:cubicBezTo>
                <a:cubicBezTo>
                  <a:pt x="25" y="4"/>
                  <a:pt x="29" y="5"/>
                  <a:pt x="33" y="8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8"/>
                  <a:pt x="33" y="8"/>
                  <a:pt x="33" y="8"/>
                </a:cubicBezTo>
                <a:cubicBezTo>
                  <a:pt x="36" y="12"/>
                  <a:pt x="37" y="16"/>
                  <a:pt x="37" y="20"/>
                </a:cubicBezTo>
                <a:cubicBezTo>
                  <a:pt x="37" y="24"/>
                  <a:pt x="36" y="29"/>
                  <a:pt x="33" y="32"/>
                </a:cubicBezTo>
                <a:cubicBezTo>
                  <a:pt x="29" y="35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1"/>
                  <a:pt x="8" y="4"/>
                </a:cubicBezTo>
                <a:cubicBezTo>
                  <a:pt x="7" y="4"/>
                  <a:pt x="7" y="5"/>
                  <a:pt x="6" y="6"/>
                </a:cubicBezTo>
                <a:cubicBezTo>
                  <a:pt x="6" y="6"/>
                  <a:pt x="5" y="6"/>
                  <a:pt x="5" y="7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5"/>
                  <a:pt x="2" y="31"/>
                  <a:pt x="6" y="35"/>
                </a:cubicBezTo>
                <a:cubicBezTo>
                  <a:pt x="10" y="39"/>
                  <a:pt x="15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0" y="39"/>
                  <a:pt x="34" y="36"/>
                </a:cubicBezTo>
                <a:cubicBezTo>
                  <a:pt x="35" y="35"/>
                  <a:pt x="35" y="35"/>
                  <a:pt x="35" y="35"/>
                </a:cubicBezTo>
                <a:cubicBezTo>
                  <a:pt x="36" y="34"/>
                  <a:pt x="37" y="33"/>
                  <a:pt x="37" y="33"/>
                </a:cubicBezTo>
                <a:cubicBezTo>
                  <a:pt x="40" y="29"/>
                  <a:pt x="41" y="25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44" name="Freeform 1202"/>
          <p:cNvSpPr>
            <a:spLocks/>
          </p:cNvSpPr>
          <p:nvPr/>
        </p:nvSpPr>
        <p:spPr bwMode="auto">
          <a:xfrm>
            <a:off x="-862830" y="2627312"/>
            <a:ext cx="138113" cy="141288"/>
          </a:xfrm>
          <a:custGeom>
            <a:avLst/>
            <a:gdLst>
              <a:gd name="T0" fmla="*/ 16 w 33"/>
              <a:gd name="T1" fmla="*/ 0 h 34"/>
              <a:gd name="T2" fmla="*/ 4 w 33"/>
              <a:gd name="T3" fmla="*/ 5 h 34"/>
              <a:gd name="T4" fmla="*/ 0 w 33"/>
              <a:gd name="T5" fmla="*/ 17 h 34"/>
              <a:gd name="T6" fmla="*/ 4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29 w 33"/>
              <a:gd name="T17" fmla="*/ 4 h 34"/>
              <a:gd name="T18" fmla="*/ 29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4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4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0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9"/>
                  <a:pt x="28" y="5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0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45" name="Freeform 1203"/>
          <p:cNvSpPr>
            <a:spLocks noEditPoints="1"/>
          </p:cNvSpPr>
          <p:nvPr/>
        </p:nvSpPr>
        <p:spPr bwMode="auto">
          <a:xfrm>
            <a:off x="-878705" y="2611437"/>
            <a:ext cx="169863" cy="173038"/>
          </a:xfrm>
          <a:custGeom>
            <a:avLst/>
            <a:gdLst>
              <a:gd name="T0" fmla="*/ 20 w 41"/>
              <a:gd name="T1" fmla="*/ 38 h 42"/>
              <a:gd name="T2" fmla="*/ 8 w 41"/>
              <a:gd name="T3" fmla="*/ 33 h 42"/>
              <a:gd name="T4" fmla="*/ 4 w 41"/>
              <a:gd name="T5" fmla="*/ 21 h 42"/>
              <a:gd name="T6" fmla="*/ 8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3 w 41"/>
              <a:gd name="T13" fmla="*/ 8 h 42"/>
              <a:gd name="T14" fmla="*/ 35 w 41"/>
              <a:gd name="T15" fmla="*/ 7 h 42"/>
              <a:gd name="T16" fmla="*/ 33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0 w 41"/>
              <a:gd name="T27" fmla="*/ 0 h 42"/>
              <a:gd name="T28" fmla="*/ 20 w 41"/>
              <a:gd name="T29" fmla="*/ 0 h 42"/>
              <a:gd name="T30" fmla="*/ 6 w 41"/>
              <a:gd name="T31" fmla="*/ 7 h 42"/>
              <a:gd name="T32" fmla="*/ 0 w 41"/>
              <a:gd name="T33" fmla="*/ 21 h 42"/>
              <a:gd name="T34" fmla="*/ 6 w 41"/>
              <a:gd name="T35" fmla="*/ 36 h 42"/>
              <a:gd name="T36" fmla="*/ 6 w 41"/>
              <a:gd name="T37" fmla="*/ 36 h 42"/>
              <a:gd name="T38" fmla="*/ 9 w 41"/>
              <a:gd name="T39" fmla="*/ 38 h 42"/>
              <a:gd name="T40" fmla="*/ 20 w 41"/>
              <a:gd name="T41" fmla="*/ 42 h 42"/>
              <a:gd name="T42" fmla="*/ 20 w 41"/>
              <a:gd name="T43" fmla="*/ 42 h 42"/>
              <a:gd name="T44" fmla="*/ 35 w 41"/>
              <a:gd name="T45" fmla="*/ 36 h 42"/>
              <a:gd name="T46" fmla="*/ 41 w 41"/>
              <a:gd name="T47" fmla="*/ 21 h 42"/>
              <a:gd name="T48" fmla="*/ 37 w 41"/>
              <a:gd name="T49" fmla="*/ 10 h 42"/>
              <a:gd name="T50" fmla="*/ 35 w 41"/>
              <a:gd name="T51" fmla="*/ 7 h 42"/>
              <a:gd name="T52" fmla="*/ 35 w 41"/>
              <a:gd name="T53" fmla="*/ 7 h 42"/>
              <a:gd name="T54" fmla="*/ 35 w 41"/>
              <a:gd name="T55" fmla="*/ 7 h 42"/>
              <a:gd name="T56" fmla="*/ 20 w 41"/>
              <a:gd name="T5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8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8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4" y="4"/>
                  <a:pt x="29" y="6"/>
                  <a:pt x="32" y="9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3" y="8"/>
                  <a:pt x="33" y="8"/>
                  <a:pt x="33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3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4" y="38"/>
                  <a:pt x="20" y="38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6" y="36"/>
                  <a:pt x="6" y="36"/>
                  <a:pt x="6" y="36"/>
                </a:cubicBezTo>
                <a:cubicBezTo>
                  <a:pt x="7" y="37"/>
                  <a:pt x="8" y="38"/>
                  <a:pt x="9" y="38"/>
                </a:cubicBezTo>
                <a:cubicBezTo>
                  <a:pt x="12" y="41"/>
                  <a:pt x="16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5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7"/>
                  <a:pt x="40" y="13"/>
                  <a:pt x="37" y="10"/>
                </a:cubicBezTo>
                <a:cubicBezTo>
                  <a:pt x="37" y="9"/>
                  <a:pt x="36" y="8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1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46" name="Freeform 1204"/>
          <p:cNvSpPr>
            <a:spLocks/>
          </p:cNvSpPr>
          <p:nvPr/>
        </p:nvSpPr>
        <p:spPr bwMode="auto">
          <a:xfrm>
            <a:off x="-431030" y="2735262"/>
            <a:ext cx="136525" cy="136525"/>
          </a:xfrm>
          <a:custGeom>
            <a:avLst/>
            <a:gdLst>
              <a:gd name="T0" fmla="*/ 17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7 w 33"/>
              <a:gd name="T9" fmla="*/ 33 h 33"/>
              <a:gd name="T10" fmla="*/ 29 w 33"/>
              <a:gd name="T11" fmla="*/ 28 h 33"/>
              <a:gd name="T12" fmla="*/ 33 w 33"/>
              <a:gd name="T13" fmla="*/ 17 h 33"/>
              <a:gd name="T14" fmla="*/ 29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9 w 33"/>
              <a:gd name="T21" fmla="*/ 5 h 33"/>
              <a:gd name="T22" fmla="*/ 17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47" name="Freeform 1205"/>
          <p:cNvSpPr>
            <a:spLocks noEditPoints="1"/>
          </p:cNvSpPr>
          <p:nvPr/>
        </p:nvSpPr>
        <p:spPr bwMode="auto">
          <a:xfrm>
            <a:off x="-446905" y="2719387"/>
            <a:ext cx="169863" cy="169863"/>
          </a:xfrm>
          <a:custGeom>
            <a:avLst/>
            <a:gdLst>
              <a:gd name="T0" fmla="*/ 21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1 w 41"/>
              <a:gd name="T9" fmla="*/ 4 h 41"/>
              <a:gd name="T10" fmla="*/ 33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3 w 41"/>
              <a:gd name="T19" fmla="*/ 9 h 41"/>
              <a:gd name="T20" fmla="*/ 37 w 41"/>
              <a:gd name="T21" fmla="*/ 21 h 41"/>
              <a:gd name="T22" fmla="*/ 33 w 41"/>
              <a:gd name="T23" fmla="*/ 32 h 41"/>
              <a:gd name="T24" fmla="*/ 21 w 41"/>
              <a:gd name="T25" fmla="*/ 37 h 41"/>
              <a:gd name="T26" fmla="*/ 21 w 41"/>
              <a:gd name="T27" fmla="*/ 0 h 41"/>
              <a:gd name="T28" fmla="*/ 21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6 w 41"/>
              <a:gd name="T37" fmla="*/ 35 h 41"/>
              <a:gd name="T38" fmla="*/ 9 w 41"/>
              <a:gd name="T39" fmla="*/ 38 h 41"/>
              <a:gd name="T40" fmla="*/ 21 w 41"/>
              <a:gd name="T41" fmla="*/ 41 h 41"/>
              <a:gd name="T42" fmla="*/ 21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1" y="37"/>
                </a:move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7" y="36"/>
                  <a:pt x="8" y="37"/>
                  <a:pt x="9" y="38"/>
                </a:cubicBezTo>
                <a:cubicBezTo>
                  <a:pt x="13" y="40"/>
                  <a:pt x="17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48" name="Freeform 1206"/>
          <p:cNvSpPr>
            <a:spLocks/>
          </p:cNvSpPr>
          <p:nvPr/>
        </p:nvSpPr>
        <p:spPr bwMode="auto">
          <a:xfrm>
            <a:off x="-173855" y="3062288"/>
            <a:ext cx="141288" cy="138113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9 h 33"/>
              <a:gd name="T8" fmla="*/ 17 w 34"/>
              <a:gd name="T9" fmla="*/ 33 h 33"/>
              <a:gd name="T10" fmla="*/ 29 w 34"/>
              <a:gd name="T11" fmla="*/ 29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4 h 33"/>
              <a:gd name="T18" fmla="*/ 30 w 34"/>
              <a:gd name="T19" fmla="*/ 4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9" y="2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9"/>
                </a:cubicBezTo>
                <a:cubicBezTo>
                  <a:pt x="9" y="32"/>
                  <a:pt x="13" y="33"/>
                  <a:pt x="17" y="33"/>
                </a:cubicBezTo>
                <a:cubicBezTo>
                  <a:pt x="21" y="33"/>
                  <a:pt x="26" y="32"/>
                  <a:pt x="29" y="29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5"/>
                  <a:pt x="29" y="5"/>
                  <a:pt x="29" y="5"/>
                </a:cubicBezTo>
                <a:cubicBezTo>
                  <a:pt x="26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49" name="Freeform 1207"/>
          <p:cNvSpPr>
            <a:spLocks noEditPoints="1"/>
          </p:cNvSpPr>
          <p:nvPr/>
        </p:nvSpPr>
        <p:spPr bwMode="auto">
          <a:xfrm>
            <a:off x="-191318" y="3046413"/>
            <a:ext cx="174625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3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8 h 41"/>
              <a:gd name="T14" fmla="*/ 33 w 42"/>
              <a:gd name="T15" fmla="*/ 9 h 41"/>
              <a:gd name="T16" fmla="*/ 38 w 42"/>
              <a:gd name="T17" fmla="*/ 21 h 41"/>
              <a:gd name="T18" fmla="*/ 33 w 42"/>
              <a:gd name="T19" fmla="*/ 33 h 41"/>
              <a:gd name="T20" fmla="*/ 21 w 42"/>
              <a:gd name="T21" fmla="*/ 37 h 41"/>
              <a:gd name="T22" fmla="*/ 21 w 42"/>
              <a:gd name="T23" fmla="*/ 0 h 41"/>
              <a:gd name="T24" fmla="*/ 21 w 42"/>
              <a:gd name="T25" fmla="*/ 0 h 41"/>
              <a:gd name="T26" fmla="*/ 8 w 42"/>
              <a:gd name="T27" fmla="*/ 4 h 41"/>
              <a:gd name="T28" fmla="*/ 6 w 42"/>
              <a:gd name="T29" fmla="*/ 6 h 41"/>
              <a:gd name="T30" fmla="*/ 6 w 42"/>
              <a:gd name="T31" fmla="*/ 7 h 41"/>
              <a:gd name="T32" fmla="*/ 0 w 42"/>
              <a:gd name="T33" fmla="*/ 21 h 41"/>
              <a:gd name="T34" fmla="*/ 6 w 42"/>
              <a:gd name="T35" fmla="*/ 35 h 41"/>
              <a:gd name="T36" fmla="*/ 21 w 42"/>
              <a:gd name="T37" fmla="*/ 41 h 41"/>
              <a:gd name="T38" fmla="*/ 21 w 42"/>
              <a:gd name="T39" fmla="*/ 41 h 41"/>
              <a:gd name="T40" fmla="*/ 36 w 42"/>
              <a:gd name="T41" fmla="*/ 35 h 41"/>
              <a:gd name="T42" fmla="*/ 42 w 42"/>
              <a:gd name="T43" fmla="*/ 21 h 41"/>
              <a:gd name="T44" fmla="*/ 36 w 42"/>
              <a:gd name="T45" fmla="*/ 6 h 41"/>
              <a:gd name="T46" fmla="*/ 36 w 42"/>
              <a:gd name="T47" fmla="*/ 6 h 41"/>
              <a:gd name="T48" fmla="*/ 21 w 42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3" y="36"/>
                  <a:pt x="9" y="33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3" y="6"/>
                  <a:pt x="17" y="4"/>
                  <a:pt x="21" y="4"/>
                </a:cubicBezTo>
                <a:cubicBezTo>
                  <a:pt x="25" y="4"/>
                  <a:pt x="30" y="6"/>
                  <a:pt x="33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3"/>
                </a:cubicBezTo>
                <a:cubicBezTo>
                  <a:pt x="30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2" y="2"/>
                  <a:pt x="8" y="4"/>
                </a:cubicBezTo>
                <a:cubicBezTo>
                  <a:pt x="8" y="5"/>
                  <a:pt x="7" y="6"/>
                  <a:pt x="6" y="6"/>
                </a:cubicBezTo>
                <a:cubicBezTo>
                  <a:pt x="6" y="6"/>
                  <a:pt x="6" y="7"/>
                  <a:pt x="6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2" y="39"/>
                  <a:pt x="36" y="35"/>
                </a:cubicBezTo>
                <a:cubicBezTo>
                  <a:pt x="40" y="31"/>
                  <a:pt x="42" y="26"/>
                  <a:pt x="42" y="21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2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50" name="Freeform 1208"/>
          <p:cNvSpPr>
            <a:spLocks/>
          </p:cNvSpPr>
          <p:nvPr/>
        </p:nvSpPr>
        <p:spPr bwMode="auto">
          <a:xfrm>
            <a:off x="-2047105" y="334486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51" name="Freeform 1209"/>
          <p:cNvSpPr>
            <a:spLocks noEditPoints="1"/>
          </p:cNvSpPr>
          <p:nvPr/>
        </p:nvSpPr>
        <p:spPr bwMode="auto">
          <a:xfrm>
            <a:off x="-2064568" y="3328988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1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20 w 41"/>
              <a:gd name="T37" fmla="*/ 41 h 41"/>
              <a:gd name="T38" fmla="*/ 20 w 41"/>
              <a:gd name="T39" fmla="*/ 41 h 41"/>
              <a:gd name="T40" fmla="*/ 35 w 41"/>
              <a:gd name="T41" fmla="*/ 35 h 41"/>
              <a:gd name="T42" fmla="*/ 41 w 41"/>
              <a:gd name="T43" fmla="*/ 24 h 41"/>
              <a:gd name="T44" fmla="*/ 41 w 41"/>
              <a:gd name="T45" fmla="*/ 21 h 41"/>
              <a:gd name="T46" fmla="*/ 41 w 41"/>
              <a:gd name="T47" fmla="*/ 20 h 41"/>
              <a:gd name="T48" fmla="*/ 35 w 41"/>
              <a:gd name="T49" fmla="*/ 6 h 41"/>
              <a:gd name="T50" fmla="*/ 35 w 41"/>
              <a:gd name="T51" fmla="*/ 6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1" y="0"/>
                </a:moveTo>
                <a:cubicBezTo>
                  <a:pt x="21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8" y="32"/>
                  <a:pt x="40" y="28"/>
                  <a:pt x="41" y="24"/>
                </a:cubicBezTo>
                <a:cubicBezTo>
                  <a:pt x="41" y="23"/>
                  <a:pt x="41" y="22"/>
                  <a:pt x="41" y="21"/>
                </a:cubicBezTo>
                <a:cubicBezTo>
                  <a:pt x="41" y="20"/>
                  <a:pt x="41" y="20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52" name="Freeform 1210"/>
          <p:cNvSpPr>
            <a:spLocks/>
          </p:cNvSpPr>
          <p:nvPr/>
        </p:nvSpPr>
        <p:spPr bwMode="auto">
          <a:xfrm>
            <a:off x="-2312218" y="432276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53" name="Freeform 1211"/>
          <p:cNvSpPr>
            <a:spLocks noEditPoints="1"/>
          </p:cNvSpPr>
          <p:nvPr/>
        </p:nvSpPr>
        <p:spPr bwMode="auto">
          <a:xfrm>
            <a:off x="-2329680" y="4306888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1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3 w 41"/>
              <a:gd name="T33" fmla="*/ 10 h 41"/>
              <a:gd name="T34" fmla="*/ 1 w 41"/>
              <a:gd name="T35" fmla="*/ 14 h 41"/>
              <a:gd name="T36" fmla="*/ 0 w 41"/>
              <a:gd name="T37" fmla="*/ 21 h 41"/>
              <a:gd name="T38" fmla="*/ 6 w 41"/>
              <a:gd name="T39" fmla="*/ 35 h 41"/>
              <a:gd name="T40" fmla="*/ 20 w 41"/>
              <a:gd name="T41" fmla="*/ 41 h 41"/>
              <a:gd name="T42" fmla="*/ 20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1" y="0"/>
                </a:moveTo>
                <a:cubicBezTo>
                  <a:pt x="21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5" y="7"/>
                  <a:pt x="4" y="9"/>
                  <a:pt x="3" y="10"/>
                </a:cubicBezTo>
                <a:cubicBezTo>
                  <a:pt x="2" y="11"/>
                  <a:pt x="1" y="13"/>
                  <a:pt x="1" y="14"/>
                </a:cubicBezTo>
                <a:cubicBezTo>
                  <a:pt x="0" y="16"/>
                  <a:pt x="0" y="18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54" name="Freeform 1212"/>
          <p:cNvSpPr>
            <a:spLocks/>
          </p:cNvSpPr>
          <p:nvPr/>
        </p:nvSpPr>
        <p:spPr bwMode="auto">
          <a:xfrm>
            <a:off x="-4252143" y="2581275"/>
            <a:ext cx="136525" cy="138113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3 h 33"/>
              <a:gd name="T18" fmla="*/ 30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2"/>
                  <a:pt x="0" y="17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8"/>
                </a:cubicBezTo>
                <a:cubicBezTo>
                  <a:pt x="32" y="25"/>
                  <a:pt x="33" y="21"/>
                  <a:pt x="33" y="17"/>
                </a:cubicBezTo>
                <a:cubicBezTo>
                  <a:pt x="33" y="12"/>
                  <a:pt x="32" y="8"/>
                  <a:pt x="28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55" name="Freeform 1213"/>
          <p:cNvSpPr>
            <a:spLocks noEditPoints="1"/>
          </p:cNvSpPr>
          <p:nvPr/>
        </p:nvSpPr>
        <p:spPr bwMode="auto">
          <a:xfrm>
            <a:off x="-4269606" y="2565400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7 h 41"/>
              <a:gd name="T14" fmla="*/ 35 w 41"/>
              <a:gd name="T15" fmla="*/ 6 h 41"/>
              <a:gd name="T16" fmla="*/ 34 w 41"/>
              <a:gd name="T17" fmla="*/ 7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2 h 41"/>
              <a:gd name="T24" fmla="*/ 20 w 41"/>
              <a:gd name="T25" fmla="*/ 37 h 41"/>
              <a:gd name="T26" fmla="*/ 21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16 w 41"/>
              <a:gd name="T37" fmla="*/ 41 h 41"/>
              <a:gd name="T38" fmla="*/ 20 w 41"/>
              <a:gd name="T39" fmla="*/ 41 h 41"/>
              <a:gd name="T40" fmla="*/ 20 w 41"/>
              <a:gd name="T41" fmla="*/ 41 h 41"/>
              <a:gd name="T42" fmla="*/ 20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1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2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2"/>
                  <a:pt x="37" y="16"/>
                  <a:pt x="37" y="21"/>
                </a:cubicBezTo>
                <a:cubicBezTo>
                  <a:pt x="37" y="25"/>
                  <a:pt x="36" y="29"/>
                  <a:pt x="32" y="32"/>
                </a:cubicBezTo>
                <a:cubicBezTo>
                  <a:pt x="29" y="36"/>
                  <a:pt x="25" y="37"/>
                  <a:pt x="20" y="37"/>
                </a:cubicBezTo>
                <a:moveTo>
                  <a:pt x="21" y="0"/>
                </a:moveTo>
                <a:cubicBezTo>
                  <a:pt x="21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9" y="38"/>
                  <a:pt x="12" y="40"/>
                  <a:pt x="16" y="41"/>
                </a:cubicBezTo>
                <a:cubicBezTo>
                  <a:pt x="17" y="41"/>
                  <a:pt x="19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56" name="Freeform 1214"/>
          <p:cNvSpPr>
            <a:spLocks/>
          </p:cNvSpPr>
          <p:nvPr/>
        </p:nvSpPr>
        <p:spPr bwMode="auto">
          <a:xfrm>
            <a:off x="-3034531" y="61912"/>
            <a:ext cx="141288" cy="136525"/>
          </a:xfrm>
          <a:custGeom>
            <a:avLst/>
            <a:gdLst>
              <a:gd name="T0" fmla="*/ 17 w 34"/>
              <a:gd name="T1" fmla="*/ 0 h 33"/>
              <a:gd name="T2" fmla="*/ 5 w 34"/>
              <a:gd name="T3" fmla="*/ 5 h 33"/>
              <a:gd name="T4" fmla="*/ 0 w 34"/>
              <a:gd name="T5" fmla="*/ 17 h 33"/>
              <a:gd name="T6" fmla="*/ 5 w 34"/>
              <a:gd name="T7" fmla="*/ 28 h 33"/>
              <a:gd name="T8" fmla="*/ 17 w 34"/>
              <a:gd name="T9" fmla="*/ 33 h 33"/>
              <a:gd name="T10" fmla="*/ 29 w 34"/>
              <a:gd name="T11" fmla="*/ 28 h 33"/>
              <a:gd name="T12" fmla="*/ 34 w 34"/>
              <a:gd name="T13" fmla="*/ 17 h 33"/>
              <a:gd name="T14" fmla="*/ 29 w 34"/>
              <a:gd name="T15" fmla="*/ 5 h 33"/>
              <a:gd name="T16" fmla="*/ 30 w 34"/>
              <a:gd name="T17" fmla="*/ 3 h 33"/>
              <a:gd name="T18" fmla="*/ 30 w 34"/>
              <a:gd name="T19" fmla="*/ 3 h 33"/>
              <a:gd name="T20" fmla="*/ 29 w 34"/>
              <a:gd name="T21" fmla="*/ 5 h 33"/>
              <a:gd name="T22" fmla="*/ 17 w 34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4" h="33">
                <a:moveTo>
                  <a:pt x="17" y="0"/>
                </a:moveTo>
                <a:cubicBezTo>
                  <a:pt x="13" y="0"/>
                  <a:pt x="8" y="2"/>
                  <a:pt x="5" y="5"/>
                </a:cubicBezTo>
                <a:cubicBezTo>
                  <a:pt x="2" y="8"/>
                  <a:pt x="0" y="12"/>
                  <a:pt x="0" y="17"/>
                </a:cubicBezTo>
                <a:cubicBezTo>
                  <a:pt x="0" y="21"/>
                  <a:pt x="2" y="25"/>
                  <a:pt x="5" y="28"/>
                </a:cubicBezTo>
                <a:cubicBezTo>
                  <a:pt x="8" y="32"/>
                  <a:pt x="13" y="33"/>
                  <a:pt x="17" y="33"/>
                </a:cubicBezTo>
                <a:cubicBezTo>
                  <a:pt x="21" y="33"/>
                  <a:pt x="25" y="32"/>
                  <a:pt x="29" y="28"/>
                </a:cubicBezTo>
                <a:cubicBezTo>
                  <a:pt x="32" y="25"/>
                  <a:pt x="34" y="21"/>
                  <a:pt x="34" y="17"/>
                </a:cubicBezTo>
                <a:cubicBezTo>
                  <a:pt x="34" y="12"/>
                  <a:pt x="32" y="8"/>
                  <a:pt x="29" y="5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29" y="5"/>
                  <a:pt x="29" y="5"/>
                  <a:pt x="29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57" name="Freeform 1215"/>
          <p:cNvSpPr>
            <a:spLocks noEditPoints="1"/>
          </p:cNvSpPr>
          <p:nvPr/>
        </p:nvSpPr>
        <p:spPr bwMode="auto">
          <a:xfrm>
            <a:off x="-3050406" y="44450"/>
            <a:ext cx="173038" cy="169863"/>
          </a:xfrm>
          <a:custGeom>
            <a:avLst/>
            <a:gdLst>
              <a:gd name="T0" fmla="*/ 21 w 42"/>
              <a:gd name="T1" fmla="*/ 37 h 41"/>
              <a:gd name="T2" fmla="*/ 9 w 42"/>
              <a:gd name="T3" fmla="*/ 32 h 41"/>
              <a:gd name="T4" fmla="*/ 4 w 42"/>
              <a:gd name="T5" fmla="*/ 21 h 41"/>
              <a:gd name="T6" fmla="*/ 9 w 42"/>
              <a:gd name="T7" fmla="*/ 9 h 41"/>
              <a:gd name="T8" fmla="*/ 21 w 42"/>
              <a:gd name="T9" fmla="*/ 4 h 41"/>
              <a:gd name="T10" fmla="*/ 33 w 42"/>
              <a:gd name="T11" fmla="*/ 9 h 41"/>
              <a:gd name="T12" fmla="*/ 34 w 42"/>
              <a:gd name="T13" fmla="*/ 7 h 41"/>
              <a:gd name="T14" fmla="*/ 36 w 42"/>
              <a:gd name="T15" fmla="*/ 6 h 41"/>
              <a:gd name="T16" fmla="*/ 34 w 42"/>
              <a:gd name="T17" fmla="*/ 7 h 41"/>
              <a:gd name="T18" fmla="*/ 33 w 42"/>
              <a:gd name="T19" fmla="*/ 9 h 41"/>
              <a:gd name="T20" fmla="*/ 38 w 42"/>
              <a:gd name="T21" fmla="*/ 21 h 41"/>
              <a:gd name="T22" fmla="*/ 33 w 42"/>
              <a:gd name="T23" fmla="*/ 32 h 41"/>
              <a:gd name="T24" fmla="*/ 21 w 42"/>
              <a:gd name="T25" fmla="*/ 37 h 41"/>
              <a:gd name="T26" fmla="*/ 21 w 42"/>
              <a:gd name="T27" fmla="*/ 0 h 41"/>
              <a:gd name="T28" fmla="*/ 21 w 42"/>
              <a:gd name="T29" fmla="*/ 0 h 41"/>
              <a:gd name="T30" fmla="*/ 8 w 42"/>
              <a:gd name="T31" fmla="*/ 4 h 41"/>
              <a:gd name="T32" fmla="*/ 6 w 42"/>
              <a:gd name="T33" fmla="*/ 6 h 41"/>
              <a:gd name="T34" fmla="*/ 5 w 42"/>
              <a:gd name="T35" fmla="*/ 7 h 41"/>
              <a:gd name="T36" fmla="*/ 0 w 42"/>
              <a:gd name="T37" fmla="*/ 21 h 41"/>
              <a:gd name="T38" fmla="*/ 6 w 42"/>
              <a:gd name="T39" fmla="*/ 35 h 41"/>
              <a:gd name="T40" fmla="*/ 21 w 42"/>
              <a:gd name="T41" fmla="*/ 41 h 41"/>
              <a:gd name="T42" fmla="*/ 21 w 42"/>
              <a:gd name="T43" fmla="*/ 41 h 41"/>
              <a:gd name="T44" fmla="*/ 35 w 42"/>
              <a:gd name="T45" fmla="*/ 36 h 41"/>
              <a:gd name="T46" fmla="*/ 36 w 42"/>
              <a:gd name="T47" fmla="*/ 35 h 41"/>
              <a:gd name="T48" fmla="*/ 37 w 42"/>
              <a:gd name="T49" fmla="*/ 33 h 41"/>
              <a:gd name="T50" fmla="*/ 42 w 42"/>
              <a:gd name="T51" fmla="*/ 21 h 41"/>
              <a:gd name="T52" fmla="*/ 36 w 42"/>
              <a:gd name="T53" fmla="*/ 6 h 41"/>
              <a:gd name="T54" fmla="*/ 36 w 42"/>
              <a:gd name="T55" fmla="*/ 6 h 41"/>
              <a:gd name="T56" fmla="*/ 21 w 42"/>
              <a:gd name="T57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42" h="41">
                <a:moveTo>
                  <a:pt x="21" y="37"/>
                </a:moveTo>
                <a:cubicBezTo>
                  <a:pt x="17" y="37"/>
                  <a:pt x="12" y="36"/>
                  <a:pt x="9" y="32"/>
                </a:cubicBezTo>
                <a:cubicBezTo>
                  <a:pt x="6" y="29"/>
                  <a:pt x="4" y="25"/>
                  <a:pt x="4" y="21"/>
                </a:cubicBezTo>
                <a:cubicBezTo>
                  <a:pt x="4" y="16"/>
                  <a:pt x="6" y="12"/>
                  <a:pt x="9" y="9"/>
                </a:cubicBezTo>
                <a:cubicBezTo>
                  <a:pt x="12" y="6"/>
                  <a:pt x="17" y="4"/>
                  <a:pt x="21" y="4"/>
                </a:cubicBezTo>
                <a:cubicBezTo>
                  <a:pt x="25" y="4"/>
                  <a:pt x="29" y="6"/>
                  <a:pt x="33" y="9"/>
                </a:cubicBezTo>
                <a:cubicBezTo>
                  <a:pt x="34" y="7"/>
                  <a:pt x="34" y="7"/>
                  <a:pt x="34" y="7"/>
                </a:cubicBezTo>
                <a:cubicBezTo>
                  <a:pt x="36" y="6"/>
                  <a:pt x="36" y="6"/>
                  <a:pt x="36" y="6"/>
                </a:cubicBezTo>
                <a:cubicBezTo>
                  <a:pt x="34" y="7"/>
                  <a:pt x="34" y="7"/>
                  <a:pt x="34" y="7"/>
                </a:cubicBezTo>
                <a:cubicBezTo>
                  <a:pt x="33" y="9"/>
                  <a:pt x="33" y="9"/>
                  <a:pt x="33" y="9"/>
                </a:cubicBezTo>
                <a:cubicBezTo>
                  <a:pt x="36" y="12"/>
                  <a:pt x="38" y="16"/>
                  <a:pt x="38" y="21"/>
                </a:cubicBezTo>
                <a:cubicBezTo>
                  <a:pt x="38" y="25"/>
                  <a:pt x="36" y="29"/>
                  <a:pt x="33" y="32"/>
                </a:cubicBezTo>
                <a:cubicBezTo>
                  <a:pt x="29" y="36"/>
                  <a:pt x="25" y="37"/>
                  <a:pt x="21" y="37"/>
                </a:cubicBezTo>
                <a:moveTo>
                  <a:pt x="21" y="0"/>
                </a:moveTo>
                <a:cubicBezTo>
                  <a:pt x="21" y="0"/>
                  <a:pt x="21" y="0"/>
                  <a:pt x="21" y="0"/>
                </a:cubicBezTo>
                <a:cubicBezTo>
                  <a:pt x="16" y="0"/>
                  <a:pt x="12" y="1"/>
                  <a:pt x="8" y="4"/>
                </a:cubicBezTo>
                <a:cubicBezTo>
                  <a:pt x="8" y="5"/>
                  <a:pt x="7" y="5"/>
                  <a:pt x="6" y="6"/>
                </a:cubicBezTo>
                <a:cubicBezTo>
                  <a:pt x="6" y="6"/>
                  <a:pt x="6" y="7"/>
                  <a:pt x="5" y="7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6" y="41"/>
                  <a:pt x="21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6" y="41"/>
                  <a:pt x="31" y="40"/>
                  <a:pt x="35" y="36"/>
                </a:cubicBezTo>
                <a:cubicBezTo>
                  <a:pt x="35" y="36"/>
                  <a:pt x="35" y="36"/>
                  <a:pt x="36" y="35"/>
                </a:cubicBezTo>
                <a:cubicBezTo>
                  <a:pt x="36" y="35"/>
                  <a:pt x="37" y="34"/>
                  <a:pt x="37" y="33"/>
                </a:cubicBezTo>
                <a:cubicBezTo>
                  <a:pt x="40" y="30"/>
                  <a:pt x="42" y="25"/>
                  <a:pt x="42" y="21"/>
                </a:cubicBezTo>
                <a:cubicBezTo>
                  <a:pt x="42" y="15"/>
                  <a:pt x="40" y="10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58" name="Freeform 1216"/>
          <p:cNvSpPr>
            <a:spLocks/>
          </p:cNvSpPr>
          <p:nvPr/>
        </p:nvSpPr>
        <p:spPr bwMode="auto">
          <a:xfrm>
            <a:off x="1246957" y="2068512"/>
            <a:ext cx="138113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6 h 33"/>
              <a:gd name="T6" fmla="*/ 5 w 33"/>
              <a:gd name="T7" fmla="*/ 28 h 33"/>
              <a:gd name="T8" fmla="*/ 16 w 33"/>
              <a:gd name="T9" fmla="*/ 33 h 33"/>
              <a:gd name="T10" fmla="*/ 28 w 33"/>
              <a:gd name="T11" fmla="*/ 28 h 33"/>
              <a:gd name="T12" fmla="*/ 33 w 33"/>
              <a:gd name="T13" fmla="*/ 16 h 33"/>
              <a:gd name="T14" fmla="*/ 28 w 33"/>
              <a:gd name="T15" fmla="*/ 5 h 33"/>
              <a:gd name="T16" fmla="*/ 29 w 33"/>
              <a:gd name="T17" fmla="*/ 3 h 33"/>
              <a:gd name="T18" fmla="*/ 29 w 33"/>
              <a:gd name="T19" fmla="*/ 3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5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1"/>
                  <a:pt x="1" y="25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1" y="25"/>
                  <a:pt x="33" y="21"/>
                  <a:pt x="33" y="16"/>
                </a:cubicBezTo>
                <a:cubicBezTo>
                  <a:pt x="33" y="12"/>
                  <a:pt x="31" y="8"/>
                  <a:pt x="28" y="5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59" name="Freeform 1217"/>
          <p:cNvSpPr>
            <a:spLocks noEditPoints="1"/>
          </p:cNvSpPr>
          <p:nvPr/>
        </p:nvSpPr>
        <p:spPr bwMode="auto">
          <a:xfrm>
            <a:off x="1231082" y="2051050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2 h 41"/>
              <a:gd name="T4" fmla="*/ 4 w 41"/>
              <a:gd name="T5" fmla="*/ 20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3 w 41"/>
              <a:gd name="T13" fmla="*/ 7 h 41"/>
              <a:gd name="T14" fmla="*/ 35 w 41"/>
              <a:gd name="T15" fmla="*/ 6 h 41"/>
              <a:gd name="T16" fmla="*/ 33 w 41"/>
              <a:gd name="T17" fmla="*/ 7 h 41"/>
              <a:gd name="T18" fmla="*/ 32 w 41"/>
              <a:gd name="T19" fmla="*/ 9 h 41"/>
              <a:gd name="T20" fmla="*/ 37 w 41"/>
              <a:gd name="T21" fmla="*/ 20 h 41"/>
              <a:gd name="T22" fmla="*/ 32 w 41"/>
              <a:gd name="T23" fmla="*/ 32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11 w 41"/>
              <a:gd name="T31" fmla="*/ 2 h 41"/>
              <a:gd name="T32" fmla="*/ 8 w 41"/>
              <a:gd name="T33" fmla="*/ 4 h 41"/>
              <a:gd name="T34" fmla="*/ 6 w 41"/>
              <a:gd name="T35" fmla="*/ 6 h 41"/>
              <a:gd name="T36" fmla="*/ 0 w 41"/>
              <a:gd name="T37" fmla="*/ 20 h 41"/>
              <a:gd name="T38" fmla="*/ 6 w 41"/>
              <a:gd name="T39" fmla="*/ 35 h 41"/>
              <a:gd name="T40" fmla="*/ 20 w 41"/>
              <a:gd name="T41" fmla="*/ 41 h 41"/>
              <a:gd name="T42" fmla="*/ 20 w 41"/>
              <a:gd name="T43" fmla="*/ 41 h 41"/>
              <a:gd name="T44" fmla="*/ 35 w 41"/>
              <a:gd name="T45" fmla="*/ 35 h 41"/>
              <a:gd name="T46" fmla="*/ 41 w 41"/>
              <a:gd name="T47" fmla="*/ 20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5"/>
                  <a:pt x="9" y="32"/>
                </a:cubicBezTo>
                <a:cubicBezTo>
                  <a:pt x="5" y="29"/>
                  <a:pt x="4" y="25"/>
                  <a:pt x="4" y="20"/>
                </a:cubicBezTo>
                <a:cubicBezTo>
                  <a:pt x="4" y="16"/>
                  <a:pt x="5" y="12"/>
                  <a:pt x="9" y="9"/>
                </a:cubicBez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9"/>
                </a:cubicBezTo>
                <a:cubicBezTo>
                  <a:pt x="33" y="7"/>
                  <a:pt x="33" y="7"/>
                  <a:pt x="33" y="7"/>
                </a:cubicBezTo>
                <a:cubicBezTo>
                  <a:pt x="35" y="6"/>
                  <a:pt x="35" y="6"/>
                  <a:pt x="35" y="6"/>
                </a:cubicBezTo>
                <a:cubicBezTo>
                  <a:pt x="33" y="7"/>
                  <a:pt x="33" y="7"/>
                  <a:pt x="33" y="7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6"/>
                  <a:pt x="37" y="20"/>
                </a:cubicBezTo>
                <a:cubicBezTo>
                  <a:pt x="37" y="25"/>
                  <a:pt x="35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7" y="0"/>
                  <a:pt x="14" y="0"/>
                  <a:pt x="11" y="2"/>
                </a:cubicBezTo>
                <a:cubicBezTo>
                  <a:pt x="10" y="2"/>
                  <a:pt x="9" y="3"/>
                  <a:pt x="8" y="4"/>
                </a:cubicBezTo>
                <a:cubicBezTo>
                  <a:pt x="7" y="5"/>
                  <a:pt x="6" y="5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6"/>
                  <a:pt x="2" y="31"/>
                  <a:pt x="6" y="35"/>
                </a:cubicBezTo>
                <a:cubicBezTo>
                  <a:pt x="10" y="39"/>
                  <a:pt x="15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60" name="Freeform 1218"/>
          <p:cNvSpPr>
            <a:spLocks noEditPoints="1"/>
          </p:cNvSpPr>
          <p:nvPr/>
        </p:nvSpPr>
        <p:spPr bwMode="auto">
          <a:xfrm>
            <a:off x="-500880" y="-2541588"/>
            <a:ext cx="231775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28 w 56"/>
              <a:gd name="T23" fmla="*/ 56 h 56"/>
              <a:gd name="T24" fmla="*/ 48 w 56"/>
              <a:gd name="T25" fmla="*/ 48 h 56"/>
              <a:gd name="T26" fmla="*/ 56 w 56"/>
              <a:gd name="T27" fmla="*/ 28 h 56"/>
              <a:gd name="T28" fmla="*/ 48 w 56"/>
              <a:gd name="T29" fmla="*/ 8 h 56"/>
              <a:gd name="T30" fmla="*/ 50 w 56"/>
              <a:gd name="T31" fmla="*/ 7 h 56"/>
              <a:gd name="T32" fmla="*/ 50 w 56"/>
              <a:gd name="T33" fmla="*/ 7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3"/>
                  <a:pt x="8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3"/>
                  <a:pt x="56" y="35"/>
                  <a:pt x="56" y="28"/>
                </a:cubicBezTo>
                <a:cubicBezTo>
                  <a:pt x="56" y="21"/>
                  <a:pt x="54" y="14"/>
                  <a:pt x="48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3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61" name="Freeform 1219"/>
          <p:cNvSpPr>
            <a:spLocks noEditPoints="1"/>
          </p:cNvSpPr>
          <p:nvPr/>
        </p:nvSpPr>
        <p:spPr bwMode="auto">
          <a:xfrm>
            <a:off x="-518343" y="-2559050"/>
            <a:ext cx="265113" cy="265113"/>
          </a:xfrm>
          <a:custGeom>
            <a:avLst/>
            <a:gdLst>
              <a:gd name="T0" fmla="*/ 32 w 64"/>
              <a:gd name="T1" fmla="*/ 60 h 64"/>
              <a:gd name="T2" fmla="*/ 12 w 64"/>
              <a:gd name="T3" fmla="*/ 52 h 64"/>
              <a:gd name="T4" fmla="*/ 4 w 64"/>
              <a:gd name="T5" fmla="*/ 32 h 64"/>
              <a:gd name="T6" fmla="*/ 12 w 64"/>
              <a:gd name="T7" fmla="*/ 12 h 64"/>
              <a:gd name="T8" fmla="*/ 32 w 64"/>
              <a:gd name="T9" fmla="*/ 4 h 64"/>
              <a:gd name="T10" fmla="*/ 52 w 64"/>
              <a:gd name="T11" fmla="*/ 12 h 64"/>
              <a:gd name="T12" fmla="*/ 54 w 64"/>
              <a:gd name="T13" fmla="*/ 11 h 64"/>
              <a:gd name="T14" fmla="*/ 55 w 64"/>
              <a:gd name="T15" fmla="*/ 9 h 64"/>
              <a:gd name="T16" fmla="*/ 54 w 64"/>
              <a:gd name="T17" fmla="*/ 11 h 64"/>
              <a:gd name="T18" fmla="*/ 52 w 64"/>
              <a:gd name="T19" fmla="*/ 12 h 64"/>
              <a:gd name="T20" fmla="*/ 60 w 64"/>
              <a:gd name="T21" fmla="*/ 32 h 64"/>
              <a:gd name="T22" fmla="*/ 52 w 64"/>
              <a:gd name="T23" fmla="*/ 52 h 64"/>
              <a:gd name="T24" fmla="*/ 32 w 64"/>
              <a:gd name="T25" fmla="*/ 60 h 64"/>
              <a:gd name="T26" fmla="*/ 32 w 64"/>
              <a:gd name="T27" fmla="*/ 0 h 64"/>
              <a:gd name="T28" fmla="*/ 32 w 64"/>
              <a:gd name="T29" fmla="*/ 0 h 64"/>
              <a:gd name="T30" fmla="*/ 11 w 64"/>
              <a:gd name="T31" fmla="*/ 7 h 64"/>
              <a:gd name="T32" fmla="*/ 9 w 64"/>
              <a:gd name="T33" fmla="*/ 9 h 64"/>
              <a:gd name="T34" fmla="*/ 8 w 64"/>
              <a:gd name="T35" fmla="*/ 10 h 64"/>
              <a:gd name="T36" fmla="*/ 0 w 64"/>
              <a:gd name="T37" fmla="*/ 32 h 64"/>
              <a:gd name="T38" fmla="*/ 9 w 64"/>
              <a:gd name="T39" fmla="*/ 55 h 64"/>
              <a:gd name="T40" fmla="*/ 32 w 64"/>
              <a:gd name="T41" fmla="*/ 64 h 64"/>
              <a:gd name="T42" fmla="*/ 32 w 64"/>
              <a:gd name="T43" fmla="*/ 64 h 64"/>
              <a:gd name="T44" fmla="*/ 54 w 64"/>
              <a:gd name="T45" fmla="*/ 56 h 64"/>
              <a:gd name="T46" fmla="*/ 55 w 64"/>
              <a:gd name="T47" fmla="*/ 55 h 64"/>
              <a:gd name="T48" fmla="*/ 57 w 64"/>
              <a:gd name="T49" fmla="*/ 53 h 64"/>
              <a:gd name="T50" fmla="*/ 64 w 64"/>
              <a:gd name="T51" fmla="*/ 32 h 64"/>
              <a:gd name="T52" fmla="*/ 55 w 64"/>
              <a:gd name="T53" fmla="*/ 9 h 64"/>
              <a:gd name="T54" fmla="*/ 55 w 64"/>
              <a:gd name="T55" fmla="*/ 9 h 64"/>
              <a:gd name="T56" fmla="*/ 32 w 64"/>
              <a:gd name="T5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64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2" y="12"/>
                </a:cubicBezTo>
                <a:cubicBezTo>
                  <a:pt x="18" y="7"/>
                  <a:pt x="25" y="4"/>
                  <a:pt x="32" y="4"/>
                </a:cubicBezTo>
                <a:cubicBezTo>
                  <a:pt x="39" y="4"/>
                  <a:pt x="47" y="7"/>
                  <a:pt x="52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8"/>
                  <a:pt x="60" y="25"/>
                  <a:pt x="60" y="32"/>
                </a:cubicBezTo>
                <a:cubicBezTo>
                  <a:pt x="60" y="39"/>
                  <a:pt x="58" y="47"/>
                  <a:pt x="52" y="52"/>
                </a:cubicBezTo>
                <a:cubicBezTo>
                  <a:pt x="47" y="58"/>
                  <a:pt x="39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5" y="0"/>
                  <a:pt x="17" y="2"/>
                  <a:pt x="11" y="7"/>
                </a:cubicBezTo>
                <a:cubicBezTo>
                  <a:pt x="11" y="8"/>
                  <a:pt x="10" y="9"/>
                  <a:pt x="9" y="9"/>
                </a:cubicBezTo>
                <a:cubicBezTo>
                  <a:pt x="9" y="10"/>
                  <a:pt x="9" y="10"/>
                  <a:pt x="8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8" y="62"/>
                  <a:pt x="54" y="56"/>
                </a:cubicBezTo>
                <a:cubicBezTo>
                  <a:pt x="54" y="56"/>
                  <a:pt x="55" y="55"/>
                  <a:pt x="55" y="55"/>
                </a:cubicBezTo>
                <a:cubicBezTo>
                  <a:pt x="56" y="54"/>
                  <a:pt x="56" y="54"/>
                  <a:pt x="57" y="53"/>
                </a:cubicBezTo>
                <a:cubicBezTo>
                  <a:pt x="62" y="47"/>
                  <a:pt x="64" y="40"/>
                  <a:pt x="64" y="32"/>
                </a:cubicBezTo>
                <a:cubicBezTo>
                  <a:pt x="64" y="24"/>
                  <a:pt x="61" y="16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62" name="Freeform 1220"/>
          <p:cNvSpPr>
            <a:spLocks/>
          </p:cNvSpPr>
          <p:nvPr/>
        </p:nvSpPr>
        <p:spPr bwMode="auto">
          <a:xfrm>
            <a:off x="-469130" y="-2505075"/>
            <a:ext cx="171450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63" name="Freeform 1221"/>
          <p:cNvSpPr>
            <a:spLocks noEditPoints="1"/>
          </p:cNvSpPr>
          <p:nvPr/>
        </p:nvSpPr>
        <p:spPr bwMode="auto">
          <a:xfrm>
            <a:off x="-1513705" y="1181100"/>
            <a:ext cx="447675" cy="684213"/>
          </a:xfrm>
          <a:custGeom>
            <a:avLst/>
            <a:gdLst>
              <a:gd name="T0" fmla="*/ 76 w 108"/>
              <a:gd name="T1" fmla="*/ 73 h 165"/>
              <a:gd name="T2" fmla="*/ 74 w 108"/>
              <a:gd name="T3" fmla="*/ 75 h 165"/>
              <a:gd name="T4" fmla="*/ 73 w 108"/>
              <a:gd name="T5" fmla="*/ 76 h 165"/>
              <a:gd name="T6" fmla="*/ 104 w 108"/>
              <a:gd name="T7" fmla="*/ 106 h 165"/>
              <a:gd name="T8" fmla="*/ 104 w 108"/>
              <a:gd name="T9" fmla="*/ 165 h 165"/>
              <a:gd name="T10" fmla="*/ 105 w 108"/>
              <a:gd name="T11" fmla="*/ 164 h 165"/>
              <a:gd name="T12" fmla="*/ 105 w 108"/>
              <a:gd name="T13" fmla="*/ 164 h 165"/>
              <a:gd name="T14" fmla="*/ 108 w 108"/>
              <a:gd name="T15" fmla="*/ 165 h 165"/>
              <a:gd name="T16" fmla="*/ 108 w 108"/>
              <a:gd name="T17" fmla="*/ 105 h 165"/>
              <a:gd name="T18" fmla="*/ 76 w 108"/>
              <a:gd name="T19" fmla="*/ 73 h 165"/>
              <a:gd name="T20" fmla="*/ 3 w 108"/>
              <a:gd name="T21" fmla="*/ 0 h 165"/>
              <a:gd name="T22" fmla="*/ 1 w 108"/>
              <a:gd name="T23" fmla="*/ 2 h 165"/>
              <a:gd name="T24" fmla="*/ 0 w 108"/>
              <a:gd name="T25" fmla="*/ 3 h 165"/>
              <a:gd name="T26" fmla="*/ 28 w 108"/>
              <a:gd name="T27" fmla="*/ 30 h 165"/>
              <a:gd name="T28" fmla="*/ 29 w 108"/>
              <a:gd name="T29" fmla="*/ 29 h 165"/>
              <a:gd name="T30" fmla="*/ 31 w 108"/>
              <a:gd name="T31" fmla="*/ 28 h 165"/>
              <a:gd name="T32" fmla="*/ 3 w 108"/>
              <a:gd name="T33" fmla="*/ 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8" h="165">
                <a:moveTo>
                  <a:pt x="76" y="73"/>
                </a:moveTo>
                <a:cubicBezTo>
                  <a:pt x="76" y="74"/>
                  <a:pt x="75" y="74"/>
                  <a:pt x="74" y="75"/>
                </a:cubicBezTo>
                <a:cubicBezTo>
                  <a:pt x="74" y="75"/>
                  <a:pt x="74" y="76"/>
                  <a:pt x="73" y="76"/>
                </a:cubicBezTo>
                <a:cubicBezTo>
                  <a:pt x="104" y="106"/>
                  <a:pt x="104" y="106"/>
                  <a:pt x="104" y="106"/>
                </a:cubicBezTo>
                <a:cubicBezTo>
                  <a:pt x="104" y="165"/>
                  <a:pt x="104" y="165"/>
                  <a:pt x="104" y="165"/>
                </a:cubicBezTo>
                <a:cubicBezTo>
                  <a:pt x="104" y="164"/>
                  <a:pt x="105" y="164"/>
                  <a:pt x="105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6" y="164"/>
                  <a:pt x="107" y="164"/>
                  <a:pt x="108" y="165"/>
                </a:cubicBezTo>
                <a:cubicBezTo>
                  <a:pt x="108" y="105"/>
                  <a:pt x="108" y="105"/>
                  <a:pt x="108" y="105"/>
                </a:cubicBezTo>
                <a:cubicBezTo>
                  <a:pt x="76" y="73"/>
                  <a:pt x="76" y="73"/>
                  <a:pt x="76" y="73"/>
                </a:cubicBezTo>
                <a:moveTo>
                  <a:pt x="3" y="0"/>
                </a:moveTo>
                <a:cubicBezTo>
                  <a:pt x="2" y="0"/>
                  <a:pt x="2" y="1"/>
                  <a:pt x="1" y="2"/>
                </a:cubicBezTo>
                <a:cubicBezTo>
                  <a:pt x="1" y="2"/>
                  <a:pt x="0" y="2"/>
                  <a:pt x="0" y="3"/>
                </a:cubicBezTo>
                <a:cubicBezTo>
                  <a:pt x="28" y="30"/>
                  <a:pt x="28" y="30"/>
                  <a:pt x="28" y="30"/>
                </a:cubicBezTo>
                <a:cubicBezTo>
                  <a:pt x="28" y="30"/>
                  <a:pt x="28" y="30"/>
                  <a:pt x="29" y="29"/>
                </a:cubicBezTo>
                <a:cubicBezTo>
                  <a:pt x="29" y="29"/>
                  <a:pt x="30" y="28"/>
                  <a:pt x="31" y="28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64" name="Freeform 1222"/>
          <p:cNvSpPr>
            <a:spLocks/>
          </p:cNvSpPr>
          <p:nvPr/>
        </p:nvSpPr>
        <p:spPr bwMode="auto">
          <a:xfrm>
            <a:off x="-1143818" y="1876425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29 w 33"/>
              <a:gd name="T17" fmla="*/ 4 h 34"/>
              <a:gd name="T18" fmla="*/ 29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9"/>
                  <a:pt x="28" y="5"/>
                </a:cubicBez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65" name="Freeform 1223"/>
          <p:cNvSpPr>
            <a:spLocks noEditPoints="1"/>
          </p:cNvSpPr>
          <p:nvPr/>
        </p:nvSpPr>
        <p:spPr bwMode="auto">
          <a:xfrm>
            <a:off x="-1161280" y="1860550"/>
            <a:ext cx="169863" cy="174625"/>
          </a:xfrm>
          <a:custGeom>
            <a:avLst/>
            <a:gdLst>
              <a:gd name="T0" fmla="*/ 20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3 w 41"/>
              <a:gd name="T13" fmla="*/ 8 h 42"/>
              <a:gd name="T14" fmla="*/ 35 w 41"/>
              <a:gd name="T15" fmla="*/ 6 h 42"/>
              <a:gd name="T16" fmla="*/ 33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0 w 41"/>
              <a:gd name="T27" fmla="*/ 0 h 42"/>
              <a:gd name="T28" fmla="*/ 20 w 41"/>
              <a:gd name="T29" fmla="*/ 0 h 42"/>
              <a:gd name="T30" fmla="*/ 19 w 41"/>
              <a:gd name="T31" fmla="*/ 1 h 42"/>
              <a:gd name="T32" fmla="*/ 6 w 41"/>
              <a:gd name="T33" fmla="*/ 6 h 42"/>
              <a:gd name="T34" fmla="*/ 0 w 41"/>
              <a:gd name="T35" fmla="*/ 21 h 42"/>
              <a:gd name="T36" fmla="*/ 6 w 41"/>
              <a:gd name="T37" fmla="*/ 36 h 42"/>
              <a:gd name="T38" fmla="*/ 20 w 41"/>
              <a:gd name="T39" fmla="*/ 42 h 42"/>
              <a:gd name="T40" fmla="*/ 20 w 41"/>
              <a:gd name="T41" fmla="*/ 42 h 42"/>
              <a:gd name="T42" fmla="*/ 35 w 41"/>
              <a:gd name="T43" fmla="*/ 36 h 42"/>
              <a:gd name="T44" fmla="*/ 41 w 41"/>
              <a:gd name="T45" fmla="*/ 21 h 42"/>
              <a:gd name="T46" fmla="*/ 35 w 41"/>
              <a:gd name="T47" fmla="*/ 6 h 42"/>
              <a:gd name="T48" fmla="*/ 35 w 41"/>
              <a:gd name="T49" fmla="*/ 6 h 42"/>
              <a:gd name="T50" fmla="*/ 23 w 41"/>
              <a:gd name="T51" fmla="*/ 1 h 42"/>
              <a:gd name="T52" fmla="*/ 20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3" y="8"/>
                  <a:pt x="33" y="8"/>
                  <a:pt x="33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3" y="8"/>
                  <a:pt x="33" y="8"/>
                  <a:pt x="33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3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19" y="0"/>
                  <a:pt x="19" y="1"/>
                </a:cubicBezTo>
                <a:cubicBezTo>
                  <a:pt x="14" y="1"/>
                  <a:pt x="9" y="3"/>
                  <a:pt x="6" y="6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6" y="42"/>
                  <a:pt x="31" y="40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1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3"/>
                  <a:pt x="27" y="1"/>
                  <a:pt x="23" y="1"/>
                </a:cubicBezTo>
                <a:cubicBezTo>
                  <a:pt x="22" y="0"/>
                  <a:pt x="21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66" name="Freeform 1224"/>
          <p:cNvSpPr>
            <a:spLocks/>
          </p:cNvSpPr>
          <p:nvPr/>
        </p:nvSpPr>
        <p:spPr bwMode="auto">
          <a:xfrm>
            <a:off x="-1637530" y="1055687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6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9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6"/>
                  <a:pt x="33" y="21"/>
                  <a:pt x="33" y="17"/>
                </a:cubicBezTo>
                <a:cubicBezTo>
                  <a:pt x="33" y="13"/>
                  <a:pt x="32" y="9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67" name="Freeform 1225"/>
          <p:cNvSpPr>
            <a:spLocks noEditPoints="1"/>
          </p:cNvSpPr>
          <p:nvPr/>
        </p:nvSpPr>
        <p:spPr bwMode="auto">
          <a:xfrm>
            <a:off x="-1653405" y="1039812"/>
            <a:ext cx="169863" cy="174625"/>
          </a:xfrm>
          <a:custGeom>
            <a:avLst/>
            <a:gdLst>
              <a:gd name="T0" fmla="*/ 20 w 41"/>
              <a:gd name="T1" fmla="*/ 38 h 42"/>
              <a:gd name="T2" fmla="*/ 9 w 41"/>
              <a:gd name="T3" fmla="*/ 33 h 42"/>
              <a:gd name="T4" fmla="*/ 4 w 41"/>
              <a:gd name="T5" fmla="*/ 21 h 42"/>
              <a:gd name="T6" fmla="*/ 9 w 41"/>
              <a:gd name="T7" fmla="*/ 9 h 42"/>
              <a:gd name="T8" fmla="*/ 20 w 41"/>
              <a:gd name="T9" fmla="*/ 4 h 42"/>
              <a:gd name="T10" fmla="*/ 32 w 41"/>
              <a:gd name="T11" fmla="*/ 9 h 42"/>
              <a:gd name="T12" fmla="*/ 34 w 41"/>
              <a:gd name="T13" fmla="*/ 8 h 42"/>
              <a:gd name="T14" fmla="*/ 35 w 41"/>
              <a:gd name="T15" fmla="*/ 6 h 42"/>
              <a:gd name="T16" fmla="*/ 34 w 41"/>
              <a:gd name="T17" fmla="*/ 8 h 42"/>
              <a:gd name="T18" fmla="*/ 32 w 41"/>
              <a:gd name="T19" fmla="*/ 9 h 42"/>
              <a:gd name="T20" fmla="*/ 37 w 41"/>
              <a:gd name="T21" fmla="*/ 21 h 42"/>
              <a:gd name="T22" fmla="*/ 32 w 41"/>
              <a:gd name="T23" fmla="*/ 33 h 42"/>
              <a:gd name="T24" fmla="*/ 20 w 41"/>
              <a:gd name="T25" fmla="*/ 38 h 42"/>
              <a:gd name="T26" fmla="*/ 21 w 41"/>
              <a:gd name="T27" fmla="*/ 0 h 42"/>
              <a:gd name="T28" fmla="*/ 20 w 41"/>
              <a:gd name="T29" fmla="*/ 0 h 42"/>
              <a:gd name="T30" fmla="*/ 6 w 41"/>
              <a:gd name="T31" fmla="*/ 6 h 42"/>
              <a:gd name="T32" fmla="*/ 0 w 41"/>
              <a:gd name="T33" fmla="*/ 21 h 42"/>
              <a:gd name="T34" fmla="*/ 6 w 41"/>
              <a:gd name="T35" fmla="*/ 36 h 42"/>
              <a:gd name="T36" fmla="*/ 20 w 41"/>
              <a:gd name="T37" fmla="*/ 42 h 42"/>
              <a:gd name="T38" fmla="*/ 20 w 41"/>
              <a:gd name="T39" fmla="*/ 42 h 42"/>
              <a:gd name="T40" fmla="*/ 34 w 41"/>
              <a:gd name="T41" fmla="*/ 37 h 42"/>
              <a:gd name="T42" fmla="*/ 35 w 41"/>
              <a:gd name="T43" fmla="*/ 36 h 42"/>
              <a:gd name="T44" fmla="*/ 37 w 41"/>
              <a:gd name="T45" fmla="*/ 34 h 42"/>
              <a:gd name="T46" fmla="*/ 41 w 41"/>
              <a:gd name="T47" fmla="*/ 21 h 42"/>
              <a:gd name="T48" fmla="*/ 35 w 41"/>
              <a:gd name="T49" fmla="*/ 6 h 42"/>
              <a:gd name="T50" fmla="*/ 35 w 41"/>
              <a:gd name="T51" fmla="*/ 6 h 42"/>
              <a:gd name="T52" fmla="*/ 21 w 41"/>
              <a:gd name="T53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2">
                <a:moveTo>
                  <a:pt x="20" y="38"/>
                </a:moveTo>
                <a:cubicBezTo>
                  <a:pt x="16" y="38"/>
                  <a:pt x="12" y="36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3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6" y="13"/>
                  <a:pt x="37" y="17"/>
                  <a:pt x="37" y="21"/>
                </a:cubicBezTo>
                <a:cubicBezTo>
                  <a:pt x="37" y="25"/>
                  <a:pt x="36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moveTo>
                  <a:pt x="21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1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10" y="40"/>
                  <a:pt x="15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5" y="42"/>
                  <a:pt x="30" y="40"/>
                  <a:pt x="34" y="37"/>
                </a:cubicBezTo>
                <a:cubicBezTo>
                  <a:pt x="34" y="36"/>
                  <a:pt x="35" y="36"/>
                  <a:pt x="35" y="36"/>
                </a:cubicBezTo>
                <a:cubicBezTo>
                  <a:pt x="36" y="35"/>
                  <a:pt x="36" y="34"/>
                  <a:pt x="37" y="34"/>
                </a:cubicBezTo>
                <a:cubicBezTo>
                  <a:pt x="40" y="30"/>
                  <a:pt x="41" y="26"/>
                  <a:pt x="41" y="21"/>
                </a:cubicBezTo>
                <a:cubicBezTo>
                  <a:pt x="41" y="16"/>
                  <a:pt x="39" y="11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68" name="Freeform 1226"/>
          <p:cNvSpPr>
            <a:spLocks noEditPoints="1"/>
          </p:cNvSpPr>
          <p:nvPr/>
        </p:nvSpPr>
        <p:spPr bwMode="auto">
          <a:xfrm>
            <a:off x="-1416868" y="1279525"/>
            <a:ext cx="234950" cy="233363"/>
          </a:xfrm>
          <a:custGeom>
            <a:avLst/>
            <a:gdLst>
              <a:gd name="T0" fmla="*/ 29 w 57"/>
              <a:gd name="T1" fmla="*/ 47 h 56"/>
              <a:gd name="T2" fmla="*/ 15 w 57"/>
              <a:gd name="T3" fmla="*/ 41 h 56"/>
              <a:gd name="T4" fmla="*/ 15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29 w 57"/>
              <a:gd name="T23" fmla="*/ 56 h 56"/>
              <a:gd name="T24" fmla="*/ 49 w 57"/>
              <a:gd name="T25" fmla="*/ 48 h 56"/>
              <a:gd name="T26" fmla="*/ 57 w 57"/>
              <a:gd name="T27" fmla="*/ 28 h 56"/>
              <a:gd name="T28" fmla="*/ 49 w 57"/>
              <a:gd name="T29" fmla="*/ 8 h 56"/>
              <a:gd name="T30" fmla="*/ 50 w 57"/>
              <a:gd name="T31" fmla="*/ 7 h 56"/>
              <a:gd name="T32" fmla="*/ 50 w 57"/>
              <a:gd name="T33" fmla="*/ 7 h 56"/>
              <a:gd name="T34" fmla="*/ 49 w 57"/>
              <a:gd name="T35" fmla="*/ 8 h 56"/>
              <a:gd name="T36" fmla="*/ 29 w 57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3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5"/>
                  <a:pt x="3" y="43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54" y="43"/>
                  <a:pt x="57" y="35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69" name="Freeform 1227"/>
          <p:cNvSpPr>
            <a:spLocks/>
          </p:cNvSpPr>
          <p:nvPr/>
        </p:nvSpPr>
        <p:spPr bwMode="auto">
          <a:xfrm>
            <a:off x="-1434330" y="1263650"/>
            <a:ext cx="269875" cy="265113"/>
          </a:xfrm>
          <a:custGeom>
            <a:avLst/>
            <a:gdLst>
              <a:gd name="T0" fmla="*/ 33 w 65"/>
              <a:gd name="T1" fmla="*/ 0 h 64"/>
              <a:gd name="T2" fmla="*/ 33 w 65"/>
              <a:gd name="T3" fmla="*/ 0 h 64"/>
              <a:gd name="T4" fmla="*/ 12 w 65"/>
              <a:gd name="T5" fmla="*/ 8 h 64"/>
              <a:gd name="T6" fmla="*/ 10 w 65"/>
              <a:gd name="T7" fmla="*/ 9 h 64"/>
              <a:gd name="T8" fmla="*/ 9 w 65"/>
              <a:gd name="T9" fmla="*/ 10 h 64"/>
              <a:gd name="T10" fmla="*/ 0 w 65"/>
              <a:gd name="T11" fmla="*/ 32 h 64"/>
              <a:gd name="T12" fmla="*/ 10 w 65"/>
              <a:gd name="T13" fmla="*/ 55 h 64"/>
              <a:gd name="T14" fmla="*/ 33 w 65"/>
              <a:gd name="T15" fmla="*/ 64 h 64"/>
              <a:gd name="T16" fmla="*/ 33 w 65"/>
              <a:gd name="T17" fmla="*/ 64 h 64"/>
              <a:gd name="T18" fmla="*/ 54 w 65"/>
              <a:gd name="T19" fmla="*/ 56 h 64"/>
              <a:gd name="T20" fmla="*/ 55 w 65"/>
              <a:gd name="T21" fmla="*/ 55 h 64"/>
              <a:gd name="T22" fmla="*/ 57 w 65"/>
              <a:gd name="T23" fmla="*/ 53 h 64"/>
              <a:gd name="T24" fmla="*/ 65 w 65"/>
              <a:gd name="T25" fmla="*/ 32 h 64"/>
              <a:gd name="T26" fmla="*/ 55 w 65"/>
              <a:gd name="T27" fmla="*/ 9 h 64"/>
              <a:gd name="T28" fmla="*/ 54 w 65"/>
              <a:gd name="T29" fmla="*/ 11 h 64"/>
              <a:gd name="T30" fmla="*/ 53 w 65"/>
              <a:gd name="T31" fmla="*/ 12 h 64"/>
              <a:gd name="T32" fmla="*/ 61 w 65"/>
              <a:gd name="T33" fmla="*/ 32 h 64"/>
              <a:gd name="T34" fmla="*/ 53 w 65"/>
              <a:gd name="T35" fmla="*/ 52 h 64"/>
              <a:gd name="T36" fmla="*/ 33 w 65"/>
              <a:gd name="T37" fmla="*/ 60 h 64"/>
              <a:gd name="T38" fmla="*/ 13 w 65"/>
              <a:gd name="T39" fmla="*/ 52 h 64"/>
              <a:gd name="T40" fmla="*/ 4 w 65"/>
              <a:gd name="T41" fmla="*/ 32 h 64"/>
              <a:gd name="T42" fmla="*/ 13 w 65"/>
              <a:gd name="T43" fmla="*/ 12 h 64"/>
              <a:gd name="T44" fmla="*/ 33 w 65"/>
              <a:gd name="T45" fmla="*/ 4 h 64"/>
              <a:gd name="T46" fmla="*/ 53 w 65"/>
              <a:gd name="T47" fmla="*/ 12 h 64"/>
              <a:gd name="T48" fmla="*/ 54 w 65"/>
              <a:gd name="T49" fmla="*/ 11 h 64"/>
              <a:gd name="T50" fmla="*/ 55 w 65"/>
              <a:gd name="T51" fmla="*/ 9 h 64"/>
              <a:gd name="T52" fmla="*/ 33 w 65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4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8" y="2"/>
                  <a:pt x="12" y="8"/>
                </a:cubicBezTo>
                <a:cubicBezTo>
                  <a:pt x="11" y="8"/>
                  <a:pt x="10" y="9"/>
                  <a:pt x="10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0" y="64"/>
                  <a:pt x="48" y="62"/>
                  <a:pt x="54" y="56"/>
                </a:cubicBezTo>
                <a:cubicBezTo>
                  <a:pt x="55" y="56"/>
                  <a:pt x="55" y="55"/>
                  <a:pt x="55" y="55"/>
                </a:cubicBezTo>
                <a:cubicBezTo>
                  <a:pt x="56" y="54"/>
                  <a:pt x="57" y="54"/>
                  <a:pt x="57" y="53"/>
                </a:cubicBezTo>
                <a:cubicBezTo>
                  <a:pt x="62" y="47"/>
                  <a:pt x="65" y="40"/>
                  <a:pt x="65" y="32"/>
                </a:cubicBezTo>
                <a:cubicBezTo>
                  <a:pt x="65" y="24"/>
                  <a:pt x="62" y="16"/>
                  <a:pt x="55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3" y="12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39"/>
                  <a:pt x="58" y="47"/>
                  <a:pt x="53" y="52"/>
                </a:cubicBezTo>
                <a:cubicBezTo>
                  <a:pt x="47" y="58"/>
                  <a:pt x="40" y="60"/>
                  <a:pt x="33" y="60"/>
                </a:cubicBezTo>
                <a:cubicBezTo>
                  <a:pt x="25" y="60"/>
                  <a:pt x="18" y="58"/>
                  <a:pt x="13" y="52"/>
                </a:cubicBezTo>
                <a:cubicBezTo>
                  <a:pt x="7" y="47"/>
                  <a:pt x="4" y="39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70" name="Freeform 1228"/>
          <p:cNvSpPr>
            <a:spLocks/>
          </p:cNvSpPr>
          <p:nvPr/>
        </p:nvSpPr>
        <p:spPr bwMode="auto">
          <a:xfrm>
            <a:off x="-1385118" y="1317625"/>
            <a:ext cx="169863" cy="157163"/>
          </a:xfrm>
          <a:custGeom>
            <a:avLst/>
            <a:gdLst>
              <a:gd name="T0" fmla="*/ 21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5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85" name="Freeform 1243"/>
          <p:cNvSpPr>
            <a:spLocks/>
          </p:cNvSpPr>
          <p:nvPr/>
        </p:nvSpPr>
        <p:spPr bwMode="auto">
          <a:xfrm>
            <a:off x="1686695" y="5397500"/>
            <a:ext cx="1371600" cy="3702050"/>
          </a:xfrm>
          <a:custGeom>
            <a:avLst/>
            <a:gdLst>
              <a:gd name="T0" fmla="*/ 5 w 331"/>
              <a:gd name="T1" fmla="*/ 0 h 893"/>
              <a:gd name="T2" fmla="*/ 2 w 331"/>
              <a:gd name="T3" fmla="*/ 0 h 893"/>
              <a:gd name="T4" fmla="*/ 2 w 331"/>
              <a:gd name="T5" fmla="*/ 0 h 893"/>
              <a:gd name="T6" fmla="*/ 1 w 331"/>
              <a:gd name="T7" fmla="*/ 0 h 893"/>
              <a:gd name="T8" fmla="*/ 0 w 331"/>
              <a:gd name="T9" fmla="*/ 57 h 893"/>
              <a:gd name="T10" fmla="*/ 102 w 331"/>
              <a:gd name="T11" fmla="*/ 157 h 893"/>
              <a:gd name="T12" fmla="*/ 300 w 331"/>
              <a:gd name="T13" fmla="*/ 157 h 893"/>
              <a:gd name="T14" fmla="*/ 327 w 331"/>
              <a:gd name="T15" fmla="*/ 187 h 893"/>
              <a:gd name="T16" fmla="*/ 327 w 331"/>
              <a:gd name="T17" fmla="*/ 893 h 893"/>
              <a:gd name="T18" fmla="*/ 331 w 331"/>
              <a:gd name="T19" fmla="*/ 893 h 893"/>
              <a:gd name="T20" fmla="*/ 331 w 331"/>
              <a:gd name="T21" fmla="*/ 185 h 893"/>
              <a:gd name="T22" fmla="*/ 301 w 331"/>
              <a:gd name="T23" fmla="*/ 153 h 893"/>
              <a:gd name="T24" fmla="*/ 104 w 331"/>
              <a:gd name="T25" fmla="*/ 153 h 893"/>
              <a:gd name="T26" fmla="*/ 4 w 331"/>
              <a:gd name="T27" fmla="*/ 55 h 893"/>
              <a:gd name="T28" fmla="*/ 5 w 331"/>
              <a:gd name="T29" fmla="*/ 0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1" h="893">
                <a:moveTo>
                  <a:pt x="5" y="0"/>
                </a:moveTo>
                <a:cubicBezTo>
                  <a:pt x="4" y="0"/>
                  <a:pt x="3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0"/>
                  <a:pt x="1" y="0"/>
                </a:cubicBezTo>
                <a:cubicBezTo>
                  <a:pt x="0" y="57"/>
                  <a:pt x="0" y="57"/>
                  <a:pt x="0" y="57"/>
                </a:cubicBezTo>
                <a:cubicBezTo>
                  <a:pt x="102" y="157"/>
                  <a:pt x="102" y="157"/>
                  <a:pt x="102" y="157"/>
                </a:cubicBezTo>
                <a:cubicBezTo>
                  <a:pt x="300" y="157"/>
                  <a:pt x="300" y="157"/>
                  <a:pt x="300" y="157"/>
                </a:cubicBezTo>
                <a:cubicBezTo>
                  <a:pt x="327" y="187"/>
                  <a:pt x="327" y="187"/>
                  <a:pt x="327" y="187"/>
                </a:cubicBezTo>
                <a:cubicBezTo>
                  <a:pt x="327" y="893"/>
                  <a:pt x="327" y="893"/>
                  <a:pt x="327" y="893"/>
                </a:cubicBezTo>
                <a:cubicBezTo>
                  <a:pt x="331" y="893"/>
                  <a:pt x="331" y="893"/>
                  <a:pt x="331" y="893"/>
                </a:cubicBezTo>
                <a:cubicBezTo>
                  <a:pt x="331" y="185"/>
                  <a:pt x="331" y="185"/>
                  <a:pt x="331" y="185"/>
                </a:cubicBezTo>
                <a:cubicBezTo>
                  <a:pt x="301" y="153"/>
                  <a:pt x="301" y="153"/>
                  <a:pt x="301" y="153"/>
                </a:cubicBezTo>
                <a:cubicBezTo>
                  <a:pt x="104" y="153"/>
                  <a:pt x="104" y="153"/>
                  <a:pt x="104" y="153"/>
                </a:cubicBezTo>
                <a:cubicBezTo>
                  <a:pt x="4" y="55"/>
                  <a:pt x="4" y="55"/>
                  <a:pt x="4" y="55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86" name="Freeform 1244"/>
          <p:cNvSpPr>
            <a:spLocks/>
          </p:cNvSpPr>
          <p:nvPr/>
        </p:nvSpPr>
        <p:spPr bwMode="auto">
          <a:xfrm>
            <a:off x="1629545" y="524351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4 h 33"/>
              <a:gd name="T4" fmla="*/ 0 w 33"/>
              <a:gd name="T5" fmla="*/ 16 h 33"/>
              <a:gd name="T6" fmla="*/ 5 w 33"/>
              <a:gd name="T7" fmla="*/ 28 h 33"/>
              <a:gd name="T8" fmla="*/ 5 w 33"/>
              <a:gd name="T9" fmla="*/ 28 h 33"/>
              <a:gd name="T10" fmla="*/ 16 w 33"/>
              <a:gd name="T11" fmla="*/ 33 h 33"/>
              <a:gd name="T12" fmla="*/ 28 w 33"/>
              <a:gd name="T13" fmla="*/ 28 h 33"/>
              <a:gd name="T14" fmla="*/ 33 w 33"/>
              <a:gd name="T15" fmla="*/ 16 h 33"/>
              <a:gd name="T16" fmla="*/ 28 w 33"/>
              <a:gd name="T17" fmla="*/ 4 h 33"/>
              <a:gd name="T18" fmla="*/ 16 w 33"/>
              <a:gd name="T19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1"/>
                  <a:pt x="5" y="4"/>
                </a:cubicBezTo>
                <a:cubicBezTo>
                  <a:pt x="1" y="8"/>
                  <a:pt x="0" y="12"/>
                  <a:pt x="0" y="16"/>
                </a:cubicBezTo>
                <a:cubicBezTo>
                  <a:pt x="0" y="20"/>
                  <a:pt x="1" y="25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8" y="31"/>
                  <a:pt x="12" y="33"/>
                  <a:pt x="16" y="33"/>
                </a:cubicBezTo>
                <a:cubicBezTo>
                  <a:pt x="21" y="33"/>
                  <a:pt x="25" y="31"/>
                  <a:pt x="28" y="28"/>
                </a:cubicBezTo>
                <a:cubicBezTo>
                  <a:pt x="32" y="25"/>
                  <a:pt x="33" y="20"/>
                  <a:pt x="33" y="16"/>
                </a:cubicBezTo>
                <a:cubicBezTo>
                  <a:pt x="33" y="12"/>
                  <a:pt x="32" y="8"/>
                  <a:pt x="28" y="4"/>
                </a:cubicBezTo>
                <a:cubicBezTo>
                  <a:pt x="25" y="1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87" name="Freeform 1245"/>
          <p:cNvSpPr>
            <a:spLocks noEditPoints="1"/>
          </p:cNvSpPr>
          <p:nvPr/>
        </p:nvSpPr>
        <p:spPr bwMode="auto">
          <a:xfrm>
            <a:off x="1612082" y="5227638"/>
            <a:ext cx="169863" cy="169863"/>
          </a:xfrm>
          <a:custGeom>
            <a:avLst/>
            <a:gdLst>
              <a:gd name="T0" fmla="*/ 9 w 41"/>
              <a:gd name="T1" fmla="*/ 32 h 41"/>
              <a:gd name="T2" fmla="*/ 9 w 41"/>
              <a:gd name="T3" fmla="*/ 32 h 41"/>
              <a:gd name="T4" fmla="*/ 4 w 41"/>
              <a:gd name="T5" fmla="*/ 20 h 41"/>
              <a:gd name="T6" fmla="*/ 9 w 41"/>
              <a:gd name="T7" fmla="*/ 8 h 41"/>
              <a:gd name="T8" fmla="*/ 20 w 41"/>
              <a:gd name="T9" fmla="*/ 4 h 41"/>
              <a:gd name="T10" fmla="*/ 32 w 41"/>
              <a:gd name="T11" fmla="*/ 8 h 41"/>
              <a:gd name="T12" fmla="*/ 37 w 41"/>
              <a:gd name="T13" fmla="*/ 20 h 41"/>
              <a:gd name="T14" fmla="*/ 32 w 41"/>
              <a:gd name="T15" fmla="*/ 32 h 41"/>
              <a:gd name="T16" fmla="*/ 20 w 41"/>
              <a:gd name="T17" fmla="*/ 37 h 41"/>
              <a:gd name="T18" fmla="*/ 9 w 41"/>
              <a:gd name="T19" fmla="*/ 32 h 41"/>
              <a:gd name="T20" fmla="*/ 20 w 41"/>
              <a:gd name="T21" fmla="*/ 0 h 41"/>
              <a:gd name="T22" fmla="*/ 20 w 41"/>
              <a:gd name="T23" fmla="*/ 0 h 41"/>
              <a:gd name="T24" fmla="*/ 6 w 41"/>
              <a:gd name="T25" fmla="*/ 6 h 41"/>
              <a:gd name="T26" fmla="*/ 0 w 41"/>
              <a:gd name="T27" fmla="*/ 20 h 41"/>
              <a:gd name="T28" fmla="*/ 6 w 41"/>
              <a:gd name="T29" fmla="*/ 35 h 41"/>
              <a:gd name="T30" fmla="*/ 7 w 41"/>
              <a:gd name="T31" fmla="*/ 33 h 41"/>
              <a:gd name="T32" fmla="*/ 6 w 41"/>
              <a:gd name="T33" fmla="*/ 35 h 41"/>
              <a:gd name="T34" fmla="*/ 19 w 41"/>
              <a:gd name="T35" fmla="*/ 41 h 41"/>
              <a:gd name="T36" fmla="*/ 20 w 41"/>
              <a:gd name="T37" fmla="*/ 41 h 41"/>
              <a:gd name="T38" fmla="*/ 20 w 41"/>
              <a:gd name="T39" fmla="*/ 41 h 41"/>
              <a:gd name="T40" fmla="*/ 23 w 41"/>
              <a:gd name="T41" fmla="*/ 41 h 41"/>
              <a:gd name="T42" fmla="*/ 35 w 41"/>
              <a:gd name="T43" fmla="*/ 35 h 41"/>
              <a:gd name="T44" fmla="*/ 41 w 41"/>
              <a:gd name="T45" fmla="*/ 20 h 41"/>
              <a:gd name="T46" fmla="*/ 35 w 41"/>
              <a:gd name="T47" fmla="*/ 6 h 41"/>
              <a:gd name="T48" fmla="*/ 20 w 41"/>
              <a:gd name="T49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1">
                <a:moveTo>
                  <a:pt x="9" y="32"/>
                </a:moveTo>
                <a:cubicBezTo>
                  <a:pt x="9" y="32"/>
                  <a:pt x="9" y="32"/>
                  <a:pt x="9" y="32"/>
                </a:cubicBezTo>
                <a:cubicBezTo>
                  <a:pt x="5" y="29"/>
                  <a:pt x="4" y="24"/>
                  <a:pt x="4" y="20"/>
                </a:cubicBezTo>
                <a:cubicBezTo>
                  <a:pt x="4" y="16"/>
                  <a:pt x="5" y="12"/>
                  <a:pt x="9" y="8"/>
                </a:cubicBezTo>
                <a:cubicBezTo>
                  <a:pt x="12" y="5"/>
                  <a:pt x="16" y="4"/>
                  <a:pt x="20" y="4"/>
                </a:cubicBezTo>
                <a:cubicBezTo>
                  <a:pt x="25" y="4"/>
                  <a:pt x="29" y="5"/>
                  <a:pt x="32" y="8"/>
                </a:cubicBezTo>
                <a:cubicBezTo>
                  <a:pt x="36" y="12"/>
                  <a:pt x="37" y="16"/>
                  <a:pt x="37" y="20"/>
                </a:cubicBezTo>
                <a:cubicBezTo>
                  <a:pt x="37" y="24"/>
                  <a:pt x="36" y="29"/>
                  <a:pt x="32" y="32"/>
                </a:cubicBezTo>
                <a:cubicBezTo>
                  <a:pt x="29" y="35"/>
                  <a:pt x="25" y="37"/>
                  <a:pt x="20" y="37"/>
                </a:cubicBezTo>
                <a:cubicBezTo>
                  <a:pt x="16" y="37"/>
                  <a:pt x="12" y="35"/>
                  <a:pt x="9" y="32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5"/>
                  <a:pt x="0" y="20"/>
                </a:cubicBezTo>
                <a:cubicBezTo>
                  <a:pt x="0" y="25"/>
                  <a:pt x="2" y="31"/>
                  <a:pt x="6" y="35"/>
                </a:cubicBezTo>
                <a:cubicBezTo>
                  <a:pt x="7" y="33"/>
                  <a:pt x="7" y="33"/>
                  <a:pt x="7" y="33"/>
                </a:cubicBezTo>
                <a:cubicBezTo>
                  <a:pt x="6" y="35"/>
                  <a:pt x="6" y="35"/>
                  <a:pt x="6" y="35"/>
                </a:cubicBezTo>
                <a:cubicBezTo>
                  <a:pt x="9" y="38"/>
                  <a:pt x="14" y="40"/>
                  <a:pt x="19" y="41"/>
                </a:cubicBezTo>
                <a:cubicBezTo>
                  <a:pt x="19" y="41"/>
                  <a:pt x="20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1" y="41"/>
                  <a:pt x="22" y="41"/>
                  <a:pt x="23" y="41"/>
                </a:cubicBezTo>
                <a:cubicBezTo>
                  <a:pt x="27" y="40"/>
                  <a:pt x="32" y="38"/>
                  <a:pt x="35" y="35"/>
                </a:cubicBezTo>
                <a:cubicBezTo>
                  <a:pt x="39" y="31"/>
                  <a:pt x="41" y="25"/>
                  <a:pt x="41" y="20"/>
                </a:cubicBezTo>
                <a:cubicBezTo>
                  <a:pt x="41" y="15"/>
                  <a:pt x="39" y="10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88" name="Freeform 1246"/>
          <p:cNvSpPr>
            <a:spLocks noEditPoints="1"/>
          </p:cNvSpPr>
          <p:nvPr/>
        </p:nvSpPr>
        <p:spPr bwMode="auto">
          <a:xfrm>
            <a:off x="1562870" y="4584700"/>
            <a:ext cx="1628775" cy="4597400"/>
          </a:xfrm>
          <a:custGeom>
            <a:avLst/>
            <a:gdLst>
              <a:gd name="T0" fmla="*/ 80 w 393"/>
              <a:gd name="T1" fmla="*/ 134 h 1109"/>
              <a:gd name="T2" fmla="*/ 78 w 393"/>
              <a:gd name="T3" fmla="*/ 136 h 1109"/>
              <a:gd name="T4" fmla="*/ 77 w 393"/>
              <a:gd name="T5" fmla="*/ 136 h 1109"/>
              <a:gd name="T6" fmla="*/ 117 w 393"/>
              <a:gd name="T7" fmla="*/ 176 h 1109"/>
              <a:gd name="T8" fmla="*/ 116 w 393"/>
              <a:gd name="T9" fmla="*/ 235 h 1109"/>
              <a:gd name="T10" fmla="*/ 203 w 393"/>
              <a:gd name="T11" fmla="*/ 321 h 1109"/>
              <a:gd name="T12" fmla="*/ 358 w 393"/>
              <a:gd name="T13" fmla="*/ 321 h 1109"/>
              <a:gd name="T14" fmla="*/ 389 w 393"/>
              <a:gd name="T15" fmla="*/ 355 h 1109"/>
              <a:gd name="T16" fmla="*/ 389 w 393"/>
              <a:gd name="T17" fmla="*/ 1109 h 1109"/>
              <a:gd name="T18" fmla="*/ 393 w 393"/>
              <a:gd name="T19" fmla="*/ 1109 h 1109"/>
              <a:gd name="T20" fmla="*/ 393 w 393"/>
              <a:gd name="T21" fmla="*/ 353 h 1109"/>
              <a:gd name="T22" fmla="*/ 359 w 393"/>
              <a:gd name="T23" fmla="*/ 317 h 1109"/>
              <a:gd name="T24" fmla="*/ 205 w 393"/>
              <a:gd name="T25" fmla="*/ 317 h 1109"/>
              <a:gd name="T26" fmla="*/ 120 w 393"/>
              <a:gd name="T27" fmla="*/ 234 h 1109"/>
              <a:gd name="T28" fmla="*/ 121 w 393"/>
              <a:gd name="T29" fmla="*/ 175 h 1109"/>
              <a:gd name="T30" fmla="*/ 80 w 393"/>
              <a:gd name="T31" fmla="*/ 134 h 1109"/>
              <a:gd name="T32" fmla="*/ 5 w 393"/>
              <a:gd name="T33" fmla="*/ 0 h 1109"/>
              <a:gd name="T34" fmla="*/ 1 w 393"/>
              <a:gd name="T35" fmla="*/ 1 h 1109"/>
              <a:gd name="T36" fmla="*/ 1 w 393"/>
              <a:gd name="T37" fmla="*/ 1 h 1109"/>
              <a:gd name="T38" fmla="*/ 1 w 393"/>
              <a:gd name="T39" fmla="*/ 1 h 1109"/>
              <a:gd name="T40" fmla="*/ 0 w 393"/>
              <a:gd name="T41" fmla="*/ 59 h 1109"/>
              <a:gd name="T42" fmla="*/ 32 w 393"/>
              <a:gd name="T43" fmla="*/ 91 h 1109"/>
              <a:gd name="T44" fmla="*/ 32 w 393"/>
              <a:gd name="T45" fmla="*/ 90 h 1109"/>
              <a:gd name="T46" fmla="*/ 35 w 393"/>
              <a:gd name="T47" fmla="*/ 88 h 1109"/>
              <a:gd name="T48" fmla="*/ 4 w 393"/>
              <a:gd name="T49" fmla="*/ 57 h 1109"/>
              <a:gd name="T50" fmla="*/ 5 w 393"/>
              <a:gd name="T51" fmla="*/ 0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3" h="1109">
                <a:moveTo>
                  <a:pt x="80" y="134"/>
                </a:moveTo>
                <a:cubicBezTo>
                  <a:pt x="79" y="134"/>
                  <a:pt x="79" y="135"/>
                  <a:pt x="78" y="136"/>
                </a:cubicBezTo>
                <a:cubicBezTo>
                  <a:pt x="78" y="136"/>
                  <a:pt x="78" y="136"/>
                  <a:pt x="77" y="136"/>
                </a:cubicBezTo>
                <a:cubicBezTo>
                  <a:pt x="117" y="176"/>
                  <a:pt x="117" y="176"/>
                  <a:pt x="117" y="176"/>
                </a:cubicBezTo>
                <a:cubicBezTo>
                  <a:pt x="116" y="235"/>
                  <a:pt x="116" y="235"/>
                  <a:pt x="116" y="235"/>
                </a:cubicBezTo>
                <a:cubicBezTo>
                  <a:pt x="203" y="321"/>
                  <a:pt x="203" y="321"/>
                  <a:pt x="203" y="321"/>
                </a:cubicBezTo>
                <a:cubicBezTo>
                  <a:pt x="358" y="321"/>
                  <a:pt x="358" y="321"/>
                  <a:pt x="358" y="321"/>
                </a:cubicBezTo>
                <a:cubicBezTo>
                  <a:pt x="389" y="355"/>
                  <a:pt x="389" y="355"/>
                  <a:pt x="389" y="355"/>
                </a:cubicBezTo>
                <a:cubicBezTo>
                  <a:pt x="389" y="1109"/>
                  <a:pt x="389" y="1109"/>
                  <a:pt x="389" y="1109"/>
                </a:cubicBezTo>
                <a:cubicBezTo>
                  <a:pt x="393" y="1109"/>
                  <a:pt x="393" y="1109"/>
                  <a:pt x="393" y="1109"/>
                </a:cubicBezTo>
                <a:cubicBezTo>
                  <a:pt x="393" y="353"/>
                  <a:pt x="393" y="353"/>
                  <a:pt x="393" y="353"/>
                </a:cubicBezTo>
                <a:cubicBezTo>
                  <a:pt x="359" y="317"/>
                  <a:pt x="359" y="317"/>
                  <a:pt x="359" y="317"/>
                </a:cubicBezTo>
                <a:cubicBezTo>
                  <a:pt x="205" y="317"/>
                  <a:pt x="205" y="317"/>
                  <a:pt x="205" y="317"/>
                </a:cubicBezTo>
                <a:cubicBezTo>
                  <a:pt x="120" y="234"/>
                  <a:pt x="120" y="234"/>
                  <a:pt x="120" y="234"/>
                </a:cubicBezTo>
                <a:cubicBezTo>
                  <a:pt x="121" y="175"/>
                  <a:pt x="121" y="175"/>
                  <a:pt x="121" y="175"/>
                </a:cubicBezTo>
                <a:cubicBezTo>
                  <a:pt x="80" y="134"/>
                  <a:pt x="80" y="134"/>
                  <a:pt x="80" y="134"/>
                </a:cubicBezTo>
                <a:moveTo>
                  <a:pt x="5" y="0"/>
                </a:moveTo>
                <a:cubicBezTo>
                  <a:pt x="3" y="1"/>
                  <a:pt x="2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1"/>
                </a:cubicBezTo>
                <a:cubicBezTo>
                  <a:pt x="0" y="59"/>
                  <a:pt x="0" y="59"/>
                  <a:pt x="0" y="59"/>
                </a:cubicBezTo>
                <a:cubicBezTo>
                  <a:pt x="32" y="91"/>
                  <a:pt x="32" y="91"/>
                  <a:pt x="32" y="91"/>
                </a:cubicBezTo>
                <a:cubicBezTo>
                  <a:pt x="32" y="91"/>
                  <a:pt x="32" y="90"/>
                  <a:pt x="32" y="90"/>
                </a:cubicBezTo>
                <a:cubicBezTo>
                  <a:pt x="33" y="89"/>
                  <a:pt x="34" y="89"/>
                  <a:pt x="35" y="88"/>
                </a:cubicBezTo>
                <a:cubicBezTo>
                  <a:pt x="4" y="57"/>
                  <a:pt x="4" y="57"/>
                  <a:pt x="4" y="57"/>
                </a:cubicBezTo>
                <a:cubicBezTo>
                  <a:pt x="5" y="0"/>
                  <a:pt x="5" y="0"/>
                  <a:pt x="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89" name="Freeform 1247"/>
          <p:cNvSpPr>
            <a:spLocks/>
          </p:cNvSpPr>
          <p:nvPr/>
        </p:nvSpPr>
        <p:spPr bwMode="auto">
          <a:xfrm>
            <a:off x="1500957" y="4430713"/>
            <a:ext cx="136525" cy="141288"/>
          </a:xfrm>
          <a:custGeom>
            <a:avLst/>
            <a:gdLst>
              <a:gd name="T0" fmla="*/ 16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3 w 33"/>
              <a:gd name="T9" fmla="*/ 30 h 34"/>
              <a:gd name="T10" fmla="*/ 3 w 33"/>
              <a:gd name="T11" fmla="*/ 30 h 34"/>
              <a:gd name="T12" fmla="*/ 5 w 33"/>
              <a:gd name="T13" fmla="*/ 29 h 34"/>
              <a:gd name="T14" fmla="*/ 16 w 33"/>
              <a:gd name="T15" fmla="*/ 34 h 34"/>
              <a:gd name="T16" fmla="*/ 28 w 33"/>
              <a:gd name="T17" fmla="*/ 29 h 34"/>
              <a:gd name="T18" fmla="*/ 33 w 33"/>
              <a:gd name="T19" fmla="*/ 17 h 34"/>
              <a:gd name="T20" fmla="*/ 28 w 33"/>
              <a:gd name="T21" fmla="*/ 5 h 34"/>
              <a:gd name="T22" fmla="*/ 16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6"/>
                  <a:pt x="5" y="29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5" y="29"/>
                  <a:pt x="5" y="29"/>
                  <a:pt x="5" y="29"/>
                </a:cubicBezTo>
                <a:cubicBezTo>
                  <a:pt x="8" y="32"/>
                  <a:pt x="12" y="34"/>
                  <a:pt x="16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1" y="26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90" name="Freeform 1248"/>
          <p:cNvSpPr>
            <a:spLocks/>
          </p:cNvSpPr>
          <p:nvPr/>
        </p:nvSpPr>
        <p:spPr bwMode="auto">
          <a:xfrm>
            <a:off x="1483495" y="4414838"/>
            <a:ext cx="169863" cy="173038"/>
          </a:xfrm>
          <a:custGeom>
            <a:avLst/>
            <a:gdLst>
              <a:gd name="T0" fmla="*/ 20 w 41"/>
              <a:gd name="T1" fmla="*/ 0 h 42"/>
              <a:gd name="T2" fmla="*/ 20 w 41"/>
              <a:gd name="T3" fmla="*/ 0 h 42"/>
              <a:gd name="T4" fmla="*/ 6 w 41"/>
              <a:gd name="T5" fmla="*/ 6 h 42"/>
              <a:gd name="T6" fmla="*/ 0 w 41"/>
              <a:gd name="T7" fmla="*/ 21 h 42"/>
              <a:gd name="T8" fmla="*/ 6 w 41"/>
              <a:gd name="T9" fmla="*/ 36 h 42"/>
              <a:gd name="T10" fmla="*/ 7 w 41"/>
              <a:gd name="T11" fmla="*/ 34 h 42"/>
              <a:gd name="T12" fmla="*/ 9 w 41"/>
              <a:gd name="T13" fmla="*/ 33 h 42"/>
              <a:gd name="T14" fmla="*/ 4 w 41"/>
              <a:gd name="T15" fmla="*/ 21 h 42"/>
              <a:gd name="T16" fmla="*/ 9 w 41"/>
              <a:gd name="T17" fmla="*/ 9 h 42"/>
              <a:gd name="T18" fmla="*/ 20 w 41"/>
              <a:gd name="T19" fmla="*/ 4 h 42"/>
              <a:gd name="T20" fmla="*/ 32 w 41"/>
              <a:gd name="T21" fmla="*/ 9 h 42"/>
              <a:gd name="T22" fmla="*/ 37 w 41"/>
              <a:gd name="T23" fmla="*/ 21 h 42"/>
              <a:gd name="T24" fmla="*/ 32 w 41"/>
              <a:gd name="T25" fmla="*/ 33 h 42"/>
              <a:gd name="T26" fmla="*/ 20 w 41"/>
              <a:gd name="T27" fmla="*/ 38 h 42"/>
              <a:gd name="T28" fmla="*/ 9 w 41"/>
              <a:gd name="T29" fmla="*/ 33 h 42"/>
              <a:gd name="T30" fmla="*/ 7 w 41"/>
              <a:gd name="T31" fmla="*/ 34 h 42"/>
              <a:gd name="T32" fmla="*/ 6 w 41"/>
              <a:gd name="T33" fmla="*/ 36 h 42"/>
              <a:gd name="T34" fmla="*/ 20 w 41"/>
              <a:gd name="T35" fmla="*/ 42 h 42"/>
              <a:gd name="T36" fmla="*/ 20 w 41"/>
              <a:gd name="T37" fmla="*/ 42 h 42"/>
              <a:gd name="T38" fmla="*/ 20 w 41"/>
              <a:gd name="T39" fmla="*/ 42 h 42"/>
              <a:gd name="T40" fmla="*/ 24 w 41"/>
              <a:gd name="T41" fmla="*/ 41 h 42"/>
              <a:gd name="T42" fmla="*/ 35 w 41"/>
              <a:gd name="T43" fmla="*/ 36 h 42"/>
              <a:gd name="T44" fmla="*/ 41 w 41"/>
              <a:gd name="T45" fmla="*/ 21 h 42"/>
              <a:gd name="T46" fmla="*/ 35 w 41"/>
              <a:gd name="T47" fmla="*/ 6 h 42"/>
              <a:gd name="T48" fmla="*/ 20 w 41"/>
              <a:gd name="T49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" h="42"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2"/>
                  <a:pt x="6" y="36"/>
                </a:cubicBezTo>
                <a:cubicBezTo>
                  <a:pt x="7" y="34"/>
                  <a:pt x="7" y="34"/>
                  <a:pt x="7" y="34"/>
                </a:cubicBezTo>
                <a:cubicBezTo>
                  <a:pt x="9" y="33"/>
                  <a:pt x="9" y="33"/>
                  <a:pt x="9" y="33"/>
                </a:cubicBezTo>
                <a:cubicBezTo>
                  <a:pt x="5" y="30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30"/>
                  <a:pt x="32" y="33"/>
                </a:cubicBezTo>
                <a:cubicBezTo>
                  <a:pt x="29" y="36"/>
                  <a:pt x="25" y="38"/>
                  <a:pt x="20" y="38"/>
                </a:cubicBezTo>
                <a:cubicBezTo>
                  <a:pt x="16" y="38"/>
                  <a:pt x="12" y="36"/>
                  <a:pt x="9" y="33"/>
                </a:cubicBezTo>
                <a:cubicBezTo>
                  <a:pt x="7" y="34"/>
                  <a:pt x="7" y="34"/>
                  <a:pt x="7" y="34"/>
                </a:cubicBezTo>
                <a:cubicBezTo>
                  <a:pt x="6" y="36"/>
                  <a:pt x="6" y="36"/>
                  <a:pt x="6" y="36"/>
                </a:cubicBezTo>
                <a:cubicBezTo>
                  <a:pt x="10" y="39"/>
                  <a:pt x="15" y="41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2"/>
                  <a:pt x="20" y="42"/>
                  <a:pt x="20" y="42"/>
                </a:cubicBezTo>
                <a:cubicBezTo>
                  <a:pt x="21" y="42"/>
                  <a:pt x="22" y="42"/>
                  <a:pt x="24" y="41"/>
                </a:cubicBezTo>
                <a:cubicBezTo>
                  <a:pt x="28" y="41"/>
                  <a:pt x="32" y="39"/>
                  <a:pt x="35" y="36"/>
                </a:cubicBezTo>
                <a:cubicBezTo>
                  <a:pt x="39" y="32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91" name="Freeform 1249"/>
          <p:cNvSpPr>
            <a:spLocks noEditPoints="1"/>
          </p:cNvSpPr>
          <p:nvPr/>
        </p:nvSpPr>
        <p:spPr bwMode="auto">
          <a:xfrm>
            <a:off x="1673995" y="4937125"/>
            <a:ext cx="233363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7 w 56"/>
              <a:gd name="T23" fmla="*/ 49 h 56"/>
              <a:gd name="T24" fmla="*/ 7 w 56"/>
              <a:gd name="T25" fmla="*/ 49 h 56"/>
              <a:gd name="T26" fmla="*/ 8 w 56"/>
              <a:gd name="T27" fmla="*/ 48 h 56"/>
              <a:gd name="T28" fmla="*/ 28 w 56"/>
              <a:gd name="T29" fmla="*/ 56 h 56"/>
              <a:gd name="T30" fmla="*/ 48 w 56"/>
              <a:gd name="T31" fmla="*/ 48 h 56"/>
              <a:gd name="T32" fmla="*/ 56 w 56"/>
              <a:gd name="T33" fmla="*/ 28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8" y="48"/>
                  <a:pt x="8" y="48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2"/>
                  <a:pt x="56" y="35"/>
                  <a:pt x="56" y="28"/>
                </a:cubicBezTo>
                <a:cubicBezTo>
                  <a:pt x="56" y="21"/>
                  <a:pt x="54" y="13"/>
                  <a:pt x="48" y="8"/>
                </a:cubicBezTo>
                <a:cubicBezTo>
                  <a:pt x="43" y="2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92" name="Freeform 1250"/>
          <p:cNvSpPr>
            <a:spLocks/>
          </p:cNvSpPr>
          <p:nvPr/>
        </p:nvSpPr>
        <p:spPr bwMode="auto">
          <a:xfrm>
            <a:off x="1658120" y="4919663"/>
            <a:ext cx="265113" cy="265113"/>
          </a:xfrm>
          <a:custGeom>
            <a:avLst/>
            <a:gdLst>
              <a:gd name="T0" fmla="*/ 32 w 64"/>
              <a:gd name="T1" fmla="*/ 0 h 64"/>
              <a:gd name="T2" fmla="*/ 32 w 64"/>
              <a:gd name="T3" fmla="*/ 0 h 64"/>
              <a:gd name="T4" fmla="*/ 12 w 64"/>
              <a:gd name="T5" fmla="*/ 7 h 64"/>
              <a:gd name="T6" fmla="*/ 9 w 64"/>
              <a:gd name="T7" fmla="*/ 9 h 64"/>
              <a:gd name="T8" fmla="*/ 9 w 64"/>
              <a:gd name="T9" fmla="*/ 10 h 64"/>
              <a:gd name="T10" fmla="*/ 0 w 64"/>
              <a:gd name="T11" fmla="*/ 32 h 64"/>
              <a:gd name="T12" fmla="*/ 9 w 64"/>
              <a:gd name="T13" fmla="*/ 55 h 64"/>
              <a:gd name="T14" fmla="*/ 11 w 64"/>
              <a:gd name="T15" fmla="*/ 53 h 64"/>
              <a:gd name="T16" fmla="*/ 12 w 64"/>
              <a:gd name="T17" fmla="*/ 52 h 64"/>
              <a:gd name="T18" fmla="*/ 4 w 64"/>
              <a:gd name="T19" fmla="*/ 32 h 64"/>
              <a:gd name="T20" fmla="*/ 12 w 64"/>
              <a:gd name="T21" fmla="*/ 12 h 64"/>
              <a:gd name="T22" fmla="*/ 32 w 64"/>
              <a:gd name="T23" fmla="*/ 4 h 64"/>
              <a:gd name="T24" fmla="*/ 52 w 64"/>
              <a:gd name="T25" fmla="*/ 12 h 64"/>
              <a:gd name="T26" fmla="*/ 60 w 64"/>
              <a:gd name="T27" fmla="*/ 32 h 64"/>
              <a:gd name="T28" fmla="*/ 52 w 64"/>
              <a:gd name="T29" fmla="*/ 52 h 64"/>
              <a:gd name="T30" fmla="*/ 32 w 64"/>
              <a:gd name="T31" fmla="*/ 60 h 64"/>
              <a:gd name="T32" fmla="*/ 12 w 64"/>
              <a:gd name="T33" fmla="*/ 52 h 64"/>
              <a:gd name="T34" fmla="*/ 11 w 64"/>
              <a:gd name="T35" fmla="*/ 53 h 64"/>
              <a:gd name="T36" fmla="*/ 9 w 64"/>
              <a:gd name="T37" fmla="*/ 55 h 64"/>
              <a:gd name="T38" fmla="*/ 32 w 64"/>
              <a:gd name="T39" fmla="*/ 64 h 64"/>
              <a:gd name="T40" fmla="*/ 32 w 64"/>
              <a:gd name="T41" fmla="*/ 64 h 64"/>
              <a:gd name="T42" fmla="*/ 54 w 64"/>
              <a:gd name="T43" fmla="*/ 55 h 64"/>
              <a:gd name="T44" fmla="*/ 55 w 64"/>
              <a:gd name="T45" fmla="*/ 55 h 64"/>
              <a:gd name="T46" fmla="*/ 57 w 64"/>
              <a:gd name="T47" fmla="*/ 53 h 64"/>
              <a:gd name="T48" fmla="*/ 64 w 64"/>
              <a:gd name="T49" fmla="*/ 32 h 64"/>
              <a:gd name="T50" fmla="*/ 55 w 64"/>
              <a:gd name="T51" fmla="*/ 9 h 64"/>
              <a:gd name="T52" fmla="*/ 32 w 64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5" y="0"/>
                  <a:pt x="18" y="2"/>
                  <a:pt x="12" y="7"/>
                </a:cubicBezTo>
                <a:cubicBezTo>
                  <a:pt x="11" y="8"/>
                  <a:pt x="10" y="8"/>
                  <a:pt x="9" y="9"/>
                </a:cubicBezTo>
                <a:cubicBezTo>
                  <a:pt x="9" y="9"/>
                  <a:pt x="9" y="10"/>
                  <a:pt x="9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2"/>
                  <a:pt x="12" y="52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39" y="4"/>
                  <a:pt x="47" y="6"/>
                  <a:pt x="52" y="12"/>
                </a:cubicBezTo>
                <a:cubicBezTo>
                  <a:pt x="58" y="17"/>
                  <a:pt x="60" y="25"/>
                  <a:pt x="60" y="32"/>
                </a:cubicBezTo>
                <a:cubicBezTo>
                  <a:pt x="60" y="39"/>
                  <a:pt x="58" y="46"/>
                  <a:pt x="52" y="52"/>
                </a:cubicBezTo>
                <a:cubicBezTo>
                  <a:pt x="47" y="58"/>
                  <a:pt x="39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11" y="53"/>
                  <a:pt x="11" y="53"/>
                  <a:pt x="11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8" y="61"/>
                  <a:pt x="54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6" y="54"/>
                  <a:pt x="56" y="53"/>
                  <a:pt x="57" y="53"/>
                </a:cubicBezTo>
                <a:cubicBezTo>
                  <a:pt x="62" y="47"/>
                  <a:pt x="64" y="39"/>
                  <a:pt x="64" y="32"/>
                </a:cubicBezTo>
                <a:cubicBezTo>
                  <a:pt x="64" y="24"/>
                  <a:pt x="61" y="15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93" name="Freeform 1251"/>
          <p:cNvSpPr>
            <a:spLocks/>
          </p:cNvSpPr>
          <p:nvPr/>
        </p:nvSpPr>
        <p:spPr bwMode="auto">
          <a:xfrm>
            <a:off x="1707332" y="4973638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94" name="Freeform 1252"/>
          <p:cNvSpPr>
            <a:spLocks noEditPoints="1"/>
          </p:cNvSpPr>
          <p:nvPr/>
        </p:nvSpPr>
        <p:spPr bwMode="auto">
          <a:xfrm>
            <a:off x="-1393055" y="6164263"/>
            <a:ext cx="231775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7 w 56"/>
              <a:gd name="T23" fmla="*/ 49 h 56"/>
              <a:gd name="T24" fmla="*/ 7 w 56"/>
              <a:gd name="T25" fmla="*/ 49 h 56"/>
              <a:gd name="T26" fmla="*/ 8 w 56"/>
              <a:gd name="T27" fmla="*/ 48 h 56"/>
              <a:gd name="T28" fmla="*/ 28 w 56"/>
              <a:gd name="T29" fmla="*/ 56 h 56"/>
              <a:gd name="T30" fmla="*/ 48 w 56"/>
              <a:gd name="T31" fmla="*/ 48 h 56"/>
              <a:gd name="T32" fmla="*/ 56 w 56"/>
              <a:gd name="T33" fmla="*/ 28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8" y="48"/>
                  <a:pt x="8" y="48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2"/>
                  <a:pt x="56" y="35"/>
                  <a:pt x="56" y="28"/>
                </a:cubicBezTo>
                <a:cubicBezTo>
                  <a:pt x="56" y="21"/>
                  <a:pt x="54" y="13"/>
                  <a:pt x="48" y="8"/>
                </a:cubicBezTo>
                <a:cubicBezTo>
                  <a:pt x="43" y="2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95" name="Freeform 1253"/>
          <p:cNvSpPr>
            <a:spLocks/>
          </p:cNvSpPr>
          <p:nvPr/>
        </p:nvSpPr>
        <p:spPr bwMode="auto">
          <a:xfrm>
            <a:off x="-1408930" y="6146800"/>
            <a:ext cx="265113" cy="266700"/>
          </a:xfrm>
          <a:custGeom>
            <a:avLst/>
            <a:gdLst>
              <a:gd name="T0" fmla="*/ 32 w 64"/>
              <a:gd name="T1" fmla="*/ 0 h 64"/>
              <a:gd name="T2" fmla="*/ 32 w 64"/>
              <a:gd name="T3" fmla="*/ 0 h 64"/>
              <a:gd name="T4" fmla="*/ 9 w 64"/>
              <a:gd name="T5" fmla="*/ 9 h 64"/>
              <a:gd name="T6" fmla="*/ 0 w 64"/>
              <a:gd name="T7" fmla="*/ 32 h 64"/>
              <a:gd name="T8" fmla="*/ 9 w 64"/>
              <a:gd name="T9" fmla="*/ 55 h 64"/>
              <a:gd name="T10" fmla="*/ 11 w 64"/>
              <a:gd name="T11" fmla="*/ 53 h 64"/>
              <a:gd name="T12" fmla="*/ 12 w 64"/>
              <a:gd name="T13" fmla="*/ 52 h 64"/>
              <a:gd name="T14" fmla="*/ 4 w 64"/>
              <a:gd name="T15" fmla="*/ 32 h 64"/>
              <a:gd name="T16" fmla="*/ 12 w 64"/>
              <a:gd name="T17" fmla="*/ 12 h 64"/>
              <a:gd name="T18" fmla="*/ 32 w 64"/>
              <a:gd name="T19" fmla="*/ 4 h 64"/>
              <a:gd name="T20" fmla="*/ 52 w 64"/>
              <a:gd name="T21" fmla="*/ 12 h 64"/>
              <a:gd name="T22" fmla="*/ 60 w 64"/>
              <a:gd name="T23" fmla="*/ 32 h 64"/>
              <a:gd name="T24" fmla="*/ 52 w 64"/>
              <a:gd name="T25" fmla="*/ 52 h 64"/>
              <a:gd name="T26" fmla="*/ 32 w 64"/>
              <a:gd name="T27" fmla="*/ 60 h 64"/>
              <a:gd name="T28" fmla="*/ 12 w 64"/>
              <a:gd name="T29" fmla="*/ 52 h 64"/>
              <a:gd name="T30" fmla="*/ 11 w 64"/>
              <a:gd name="T31" fmla="*/ 53 h 64"/>
              <a:gd name="T32" fmla="*/ 9 w 64"/>
              <a:gd name="T33" fmla="*/ 55 h 64"/>
              <a:gd name="T34" fmla="*/ 32 w 64"/>
              <a:gd name="T35" fmla="*/ 64 h 64"/>
              <a:gd name="T36" fmla="*/ 32 w 64"/>
              <a:gd name="T37" fmla="*/ 64 h 64"/>
              <a:gd name="T38" fmla="*/ 55 w 64"/>
              <a:gd name="T39" fmla="*/ 55 h 64"/>
              <a:gd name="T40" fmla="*/ 64 w 64"/>
              <a:gd name="T41" fmla="*/ 32 h 64"/>
              <a:gd name="T42" fmla="*/ 55 w 64"/>
              <a:gd name="T43" fmla="*/ 9 h 64"/>
              <a:gd name="T44" fmla="*/ 48 w 64"/>
              <a:gd name="T45" fmla="*/ 4 h 64"/>
              <a:gd name="T46" fmla="*/ 44 w 64"/>
              <a:gd name="T47" fmla="*/ 2 h 64"/>
              <a:gd name="T48" fmla="*/ 32 w 64"/>
              <a:gd name="T4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2"/>
                  <a:pt x="12" y="52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39" y="4"/>
                  <a:pt x="47" y="6"/>
                  <a:pt x="52" y="12"/>
                </a:cubicBezTo>
                <a:cubicBezTo>
                  <a:pt x="58" y="17"/>
                  <a:pt x="60" y="25"/>
                  <a:pt x="60" y="32"/>
                </a:cubicBezTo>
                <a:cubicBezTo>
                  <a:pt x="60" y="39"/>
                  <a:pt x="58" y="46"/>
                  <a:pt x="52" y="52"/>
                </a:cubicBezTo>
                <a:cubicBezTo>
                  <a:pt x="47" y="58"/>
                  <a:pt x="39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11" y="53"/>
                  <a:pt x="11" y="53"/>
                  <a:pt x="11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9" y="61"/>
                  <a:pt x="55" y="55"/>
                </a:cubicBezTo>
                <a:cubicBezTo>
                  <a:pt x="61" y="49"/>
                  <a:pt x="64" y="40"/>
                  <a:pt x="64" y="32"/>
                </a:cubicBezTo>
                <a:cubicBezTo>
                  <a:pt x="64" y="24"/>
                  <a:pt x="61" y="15"/>
                  <a:pt x="55" y="9"/>
                </a:cubicBezTo>
                <a:cubicBezTo>
                  <a:pt x="53" y="7"/>
                  <a:pt x="51" y="5"/>
                  <a:pt x="48" y="4"/>
                </a:cubicBezTo>
                <a:cubicBezTo>
                  <a:pt x="47" y="3"/>
                  <a:pt x="46" y="3"/>
                  <a:pt x="44" y="2"/>
                </a:cubicBezTo>
                <a:cubicBezTo>
                  <a:pt x="40" y="0"/>
                  <a:pt x="36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55" name="Freeform 1255"/>
          <p:cNvSpPr>
            <a:spLocks/>
          </p:cNvSpPr>
          <p:nvPr/>
        </p:nvSpPr>
        <p:spPr bwMode="auto">
          <a:xfrm>
            <a:off x="-1359718" y="6200775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56" name="Freeform 1256"/>
          <p:cNvSpPr>
            <a:spLocks/>
          </p:cNvSpPr>
          <p:nvPr/>
        </p:nvSpPr>
        <p:spPr bwMode="auto">
          <a:xfrm>
            <a:off x="-2504305" y="6308725"/>
            <a:ext cx="2032000" cy="3271838"/>
          </a:xfrm>
          <a:custGeom>
            <a:avLst/>
            <a:gdLst>
              <a:gd name="T0" fmla="*/ 12 w 490"/>
              <a:gd name="T1" fmla="*/ 0 h 789"/>
              <a:gd name="T2" fmla="*/ 0 w 490"/>
              <a:gd name="T3" fmla="*/ 11 h 789"/>
              <a:gd name="T4" fmla="*/ 4 w 490"/>
              <a:gd name="T5" fmla="*/ 13 h 789"/>
              <a:gd name="T6" fmla="*/ 13 w 490"/>
              <a:gd name="T7" fmla="*/ 4 h 789"/>
              <a:gd name="T8" fmla="*/ 41 w 490"/>
              <a:gd name="T9" fmla="*/ 4 h 789"/>
              <a:gd name="T10" fmla="*/ 84 w 490"/>
              <a:gd name="T11" fmla="*/ 47 h 789"/>
              <a:gd name="T12" fmla="*/ 129 w 490"/>
              <a:gd name="T13" fmla="*/ 47 h 789"/>
              <a:gd name="T14" fmla="*/ 321 w 490"/>
              <a:gd name="T15" fmla="*/ 239 h 789"/>
              <a:gd name="T16" fmla="*/ 320 w 490"/>
              <a:gd name="T17" fmla="*/ 323 h 789"/>
              <a:gd name="T18" fmla="*/ 486 w 490"/>
              <a:gd name="T19" fmla="*/ 488 h 789"/>
              <a:gd name="T20" fmla="*/ 486 w 490"/>
              <a:gd name="T21" fmla="*/ 789 h 789"/>
              <a:gd name="T22" fmla="*/ 490 w 490"/>
              <a:gd name="T23" fmla="*/ 789 h 789"/>
              <a:gd name="T24" fmla="*/ 490 w 490"/>
              <a:gd name="T25" fmla="*/ 487 h 789"/>
              <a:gd name="T26" fmla="*/ 324 w 490"/>
              <a:gd name="T27" fmla="*/ 321 h 789"/>
              <a:gd name="T28" fmla="*/ 325 w 490"/>
              <a:gd name="T29" fmla="*/ 237 h 789"/>
              <a:gd name="T30" fmla="*/ 131 w 490"/>
              <a:gd name="T31" fmla="*/ 43 h 789"/>
              <a:gd name="T32" fmla="*/ 86 w 490"/>
              <a:gd name="T33" fmla="*/ 43 h 789"/>
              <a:gd name="T34" fmla="*/ 43 w 490"/>
              <a:gd name="T35" fmla="*/ 0 h 789"/>
              <a:gd name="T36" fmla="*/ 12 w 490"/>
              <a:gd name="T37" fmla="*/ 0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90" h="789">
                <a:moveTo>
                  <a:pt x="12" y="0"/>
                </a:moveTo>
                <a:cubicBezTo>
                  <a:pt x="0" y="11"/>
                  <a:pt x="0" y="11"/>
                  <a:pt x="0" y="11"/>
                </a:cubicBezTo>
                <a:cubicBezTo>
                  <a:pt x="2" y="12"/>
                  <a:pt x="3" y="12"/>
                  <a:pt x="4" y="13"/>
                </a:cubicBezTo>
                <a:cubicBezTo>
                  <a:pt x="13" y="4"/>
                  <a:pt x="13" y="4"/>
                  <a:pt x="13" y="4"/>
                </a:cubicBezTo>
                <a:cubicBezTo>
                  <a:pt x="41" y="4"/>
                  <a:pt x="41" y="4"/>
                  <a:pt x="41" y="4"/>
                </a:cubicBezTo>
                <a:cubicBezTo>
                  <a:pt x="84" y="47"/>
                  <a:pt x="84" y="47"/>
                  <a:pt x="84" y="47"/>
                </a:cubicBezTo>
                <a:cubicBezTo>
                  <a:pt x="129" y="47"/>
                  <a:pt x="129" y="47"/>
                  <a:pt x="129" y="47"/>
                </a:cubicBezTo>
                <a:cubicBezTo>
                  <a:pt x="321" y="239"/>
                  <a:pt x="321" y="239"/>
                  <a:pt x="321" y="239"/>
                </a:cubicBezTo>
                <a:cubicBezTo>
                  <a:pt x="320" y="323"/>
                  <a:pt x="320" y="323"/>
                  <a:pt x="320" y="323"/>
                </a:cubicBezTo>
                <a:cubicBezTo>
                  <a:pt x="486" y="488"/>
                  <a:pt x="486" y="488"/>
                  <a:pt x="486" y="488"/>
                </a:cubicBezTo>
                <a:cubicBezTo>
                  <a:pt x="486" y="789"/>
                  <a:pt x="486" y="789"/>
                  <a:pt x="486" y="789"/>
                </a:cubicBezTo>
                <a:cubicBezTo>
                  <a:pt x="490" y="789"/>
                  <a:pt x="490" y="789"/>
                  <a:pt x="490" y="789"/>
                </a:cubicBezTo>
                <a:cubicBezTo>
                  <a:pt x="490" y="487"/>
                  <a:pt x="490" y="487"/>
                  <a:pt x="490" y="487"/>
                </a:cubicBezTo>
                <a:cubicBezTo>
                  <a:pt x="324" y="321"/>
                  <a:pt x="324" y="321"/>
                  <a:pt x="324" y="321"/>
                </a:cubicBezTo>
                <a:cubicBezTo>
                  <a:pt x="325" y="237"/>
                  <a:pt x="325" y="237"/>
                  <a:pt x="325" y="237"/>
                </a:cubicBezTo>
                <a:cubicBezTo>
                  <a:pt x="131" y="43"/>
                  <a:pt x="131" y="43"/>
                  <a:pt x="131" y="43"/>
                </a:cubicBezTo>
                <a:cubicBezTo>
                  <a:pt x="86" y="43"/>
                  <a:pt x="86" y="43"/>
                  <a:pt x="86" y="43"/>
                </a:cubicBezTo>
                <a:cubicBezTo>
                  <a:pt x="43" y="0"/>
                  <a:pt x="43" y="0"/>
                  <a:pt x="43" y="0"/>
                </a:cubicBezTo>
                <a:cubicBezTo>
                  <a:pt x="12" y="0"/>
                  <a:pt x="12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57" name="Freeform 1257"/>
          <p:cNvSpPr>
            <a:spLocks/>
          </p:cNvSpPr>
          <p:nvPr/>
        </p:nvSpPr>
        <p:spPr bwMode="auto">
          <a:xfrm>
            <a:off x="-2312218" y="6624638"/>
            <a:ext cx="1773238" cy="3022600"/>
          </a:xfrm>
          <a:custGeom>
            <a:avLst/>
            <a:gdLst>
              <a:gd name="T0" fmla="*/ 7 w 428"/>
              <a:gd name="T1" fmla="*/ 0 h 729"/>
              <a:gd name="T2" fmla="*/ 0 w 428"/>
              <a:gd name="T3" fmla="*/ 7 h 729"/>
              <a:gd name="T4" fmla="*/ 2 w 428"/>
              <a:gd name="T5" fmla="*/ 9 h 729"/>
              <a:gd name="T6" fmla="*/ 3 w 428"/>
              <a:gd name="T7" fmla="*/ 10 h 729"/>
              <a:gd name="T8" fmla="*/ 9 w 428"/>
              <a:gd name="T9" fmla="*/ 4 h 729"/>
              <a:gd name="T10" fmla="*/ 84 w 428"/>
              <a:gd name="T11" fmla="*/ 6 h 729"/>
              <a:gd name="T12" fmla="*/ 173 w 428"/>
              <a:gd name="T13" fmla="*/ 95 h 729"/>
              <a:gd name="T14" fmla="*/ 170 w 428"/>
              <a:gd name="T15" fmla="*/ 199 h 729"/>
              <a:gd name="T16" fmla="*/ 191 w 428"/>
              <a:gd name="T17" fmla="*/ 220 h 729"/>
              <a:gd name="T18" fmla="*/ 218 w 428"/>
              <a:gd name="T19" fmla="*/ 220 h 729"/>
              <a:gd name="T20" fmla="*/ 424 w 428"/>
              <a:gd name="T21" fmla="*/ 426 h 729"/>
              <a:gd name="T22" fmla="*/ 424 w 428"/>
              <a:gd name="T23" fmla="*/ 729 h 729"/>
              <a:gd name="T24" fmla="*/ 428 w 428"/>
              <a:gd name="T25" fmla="*/ 729 h 729"/>
              <a:gd name="T26" fmla="*/ 428 w 428"/>
              <a:gd name="T27" fmla="*/ 425 h 729"/>
              <a:gd name="T28" fmla="*/ 220 w 428"/>
              <a:gd name="T29" fmla="*/ 216 h 729"/>
              <a:gd name="T30" fmla="*/ 192 w 428"/>
              <a:gd name="T31" fmla="*/ 216 h 729"/>
              <a:gd name="T32" fmla="*/ 174 w 428"/>
              <a:gd name="T33" fmla="*/ 198 h 729"/>
              <a:gd name="T34" fmla="*/ 177 w 428"/>
              <a:gd name="T35" fmla="*/ 94 h 729"/>
              <a:gd name="T36" fmla="*/ 86 w 428"/>
              <a:gd name="T37" fmla="*/ 2 h 729"/>
              <a:gd name="T38" fmla="*/ 7 w 428"/>
              <a:gd name="T39" fmla="*/ 0 h 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8" h="729">
                <a:moveTo>
                  <a:pt x="7" y="0"/>
                </a:moveTo>
                <a:cubicBezTo>
                  <a:pt x="0" y="7"/>
                  <a:pt x="0" y="7"/>
                  <a:pt x="0" y="7"/>
                </a:cubicBezTo>
                <a:cubicBezTo>
                  <a:pt x="1" y="8"/>
                  <a:pt x="1" y="8"/>
                  <a:pt x="2" y="9"/>
                </a:cubicBezTo>
                <a:cubicBezTo>
                  <a:pt x="2" y="9"/>
                  <a:pt x="3" y="10"/>
                  <a:pt x="3" y="10"/>
                </a:cubicBezTo>
                <a:cubicBezTo>
                  <a:pt x="9" y="4"/>
                  <a:pt x="9" y="4"/>
                  <a:pt x="9" y="4"/>
                </a:cubicBezTo>
                <a:cubicBezTo>
                  <a:pt x="84" y="6"/>
                  <a:pt x="84" y="6"/>
                  <a:pt x="84" y="6"/>
                </a:cubicBezTo>
                <a:cubicBezTo>
                  <a:pt x="173" y="95"/>
                  <a:pt x="173" y="95"/>
                  <a:pt x="173" y="95"/>
                </a:cubicBezTo>
                <a:cubicBezTo>
                  <a:pt x="170" y="199"/>
                  <a:pt x="170" y="199"/>
                  <a:pt x="170" y="199"/>
                </a:cubicBezTo>
                <a:cubicBezTo>
                  <a:pt x="191" y="220"/>
                  <a:pt x="191" y="220"/>
                  <a:pt x="191" y="220"/>
                </a:cubicBezTo>
                <a:cubicBezTo>
                  <a:pt x="218" y="220"/>
                  <a:pt x="218" y="220"/>
                  <a:pt x="218" y="220"/>
                </a:cubicBezTo>
                <a:cubicBezTo>
                  <a:pt x="424" y="426"/>
                  <a:pt x="424" y="426"/>
                  <a:pt x="424" y="426"/>
                </a:cubicBezTo>
                <a:cubicBezTo>
                  <a:pt x="424" y="729"/>
                  <a:pt x="424" y="729"/>
                  <a:pt x="424" y="729"/>
                </a:cubicBezTo>
                <a:cubicBezTo>
                  <a:pt x="428" y="729"/>
                  <a:pt x="428" y="729"/>
                  <a:pt x="428" y="729"/>
                </a:cubicBezTo>
                <a:cubicBezTo>
                  <a:pt x="428" y="425"/>
                  <a:pt x="428" y="425"/>
                  <a:pt x="428" y="425"/>
                </a:cubicBezTo>
                <a:cubicBezTo>
                  <a:pt x="220" y="216"/>
                  <a:pt x="220" y="216"/>
                  <a:pt x="220" y="216"/>
                </a:cubicBezTo>
                <a:cubicBezTo>
                  <a:pt x="192" y="216"/>
                  <a:pt x="192" y="216"/>
                  <a:pt x="192" y="216"/>
                </a:cubicBezTo>
                <a:cubicBezTo>
                  <a:pt x="174" y="198"/>
                  <a:pt x="174" y="198"/>
                  <a:pt x="174" y="198"/>
                </a:cubicBezTo>
                <a:cubicBezTo>
                  <a:pt x="177" y="94"/>
                  <a:pt x="177" y="94"/>
                  <a:pt x="177" y="94"/>
                </a:cubicBezTo>
                <a:cubicBezTo>
                  <a:pt x="86" y="2"/>
                  <a:pt x="86" y="2"/>
                  <a:pt x="86" y="2"/>
                </a:cubicBezTo>
                <a:cubicBezTo>
                  <a:pt x="7" y="0"/>
                  <a:pt x="7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58" name="Freeform 1258"/>
          <p:cNvSpPr>
            <a:spLocks/>
          </p:cNvSpPr>
          <p:nvPr/>
        </p:nvSpPr>
        <p:spPr bwMode="auto">
          <a:xfrm>
            <a:off x="-2247130" y="6946900"/>
            <a:ext cx="1641475" cy="2582863"/>
          </a:xfrm>
          <a:custGeom>
            <a:avLst/>
            <a:gdLst>
              <a:gd name="T0" fmla="*/ 3 w 396"/>
              <a:gd name="T1" fmla="*/ 0 h 623"/>
              <a:gd name="T2" fmla="*/ 2 w 396"/>
              <a:gd name="T3" fmla="*/ 1 h 623"/>
              <a:gd name="T4" fmla="*/ 0 w 396"/>
              <a:gd name="T5" fmla="*/ 3 h 623"/>
              <a:gd name="T6" fmla="*/ 157 w 396"/>
              <a:gd name="T7" fmla="*/ 159 h 623"/>
              <a:gd name="T8" fmla="*/ 188 w 396"/>
              <a:gd name="T9" fmla="*/ 157 h 623"/>
              <a:gd name="T10" fmla="*/ 392 w 396"/>
              <a:gd name="T11" fmla="*/ 362 h 623"/>
              <a:gd name="T12" fmla="*/ 392 w 396"/>
              <a:gd name="T13" fmla="*/ 623 h 623"/>
              <a:gd name="T14" fmla="*/ 396 w 396"/>
              <a:gd name="T15" fmla="*/ 623 h 623"/>
              <a:gd name="T16" fmla="*/ 396 w 396"/>
              <a:gd name="T17" fmla="*/ 361 h 623"/>
              <a:gd name="T18" fmla="*/ 190 w 396"/>
              <a:gd name="T19" fmla="*/ 153 h 623"/>
              <a:gd name="T20" fmla="*/ 158 w 396"/>
              <a:gd name="T21" fmla="*/ 155 h 623"/>
              <a:gd name="T22" fmla="*/ 3 w 396"/>
              <a:gd name="T23" fmla="*/ 0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6" h="623">
                <a:moveTo>
                  <a:pt x="3" y="0"/>
                </a:moveTo>
                <a:cubicBezTo>
                  <a:pt x="2" y="0"/>
                  <a:pt x="2" y="1"/>
                  <a:pt x="2" y="1"/>
                </a:cubicBezTo>
                <a:cubicBezTo>
                  <a:pt x="1" y="2"/>
                  <a:pt x="0" y="2"/>
                  <a:pt x="0" y="3"/>
                </a:cubicBezTo>
                <a:cubicBezTo>
                  <a:pt x="157" y="159"/>
                  <a:pt x="157" y="159"/>
                  <a:pt x="157" y="159"/>
                </a:cubicBezTo>
                <a:cubicBezTo>
                  <a:pt x="188" y="157"/>
                  <a:pt x="188" y="157"/>
                  <a:pt x="188" y="157"/>
                </a:cubicBezTo>
                <a:cubicBezTo>
                  <a:pt x="392" y="362"/>
                  <a:pt x="392" y="362"/>
                  <a:pt x="392" y="362"/>
                </a:cubicBezTo>
                <a:cubicBezTo>
                  <a:pt x="392" y="623"/>
                  <a:pt x="392" y="623"/>
                  <a:pt x="392" y="623"/>
                </a:cubicBezTo>
                <a:cubicBezTo>
                  <a:pt x="396" y="623"/>
                  <a:pt x="396" y="623"/>
                  <a:pt x="396" y="623"/>
                </a:cubicBezTo>
                <a:cubicBezTo>
                  <a:pt x="396" y="361"/>
                  <a:pt x="396" y="361"/>
                  <a:pt x="396" y="361"/>
                </a:cubicBezTo>
                <a:cubicBezTo>
                  <a:pt x="190" y="153"/>
                  <a:pt x="190" y="153"/>
                  <a:pt x="190" y="153"/>
                </a:cubicBezTo>
                <a:cubicBezTo>
                  <a:pt x="158" y="155"/>
                  <a:pt x="158" y="155"/>
                  <a:pt x="158" y="155"/>
                </a:cubicBezTo>
                <a:cubicBezTo>
                  <a:pt x="3" y="0"/>
                  <a:pt x="3" y="0"/>
                  <a:pt x="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59" name="Freeform 1259"/>
          <p:cNvSpPr>
            <a:spLocks/>
          </p:cNvSpPr>
          <p:nvPr/>
        </p:nvSpPr>
        <p:spPr bwMode="auto">
          <a:xfrm>
            <a:off x="-2790055" y="6483350"/>
            <a:ext cx="2151063" cy="3328988"/>
          </a:xfrm>
          <a:custGeom>
            <a:avLst/>
            <a:gdLst>
              <a:gd name="T0" fmla="*/ 0 w 519"/>
              <a:gd name="T1" fmla="*/ 0 h 803"/>
              <a:gd name="T2" fmla="*/ 0 w 519"/>
              <a:gd name="T3" fmla="*/ 34 h 803"/>
              <a:gd name="T4" fmla="*/ 263 w 519"/>
              <a:gd name="T5" fmla="*/ 296 h 803"/>
              <a:gd name="T6" fmla="*/ 328 w 519"/>
              <a:gd name="T7" fmla="*/ 295 h 803"/>
              <a:gd name="T8" fmla="*/ 515 w 519"/>
              <a:gd name="T9" fmla="*/ 483 h 803"/>
              <a:gd name="T10" fmla="*/ 515 w 519"/>
              <a:gd name="T11" fmla="*/ 803 h 803"/>
              <a:gd name="T12" fmla="*/ 519 w 519"/>
              <a:gd name="T13" fmla="*/ 803 h 803"/>
              <a:gd name="T14" fmla="*/ 519 w 519"/>
              <a:gd name="T15" fmla="*/ 481 h 803"/>
              <a:gd name="T16" fmla="*/ 330 w 519"/>
              <a:gd name="T17" fmla="*/ 291 h 803"/>
              <a:gd name="T18" fmla="*/ 264 w 519"/>
              <a:gd name="T19" fmla="*/ 292 h 803"/>
              <a:gd name="T20" fmla="*/ 4 w 519"/>
              <a:gd name="T21" fmla="*/ 33 h 803"/>
              <a:gd name="T22" fmla="*/ 4 w 519"/>
              <a:gd name="T23" fmla="*/ 0 h 803"/>
              <a:gd name="T24" fmla="*/ 3 w 519"/>
              <a:gd name="T25" fmla="*/ 0 h 803"/>
              <a:gd name="T26" fmla="*/ 3 w 519"/>
              <a:gd name="T27" fmla="*/ 0 h 803"/>
              <a:gd name="T28" fmla="*/ 0 w 519"/>
              <a:gd name="T29" fmla="*/ 0 h 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9" h="803">
                <a:moveTo>
                  <a:pt x="0" y="0"/>
                </a:moveTo>
                <a:cubicBezTo>
                  <a:pt x="0" y="34"/>
                  <a:pt x="0" y="34"/>
                  <a:pt x="0" y="34"/>
                </a:cubicBezTo>
                <a:cubicBezTo>
                  <a:pt x="263" y="296"/>
                  <a:pt x="263" y="296"/>
                  <a:pt x="263" y="296"/>
                </a:cubicBezTo>
                <a:cubicBezTo>
                  <a:pt x="328" y="295"/>
                  <a:pt x="328" y="295"/>
                  <a:pt x="328" y="295"/>
                </a:cubicBezTo>
                <a:cubicBezTo>
                  <a:pt x="515" y="483"/>
                  <a:pt x="515" y="483"/>
                  <a:pt x="515" y="483"/>
                </a:cubicBezTo>
                <a:cubicBezTo>
                  <a:pt x="515" y="803"/>
                  <a:pt x="515" y="803"/>
                  <a:pt x="515" y="803"/>
                </a:cubicBezTo>
                <a:cubicBezTo>
                  <a:pt x="519" y="803"/>
                  <a:pt x="519" y="803"/>
                  <a:pt x="519" y="803"/>
                </a:cubicBezTo>
                <a:cubicBezTo>
                  <a:pt x="519" y="481"/>
                  <a:pt x="519" y="481"/>
                  <a:pt x="519" y="481"/>
                </a:cubicBezTo>
                <a:cubicBezTo>
                  <a:pt x="330" y="291"/>
                  <a:pt x="330" y="291"/>
                  <a:pt x="330" y="291"/>
                </a:cubicBezTo>
                <a:cubicBezTo>
                  <a:pt x="264" y="292"/>
                  <a:pt x="264" y="292"/>
                  <a:pt x="264" y="292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0"/>
                  <a:pt x="4" y="0"/>
                  <a:pt x="4" y="0"/>
                </a:cubicBezTo>
                <a:cubicBezTo>
                  <a:pt x="4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2" y="0"/>
                  <a:pt x="1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0" name="Freeform 1260"/>
          <p:cNvSpPr>
            <a:spLocks/>
          </p:cNvSpPr>
          <p:nvPr/>
        </p:nvSpPr>
        <p:spPr bwMode="auto">
          <a:xfrm>
            <a:off x="-5334818" y="4332288"/>
            <a:ext cx="4613275" cy="5016500"/>
          </a:xfrm>
          <a:custGeom>
            <a:avLst/>
            <a:gdLst>
              <a:gd name="T0" fmla="*/ 8 w 2906"/>
              <a:gd name="T1" fmla="*/ 0 h 3160"/>
              <a:gd name="T2" fmla="*/ 0 w 2906"/>
              <a:gd name="T3" fmla="*/ 7 h 3160"/>
              <a:gd name="T4" fmla="*/ 0 w 2906"/>
              <a:gd name="T5" fmla="*/ 7 h 3160"/>
              <a:gd name="T6" fmla="*/ 1118 w 2906"/>
              <a:gd name="T7" fmla="*/ 1120 h 3160"/>
              <a:gd name="T8" fmla="*/ 1329 w 2906"/>
              <a:gd name="T9" fmla="*/ 1122 h 3160"/>
              <a:gd name="T10" fmla="*/ 1457 w 2906"/>
              <a:gd name="T11" fmla="*/ 1250 h 3160"/>
              <a:gd name="T12" fmla="*/ 1454 w 2906"/>
              <a:gd name="T13" fmla="*/ 1425 h 3160"/>
              <a:gd name="T14" fmla="*/ 2235 w 2906"/>
              <a:gd name="T15" fmla="*/ 2206 h 3160"/>
              <a:gd name="T16" fmla="*/ 2434 w 2906"/>
              <a:gd name="T17" fmla="*/ 2201 h 3160"/>
              <a:gd name="T18" fmla="*/ 2896 w 2906"/>
              <a:gd name="T19" fmla="*/ 2669 h 3160"/>
              <a:gd name="T20" fmla="*/ 2896 w 2906"/>
              <a:gd name="T21" fmla="*/ 3160 h 3160"/>
              <a:gd name="T22" fmla="*/ 2906 w 2906"/>
              <a:gd name="T23" fmla="*/ 3160 h 3160"/>
              <a:gd name="T24" fmla="*/ 2906 w 2906"/>
              <a:gd name="T25" fmla="*/ 2663 h 3160"/>
              <a:gd name="T26" fmla="*/ 2439 w 2906"/>
              <a:gd name="T27" fmla="*/ 2191 h 3160"/>
              <a:gd name="T28" fmla="*/ 2240 w 2906"/>
              <a:gd name="T29" fmla="*/ 2196 h 3160"/>
              <a:gd name="T30" fmla="*/ 1465 w 2906"/>
              <a:gd name="T31" fmla="*/ 1423 h 3160"/>
              <a:gd name="T32" fmla="*/ 1467 w 2906"/>
              <a:gd name="T33" fmla="*/ 1248 h 3160"/>
              <a:gd name="T34" fmla="*/ 1332 w 2906"/>
              <a:gd name="T35" fmla="*/ 1112 h 3160"/>
              <a:gd name="T36" fmla="*/ 1120 w 2906"/>
              <a:gd name="T37" fmla="*/ 1109 h 3160"/>
              <a:gd name="T38" fmla="*/ 8 w 2906"/>
              <a:gd name="T39" fmla="*/ 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06" h="3160">
                <a:moveTo>
                  <a:pt x="8" y="0"/>
                </a:moveTo>
                <a:lnTo>
                  <a:pt x="0" y="7"/>
                </a:lnTo>
                <a:lnTo>
                  <a:pt x="0" y="7"/>
                </a:lnTo>
                <a:lnTo>
                  <a:pt x="1118" y="1120"/>
                </a:lnTo>
                <a:lnTo>
                  <a:pt x="1329" y="1122"/>
                </a:lnTo>
                <a:lnTo>
                  <a:pt x="1457" y="1250"/>
                </a:lnTo>
                <a:lnTo>
                  <a:pt x="1454" y="1425"/>
                </a:lnTo>
                <a:lnTo>
                  <a:pt x="2235" y="2206"/>
                </a:lnTo>
                <a:lnTo>
                  <a:pt x="2434" y="2201"/>
                </a:lnTo>
                <a:lnTo>
                  <a:pt x="2896" y="2669"/>
                </a:lnTo>
                <a:lnTo>
                  <a:pt x="2896" y="3160"/>
                </a:lnTo>
                <a:lnTo>
                  <a:pt x="2906" y="3160"/>
                </a:lnTo>
                <a:lnTo>
                  <a:pt x="2906" y="2663"/>
                </a:lnTo>
                <a:lnTo>
                  <a:pt x="2439" y="2191"/>
                </a:lnTo>
                <a:lnTo>
                  <a:pt x="2240" y="2196"/>
                </a:lnTo>
                <a:lnTo>
                  <a:pt x="1465" y="1423"/>
                </a:lnTo>
                <a:lnTo>
                  <a:pt x="1467" y="1248"/>
                </a:lnTo>
                <a:lnTo>
                  <a:pt x="1332" y="1112"/>
                </a:lnTo>
                <a:lnTo>
                  <a:pt x="1120" y="1109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1" name="Freeform 1261"/>
          <p:cNvSpPr>
            <a:spLocks/>
          </p:cNvSpPr>
          <p:nvPr/>
        </p:nvSpPr>
        <p:spPr bwMode="auto">
          <a:xfrm>
            <a:off x="-5334818" y="4332288"/>
            <a:ext cx="4613275" cy="5016500"/>
          </a:xfrm>
          <a:custGeom>
            <a:avLst/>
            <a:gdLst>
              <a:gd name="T0" fmla="*/ 8 w 2906"/>
              <a:gd name="T1" fmla="*/ 0 h 3160"/>
              <a:gd name="T2" fmla="*/ 0 w 2906"/>
              <a:gd name="T3" fmla="*/ 7 h 3160"/>
              <a:gd name="T4" fmla="*/ 0 w 2906"/>
              <a:gd name="T5" fmla="*/ 7 h 3160"/>
              <a:gd name="T6" fmla="*/ 1118 w 2906"/>
              <a:gd name="T7" fmla="*/ 1120 h 3160"/>
              <a:gd name="T8" fmla="*/ 1329 w 2906"/>
              <a:gd name="T9" fmla="*/ 1122 h 3160"/>
              <a:gd name="T10" fmla="*/ 1457 w 2906"/>
              <a:gd name="T11" fmla="*/ 1250 h 3160"/>
              <a:gd name="T12" fmla="*/ 1454 w 2906"/>
              <a:gd name="T13" fmla="*/ 1425 h 3160"/>
              <a:gd name="T14" fmla="*/ 2235 w 2906"/>
              <a:gd name="T15" fmla="*/ 2206 h 3160"/>
              <a:gd name="T16" fmla="*/ 2434 w 2906"/>
              <a:gd name="T17" fmla="*/ 2201 h 3160"/>
              <a:gd name="T18" fmla="*/ 2896 w 2906"/>
              <a:gd name="T19" fmla="*/ 2669 h 3160"/>
              <a:gd name="T20" fmla="*/ 2896 w 2906"/>
              <a:gd name="T21" fmla="*/ 3160 h 3160"/>
              <a:gd name="T22" fmla="*/ 2906 w 2906"/>
              <a:gd name="T23" fmla="*/ 3160 h 3160"/>
              <a:gd name="T24" fmla="*/ 2906 w 2906"/>
              <a:gd name="T25" fmla="*/ 2663 h 3160"/>
              <a:gd name="T26" fmla="*/ 2439 w 2906"/>
              <a:gd name="T27" fmla="*/ 2191 h 3160"/>
              <a:gd name="T28" fmla="*/ 2240 w 2906"/>
              <a:gd name="T29" fmla="*/ 2196 h 3160"/>
              <a:gd name="T30" fmla="*/ 1465 w 2906"/>
              <a:gd name="T31" fmla="*/ 1423 h 3160"/>
              <a:gd name="T32" fmla="*/ 1467 w 2906"/>
              <a:gd name="T33" fmla="*/ 1248 h 3160"/>
              <a:gd name="T34" fmla="*/ 1332 w 2906"/>
              <a:gd name="T35" fmla="*/ 1112 h 3160"/>
              <a:gd name="T36" fmla="*/ 1120 w 2906"/>
              <a:gd name="T37" fmla="*/ 1109 h 3160"/>
              <a:gd name="T38" fmla="*/ 8 w 2906"/>
              <a:gd name="T39" fmla="*/ 0 h 3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906" h="3160">
                <a:moveTo>
                  <a:pt x="8" y="0"/>
                </a:moveTo>
                <a:lnTo>
                  <a:pt x="0" y="7"/>
                </a:lnTo>
                <a:lnTo>
                  <a:pt x="0" y="7"/>
                </a:lnTo>
                <a:lnTo>
                  <a:pt x="1118" y="1120"/>
                </a:lnTo>
                <a:lnTo>
                  <a:pt x="1329" y="1122"/>
                </a:lnTo>
                <a:lnTo>
                  <a:pt x="1457" y="1250"/>
                </a:lnTo>
                <a:lnTo>
                  <a:pt x="1454" y="1425"/>
                </a:lnTo>
                <a:lnTo>
                  <a:pt x="2235" y="2206"/>
                </a:lnTo>
                <a:lnTo>
                  <a:pt x="2434" y="2201"/>
                </a:lnTo>
                <a:lnTo>
                  <a:pt x="2896" y="2669"/>
                </a:lnTo>
                <a:lnTo>
                  <a:pt x="2896" y="3160"/>
                </a:lnTo>
                <a:lnTo>
                  <a:pt x="2906" y="3160"/>
                </a:lnTo>
                <a:lnTo>
                  <a:pt x="2906" y="2663"/>
                </a:lnTo>
                <a:lnTo>
                  <a:pt x="2439" y="2191"/>
                </a:lnTo>
                <a:lnTo>
                  <a:pt x="2240" y="2196"/>
                </a:lnTo>
                <a:lnTo>
                  <a:pt x="1465" y="1423"/>
                </a:lnTo>
                <a:lnTo>
                  <a:pt x="1467" y="1248"/>
                </a:lnTo>
                <a:lnTo>
                  <a:pt x="1332" y="1112"/>
                </a:lnTo>
                <a:lnTo>
                  <a:pt x="1120" y="1109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2" name="Freeform 1262"/>
          <p:cNvSpPr>
            <a:spLocks noEditPoints="1"/>
          </p:cNvSpPr>
          <p:nvPr/>
        </p:nvSpPr>
        <p:spPr bwMode="auto">
          <a:xfrm>
            <a:off x="-4817293" y="4937125"/>
            <a:ext cx="4046538" cy="4443413"/>
          </a:xfrm>
          <a:custGeom>
            <a:avLst/>
            <a:gdLst>
              <a:gd name="T0" fmla="*/ 0 w 2549"/>
              <a:gd name="T1" fmla="*/ 8 h 2799"/>
              <a:gd name="T2" fmla="*/ 0 w 2549"/>
              <a:gd name="T3" fmla="*/ 8 h 2799"/>
              <a:gd name="T4" fmla="*/ 0 w 2549"/>
              <a:gd name="T5" fmla="*/ 8 h 2799"/>
              <a:gd name="T6" fmla="*/ 0 w 2549"/>
              <a:gd name="T7" fmla="*/ 8 h 2799"/>
              <a:gd name="T8" fmla="*/ 8 w 2549"/>
              <a:gd name="T9" fmla="*/ 0 h 2799"/>
              <a:gd name="T10" fmla="*/ 0 w 2549"/>
              <a:gd name="T11" fmla="*/ 8 h 2799"/>
              <a:gd name="T12" fmla="*/ 763 w 2549"/>
              <a:gd name="T13" fmla="*/ 768 h 2799"/>
              <a:gd name="T14" fmla="*/ 974 w 2549"/>
              <a:gd name="T15" fmla="*/ 773 h 2799"/>
              <a:gd name="T16" fmla="*/ 1102 w 2549"/>
              <a:gd name="T17" fmla="*/ 901 h 2799"/>
              <a:gd name="T18" fmla="*/ 1092 w 2549"/>
              <a:gd name="T19" fmla="*/ 1081 h 2799"/>
              <a:gd name="T20" fmla="*/ 1873 w 2549"/>
              <a:gd name="T21" fmla="*/ 1862 h 2799"/>
              <a:gd name="T22" fmla="*/ 2074 w 2549"/>
              <a:gd name="T23" fmla="*/ 1859 h 2799"/>
              <a:gd name="T24" fmla="*/ 2538 w 2549"/>
              <a:gd name="T25" fmla="*/ 2324 h 2799"/>
              <a:gd name="T26" fmla="*/ 2538 w 2549"/>
              <a:gd name="T27" fmla="*/ 2799 h 2799"/>
              <a:gd name="T28" fmla="*/ 2549 w 2549"/>
              <a:gd name="T29" fmla="*/ 2799 h 2799"/>
              <a:gd name="T30" fmla="*/ 2549 w 2549"/>
              <a:gd name="T31" fmla="*/ 2319 h 2799"/>
              <a:gd name="T32" fmla="*/ 2079 w 2549"/>
              <a:gd name="T33" fmla="*/ 1849 h 2799"/>
              <a:gd name="T34" fmla="*/ 1875 w 2549"/>
              <a:gd name="T35" fmla="*/ 1851 h 2799"/>
              <a:gd name="T36" fmla="*/ 1102 w 2549"/>
              <a:gd name="T37" fmla="*/ 1078 h 2799"/>
              <a:gd name="T38" fmla="*/ 1113 w 2549"/>
              <a:gd name="T39" fmla="*/ 896 h 2799"/>
              <a:gd name="T40" fmla="*/ 977 w 2549"/>
              <a:gd name="T41" fmla="*/ 762 h 2799"/>
              <a:gd name="T42" fmla="*/ 768 w 2549"/>
              <a:gd name="T43" fmla="*/ 760 h 2799"/>
              <a:gd name="T44" fmla="*/ 8 w 2549"/>
              <a:gd name="T45" fmla="*/ 0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49" h="2799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close/>
                <a:moveTo>
                  <a:pt x="8" y="0"/>
                </a:moveTo>
                <a:lnTo>
                  <a:pt x="0" y="8"/>
                </a:lnTo>
                <a:lnTo>
                  <a:pt x="763" y="768"/>
                </a:lnTo>
                <a:lnTo>
                  <a:pt x="974" y="773"/>
                </a:lnTo>
                <a:lnTo>
                  <a:pt x="1102" y="901"/>
                </a:lnTo>
                <a:lnTo>
                  <a:pt x="1092" y="1081"/>
                </a:lnTo>
                <a:lnTo>
                  <a:pt x="1873" y="1862"/>
                </a:lnTo>
                <a:lnTo>
                  <a:pt x="2074" y="1859"/>
                </a:lnTo>
                <a:lnTo>
                  <a:pt x="2538" y="2324"/>
                </a:lnTo>
                <a:lnTo>
                  <a:pt x="2538" y="2799"/>
                </a:lnTo>
                <a:lnTo>
                  <a:pt x="2549" y="2799"/>
                </a:lnTo>
                <a:lnTo>
                  <a:pt x="2549" y="2319"/>
                </a:lnTo>
                <a:lnTo>
                  <a:pt x="2079" y="1849"/>
                </a:lnTo>
                <a:lnTo>
                  <a:pt x="1875" y="1851"/>
                </a:lnTo>
                <a:lnTo>
                  <a:pt x="1102" y="1078"/>
                </a:lnTo>
                <a:lnTo>
                  <a:pt x="1113" y="896"/>
                </a:lnTo>
                <a:lnTo>
                  <a:pt x="977" y="762"/>
                </a:lnTo>
                <a:lnTo>
                  <a:pt x="768" y="76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3" name="Freeform 1263"/>
          <p:cNvSpPr>
            <a:spLocks noEditPoints="1"/>
          </p:cNvSpPr>
          <p:nvPr/>
        </p:nvSpPr>
        <p:spPr bwMode="auto">
          <a:xfrm>
            <a:off x="-4817293" y="4937125"/>
            <a:ext cx="4046538" cy="4443413"/>
          </a:xfrm>
          <a:custGeom>
            <a:avLst/>
            <a:gdLst>
              <a:gd name="T0" fmla="*/ 0 w 2549"/>
              <a:gd name="T1" fmla="*/ 8 h 2799"/>
              <a:gd name="T2" fmla="*/ 0 w 2549"/>
              <a:gd name="T3" fmla="*/ 8 h 2799"/>
              <a:gd name="T4" fmla="*/ 0 w 2549"/>
              <a:gd name="T5" fmla="*/ 8 h 2799"/>
              <a:gd name="T6" fmla="*/ 0 w 2549"/>
              <a:gd name="T7" fmla="*/ 8 h 2799"/>
              <a:gd name="T8" fmla="*/ 8 w 2549"/>
              <a:gd name="T9" fmla="*/ 0 h 2799"/>
              <a:gd name="T10" fmla="*/ 0 w 2549"/>
              <a:gd name="T11" fmla="*/ 8 h 2799"/>
              <a:gd name="T12" fmla="*/ 763 w 2549"/>
              <a:gd name="T13" fmla="*/ 768 h 2799"/>
              <a:gd name="T14" fmla="*/ 974 w 2549"/>
              <a:gd name="T15" fmla="*/ 773 h 2799"/>
              <a:gd name="T16" fmla="*/ 1102 w 2549"/>
              <a:gd name="T17" fmla="*/ 901 h 2799"/>
              <a:gd name="T18" fmla="*/ 1092 w 2549"/>
              <a:gd name="T19" fmla="*/ 1081 h 2799"/>
              <a:gd name="T20" fmla="*/ 1873 w 2549"/>
              <a:gd name="T21" fmla="*/ 1862 h 2799"/>
              <a:gd name="T22" fmla="*/ 2074 w 2549"/>
              <a:gd name="T23" fmla="*/ 1859 h 2799"/>
              <a:gd name="T24" fmla="*/ 2538 w 2549"/>
              <a:gd name="T25" fmla="*/ 2324 h 2799"/>
              <a:gd name="T26" fmla="*/ 2538 w 2549"/>
              <a:gd name="T27" fmla="*/ 2799 h 2799"/>
              <a:gd name="T28" fmla="*/ 2549 w 2549"/>
              <a:gd name="T29" fmla="*/ 2799 h 2799"/>
              <a:gd name="T30" fmla="*/ 2549 w 2549"/>
              <a:gd name="T31" fmla="*/ 2319 h 2799"/>
              <a:gd name="T32" fmla="*/ 2079 w 2549"/>
              <a:gd name="T33" fmla="*/ 1849 h 2799"/>
              <a:gd name="T34" fmla="*/ 1875 w 2549"/>
              <a:gd name="T35" fmla="*/ 1851 h 2799"/>
              <a:gd name="T36" fmla="*/ 1102 w 2549"/>
              <a:gd name="T37" fmla="*/ 1078 h 2799"/>
              <a:gd name="T38" fmla="*/ 1113 w 2549"/>
              <a:gd name="T39" fmla="*/ 896 h 2799"/>
              <a:gd name="T40" fmla="*/ 977 w 2549"/>
              <a:gd name="T41" fmla="*/ 762 h 2799"/>
              <a:gd name="T42" fmla="*/ 768 w 2549"/>
              <a:gd name="T43" fmla="*/ 760 h 2799"/>
              <a:gd name="T44" fmla="*/ 8 w 2549"/>
              <a:gd name="T45" fmla="*/ 0 h 2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549" h="2799">
                <a:moveTo>
                  <a:pt x="0" y="8"/>
                </a:moveTo>
                <a:lnTo>
                  <a:pt x="0" y="8"/>
                </a:lnTo>
                <a:lnTo>
                  <a:pt x="0" y="8"/>
                </a:lnTo>
                <a:lnTo>
                  <a:pt x="0" y="8"/>
                </a:lnTo>
                <a:moveTo>
                  <a:pt x="8" y="0"/>
                </a:moveTo>
                <a:lnTo>
                  <a:pt x="0" y="8"/>
                </a:lnTo>
                <a:lnTo>
                  <a:pt x="763" y="768"/>
                </a:lnTo>
                <a:lnTo>
                  <a:pt x="974" y="773"/>
                </a:lnTo>
                <a:lnTo>
                  <a:pt x="1102" y="901"/>
                </a:lnTo>
                <a:lnTo>
                  <a:pt x="1092" y="1081"/>
                </a:lnTo>
                <a:lnTo>
                  <a:pt x="1873" y="1862"/>
                </a:lnTo>
                <a:lnTo>
                  <a:pt x="2074" y="1859"/>
                </a:lnTo>
                <a:lnTo>
                  <a:pt x="2538" y="2324"/>
                </a:lnTo>
                <a:lnTo>
                  <a:pt x="2538" y="2799"/>
                </a:lnTo>
                <a:lnTo>
                  <a:pt x="2549" y="2799"/>
                </a:lnTo>
                <a:lnTo>
                  <a:pt x="2549" y="2319"/>
                </a:lnTo>
                <a:lnTo>
                  <a:pt x="2079" y="1849"/>
                </a:lnTo>
                <a:lnTo>
                  <a:pt x="1875" y="1851"/>
                </a:lnTo>
                <a:lnTo>
                  <a:pt x="1102" y="1078"/>
                </a:lnTo>
                <a:lnTo>
                  <a:pt x="1113" y="896"/>
                </a:lnTo>
                <a:lnTo>
                  <a:pt x="977" y="762"/>
                </a:lnTo>
                <a:lnTo>
                  <a:pt x="768" y="760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4" name="Freeform 1264"/>
          <p:cNvSpPr>
            <a:spLocks/>
          </p:cNvSpPr>
          <p:nvPr/>
        </p:nvSpPr>
        <p:spPr bwMode="auto">
          <a:xfrm>
            <a:off x="-3345680" y="6424613"/>
            <a:ext cx="2508250" cy="3155950"/>
          </a:xfrm>
          <a:custGeom>
            <a:avLst/>
            <a:gdLst>
              <a:gd name="T0" fmla="*/ 4 w 605"/>
              <a:gd name="T1" fmla="*/ 0 h 761"/>
              <a:gd name="T2" fmla="*/ 1 w 605"/>
              <a:gd name="T3" fmla="*/ 0 h 761"/>
              <a:gd name="T4" fmla="*/ 0 w 605"/>
              <a:gd name="T5" fmla="*/ 0 h 761"/>
              <a:gd name="T6" fmla="*/ 1 w 605"/>
              <a:gd name="T7" fmla="*/ 16 h 761"/>
              <a:gd name="T8" fmla="*/ 350 w 605"/>
              <a:gd name="T9" fmla="*/ 365 h 761"/>
              <a:gd name="T10" fmla="*/ 424 w 605"/>
              <a:gd name="T11" fmla="*/ 367 h 761"/>
              <a:gd name="T12" fmla="*/ 601 w 605"/>
              <a:gd name="T13" fmla="*/ 545 h 761"/>
              <a:gd name="T14" fmla="*/ 601 w 605"/>
              <a:gd name="T15" fmla="*/ 761 h 761"/>
              <a:gd name="T16" fmla="*/ 605 w 605"/>
              <a:gd name="T17" fmla="*/ 761 h 761"/>
              <a:gd name="T18" fmla="*/ 605 w 605"/>
              <a:gd name="T19" fmla="*/ 543 h 761"/>
              <a:gd name="T20" fmla="*/ 426 w 605"/>
              <a:gd name="T21" fmla="*/ 363 h 761"/>
              <a:gd name="T22" fmla="*/ 352 w 605"/>
              <a:gd name="T23" fmla="*/ 361 h 761"/>
              <a:gd name="T24" fmla="*/ 5 w 605"/>
              <a:gd name="T25" fmla="*/ 15 h 761"/>
              <a:gd name="T26" fmla="*/ 4 w 605"/>
              <a:gd name="T27" fmla="*/ 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05" h="761">
                <a:moveTo>
                  <a:pt x="4" y="0"/>
                </a:moveTo>
                <a:cubicBezTo>
                  <a:pt x="3" y="0"/>
                  <a:pt x="2" y="0"/>
                  <a:pt x="1" y="0"/>
                </a:cubicBezTo>
                <a:cubicBezTo>
                  <a:pt x="1" y="0"/>
                  <a:pt x="0" y="0"/>
                  <a:pt x="0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350" y="365"/>
                  <a:pt x="350" y="365"/>
                  <a:pt x="350" y="365"/>
                </a:cubicBezTo>
                <a:cubicBezTo>
                  <a:pt x="424" y="367"/>
                  <a:pt x="424" y="367"/>
                  <a:pt x="424" y="367"/>
                </a:cubicBezTo>
                <a:cubicBezTo>
                  <a:pt x="601" y="545"/>
                  <a:pt x="601" y="545"/>
                  <a:pt x="601" y="545"/>
                </a:cubicBezTo>
                <a:cubicBezTo>
                  <a:pt x="601" y="761"/>
                  <a:pt x="601" y="761"/>
                  <a:pt x="601" y="761"/>
                </a:cubicBezTo>
                <a:cubicBezTo>
                  <a:pt x="605" y="761"/>
                  <a:pt x="605" y="761"/>
                  <a:pt x="605" y="761"/>
                </a:cubicBezTo>
                <a:cubicBezTo>
                  <a:pt x="605" y="543"/>
                  <a:pt x="605" y="543"/>
                  <a:pt x="605" y="543"/>
                </a:cubicBezTo>
                <a:cubicBezTo>
                  <a:pt x="426" y="363"/>
                  <a:pt x="426" y="363"/>
                  <a:pt x="426" y="363"/>
                </a:cubicBezTo>
                <a:cubicBezTo>
                  <a:pt x="352" y="361"/>
                  <a:pt x="352" y="361"/>
                  <a:pt x="352" y="361"/>
                </a:cubicBezTo>
                <a:cubicBezTo>
                  <a:pt x="5" y="15"/>
                  <a:pt x="5" y="15"/>
                  <a:pt x="5" y="15"/>
                </a:cubicBezTo>
                <a:cubicBezTo>
                  <a:pt x="4" y="0"/>
                  <a:pt x="4" y="0"/>
                  <a:pt x="4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5" name="Freeform 1265"/>
          <p:cNvSpPr>
            <a:spLocks/>
          </p:cNvSpPr>
          <p:nvPr/>
        </p:nvSpPr>
        <p:spPr bwMode="auto">
          <a:xfrm>
            <a:off x="-2844030" y="6329363"/>
            <a:ext cx="136525" cy="136525"/>
          </a:xfrm>
          <a:custGeom>
            <a:avLst/>
            <a:gdLst>
              <a:gd name="T0" fmla="*/ 16 w 33"/>
              <a:gd name="T1" fmla="*/ 0 h 33"/>
              <a:gd name="T2" fmla="*/ 5 w 33"/>
              <a:gd name="T3" fmla="*/ 5 h 33"/>
              <a:gd name="T4" fmla="*/ 0 w 33"/>
              <a:gd name="T5" fmla="*/ 17 h 33"/>
              <a:gd name="T6" fmla="*/ 5 w 33"/>
              <a:gd name="T7" fmla="*/ 29 h 33"/>
              <a:gd name="T8" fmla="*/ 16 w 33"/>
              <a:gd name="T9" fmla="*/ 33 h 33"/>
              <a:gd name="T10" fmla="*/ 28 w 33"/>
              <a:gd name="T11" fmla="*/ 29 h 33"/>
              <a:gd name="T12" fmla="*/ 33 w 33"/>
              <a:gd name="T13" fmla="*/ 17 h 33"/>
              <a:gd name="T14" fmla="*/ 28 w 33"/>
              <a:gd name="T15" fmla="*/ 5 h 33"/>
              <a:gd name="T16" fmla="*/ 30 w 33"/>
              <a:gd name="T17" fmla="*/ 4 h 33"/>
              <a:gd name="T18" fmla="*/ 30 w 33"/>
              <a:gd name="T19" fmla="*/ 4 h 33"/>
              <a:gd name="T20" fmla="*/ 28 w 33"/>
              <a:gd name="T21" fmla="*/ 5 h 33"/>
              <a:gd name="T22" fmla="*/ 16 w 33"/>
              <a:gd name="T23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3">
                <a:moveTo>
                  <a:pt x="16" y="0"/>
                </a:moveTo>
                <a:cubicBezTo>
                  <a:pt x="12" y="0"/>
                  <a:pt x="8" y="2"/>
                  <a:pt x="5" y="5"/>
                </a:cubicBezTo>
                <a:cubicBezTo>
                  <a:pt x="1" y="8"/>
                  <a:pt x="0" y="13"/>
                  <a:pt x="0" y="17"/>
                </a:cubicBezTo>
                <a:cubicBezTo>
                  <a:pt x="0" y="21"/>
                  <a:pt x="1" y="25"/>
                  <a:pt x="5" y="29"/>
                </a:cubicBezTo>
                <a:cubicBezTo>
                  <a:pt x="8" y="32"/>
                  <a:pt x="12" y="33"/>
                  <a:pt x="16" y="33"/>
                </a:cubicBezTo>
                <a:cubicBezTo>
                  <a:pt x="21" y="33"/>
                  <a:pt x="25" y="32"/>
                  <a:pt x="28" y="29"/>
                </a:cubicBezTo>
                <a:cubicBezTo>
                  <a:pt x="31" y="25"/>
                  <a:pt x="33" y="21"/>
                  <a:pt x="33" y="17"/>
                </a:cubicBezTo>
                <a:cubicBezTo>
                  <a:pt x="33" y="13"/>
                  <a:pt x="31" y="8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6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6" name="Freeform 1266"/>
          <p:cNvSpPr>
            <a:spLocks noEditPoints="1"/>
          </p:cNvSpPr>
          <p:nvPr/>
        </p:nvSpPr>
        <p:spPr bwMode="auto">
          <a:xfrm>
            <a:off x="-2859905" y="6313488"/>
            <a:ext cx="169863" cy="169863"/>
          </a:xfrm>
          <a:custGeom>
            <a:avLst/>
            <a:gdLst>
              <a:gd name="T0" fmla="*/ 20 w 41"/>
              <a:gd name="T1" fmla="*/ 37 h 41"/>
              <a:gd name="T2" fmla="*/ 9 w 41"/>
              <a:gd name="T3" fmla="*/ 33 h 41"/>
              <a:gd name="T4" fmla="*/ 4 w 41"/>
              <a:gd name="T5" fmla="*/ 21 h 41"/>
              <a:gd name="T6" fmla="*/ 9 w 41"/>
              <a:gd name="T7" fmla="*/ 9 h 41"/>
              <a:gd name="T8" fmla="*/ 20 w 41"/>
              <a:gd name="T9" fmla="*/ 4 h 41"/>
              <a:gd name="T10" fmla="*/ 32 w 41"/>
              <a:gd name="T11" fmla="*/ 9 h 41"/>
              <a:gd name="T12" fmla="*/ 34 w 41"/>
              <a:gd name="T13" fmla="*/ 8 h 41"/>
              <a:gd name="T14" fmla="*/ 35 w 41"/>
              <a:gd name="T15" fmla="*/ 6 h 41"/>
              <a:gd name="T16" fmla="*/ 34 w 41"/>
              <a:gd name="T17" fmla="*/ 8 h 41"/>
              <a:gd name="T18" fmla="*/ 32 w 41"/>
              <a:gd name="T19" fmla="*/ 9 h 41"/>
              <a:gd name="T20" fmla="*/ 37 w 41"/>
              <a:gd name="T21" fmla="*/ 21 h 41"/>
              <a:gd name="T22" fmla="*/ 32 w 41"/>
              <a:gd name="T23" fmla="*/ 33 h 41"/>
              <a:gd name="T24" fmla="*/ 20 w 41"/>
              <a:gd name="T25" fmla="*/ 37 h 41"/>
              <a:gd name="T26" fmla="*/ 20 w 41"/>
              <a:gd name="T27" fmla="*/ 0 h 41"/>
              <a:gd name="T28" fmla="*/ 20 w 41"/>
              <a:gd name="T29" fmla="*/ 0 h 41"/>
              <a:gd name="T30" fmla="*/ 6 w 41"/>
              <a:gd name="T31" fmla="*/ 6 h 41"/>
              <a:gd name="T32" fmla="*/ 0 w 41"/>
              <a:gd name="T33" fmla="*/ 21 h 41"/>
              <a:gd name="T34" fmla="*/ 6 w 41"/>
              <a:gd name="T35" fmla="*/ 35 h 41"/>
              <a:gd name="T36" fmla="*/ 17 w 41"/>
              <a:gd name="T37" fmla="*/ 41 h 41"/>
              <a:gd name="T38" fmla="*/ 20 w 41"/>
              <a:gd name="T39" fmla="*/ 41 h 41"/>
              <a:gd name="T40" fmla="*/ 20 w 41"/>
              <a:gd name="T41" fmla="*/ 41 h 41"/>
              <a:gd name="T42" fmla="*/ 21 w 41"/>
              <a:gd name="T43" fmla="*/ 41 h 41"/>
              <a:gd name="T44" fmla="*/ 35 w 41"/>
              <a:gd name="T45" fmla="*/ 35 h 41"/>
              <a:gd name="T46" fmla="*/ 41 w 41"/>
              <a:gd name="T47" fmla="*/ 21 h 41"/>
              <a:gd name="T48" fmla="*/ 35 w 41"/>
              <a:gd name="T49" fmla="*/ 6 h 41"/>
              <a:gd name="T50" fmla="*/ 35 w 41"/>
              <a:gd name="T51" fmla="*/ 6 h 41"/>
              <a:gd name="T52" fmla="*/ 20 w 41"/>
              <a:gd name="T53" fmla="*/ 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1" h="41">
                <a:moveTo>
                  <a:pt x="20" y="37"/>
                </a:moveTo>
                <a:cubicBezTo>
                  <a:pt x="16" y="37"/>
                  <a:pt x="12" y="36"/>
                  <a:pt x="9" y="33"/>
                </a:cubicBezTo>
                <a:cubicBezTo>
                  <a:pt x="5" y="29"/>
                  <a:pt x="4" y="25"/>
                  <a:pt x="4" y="21"/>
                </a:cubicBezTo>
                <a:cubicBezTo>
                  <a:pt x="4" y="17"/>
                  <a:pt x="5" y="12"/>
                  <a:pt x="9" y="9"/>
                </a:cubicBezTo>
                <a:cubicBezTo>
                  <a:pt x="12" y="6"/>
                  <a:pt x="16" y="4"/>
                  <a:pt x="20" y="4"/>
                </a:cubicBezTo>
                <a:cubicBezTo>
                  <a:pt x="25" y="4"/>
                  <a:pt x="29" y="6"/>
                  <a:pt x="32" y="9"/>
                </a:cubicBezTo>
                <a:cubicBezTo>
                  <a:pt x="34" y="8"/>
                  <a:pt x="34" y="8"/>
                  <a:pt x="34" y="8"/>
                </a:cubicBezTo>
                <a:cubicBezTo>
                  <a:pt x="35" y="6"/>
                  <a:pt x="35" y="6"/>
                  <a:pt x="35" y="6"/>
                </a:cubicBezTo>
                <a:cubicBezTo>
                  <a:pt x="34" y="8"/>
                  <a:pt x="34" y="8"/>
                  <a:pt x="34" y="8"/>
                </a:cubicBezTo>
                <a:cubicBezTo>
                  <a:pt x="32" y="9"/>
                  <a:pt x="32" y="9"/>
                  <a:pt x="32" y="9"/>
                </a:cubicBezTo>
                <a:cubicBezTo>
                  <a:pt x="35" y="12"/>
                  <a:pt x="37" y="17"/>
                  <a:pt x="37" y="21"/>
                </a:cubicBezTo>
                <a:cubicBezTo>
                  <a:pt x="37" y="25"/>
                  <a:pt x="35" y="29"/>
                  <a:pt x="32" y="33"/>
                </a:cubicBezTo>
                <a:cubicBezTo>
                  <a:pt x="29" y="36"/>
                  <a:pt x="25" y="37"/>
                  <a:pt x="20" y="37"/>
                </a:cubicBezTo>
                <a:moveTo>
                  <a:pt x="20" y="0"/>
                </a:moveTo>
                <a:cubicBezTo>
                  <a:pt x="20" y="0"/>
                  <a:pt x="20" y="0"/>
                  <a:pt x="20" y="0"/>
                </a:cubicBezTo>
                <a:cubicBezTo>
                  <a:pt x="15" y="0"/>
                  <a:pt x="10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0" y="26"/>
                  <a:pt x="2" y="31"/>
                  <a:pt x="6" y="35"/>
                </a:cubicBezTo>
                <a:cubicBezTo>
                  <a:pt x="9" y="38"/>
                  <a:pt x="13" y="40"/>
                  <a:pt x="17" y="41"/>
                </a:cubicBezTo>
                <a:cubicBezTo>
                  <a:pt x="18" y="41"/>
                  <a:pt x="19" y="41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41"/>
                  <a:pt x="21" y="41"/>
                  <a:pt x="21" y="41"/>
                </a:cubicBezTo>
                <a:cubicBezTo>
                  <a:pt x="26" y="41"/>
                  <a:pt x="31" y="39"/>
                  <a:pt x="35" y="35"/>
                </a:cubicBezTo>
                <a:cubicBezTo>
                  <a:pt x="39" y="31"/>
                  <a:pt x="41" y="26"/>
                  <a:pt x="41" y="21"/>
                </a:cubicBezTo>
                <a:cubicBezTo>
                  <a:pt x="41" y="16"/>
                  <a:pt x="39" y="10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1" y="2"/>
                  <a:pt x="26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7" name="Freeform 1267"/>
          <p:cNvSpPr>
            <a:spLocks/>
          </p:cNvSpPr>
          <p:nvPr/>
        </p:nvSpPr>
        <p:spPr bwMode="auto">
          <a:xfrm>
            <a:off x="-2445568" y="6637338"/>
            <a:ext cx="169863" cy="152400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20 w 41"/>
              <a:gd name="T7" fmla="*/ 37 h 37"/>
              <a:gd name="T8" fmla="*/ 34 w 41"/>
              <a:gd name="T9" fmla="*/ 32 h 37"/>
              <a:gd name="T10" fmla="*/ 35 w 41"/>
              <a:gd name="T11" fmla="*/ 7 h 37"/>
              <a:gd name="T12" fmla="*/ 34 w 41"/>
              <a:gd name="T13" fmla="*/ 6 h 37"/>
              <a:gd name="T14" fmla="*/ 32 w 41"/>
              <a:gd name="T15" fmla="*/ 4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0" y="37"/>
                </a:cubicBezTo>
                <a:cubicBezTo>
                  <a:pt x="25" y="37"/>
                  <a:pt x="30" y="36"/>
                  <a:pt x="34" y="32"/>
                </a:cubicBezTo>
                <a:cubicBezTo>
                  <a:pt x="40" y="25"/>
                  <a:pt x="41" y="14"/>
                  <a:pt x="35" y="7"/>
                </a:cubicBezTo>
                <a:cubicBezTo>
                  <a:pt x="35" y="7"/>
                  <a:pt x="34" y="6"/>
                  <a:pt x="34" y="6"/>
                </a:cubicBezTo>
                <a:cubicBezTo>
                  <a:pt x="33" y="5"/>
                  <a:pt x="33" y="5"/>
                  <a:pt x="32" y="4"/>
                </a:cubicBezTo>
                <a:cubicBezTo>
                  <a:pt x="29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8" name="Freeform 1268"/>
          <p:cNvSpPr>
            <a:spLocks/>
          </p:cNvSpPr>
          <p:nvPr/>
        </p:nvSpPr>
        <p:spPr bwMode="auto">
          <a:xfrm>
            <a:off x="-3423468" y="6272213"/>
            <a:ext cx="169863" cy="152400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19 w 41"/>
              <a:gd name="T7" fmla="*/ 37 h 37"/>
              <a:gd name="T8" fmla="*/ 20 w 41"/>
              <a:gd name="T9" fmla="*/ 37 h 37"/>
              <a:gd name="T10" fmla="*/ 23 w 41"/>
              <a:gd name="T11" fmla="*/ 37 h 37"/>
              <a:gd name="T12" fmla="*/ 34 w 41"/>
              <a:gd name="T13" fmla="*/ 32 h 37"/>
              <a:gd name="T14" fmla="*/ 34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5"/>
                  <a:pt x="15" y="37"/>
                  <a:pt x="19" y="37"/>
                </a:cubicBezTo>
                <a:cubicBezTo>
                  <a:pt x="19" y="37"/>
                  <a:pt x="20" y="37"/>
                  <a:pt x="20" y="37"/>
                </a:cubicBezTo>
                <a:cubicBezTo>
                  <a:pt x="21" y="37"/>
                  <a:pt x="22" y="37"/>
                  <a:pt x="23" y="37"/>
                </a:cubicBezTo>
                <a:cubicBezTo>
                  <a:pt x="27" y="37"/>
                  <a:pt x="31" y="35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9" name="Freeform 1269"/>
          <p:cNvSpPr>
            <a:spLocks/>
          </p:cNvSpPr>
          <p:nvPr/>
        </p:nvSpPr>
        <p:spPr bwMode="auto">
          <a:xfrm>
            <a:off x="-2378893" y="6818313"/>
            <a:ext cx="169863" cy="153988"/>
          </a:xfrm>
          <a:custGeom>
            <a:avLst/>
            <a:gdLst>
              <a:gd name="T0" fmla="*/ 20 w 41"/>
              <a:gd name="T1" fmla="*/ 0 h 37"/>
              <a:gd name="T2" fmla="*/ 7 w 41"/>
              <a:gd name="T3" fmla="*/ 6 h 37"/>
              <a:gd name="T4" fmla="*/ 7 w 41"/>
              <a:gd name="T5" fmla="*/ 32 h 37"/>
              <a:gd name="T6" fmla="*/ 20 w 41"/>
              <a:gd name="T7" fmla="*/ 37 h 37"/>
              <a:gd name="T8" fmla="*/ 32 w 41"/>
              <a:gd name="T9" fmla="*/ 34 h 37"/>
              <a:gd name="T10" fmla="*/ 34 w 41"/>
              <a:gd name="T11" fmla="*/ 32 h 37"/>
              <a:gd name="T12" fmla="*/ 35 w 41"/>
              <a:gd name="T13" fmla="*/ 31 h 37"/>
              <a:gd name="T14" fmla="*/ 34 w 41"/>
              <a:gd name="T15" fmla="*/ 6 h 37"/>
              <a:gd name="T16" fmla="*/ 20 w 41"/>
              <a:gd name="T17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37">
                <a:moveTo>
                  <a:pt x="20" y="0"/>
                </a:moveTo>
                <a:cubicBezTo>
                  <a:pt x="16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6" y="37"/>
                  <a:pt x="20" y="37"/>
                </a:cubicBezTo>
                <a:cubicBezTo>
                  <a:pt x="24" y="37"/>
                  <a:pt x="29" y="36"/>
                  <a:pt x="32" y="34"/>
                </a:cubicBezTo>
                <a:cubicBezTo>
                  <a:pt x="32" y="33"/>
                  <a:pt x="33" y="33"/>
                  <a:pt x="34" y="32"/>
                </a:cubicBezTo>
                <a:cubicBezTo>
                  <a:pt x="34" y="32"/>
                  <a:pt x="34" y="31"/>
                  <a:pt x="35" y="31"/>
                </a:cubicBezTo>
                <a:cubicBezTo>
                  <a:pt x="41" y="23"/>
                  <a:pt x="41" y="13"/>
                  <a:pt x="34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70" name="Freeform 1270"/>
          <p:cNvSpPr>
            <a:spLocks noEditPoints="1"/>
          </p:cNvSpPr>
          <p:nvPr/>
        </p:nvSpPr>
        <p:spPr bwMode="auto">
          <a:xfrm>
            <a:off x="-2669405" y="6362700"/>
            <a:ext cx="231775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7 w 56"/>
              <a:gd name="T23" fmla="*/ 49 h 56"/>
              <a:gd name="T24" fmla="*/ 7 w 56"/>
              <a:gd name="T25" fmla="*/ 49 h 56"/>
              <a:gd name="T26" fmla="*/ 8 w 56"/>
              <a:gd name="T27" fmla="*/ 48 h 56"/>
              <a:gd name="T28" fmla="*/ 28 w 56"/>
              <a:gd name="T29" fmla="*/ 56 h 56"/>
              <a:gd name="T30" fmla="*/ 48 w 56"/>
              <a:gd name="T31" fmla="*/ 48 h 56"/>
              <a:gd name="T32" fmla="*/ 56 w 56"/>
              <a:gd name="T33" fmla="*/ 28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8" y="48"/>
                  <a:pt x="8" y="48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2"/>
                  <a:pt x="56" y="35"/>
                  <a:pt x="56" y="28"/>
                </a:cubicBezTo>
                <a:cubicBezTo>
                  <a:pt x="56" y="21"/>
                  <a:pt x="54" y="13"/>
                  <a:pt x="48" y="8"/>
                </a:cubicBezTo>
                <a:cubicBezTo>
                  <a:pt x="43" y="2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71" name="Freeform 1271"/>
          <p:cNvSpPr>
            <a:spLocks/>
          </p:cNvSpPr>
          <p:nvPr/>
        </p:nvSpPr>
        <p:spPr bwMode="auto">
          <a:xfrm>
            <a:off x="-2685280" y="6346825"/>
            <a:ext cx="265113" cy="265113"/>
          </a:xfrm>
          <a:custGeom>
            <a:avLst/>
            <a:gdLst>
              <a:gd name="T0" fmla="*/ 32 w 64"/>
              <a:gd name="T1" fmla="*/ 0 h 64"/>
              <a:gd name="T2" fmla="*/ 32 w 64"/>
              <a:gd name="T3" fmla="*/ 0 h 64"/>
              <a:gd name="T4" fmla="*/ 9 w 64"/>
              <a:gd name="T5" fmla="*/ 9 h 64"/>
              <a:gd name="T6" fmla="*/ 0 w 64"/>
              <a:gd name="T7" fmla="*/ 32 h 64"/>
              <a:gd name="T8" fmla="*/ 9 w 64"/>
              <a:gd name="T9" fmla="*/ 55 h 64"/>
              <a:gd name="T10" fmla="*/ 11 w 64"/>
              <a:gd name="T11" fmla="*/ 53 h 64"/>
              <a:gd name="T12" fmla="*/ 12 w 64"/>
              <a:gd name="T13" fmla="*/ 52 h 64"/>
              <a:gd name="T14" fmla="*/ 4 w 64"/>
              <a:gd name="T15" fmla="*/ 32 h 64"/>
              <a:gd name="T16" fmla="*/ 12 w 64"/>
              <a:gd name="T17" fmla="*/ 12 h 64"/>
              <a:gd name="T18" fmla="*/ 32 w 64"/>
              <a:gd name="T19" fmla="*/ 4 h 64"/>
              <a:gd name="T20" fmla="*/ 52 w 64"/>
              <a:gd name="T21" fmla="*/ 12 h 64"/>
              <a:gd name="T22" fmla="*/ 60 w 64"/>
              <a:gd name="T23" fmla="*/ 32 h 64"/>
              <a:gd name="T24" fmla="*/ 52 w 64"/>
              <a:gd name="T25" fmla="*/ 52 h 64"/>
              <a:gd name="T26" fmla="*/ 32 w 64"/>
              <a:gd name="T27" fmla="*/ 60 h 64"/>
              <a:gd name="T28" fmla="*/ 12 w 64"/>
              <a:gd name="T29" fmla="*/ 52 h 64"/>
              <a:gd name="T30" fmla="*/ 11 w 64"/>
              <a:gd name="T31" fmla="*/ 53 h 64"/>
              <a:gd name="T32" fmla="*/ 9 w 64"/>
              <a:gd name="T33" fmla="*/ 55 h 64"/>
              <a:gd name="T34" fmla="*/ 32 w 64"/>
              <a:gd name="T35" fmla="*/ 64 h 64"/>
              <a:gd name="T36" fmla="*/ 32 w 64"/>
              <a:gd name="T37" fmla="*/ 64 h 64"/>
              <a:gd name="T38" fmla="*/ 55 w 64"/>
              <a:gd name="T39" fmla="*/ 55 h 64"/>
              <a:gd name="T40" fmla="*/ 64 w 64"/>
              <a:gd name="T41" fmla="*/ 32 h 64"/>
              <a:gd name="T42" fmla="*/ 55 w 64"/>
              <a:gd name="T43" fmla="*/ 9 h 64"/>
              <a:gd name="T44" fmla="*/ 48 w 64"/>
              <a:gd name="T45" fmla="*/ 4 h 64"/>
              <a:gd name="T46" fmla="*/ 44 w 64"/>
              <a:gd name="T47" fmla="*/ 2 h 64"/>
              <a:gd name="T48" fmla="*/ 32 w 64"/>
              <a:gd name="T4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4" h="64"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3" y="15"/>
                  <a:pt x="0" y="24"/>
                  <a:pt x="0" y="32"/>
                </a:cubicBezTo>
                <a:cubicBezTo>
                  <a:pt x="0" y="40"/>
                  <a:pt x="3" y="49"/>
                  <a:pt x="9" y="55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2"/>
                  <a:pt x="12" y="52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39" y="4"/>
                  <a:pt x="47" y="6"/>
                  <a:pt x="52" y="12"/>
                </a:cubicBezTo>
                <a:cubicBezTo>
                  <a:pt x="58" y="17"/>
                  <a:pt x="60" y="25"/>
                  <a:pt x="60" y="32"/>
                </a:cubicBezTo>
                <a:cubicBezTo>
                  <a:pt x="60" y="39"/>
                  <a:pt x="58" y="46"/>
                  <a:pt x="52" y="52"/>
                </a:cubicBezTo>
                <a:cubicBezTo>
                  <a:pt x="47" y="58"/>
                  <a:pt x="39" y="60"/>
                  <a:pt x="32" y="60"/>
                </a:cubicBezTo>
                <a:cubicBezTo>
                  <a:pt x="25" y="60"/>
                  <a:pt x="18" y="58"/>
                  <a:pt x="12" y="52"/>
                </a:cubicBezTo>
                <a:cubicBezTo>
                  <a:pt x="11" y="53"/>
                  <a:pt x="11" y="53"/>
                  <a:pt x="11" y="53"/>
                </a:cubicBezTo>
                <a:cubicBezTo>
                  <a:pt x="9" y="55"/>
                  <a:pt x="9" y="55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9" y="61"/>
                  <a:pt x="55" y="55"/>
                </a:cubicBezTo>
                <a:cubicBezTo>
                  <a:pt x="61" y="49"/>
                  <a:pt x="64" y="40"/>
                  <a:pt x="64" y="32"/>
                </a:cubicBezTo>
                <a:cubicBezTo>
                  <a:pt x="64" y="24"/>
                  <a:pt x="61" y="15"/>
                  <a:pt x="55" y="9"/>
                </a:cubicBezTo>
                <a:cubicBezTo>
                  <a:pt x="53" y="7"/>
                  <a:pt x="51" y="5"/>
                  <a:pt x="48" y="4"/>
                </a:cubicBezTo>
                <a:cubicBezTo>
                  <a:pt x="47" y="3"/>
                  <a:pt x="46" y="3"/>
                  <a:pt x="44" y="2"/>
                </a:cubicBezTo>
                <a:cubicBezTo>
                  <a:pt x="40" y="0"/>
                  <a:pt x="36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72" name="Freeform 1272"/>
          <p:cNvSpPr>
            <a:spLocks/>
          </p:cNvSpPr>
          <p:nvPr/>
        </p:nvSpPr>
        <p:spPr bwMode="auto">
          <a:xfrm>
            <a:off x="-2636068" y="6400800"/>
            <a:ext cx="169863" cy="157163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73" name="Freeform 1273"/>
          <p:cNvSpPr>
            <a:spLocks noEditPoints="1"/>
          </p:cNvSpPr>
          <p:nvPr/>
        </p:nvSpPr>
        <p:spPr bwMode="auto">
          <a:xfrm>
            <a:off x="1354907" y="6167438"/>
            <a:ext cx="236538" cy="233363"/>
          </a:xfrm>
          <a:custGeom>
            <a:avLst/>
            <a:gdLst>
              <a:gd name="T0" fmla="*/ 29 w 57"/>
              <a:gd name="T1" fmla="*/ 47 h 56"/>
              <a:gd name="T2" fmla="*/ 16 w 57"/>
              <a:gd name="T3" fmla="*/ 41 h 56"/>
              <a:gd name="T4" fmla="*/ 16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7 w 57"/>
              <a:gd name="T23" fmla="*/ 49 h 56"/>
              <a:gd name="T24" fmla="*/ 7 w 57"/>
              <a:gd name="T25" fmla="*/ 49 h 56"/>
              <a:gd name="T26" fmla="*/ 9 w 57"/>
              <a:gd name="T27" fmla="*/ 48 h 56"/>
              <a:gd name="T28" fmla="*/ 29 w 57"/>
              <a:gd name="T29" fmla="*/ 56 h 56"/>
              <a:gd name="T30" fmla="*/ 49 w 57"/>
              <a:gd name="T31" fmla="*/ 48 h 56"/>
              <a:gd name="T32" fmla="*/ 57 w 57"/>
              <a:gd name="T33" fmla="*/ 28 h 56"/>
              <a:gd name="T34" fmla="*/ 49 w 57"/>
              <a:gd name="T35" fmla="*/ 8 h 56"/>
              <a:gd name="T36" fmla="*/ 29 w 57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6" y="41"/>
                </a:cubicBezTo>
                <a:cubicBezTo>
                  <a:pt x="8" y="34"/>
                  <a:pt x="8" y="22"/>
                  <a:pt x="16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4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4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9" y="48"/>
                  <a:pt x="9" y="48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74" name="Freeform 1274"/>
          <p:cNvSpPr>
            <a:spLocks/>
          </p:cNvSpPr>
          <p:nvPr/>
        </p:nvSpPr>
        <p:spPr bwMode="auto">
          <a:xfrm>
            <a:off x="1339032" y="6151563"/>
            <a:ext cx="269875" cy="265113"/>
          </a:xfrm>
          <a:custGeom>
            <a:avLst/>
            <a:gdLst>
              <a:gd name="T0" fmla="*/ 33 w 65"/>
              <a:gd name="T1" fmla="*/ 0 h 64"/>
              <a:gd name="T2" fmla="*/ 33 w 65"/>
              <a:gd name="T3" fmla="*/ 0 h 64"/>
              <a:gd name="T4" fmla="*/ 12 w 65"/>
              <a:gd name="T5" fmla="*/ 7 h 64"/>
              <a:gd name="T6" fmla="*/ 10 w 65"/>
              <a:gd name="T7" fmla="*/ 9 h 64"/>
              <a:gd name="T8" fmla="*/ 9 w 65"/>
              <a:gd name="T9" fmla="*/ 10 h 64"/>
              <a:gd name="T10" fmla="*/ 0 w 65"/>
              <a:gd name="T11" fmla="*/ 32 h 64"/>
              <a:gd name="T12" fmla="*/ 10 w 65"/>
              <a:gd name="T13" fmla="*/ 55 h 64"/>
              <a:gd name="T14" fmla="*/ 11 w 65"/>
              <a:gd name="T15" fmla="*/ 53 h 64"/>
              <a:gd name="T16" fmla="*/ 13 w 65"/>
              <a:gd name="T17" fmla="*/ 52 h 64"/>
              <a:gd name="T18" fmla="*/ 4 w 65"/>
              <a:gd name="T19" fmla="*/ 32 h 64"/>
              <a:gd name="T20" fmla="*/ 13 w 65"/>
              <a:gd name="T21" fmla="*/ 12 h 64"/>
              <a:gd name="T22" fmla="*/ 33 w 65"/>
              <a:gd name="T23" fmla="*/ 4 h 64"/>
              <a:gd name="T24" fmla="*/ 53 w 65"/>
              <a:gd name="T25" fmla="*/ 12 h 64"/>
              <a:gd name="T26" fmla="*/ 61 w 65"/>
              <a:gd name="T27" fmla="*/ 32 h 64"/>
              <a:gd name="T28" fmla="*/ 53 w 65"/>
              <a:gd name="T29" fmla="*/ 52 h 64"/>
              <a:gd name="T30" fmla="*/ 33 w 65"/>
              <a:gd name="T31" fmla="*/ 60 h 64"/>
              <a:gd name="T32" fmla="*/ 13 w 65"/>
              <a:gd name="T33" fmla="*/ 52 h 64"/>
              <a:gd name="T34" fmla="*/ 11 w 65"/>
              <a:gd name="T35" fmla="*/ 53 h 64"/>
              <a:gd name="T36" fmla="*/ 10 w 65"/>
              <a:gd name="T37" fmla="*/ 55 h 64"/>
              <a:gd name="T38" fmla="*/ 33 w 65"/>
              <a:gd name="T39" fmla="*/ 64 h 64"/>
              <a:gd name="T40" fmla="*/ 33 w 65"/>
              <a:gd name="T41" fmla="*/ 64 h 64"/>
              <a:gd name="T42" fmla="*/ 56 w 65"/>
              <a:gd name="T43" fmla="*/ 55 h 64"/>
              <a:gd name="T44" fmla="*/ 65 w 65"/>
              <a:gd name="T45" fmla="*/ 32 h 64"/>
              <a:gd name="T46" fmla="*/ 56 w 65"/>
              <a:gd name="T47" fmla="*/ 9 h 64"/>
              <a:gd name="T48" fmla="*/ 33 w 65"/>
              <a:gd name="T4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4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8" y="2"/>
                  <a:pt x="12" y="7"/>
                </a:cubicBezTo>
                <a:cubicBezTo>
                  <a:pt x="11" y="8"/>
                  <a:pt x="11" y="8"/>
                  <a:pt x="10" y="9"/>
                </a:cubicBezTo>
                <a:cubicBezTo>
                  <a:pt x="10" y="9"/>
                  <a:pt x="9" y="10"/>
                  <a:pt x="9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4" y="48"/>
                  <a:pt x="10" y="55"/>
                </a:cubicBezTo>
                <a:cubicBezTo>
                  <a:pt x="11" y="53"/>
                  <a:pt x="11" y="53"/>
                  <a:pt x="11" y="53"/>
                </a:cubicBezTo>
                <a:cubicBezTo>
                  <a:pt x="13" y="52"/>
                  <a:pt x="13" y="52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47" y="58"/>
                  <a:pt x="40" y="60"/>
                  <a:pt x="33" y="60"/>
                </a:cubicBezTo>
                <a:cubicBezTo>
                  <a:pt x="25" y="60"/>
                  <a:pt x="18" y="58"/>
                  <a:pt x="13" y="52"/>
                </a:cubicBezTo>
                <a:cubicBezTo>
                  <a:pt x="11" y="53"/>
                  <a:pt x="11" y="53"/>
                  <a:pt x="11" y="53"/>
                </a:cubicBezTo>
                <a:cubicBezTo>
                  <a:pt x="10" y="55"/>
                  <a:pt x="10" y="55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62" y="48"/>
                  <a:pt x="65" y="40"/>
                  <a:pt x="65" y="32"/>
                </a:cubicBezTo>
                <a:cubicBezTo>
                  <a:pt x="65" y="24"/>
                  <a:pt x="62" y="15"/>
                  <a:pt x="56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75" name="Freeform 1275"/>
          <p:cNvSpPr>
            <a:spLocks/>
          </p:cNvSpPr>
          <p:nvPr/>
        </p:nvSpPr>
        <p:spPr bwMode="auto">
          <a:xfrm>
            <a:off x="1388245" y="6205538"/>
            <a:ext cx="169863" cy="157163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76" name="Freeform 1276"/>
          <p:cNvSpPr>
            <a:spLocks noEditPoints="1"/>
          </p:cNvSpPr>
          <p:nvPr/>
        </p:nvSpPr>
        <p:spPr bwMode="auto">
          <a:xfrm>
            <a:off x="2035945" y="6565900"/>
            <a:ext cx="234950" cy="231775"/>
          </a:xfrm>
          <a:custGeom>
            <a:avLst/>
            <a:gdLst>
              <a:gd name="T0" fmla="*/ 29 w 57"/>
              <a:gd name="T1" fmla="*/ 47 h 56"/>
              <a:gd name="T2" fmla="*/ 16 w 57"/>
              <a:gd name="T3" fmla="*/ 41 h 56"/>
              <a:gd name="T4" fmla="*/ 16 w 57"/>
              <a:gd name="T5" fmla="*/ 15 h 56"/>
              <a:gd name="T6" fmla="*/ 29 w 57"/>
              <a:gd name="T7" fmla="*/ 9 h 56"/>
              <a:gd name="T8" fmla="*/ 42 w 57"/>
              <a:gd name="T9" fmla="*/ 15 h 56"/>
              <a:gd name="T10" fmla="*/ 42 w 57"/>
              <a:gd name="T11" fmla="*/ 41 h 56"/>
              <a:gd name="T12" fmla="*/ 29 w 57"/>
              <a:gd name="T13" fmla="*/ 47 h 56"/>
              <a:gd name="T14" fmla="*/ 29 w 57"/>
              <a:gd name="T15" fmla="*/ 0 h 56"/>
              <a:gd name="T16" fmla="*/ 9 w 57"/>
              <a:gd name="T17" fmla="*/ 8 h 56"/>
              <a:gd name="T18" fmla="*/ 0 w 57"/>
              <a:gd name="T19" fmla="*/ 28 h 56"/>
              <a:gd name="T20" fmla="*/ 9 w 57"/>
              <a:gd name="T21" fmla="*/ 48 h 56"/>
              <a:gd name="T22" fmla="*/ 7 w 57"/>
              <a:gd name="T23" fmla="*/ 49 h 56"/>
              <a:gd name="T24" fmla="*/ 7 w 57"/>
              <a:gd name="T25" fmla="*/ 49 h 56"/>
              <a:gd name="T26" fmla="*/ 9 w 57"/>
              <a:gd name="T27" fmla="*/ 48 h 56"/>
              <a:gd name="T28" fmla="*/ 29 w 57"/>
              <a:gd name="T29" fmla="*/ 56 h 56"/>
              <a:gd name="T30" fmla="*/ 49 w 57"/>
              <a:gd name="T31" fmla="*/ 48 h 56"/>
              <a:gd name="T32" fmla="*/ 57 w 57"/>
              <a:gd name="T33" fmla="*/ 28 h 56"/>
              <a:gd name="T34" fmla="*/ 49 w 57"/>
              <a:gd name="T35" fmla="*/ 8 h 56"/>
              <a:gd name="T36" fmla="*/ 29 w 57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6">
                <a:moveTo>
                  <a:pt x="29" y="47"/>
                </a:moveTo>
                <a:cubicBezTo>
                  <a:pt x="24" y="47"/>
                  <a:pt x="19" y="45"/>
                  <a:pt x="16" y="41"/>
                </a:cubicBezTo>
                <a:cubicBezTo>
                  <a:pt x="8" y="34"/>
                  <a:pt x="8" y="22"/>
                  <a:pt x="16" y="15"/>
                </a:cubicBezTo>
                <a:cubicBezTo>
                  <a:pt x="19" y="11"/>
                  <a:pt x="24" y="9"/>
                  <a:pt x="29" y="9"/>
                </a:cubicBezTo>
                <a:cubicBezTo>
                  <a:pt x="34" y="9"/>
                  <a:pt x="38" y="11"/>
                  <a:pt x="42" y="15"/>
                </a:cubicBezTo>
                <a:cubicBezTo>
                  <a:pt x="49" y="22"/>
                  <a:pt x="49" y="34"/>
                  <a:pt x="42" y="41"/>
                </a:cubicBezTo>
                <a:cubicBezTo>
                  <a:pt x="38" y="45"/>
                  <a:pt x="34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2"/>
                  <a:pt x="9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9" y="48"/>
                </a:cubicBezTo>
                <a:cubicBezTo>
                  <a:pt x="7" y="49"/>
                  <a:pt x="7" y="49"/>
                  <a:pt x="7" y="49"/>
                </a:cubicBezTo>
                <a:cubicBezTo>
                  <a:pt x="7" y="49"/>
                  <a:pt x="7" y="49"/>
                  <a:pt x="7" y="49"/>
                </a:cubicBezTo>
                <a:cubicBezTo>
                  <a:pt x="9" y="48"/>
                  <a:pt x="9" y="48"/>
                  <a:pt x="9" y="48"/>
                </a:cubicBezTo>
                <a:cubicBezTo>
                  <a:pt x="14" y="54"/>
                  <a:pt x="21" y="56"/>
                  <a:pt x="29" y="56"/>
                </a:cubicBezTo>
                <a:cubicBezTo>
                  <a:pt x="36" y="56"/>
                  <a:pt x="43" y="54"/>
                  <a:pt x="49" y="48"/>
                </a:cubicBezTo>
                <a:cubicBezTo>
                  <a:pt x="54" y="42"/>
                  <a:pt x="57" y="35"/>
                  <a:pt x="57" y="28"/>
                </a:cubicBezTo>
                <a:cubicBezTo>
                  <a:pt x="57" y="21"/>
                  <a:pt x="54" y="13"/>
                  <a:pt x="49" y="8"/>
                </a:cubicBezTo>
                <a:cubicBezTo>
                  <a:pt x="43" y="2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77" name="Freeform 1277"/>
          <p:cNvSpPr>
            <a:spLocks/>
          </p:cNvSpPr>
          <p:nvPr/>
        </p:nvSpPr>
        <p:spPr bwMode="auto">
          <a:xfrm>
            <a:off x="2018482" y="6550025"/>
            <a:ext cx="269875" cy="265113"/>
          </a:xfrm>
          <a:custGeom>
            <a:avLst/>
            <a:gdLst>
              <a:gd name="T0" fmla="*/ 33 w 65"/>
              <a:gd name="T1" fmla="*/ 0 h 64"/>
              <a:gd name="T2" fmla="*/ 33 w 65"/>
              <a:gd name="T3" fmla="*/ 0 h 64"/>
              <a:gd name="T4" fmla="*/ 12 w 65"/>
              <a:gd name="T5" fmla="*/ 7 h 64"/>
              <a:gd name="T6" fmla="*/ 10 w 65"/>
              <a:gd name="T7" fmla="*/ 9 h 64"/>
              <a:gd name="T8" fmla="*/ 9 w 65"/>
              <a:gd name="T9" fmla="*/ 10 h 64"/>
              <a:gd name="T10" fmla="*/ 0 w 65"/>
              <a:gd name="T11" fmla="*/ 32 h 64"/>
              <a:gd name="T12" fmla="*/ 10 w 65"/>
              <a:gd name="T13" fmla="*/ 55 h 64"/>
              <a:gd name="T14" fmla="*/ 11 w 65"/>
              <a:gd name="T15" fmla="*/ 53 h 64"/>
              <a:gd name="T16" fmla="*/ 13 w 65"/>
              <a:gd name="T17" fmla="*/ 52 h 64"/>
              <a:gd name="T18" fmla="*/ 4 w 65"/>
              <a:gd name="T19" fmla="*/ 32 h 64"/>
              <a:gd name="T20" fmla="*/ 13 w 65"/>
              <a:gd name="T21" fmla="*/ 12 h 64"/>
              <a:gd name="T22" fmla="*/ 33 w 65"/>
              <a:gd name="T23" fmla="*/ 4 h 64"/>
              <a:gd name="T24" fmla="*/ 53 w 65"/>
              <a:gd name="T25" fmla="*/ 12 h 64"/>
              <a:gd name="T26" fmla="*/ 61 w 65"/>
              <a:gd name="T27" fmla="*/ 32 h 64"/>
              <a:gd name="T28" fmla="*/ 53 w 65"/>
              <a:gd name="T29" fmla="*/ 52 h 64"/>
              <a:gd name="T30" fmla="*/ 33 w 65"/>
              <a:gd name="T31" fmla="*/ 60 h 64"/>
              <a:gd name="T32" fmla="*/ 13 w 65"/>
              <a:gd name="T33" fmla="*/ 52 h 64"/>
              <a:gd name="T34" fmla="*/ 11 w 65"/>
              <a:gd name="T35" fmla="*/ 53 h 64"/>
              <a:gd name="T36" fmla="*/ 10 w 65"/>
              <a:gd name="T37" fmla="*/ 55 h 64"/>
              <a:gd name="T38" fmla="*/ 33 w 65"/>
              <a:gd name="T39" fmla="*/ 64 h 64"/>
              <a:gd name="T40" fmla="*/ 33 w 65"/>
              <a:gd name="T41" fmla="*/ 64 h 64"/>
              <a:gd name="T42" fmla="*/ 56 w 65"/>
              <a:gd name="T43" fmla="*/ 55 h 64"/>
              <a:gd name="T44" fmla="*/ 65 w 65"/>
              <a:gd name="T45" fmla="*/ 32 h 64"/>
              <a:gd name="T46" fmla="*/ 56 w 65"/>
              <a:gd name="T47" fmla="*/ 9 h 64"/>
              <a:gd name="T48" fmla="*/ 33 w 65"/>
              <a:gd name="T4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" h="64"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5" y="0"/>
                  <a:pt x="18" y="2"/>
                  <a:pt x="12" y="7"/>
                </a:cubicBezTo>
                <a:cubicBezTo>
                  <a:pt x="11" y="8"/>
                  <a:pt x="11" y="8"/>
                  <a:pt x="10" y="9"/>
                </a:cubicBezTo>
                <a:cubicBezTo>
                  <a:pt x="10" y="9"/>
                  <a:pt x="9" y="10"/>
                  <a:pt x="9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0"/>
                  <a:pt x="4" y="48"/>
                  <a:pt x="10" y="55"/>
                </a:cubicBezTo>
                <a:cubicBezTo>
                  <a:pt x="11" y="53"/>
                  <a:pt x="11" y="53"/>
                  <a:pt x="11" y="53"/>
                </a:cubicBezTo>
                <a:cubicBezTo>
                  <a:pt x="13" y="52"/>
                  <a:pt x="13" y="52"/>
                  <a:pt x="13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3" y="12"/>
                </a:cubicBezTo>
                <a:cubicBezTo>
                  <a:pt x="18" y="6"/>
                  <a:pt x="25" y="4"/>
                  <a:pt x="33" y="4"/>
                </a:cubicBezTo>
                <a:cubicBezTo>
                  <a:pt x="40" y="4"/>
                  <a:pt x="47" y="6"/>
                  <a:pt x="53" y="12"/>
                </a:cubicBezTo>
                <a:cubicBezTo>
                  <a:pt x="58" y="17"/>
                  <a:pt x="61" y="25"/>
                  <a:pt x="61" y="32"/>
                </a:cubicBezTo>
                <a:cubicBezTo>
                  <a:pt x="61" y="39"/>
                  <a:pt x="58" y="46"/>
                  <a:pt x="53" y="52"/>
                </a:cubicBezTo>
                <a:cubicBezTo>
                  <a:pt x="47" y="58"/>
                  <a:pt x="40" y="60"/>
                  <a:pt x="33" y="60"/>
                </a:cubicBezTo>
                <a:cubicBezTo>
                  <a:pt x="25" y="60"/>
                  <a:pt x="18" y="58"/>
                  <a:pt x="13" y="52"/>
                </a:cubicBezTo>
                <a:cubicBezTo>
                  <a:pt x="11" y="53"/>
                  <a:pt x="11" y="53"/>
                  <a:pt x="11" y="53"/>
                </a:cubicBezTo>
                <a:cubicBezTo>
                  <a:pt x="10" y="55"/>
                  <a:pt x="10" y="55"/>
                  <a:pt x="10" y="55"/>
                </a:cubicBezTo>
                <a:cubicBezTo>
                  <a:pt x="16" y="61"/>
                  <a:pt x="24" y="64"/>
                  <a:pt x="33" y="64"/>
                </a:cubicBezTo>
                <a:cubicBezTo>
                  <a:pt x="33" y="64"/>
                  <a:pt x="33" y="64"/>
                  <a:pt x="33" y="64"/>
                </a:cubicBezTo>
                <a:cubicBezTo>
                  <a:pt x="41" y="64"/>
                  <a:pt x="49" y="61"/>
                  <a:pt x="56" y="55"/>
                </a:cubicBezTo>
                <a:cubicBezTo>
                  <a:pt x="62" y="48"/>
                  <a:pt x="65" y="40"/>
                  <a:pt x="65" y="32"/>
                </a:cubicBezTo>
                <a:cubicBezTo>
                  <a:pt x="65" y="24"/>
                  <a:pt x="62" y="15"/>
                  <a:pt x="56" y="9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78" name="Freeform 1278"/>
          <p:cNvSpPr>
            <a:spLocks/>
          </p:cNvSpPr>
          <p:nvPr/>
        </p:nvSpPr>
        <p:spPr bwMode="auto">
          <a:xfrm>
            <a:off x="2067695" y="6604000"/>
            <a:ext cx="169863" cy="157163"/>
          </a:xfrm>
          <a:custGeom>
            <a:avLst/>
            <a:gdLst>
              <a:gd name="T0" fmla="*/ 21 w 41"/>
              <a:gd name="T1" fmla="*/ 0 h 38"/>
              <a:gd name="T2" fmla="*/ 8 w 41"/>
              <a:gd name="T3" fmla="*/ 6 h 38"/>
              <a:gd name="T4" fmla="*/ 8 w 41"/>
              <a:gd name="T5" fmla="*/ 32 h 38"/>
              <a:gd name="T6" fmla="*/ 21 w 41"/>
              <a:gd name="T7" fmla="*/ 38 h 38"/>
              <a:gd name="T8" fmla="*/ 34 w 41"/>
              <a:gd name="T9" fmla="*/ 32 h 38"/>
              <a:gd name="T10" fmla="*/ 34 w 41"/>
              <a:gd name="T11" fmla="*/ 6 h 38"/>
              <a:gd name="T12" fmla="*/ 21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1" y="0"/>
                </a:moveTo>
                <a:cubicBezTo>
                  <a:pt x="16" y="0"/>
                  <a:pt x="11" y="2"/>
                  <a:pt x="8" y="6"/>
                </a:cubicBezTo>
                <a:cubicBezTo>
                  <a:pt x="0" y="13"/>
                  <a:pt x="0" y="25"/>
                  <a:pt x="8" y="32"/>
                </a:cubicBezTo>
                <a:cubicBezTo>
                  <a:pt x="11" y="36"/>
                  <a:pt x="16" y="38"/>
                  <a:pt x="21" y="38"/>
                </a:cubicBezTo>
                <a:cubicBezTo>
                  <a:pt x="26" y="38"/>
                  <a:pt x="30" y="36"/>
                  <a:pt x="34" y="32"/>
                </a:cubicBezTo>
                <a:cubicBezTo>
                  <a:pt x="41" y="25"/>
                  <a:pt x="41" y="13"/>
                  <a:pt x="34" y="6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79" name="Freeform 1279"/>
          <p:cNvSpPr>
            <a:spLocks noEditPoints="1"/>
          </p:cNvSpPr>
          <p:nvPr/>
        </p:nvSpPr>
        <p:spPr bwMode="auto">
          <a:xfrm>
            <a:off x="-73843" y="4618038"/>
            <a:ext cx="234950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9 h 57"/>
              <a:gd name="T18" fmla="*/ 0 w 57"/>
              <a:gd name="T19" fmla="*/ 29 h 57"/>
              <a:gd name="T20" fmla="*/ 9 w 57"/>
              <a:gd name="T21" fmla="*/ 49 h 57"/>
              <a:gd name="T22" fmla="*/ 29 w 57"/>
              <a:gd name="T23" fmla="*/ 57 h 57"/>
              <a:gd name="T24" fmla="*/ 49 w 57"/>
              <a:gd name="T25" fmla="*/ 49 h 57"/>
              <a:gd name="T26" fmla="*/ 57 w 57"/>
              <a:gd name="T27" fmla="*/ 29 h 57"/>
              <a:gd name="T28" fmla="*/ 49 w 57"/>
              <a:gd name="T29" fmla="*/ 9 h 57"/>
              <a:gd name="T30" fmla="*/ 29 w 57"/>
              <a:gd name="T31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5"/>
                  <a:pt x="8" y="23"/>
                  <a:pt x="15" y="15"/>
                </a:cubicBezTo>
                <a:cubicBezTo>
                  <a:pt x="19" y="12"/>
                  <a:pt x="24" y="10"/>
                  <a:pt x="29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5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9"/>
                </a:cubicBezTo>
                <a:cubicBezTo>
                  <a:pt x="3" y="14"/>
                  <a:pt x="0" y="21"/>
                  <a:pt x="0" y="29"/>
                </a:cubicBezTo>
                <a:cubicBezTo>
                  <a:pt x="0" y="36"/>
                  <a:pt x="3" y="43"/>
                  <a:pt x="9" y="49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54" y="43"/>
                  <a:pt x="57" y="36"/>
                  <a:pt x="57" y="29"/>
                </a:cubicBezTo>
                <a:cubicBezTo>
                  <a:pt x="57" y="21"/>
                  <a:pt x="54" y="14"/>
                  <a:pt x="49" y="9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80" name="Freeform 1280"/>
          <p:cNvSpPr>
            <a:spLocks noEditPoints="1"/>
          </p:cNvSpPr>
          <p:nvPr/>
        </p:nvSpPr>
        <p:spPr bwMode="auto">
          <a:xfrm>
            <a:off x="-91305" y="4600575"/>
            <a:ext cx="269875" cy="269875"/>
          </a:xfrm>
          <a:custGeom>
            <a:avLst/>
            <a:gdLst>
              <a:gd name="T0" fmla="*/ 13 w 65"/>
              <a:gd name="T1" fmla="*/ 53 h 65"/>
              <a:gd name="T2" fmla="*/ 4 w 65"/>
              <a:gd name="T3" fmla="*/ 33 h 65"/>
              <a:gd name="T4" fmla="*/ 13 w 65"/>
              <a:gd name="T5" fmla="*/ 13 h 65"/>
              <a:gd name="T6" fmla="*/ 33 w 65"/>
              <a:gd name="T7" fmla="*/ 4 h 65"/>
              <a:gd name="T8" fmla="*/ 53 w 65"/>
              <a:gd name="T9" fmla="*/ 13 h 65"/>
              <a:gd name="T10" fmla="*/ 61 w 65"/>
              <a:gd name="T11" fmla="*/ 33 h 65"/>
              <a:gd name="T12" fmla="*/ 53 w 65"/>
              <a:gd name="T13" fmla="*/ 53 h 65"/>
              <a:gd name="T14" fmla="*/ 33 w 65"/>
              <a:gd name="T15" fmla="*/ 61 h 65"/>
              <a:gd name="T16" fmla="*/ 13 w 65"/>
              <a:gd name="T17" fmla="*/ 53 h 65"/>
              <a:gd name="T18" fmla="*/ 33 w 65"/>
              <a:gd name="T19" fmla="*/ 0 h 65"/>
              <a:gd name="T20" fmla="*/ 33 w 65"/>
              <a:gd name="T21" fmla="*/ 0 h 65"/>
              <a:gd name="T22" fmla="*/ 19 w 65"/>
              <a:gd name="T23" fmla="*/ 3 h 65"/>
              <a:gd name="T24" fmla="*/ 15 w 65"/>
              <a:gd name="T25" fmla="*/ 5 h 65"/>
              <a:gd name="T26" fmla="*/ 10 w 65"/>
              <a:gd name="T27" fmla="*/ 10 h 65"/>
              <a:gd name="T28" fmla="*/ 4 w 65"/>
              <a:gd name="T29" fmla="*/ 17 h 65"/>
              <a:gd name="T30" fmla="*/ 3 w 65"/>
              <a:gd name="T31" fmla="*/ 21 h 65"/>
              <a:gd name="T32" fmla="*/ 0 w 65"/>
              <a:gd name="T33" fmla="*/ 33 h 65"/>
              <a:gd name="T34" fmla="*/ 10 w 65"/>
              <a:gd name="T35" fmla="*/ 55 h 65"/>
              <a:gd name="T36" fmla="*/ 11 w 65"/>
              <a:gd name="T37" fmla="*/ 54 h 65"/>
              <a:gd name="T38" fmla="*/ 10 w 65"/>
              <a:gd name="T39" fmla="*/ 55 h 65"/>
              <a:gd name="T40" fmla="*/ 33 w 65"/>
              <a:gd name="T41" fmla="*/ 65 h 65"/>
              <a:gd name="T42" fmla="*/ 33 w 65"/>
              <a:gd name="T43" fmla="*/ 65 h 65"/>
              <a:gd name="T44" fmla="*/ 56 w 65"/>
              <a:gd name="T45" fmla="*/ 55 h 65"/>
              <a:gd name="T46" fmla="*/ 65 w 65"/>
              <a:gd name="T47" fmla="*/ 33 h 65"/>
              <a:gd name="T48" fmla="*/ 56 w 65"/>
              <a:gd name="T49" fmla="*/ 10 h 65"/>
              <a:gd name="T50" fmla="*/ 33 w 65"/>
              <a:gd name="T5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65">
                <a:moveTo>
                  <a:pt x="13" y="53"/>
                </a:moveTo>
                <a:cubicBezTo>
                  <a:pt x="7" y="47"/>
                  <a:pt x="4" y="40"/>
                  <a:pt x="4" y="33"/>
                </a:cubicBezTo>
                <a:cubicBezTo>
                  <a:pt x="4" y="25"/>
                  <a:pt x="7" y="18"/>
                  <a:pt x="13" y="13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3"/>
                </a:cubicBezTo>
                <a:cubicBezTo>
                  <a:pt x="58" y="18"/>
                  <a:pt x="61" y="25"/>
                  <a:pt x="61" y="33"/>
                </a:cubicBezTo>
                <a:cubicBezTo>
                  <a:pt x="61" y="40"/>
                  <a:pt x="58" y="47"/>
                  <a:pt x="53" y="53"/>
                </a:cubicBezTo>
                <a:cubicBezTo>
                  <a:pt x="47" y="58"/>
                  <a:pt x="40" y="61"/>
                  <a:pt x="33" y="61"/>
                </a:cubicBezTo>
                <a:cubicBezTo>
                  <a:pt x="25" y="61"/>
                  <a:pt x="18" y="58"/>
                  <a:pt x="13" y="53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8" y="0"/>
                  <a:pt x="23" y="1"/>
                  <a:pt x="19" y="3"/>
                </a:cubicBezTo>
                <a:cubicBezTo>
                  <a:pt x="18" y="4"/>
                  <a:pt x="16" y="5"/>
                  <a:pt x="15" y="5"/>
                </a:cubicBezTo>
                <a:cubicBezTo>
                  <a:pt x="13" y="7"/>
                  <a:pt x="12" y="8"/>
                  <a:pt x="10" y="10"/>
                </a:cubicBezTo>
                <a:cubicBezTo>
                  <a:pt x="8" y="12"/>
                  <a:pt x="6" y="14"/>
                  <a:pt x="4" y="17"/>
                </a:cubicBezTo>
                <a:cubicBezTo>
                  <a:pt x="4" y="18"/>
                  <a:pt x="3" y="20"/>
                  <a:pt x="3" y="21"/>
                </a:cubicBezTo>
                <a:cubicBezTo>
                  <a:pt x="1" y="25"/>
                  <a:pt x="0" y="29"/>
                  <a:pt x="0" y="33"/>
                </a:cubicBezTo>
                <a:cubicBezTo>
                  <a:pt x="0" y="41"/>
                  <a:pt x="4" y="49"/>
                  <a:pt x="10" y="55"/>
                </a:cubicBezTo>
                <a:cubicBezTo>
                  <a:pt x="11" y="54"/>
                  <a:pt x="11" y="54"/>
                  <a:pt x="11" y="54"/>
                </a:cubicBezTo>
                <a:cubicBezTo>
                  <a:pt x="10" y="55"/>
                  <a:pt x="10" y="55"/>
                  <a:pt x="10" y="55"/>
                </a:cubicBezTo>
                <a:cubicBezTo>
                  <a:pt x="16" y="62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6" y="55"/>
                </a:cubicBezTo>
                <a:cubicBezTo>
                  <a:pt x="62" y="49"/>
                  <a:pt x="65" y="41"/>
                  <a:pt x="65" y="33"/>
                </a:cubicBezTo>
                <a:cubicBezTo>
                  <a:pt x="65" y="24"/>
                  <a:pt x="62" y="16"/>
                  <a:pt x="56" y="10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81" name="Freeform 1281"/>
          <p:cNvSpPr>
            <a:spLocks/>
          </p:cNvSpPr>
          <p:nvPr/>
        </p:nvSpPr>
        <p:spPr bwMode="auto">
          <a:xfrm>
            <a:off x="-42093" y="4659313"/>
            <a:ext cx="169863" cy="152400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5"/>
                  <a:pt x="41" y="13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82" name="Freeform 1282"/>
          <p:cNvSpPr>
            <a:spLocks noEditPoints="1"/>
          </p:cNvSpPr>
          <p:nvPr/>
        </p:nvSpPr>
        <p:spPr bwMode="auto">
          <a:xfrm>
            <a:off x="-207193" y="1665287"/>
            <a:ext cx="231775" cy="236538"/>
          </a:xfrm>
          <a:custGeom>
            <a:avLst/>
            <a:gdLst>
              <a:gd name="T0" fmla="*/ 28 w 56"/>
              <a:gd name="T1" fmla="*/ 47 h 57"/>
              <a:gd name="T2" fmla="*/ 15 w 56"/>
              <a:gd name="T3" fmla="*/ 42 h 57"/>
              <a:gd name="T4" fmla="*/ 15 w 56"/>
              <a:gd name="T5" fmla="*/ 15 h 57"/>
              <a:gd name="T6" fmla="*/ 28 w 56"/>
              <a:gd name="T7" fmla="*/ 10 h 57"/>
              <a:gd name="T8" fmla="*/ 41 w 56"/>
              <a:gd name="T9" fmla="*/ 15 h 57"/>
              <a:gd name="T10" fmla="*/ 41 w 56"/>
              <a:gd name="T11" fmla="*/ 42 h 57"/>
              <a:gd name="T12" fmla="*/ 28 w 56"/>
              <a:gd name="T13" fmla="*/ 47 h 57"/>
              <a:gd name="T14" fmla="*/ 28 w 56"/>
              <a:gd name="T15" fmla="*/ 0 h 57"/>
              <a:gd name="T16" fmla="*/ 8 w 56"/>
              <a:gd name="T17" fmla="*/ 8 h 57"/>
              <a:gd name="T18" fmla="*/ 0 w 56"/>
              <a:gd name="T19" fmla="*/ 29 h 57"/>
              <a:gd name="T20" fmla="*/ 8 w 56"/>
              <a:gd name="T21" fmla="*/ 49 h 57"/>
              <a:gd name="T22" fmla="*/ 28 w 56"/>
              <a:gd name="T23" fmla="*/ 57 h 57"/>
              <a:gd name="T24" fmla="*/ 48 w 56"/>
              <a:gd name="T25" fmla="*/ 49 h 57"/>
              <a:gd name="T26" fmla="*/ 56 w 56"/>
              <a:gd name="T27" fmla="*/ 28 h 57"/>
              <a:gd name="T28" fmla="*/ 48 w 56"/>
              <a:gd name="T29" fmla="*/ 8 h 57"/>
              <a:gd name="T30" fmla="*/ 49 w 56"/>
              <a:gd name="T31" fmla="*/ 7 h 57"/>
              <a:gd name="T32" fmla="*/ 49 w 56"/>
              <a:gd name="T33" fmla="*/ 7 h 57"/>
              <a:gd name="T34" fmla="*/ 48 w 56"/>
              <a:gd name="T35" fmla="*/ 8 h 57"/>
              <a:gd name="T36" fmla="*/ 28 w 56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7">
                <a:moveTo>
                  <a:pt x="28" y="47"/>
                </a:moveTo>
                <a:cubicBezTo>
                  <a:pt x="23" y="47"/>
                  <a:pt x="18" y="45"/>
                  <a:pt x="15" y="42"/>
                </a:cubicBezTo>
                <a:cubicBezTo>
                  <a:pt x="7" y="34"/>
                  <a:pt x="7" y="23"/>
                  <a:pt x="15" y="15"/>
                </a:cubicBezTo>
                <a:cubicBezTo>
                  <a:pt x="18" y="12"/>
                  <a:pt x="23" y="10"/>
                  <a:pt x="28" y="10"/>
                </a:cubicBezTo>
                <a:cubicBezTo>
                  <a:pt x="33" y="10"/>
                  <a:pt x="37" y="12"/>
                  <a:pt x="41" y="15"/>
                </a:cubicBezTo>
                <a:cubicBezTo>
                  <a:pt x="48" y="23"/>
                  <a:pt x="48" y="34"/>
                  <a:pt x="41" y="42"/>
                </a:cubicBezTo>
                <a:cubicBezTo>
                  <a:pt x="37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3" y="3"/>
                  <a:pt x="8" y="8"/>
                </a:cubicBezTo>
                <a:cubicBezTo>
                  <a:pt x="2" y="14"/>
                  <a:pt x="0" y="21"/>
                  <a:pt x="0" y="29"/>
                </a:cubicBezTo>
                <a:cubicBezTo>
                  <a:pt x="0" y="36"/>
                  <a:pt x="2" y="43"/>
                  <a:pt x="8" y="49"/>
                </a:cubicBezTo>
                <a:cubicBezTo>
                  <a:pt x="13" y="54"/>
                  <a:pt x="21" y="57"/>
                  <a:pt x="28" y="57"/>
                </a:cubicBezTo>
                <a:cubicBezTo>
                  <a:pt x="35" y="57"/>
                  <a:pt x="42" y="54"/>
                  <a:pt x="48" y="49"/>
                </a:cubicBezTo>
                <a:cubicBezTo>
                  <a:pt x="53" y="43"/>
                  <a:pt x="56" y="36"/>
                  <a:pt x="56" y="28"/>
                </a:cubicBezTo>
                <a:cubicBezTo>
                  <a:pt x="56" y="21"/>
                  <a:pt x="53" y="14"/>
                  <a:pt x="48" y="8"/>
                </a:cubicBezTo>
                <a:cubicBezTo>
                  <a:pt x="49" y="7"/>
                  <a:pt x="49" y="7"/>
                  <a:pt x="49" y="7"/>
                </a:cubicBezTo>
                <a:cubicBezTo>
                  <a:pt x="49" y="7"/>
                  <a:pt x="49" y="7"/>
                  <a:pt x="49" y="7"/>
                </a:cubicBezTo>
                <a:cubicBezTo>
                  <a:pt x="48" y="8"/>
                  <a:pt x="48" y="8"/>
                  <a:pt x="48" y="8"/>
                </a:cubicBezTo>
                <a:cubicBezTo>
                  <a:pt x="42" y="3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83" name="Freeform 1283"/>
          <p:cNvSpPr>
            <a:spLocks/>
          </p:cNvSpPr>
          <p:nvPr/>
        </p:nvSpPr>
        <p:spPr bwMode="auto">
          <a:xfrm>
            <a:off x="-223068" y="1649412"/>
            <a:ext cx="265113" cy="269875"/>
          </a:xfrm>
          <a:custGeom>
            <a:avLst/>
            <a:gdLst>
              <a:gd name="T0" fmla="*/ 32 w 64"/>
              <a:gd name="T1" fmla="*/ 0 h 65"/>
              <a:gd name="T2" fmla="*/ 32 w 64"/>
              <a:gd name="T3" fmla="*/ 0 h 65"/>
              <a:gd name="T4" fmla="*/ 29 w 64"/>
              <a:gd name="T5" fmla="*/ 0 h 65"/>
              <a:gd name="T6" fmla="*/ 9 w 64"/>
              <a:gd name="T7" fmla="*/ 10 h 65"/>
              <a:gd name="T8" fmla="*/ 0 w 64"/>
              <a:gd name="T9" fmla="*/ 33 h 65"/>
              <a:gd name="T10" fmla="*/ 9 w 64"/>
              <a:gd name="T11" fmla="*/ 55 h 65"/>
              <a:gd name="T12" fmla="*/ 32 w 64"/>
              <a:gd name="T13" fmla="*/ 65 h 65"/>
              <a:gd name="T14" fmla="*/ 32 w 64"/>
              <a:gd name="T15" fmla="*/ 65 h 65"/>
              <a:gd name="T16" fmla="*/ 55 w 64"/>
              <a:gd name="T17" fmla="*/ 55 h 65"/>
              <a:gd name="T18" fmla="*/ 64 w 64"/>
              <a:gd name="T19" fmla="*/ 32 h 65"/>
              <a:gd name="T20" fmla="*/ 55 w 64"/>
              <a:gd name="T21" fmla="*/ 10 h 65"/>
              <a:gd name="T22" fmla="*/ 53 w 64"/>
              <a:gd name="T23" fmla="*/ 11 h 65"/>
              <a:gd name="T24" fmla="*/ 52 w 64"/>
              <a:gd name="T25" fmla="*/ 12 h 65"/>
              <a:gd name="T26" fmla="*/ 60 w 64"/>
              <a:gd name="T27" fmla="*/ 32 h 65"/>
              <a:gd name="T28" fmla="*/ 52 w 64"/>
              <a:gd name="T29" fmla="*/ 53 h 65"/>
              <a:gd name="T30" fmla="*/ 32 w 64"/>
              <a:gd name="T31" fmla="*/ 61 h 65"/>
              <a:gd name="T32" fmla="*/ 12 w 64"/>
              <a:gd name="T33" fmla="*/ 53 h 65"/>
              <a:gd name="T34" fmla="*/ 4 w 64"/>
              <a:gd name="T35" fmla="*/ 33 h 65"/>
              <a:gd name="T36" fmla="*/ 12 w 64"/>
              <a:gd name="T37" fmla="*/ 12 h 65"/>
              <a:gd name="T38" fmla="*/ 32 w 64"/>
              <a:gd name="T39" fmla="*/ 4 h 65"/>
              <a:gd name="T40" fmla="*/ 52 w 64"/>
              <a:gd name="T41" fmla="*/ 12 h 65"/>
              <a:gd name="T42" fmla="*/ 53 w 64"/>
              <a:gd name="T43" fmla="*/ 11 h 65"/>
              <a:gd name="T44" fmla="*/ 55 w 64"/>
              <a:gd name="T45" fmla="*/ 10 h 65"/>
              <a:gd name="T46" fmla="*/ 45 w 64"/>
              <a:gd name="T47" fmla="*/ 3 h 65"/>
              <a:gd name="T48" fmla="*/ 41 w 64"/>
              <a:gd name="T49" fmla="*/ 1 h 65"/>
              <a:gd name="T50" fmla="*/ 33 w 64"/>
              <a:gd name="T51" fmla="*/ 0 h 65"/>
              <a:gd name="T52" fmla="*/ 32 w 64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5"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31" y="0"/>
                  <a:pt x="30" y="0"/>
                  <a:pt x="29" y="0"/>
                </a:cubicBezTo>
                <a:cubicBezTo>
                  <a:pt x="22" y="1"/>
                  <a:pt x="15" y="4"/>
                  <a:pt x="9" y="10"/>
                </a:cubicBezTo>
                <a:cubicBezTo>
                  <a:pt x="3" y="16"/>
                  <a:pt x="0" y="24"/>
                  <a:pt x="0" y="33"/>
                </a:cubicBezTo>
                <a:cubicBezTo>
                  <a:pt x="0" y="41"/>
                  <a:pt x="3" y="49"/>
                  <a:pt x="9" y="55"/>
                </a:cubicBezTo>
                <a:cubicBezTo>
                  <a:pt x="15" y="62"/>
                  <a:pt x="24" y="65"/>
                  <a:pt x="32" y="65"/>
                </a:cubicBezTo>
                <a:cubicBezTo>
                  <a:pt x="32" y="65"/>
                  <a:pt x="32" y="65"/>
                  <a:pt x="32" y="65"/>
                </a:cubicBezTo>
                <a:cubicBezTo>
                  <a:pt x="40" y="65"/>
                  <a:pt x="48" y="62"/>
                  <a:pt x="55" y="55"/>
                </a:cubicBezTo>
                <a:cubicBezTo>
                  <a:pt x="61" y="49"/>
                  <a:pt x="64" y="41"/>
                  <a:pt x="64" y="32"/>
                </a:cubicBezTo>
                <a:cubicBezTo>
                  <a:pt x="64" y="24"/>
                  <a:pt x="61" y="16"/>
                  <a:pt x="55" y="10"/>
                </a:cubicBezTo>
                <a:cubicBezTo>
                  <a:pt x="53" y="11"/>
                  <a:pt x="53" y="11"/>
                  <a:pt x="53" y="11"/>
                </a:cubicBezTo>
                <a:cubicBezTo>
                  <a:pt x="52" y="12"/>
                  <a:pt x="52" y="12"/>
                  <a:pt x="52" y="12"/>
                </a:cubicBezTo>
                <a:cubicBezTo>
                  <a:pt x="57" y="18"/>
                  <a:pt x="60" y="25"/>
                  <a:pt x="60" y="32"/>
                </a:cubicBezTo>
                <a:cubicBezTo>
                  <a:pt x="60" y="40"/>
                  <a:pt x="57" y="47"/>
                  <a:pt x="52" y="53"/>
                </a:cubicBezTo>
                <a:cubicBezTo>
                  <a:pt x="46" y="58"/>
                  <a:pt x="39" y="61"/>
                  <a:pt x="32" y="61"/>
                </a:cubicBezTo>
                <a:cubicBezTo>
                  <a:pt x="25" y="61"/>
                  <a:pt x="17" y="58"/>
                  <a:pt x="12" y="53"/>
                </a:cubicBezTo>
                <a:cubicBezTo>
                  <a:pt x="6" y="47"/>
                  <a:pt x="4" y="40"/>
                  <a:pt x="4" y="33"/>
                </a:cubicBezTo>
                <a:cubicBezTo>
                  <a:pt x="4" y="25"/>
                  <a:pt x="6" y="18"/>
                  <a:pt x="12" y="12"/>
                </a:cubicBezTo>
                <a:cubicBezTo>
                  <a:pt x="17" y="7"/>
                  <a:pt x="25" y="4"/>
                  <a:pt x="32" y="4"/>
                </a:cubicBezTo>
                <a:cubicBezTo>
                  <a:pt x="39" y="4"/>
                  <a:pt x="46" y="7"/>
                  <a:pt x="52" y="12"/>
                </a:cubicBezTo>
                <a:cubicBezTo>
                  <a:pt x="53" y="11"/>
                  <a:pt x="53" y="11"/>
                  <a:pt x="53" y="11"/>
                </a:cubicBezTo>
                <a:cubicBezTo>
                  <a:pt x="55" y="10"/>
                  <a:pt x="55" y="10"/>
                  <a:pt x="55" y="10"/>
                </a:cubicBezTo>
                <a:cubicBezTo>
                  <a:pt x="52" y="7"/>
                  <a:pt x="48" y="4"/>
                  <a:pt x="45" y="3"/>
                </a:cubicBezTo>
                <a:cubicBezTo>
                  <a:pt x="43" y="2"/>
                  <a:pt x="42" y="2"/>
                  <a:pt x="41" y="1"/>
                </a:cubicBezTo>
                <a:cubicBezTo>
                  <a:pt x="38" y="1"/>
                  <a:pt x="36" y="0"/>
                  <a:pt x="33" y="0"/>
                </a:cubicBezTo>
                <a:cubicBezTo>
                  <a:pt x="33" y="0"/>
                  <a:pt x="32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84" name="Freeform 1284"/>
          <p:cNvSpPr>
            <a:spLocks/>
          </p:cNvSpPr>
          <p:nvPr/>
        </p:nvSpPr>
        <p:spPr bwMode="auto">
          <a:xfrm>
            <a:off x="-178618" y="1706562"/>
            <a:ext cx="169863" cy="153988"/>
          </a:xfrm>
          <a:custGeom>
            <a:avLst/>
            <a:gdLst>
              <a:gd name="T0" fmla="*/ 21 w 41"/>
              <a:gd name="T1" fmla="*/ 0 h 37"/>
              <a:gd name="T2" fmla="*/ 8 w 41"/>
              <a:gd name="T3" fmla="*/ 5 h 37"/>
              <a:gd name="T4" fmla="*/ 8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8" y="5"/>
                </a:cubicBezTo>
                <a:cubicBezTo>
                  <a:pt x="0" y="13"/>
                  <a:pt x="0" y="24"/>
                  <a:pt x="8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6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6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85" name="Freeform 1285"/>
          <p:cNvSpPr>
            <a:spLocks noEditPoints="1"/>
          </p:cNvSpPr>
          <p:nvPr/>
        </p:nvSpPr>
        <p:spPr bwMode="auto">
          <a:xfrm>
            <a:off x="-2718618" y="93662"/>
            <a:ext cx="234950" cy="236538"/>
          </a:xfrm>
          <a:custGeom>
            <a:avLst/>
            <a:gdLst>
              <a:gd name="T0" fmla="*/ 29 w 57"/>
              <a:gd name="T1" fmla="*/ 47 h 57"/>
              <a:gd name="T2" fmla="*/ 15 w 57"/>
              <a:gd name="T3" fmla="*/ 42 h 57"/>
              <a:gd name="T4" fmla="*/ 15 w 57"/>
              <a:gd name="T5" fmla="*/ 15 h 57"/>
              <a:gd name="T6" fmla="*/ 29 w 57"/>
              <a:gd name="T7" fmla="*/ 10 h 57"/>
              <a:gd name="T8" fmla="*/ 42 w 57"/>
              <a:gd name="T9" fmla="*/ 15 h 57"/>
              <a:gd name="T10" fmla="*/ 42 w 57"/>
              <a:gd name="T11" fmla="*/ 42 h 57"/>
              <a:gd name="T12" fmla="*/ 29 w 57"/>
              <a:gd name="T13" fmla="*/ 47 h 57"/>
              <a:gd name="T14" fmla="*/ 29 w 57"/>
              <a:gd name="T15" fmla="*/ 0 h 57"/>
              <a:gd name="T16" fmla="*/ 9 w 57"/>
              <a:gd name="T17" fmla="*/ 8 h 57"/>
              <a:gd name="T18" fmla="*/ 0 w 57"/>
              <a:gd name="T19" fmla="*/ 28 h 57"/>
              <a:gd name="T20" fmla="*/ 9 w 57"/>
              <a:gd name="T21" fmla="*/ 49 h 57"/>
              <a:gd name="T22" fmla="*/ 29 w 57"/>
              <a:gd name="T23" fmla="*/ 57 h 57"/>
              <a:gd name="T24" fmla="*/ 49 w 57"/>
              <a:gd name="T25" fmla="*/ 49 h 57"/>
              <a:gd name="T26" fmla="*/ 57 w 57"/>
              <a:gd name="T27" fmla="*/ 28 h 57"/>
              <a:gd name="T28" fmla="*/ 49 w 57"/>
              <a:gd name="T29" fmla="*/ 8 h 57"/>
              <a:gd name="T30" fmla="*/ 50 w 57"/>
              <a:gd name="T31" fmla="*/ 7 h 57"/>
              <a:gd name="T32" fmla="*/ 50 w 57"/>
              <a:gd name="T33" fmla="*/ 7 h 57"/>
              <a:gd name="T34" fmla="*/ 49 w 57"/>
              <a:gd name="T35" fmla="*/ 8 h 57"/>
              <a:gd name="T36" fmla="*/ 29 w 57"/>
              <a:gd name="T3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7" h="57">
                <a:moveTo>
                  <a:pt x="29" y="47"/>
                </a:moveTo>
                <a:cubicBezTo>
                  <a:pt x="24" y="47"/>
                  <a:pt x="19" y="45"/>
                  <a:pt x="15" y="42"/>
                </a:cubicBezTo>
                <a:cubicBezTo>
                  <a:pt x="8" y="34"/>
                  <a:pt x="8" y="23"/>
                  <a:pt x="15" y="15"/>
                </a:cubicBezTo>
                <a:cubicBezTo>
                  <a:pt x="19" y="12"/>
                  <a:pt x="24" y="10"/>
                  <a:pt x="29" y="10"/>
                </a:cubicBezTo>
                <a:cubicBezTo>
                  <a:pt x="33" y="10"/>
                  <a:pt x="38" y="12"/>
                  <a:pt x="42" y="15"/>
                </a:cubicBezTo>
                <a:cubicBezTo>
                  <a:pt x="49" y="23"/>
                  <a:pt x="49" y="34"/>
                  <a:pt x="42" y="42"/>
                </a:cubicBezTo>
                <a:cubicBezTo>
                  <a:pt x="38" y="45"/>
                  <a:pt x="33" y="47"/>
                  <a:pt x="29" y="47"/>
                </a:cubicBezTo>
                <a:moveTo>
                  <a:pt x="29" y="0"/>
                </a:moveTo>
                <a:cubicBezTo>
                  <a:pt x="21" y="0"/>
                  <a:pt x="14" y="3"/>
                  <a:pt x="9" y="8"/>
                </a:cubicBezTo>
                <a:cubicBezTo>
                  <a:pt x="3" y="14"/>
                  <a:pt x="0" y="21"/>
                  <a:pt x="0" y="28"/>
                </a:cubicBezTo>
                <a:cubicBezTo>
                  <a:pt x="0" y="36"/>
                  <a:pt x="3" y="43"/>
                  <a:pt x="9" y="49"/>
                </a:cubicBezTo>
                <a:cubicBezTo>
                  <a:pt x="14" y="54"/>
                  <a:pt x="21" y="57"/>
                  <a:pt x="29" y="57"/>
                </a:cubicBezTo>
                <a:cubicBezTo>
                  <a:pt x="36" y="57"/>
                  <a:pt x="43" y="54"/>
                  <a:pt x="49" y="49"/>
                </a:cubicBezTo>
                <a:cubicBezTo>
                  <a:pt x="54" y="43"/>
                  <a:pt x="57" y="36"/>
                  <a:pt x="57" y="28"/>
                </a:cubicBezTo>
                <a:cubicBezTo>
                  <a:pt x="57" y="21"/>
                  <a:pt x="54" y="14"/>
                  <a:pt x="49" y="8"/>
                </a:cubicBezTo>
                <a:cubicBezTo>
                  <a:pt x="50" y="7"/>
                  <a:pt x="50" y="7"/>
                  <a:pt x="50" y="7"/>
                </a:cubicBezTo>
                <a:cubicBezTo>
                  <a:pt x="50" y="7"/>
                  <a:pt x="50" y="7"/>
                  <a:pt x="50" y="7"/>
                </a:cubicBezTo>
                <a:cubicBezTo>
                  <a:pt x="49" y="8"/>
                  <a:pt x="49" y="8"/>
                  <a:pt x="49" y="8"/>
                </a:cubicBezTo>
                <a:cubicBezTo>
                  <a:pt x="43" y="3"/>
                  <a:pt x="36" y="0"/>
                  <a:pt x="29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86" name="Freeform 1286"/>
          <p:cNvSpPr>
            <a:spLocks noEditPoints="1"/>
          </p:cNvSpPr>
          <p:nvPr/>
        </p:nvSpPr>
        <p:spPr bwMode="auto">
          <a:xfrm>
            <a:off x="-2736080" y="77787"/>
            <a:ext cx="269875" cy="269875"/>
          </a:xfrm>
          <a:custGeom>
            <a:avLst/>
            <a:gdLst>
              <a:gd name="T0" fmla="*/ 33 w 65"/>
              <a:gd name="T1" fmla="*/ 61 h 65"/>
              <a:gd name="T2" fmla="*/ 13 w 65"/>
              <a:gd name="T3" fmla="*/ 53 h 65"/>
              <a:gd name="T4" fmla="*/ 4 w 65"/>
              <a:gd name="T5" fmla="*/ 32 h 65"/>
              <a:gd name="T6" fmla="*/ 13 w 65"/>
              <a:gd name="T7" fmla="*/ 12 h 65"/>
              <a:gd name="T8" fmla="*/ 33 w 65"/>
              <a:gd name="T9" fmla="*/ 4 h 65"/>
              <a:gd name="T10" fmla="*/ 53 w 65"/>
              <a:gd name="T11" fmla="*/ 12 h 65"/>
              <a:gd name="T12" fmla="*/ 54 w 65"/>
              <a:gd name="T13" fmla="*/ 11 h 65"/>
              <a:gd name="T14" fmla="*/ 55 w 65"/>
              <a:gd name="T15" fmla="*/ 10 h 65"/>
              <a:gd name="T16" fmla="*/ 54 w 65"/>
              <a:gd name="T17" fmla="*/ 11 h 65"/>
              <a:gd name="T18" fmla="*/ 53 w 65"/>
              <a:gd name="T19" fmla="*/ 12 h 65"/>
              <a:gd name="T20" fmla="*/ 61 w 65"/>
              <a:gd name="T21" fmla="*/ 32 h 65"/>
              <a:gd name="T22" fmla="*/ 53 w 65"/>
              <a:gd name="T23" fmla="*/ 53 h 65"/>
              <a:gd name="T24" fmla="*/ 33 w 65"/>
              <a:gd name="T25" fmla="*/ 61 h 65"/>
              <a:gd name="T26" fmla="*/ 33 w 65"/>
              <a:gd name="T27" fmla="*/ 0 h 65"/>
              <a:gd name="T28" fmla="*/ 33 w 65"/>
              <a:gd name="T29" fmla="*/ 0 h 65"/>
              <a:gd name="T30" fmla="*/ 10 w 65"/>
              <a:gd name="T31" fmla="*/ 10 h 65"/>
              <a:gd name="T32" fmla="*/ 0 w 65"/>
              <a:gd name="T33" fmla="*/ 32 h 65"/>
              <a:gd name="T34" fmla="*/ 10 w 65"/>
              <a:gd name="T35" fmla="*/ 55 h 65"/>
              <a:gd name="T36" fmla="*/ 33 w 65"/>
              <a:gd name="T37" fmla="*/ 65 h 65"/>
              <a:gd name="T38" fmla="*/ 33 w 65"/>
              <a:gd name="T39" fmla="*/ 65 h 65"/>
              <a:gd name="T40" fmla="*/ 55 w 65"/>
              <a:gd name="T41" fmla="*/ 55 h 65"/>
              <a:gd name="T42" fmla="*/ 65 w 65"/>
              <a:gd name="T43" fmla="*/ 32 h 65"/>
              <a:gd name="T44" fmla="*/ 65 w 65"/>
              <a:gd name="T45" fmla="*/ 28 h 65"/>
              <a:gd name="T46" fmla="*/ 64 w 65"/>
              <a:gd name="T47" fmla="*/ 24 h 65"/>
              <a:gd name="T48" fmla="*/ 55 w 65"/>
              <a:gd name="T49" fmla="*/ 10 h 65"/>
              <a:gd name="T50" fmla="*/ 55 w 65"/>
              <a:gd name="T51" fmla="*/ 10 h 65"/>
              <a:gd name="T52" fmla="*/ 33 w 65"/>
              <a:gd name="T5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5" h="65">
                <a:moveTo>
                  <a:pt x="33" y="61"/>
                </a:moveTo>
                <a:cubicBezTo>
                  <a:pt x="25" y="61"/>
                  <a:pt x="18" y="58"/>
                  <a:pt x="13" y="53"/>
                </a:cubicBezTo>
                <a:cubicBezTo>
                  <a:pt x="7" y="47"/>
                  <a:pt x="4" y="40"/>
                  <a:pt x="4" y="32"/>
                </a:cubicBezTo>
                <a:cubicBezTo>
                  <a:pt x="4" y="25"/>
                  <a:pt x="7" y="18"/>
                  <a:pt x="13" y="12"/>
                </a:cubicBezTo>
                <a:cubicBezTo>
                  <a:pt x="18" y="7"/>
                  <a:pt x="25" y="4"/>
                  <a:pt x="33" y="4"/>
                </a:cubicBezTo>
                <a:cubicBezTo>
                  <a:pt x="40" y="4"/>
                  <a:pt x="47" y="7"/>
                  <a:pt x="53" y="12"/>
                </a:cubicBezTo>
                <a:cubicBezTo>
                  <a:pt x="54" y="11"/>
                  <a:pt x="54" y="11"/>
                  <a:pt x="54" y="11"/>
                </a:cubicBezTo>
                <a:cubicBezTo>
                  <a:pt x="55" y="10"/>
                  <a:pt x="55" y="10"/>
                  <a:pt x="55" y="10"/>
                </a:cubicBezTo>
                <a:cubicBezTo>
                  <a:pt x="54" y="11"/>
                  <a:pt x="54" y="11"/>
                  <a:pt x="54" y="11"/>
                </a:cubicBezTo>
                <a:cubicBezTo>
                  <a:pt x="53" y="12"/>
                  <a:pt x="53" y="12"/>
                  <a:pt x="53" y="12"/>
                </a:cubicBezTo>
                <a:cubicBezTo>
                  <a:pt x="58" y="18"/>
                  <a:pt x="61" y="25"/>
                  <a:pt x="61" y="32"/>
                </a:cubicBezTo>
                <a:cubicBezTo>
                  <a:pt x="61" y="40"/>
                  <a:pt x="58" y="47"/>
                  <a:pt x="53" y="53"/>
                </a:cubicBezTo>
                <a:cubicBezTo>
                  <a:pt x="47" y="58"/>
                  <a:pt x="40" y="61"/>
                  <a:pt x="33" y="61"/>
                </a:cubicBezTo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24" y="0"/>
                  <a:pt x="16" y="3"/>
                  <a:pt x="10" y="10"/>
                </a:cubicBezTo>
                <a:cubicBezTo>
                  <a:pt x="3" y="16"/>
                  <a:pt x="0" y="24"/>
                  <a:pt x="0" y="32"/>
                </a:cubicBezTo>
                <a:cubicBezTo>
                  <a:pt x="0" y="41"/>
                  <a:pt x="3" y="49"/>
                  <a:pt x="10" y="55"/>
                </a:cubicBezTo>
                <a:cubicBezTo>
                  <a:pt x="16" y="62"/>
                  <a:pt x="24" y="65"/>
                  <a:pt x="33" y="65"/>
                </a:cubicBezTo>
                <a:cubicBezTo>
                  <a:pt x="33" y="65"/>
                  <a:pt x="33" y="65"/>
                  <a:pt x="33" y="65"/>
                </a:cubicBezTo>
                <a:cubicBezTo>
                  <a:pt x="41" y="65"/>
                  <a:pt x="49" y="62"/>
                  <a:pt x="55" y="55"/>
                </a:cubicBezTo>
                <a:cubicBezTo>
                  <a:pt x="62" y="49"/>
                  <a:pt x="65" y="41"/>
                  <a:pt x="65" y="32"/>
                </a:cubicBezTo>
                <a:cubicBezTo>
                  <a:pt x="65" y="31"/>
                  <a:pt x="65" y="29"/>
                  <a:pt x="65" y="28"/>
                </a:cubicBezTo>
                <a:cubicBezTo>
                  <a:pt x="64" y="27"/>
                  <a:pt x="64" y="25"/>
                  <a:pt x="64" y="24"/>
                </a:cubicBezTo>
                <a:cubicBezTo>
                  <a:pt x="62" y="19"/>
                  <a:pt x="60" y="14"/>
                  <a:pt x="55" y="10"/>
                </a:cubicBezTo>
                <a:cubicBezTo>
                  <a:pt x="55" y="10"/>
                  <a:pt x="55" y="10"/>
                  <a:pt x="55" y="10"/>
                </a:cubicBezTo>
                <a:cubicBezTo>
                  <a:pt x="49" y="3"/>
                  <a:pt x="41" y="0"/>
                  <a:pt x="33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87" name="Freeform 1287"/>
          <p:cNvSpPr>
            <a:spLocks/>
          </p:cNvSpPr>
          <p:nvPr/>
        </p:nvSpPr>
        <p:spPr bwMode="auto">
          <a:xfrm>
            <a:off x="-2685280" y="136525"/>
            <a:ext cx="169863" cy="152400"/>
          </a:xfrm>
          <a:custGeom>
            <a:avLst/>
            <a:gdLst>
              <a:gd name="T0" fmla="*/ 21 w 41"/>
              <a:gd name="T1" fmla="*/ 0 h 37"/>
              <a:gd name="T2" fmla="*/ 7 w 41"/>
              <a:gd name="T3" fmla="*/ 5 h 37"/>
              <a:gd name="T4" fmla="*/ 7 w 41"/>
              <a:gd name="T5" fmla="*/ 32 h 37"/>
              <a:gd name="T6" fmla="*/ 21 w 41"/>
              <a:gd name="T7" fmla="*/ 37 h 37"/>
              <a:gd name="T8" fmla="*/ 34 w 41"/>
              <a:gd name="T9" fmla="*/ 32 h 37"/>
              <a:gd name="T10" fmla="*/ 34 w 41"/>
              <a:gd name="T11" fmla="*/ 5 h 37"/>
              <a:gd name="T12" fmla="*/ 21 w 41"/>
              <a:gd name="T1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7">
                <a:moveTo>
                  <a:pt x="21" y="0"/>
                </a:moveTo>
                <a:cubicBezTo>
                  <a:pt x="16" y="0"/>
                  <a:pt x="11" y="2"/>
                  <a:pt x="7" y="5"/>
                </a:cubicBezTo>
                <a:cubicBezTo>
                  <a:pt x="0" y="13"/>
                  <a:pt x="0" y="24"/>
                  <a:pt x="7" y="32"/>
                </a:cubicBezTo>
                <a:cubicBezTo>
                  <a:pt x="11" y="35"/>
                  <a:pt x="16" y="37"/>
                  <a:pt x="21" y="37"/>
                </a:cubicBezTo>
                <a:cubicBezTo>
                  <a:pt x="25" y="37"/>
                  <a:pt x="30" y="35"/>
                  <a:pt x="34" y="32"/>
                </a:cubicBezTo>
                <a:cubicBezTo>
                  <a:pt x="41" y="24"/>
                  <a:pt x="41" y="13"/>
                  <a:pt x="34" y="5"/>
                </a:cubicBezTo>
                <a:cubicBezTo>
                  <a:pt x="30" y="2"/>
                  <a:pt x="2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88" name="Freeform 1288"/>
          <p:cNvSpPr>
            <a:spLocks noEditPoints="1"/>
          </p:cNvSpPr>
          <p:nvPr/>
        </p:nvSpPr>
        <p:spPr bwMode="auto">
          <a:xfrm>
            <a:off x="870720" y="3005138"/>
            <a:ext cx="231775" cy="231775"/>
          </a:xfrm>
          <a:custGeom>
            <a:avLst/>
            <a:gdLst>
              <a:gd name="T0" fmla="*/ 28 w 56"/>
              <a:gd name="T1" fmla="*/ 47 h 56"/>
              <a:gd name="T2" fmla="*/ 15 w 56"/>
              <a:gd name="T3" fmla="*/ 41 h 56"/>
              <a:gd name="T4" fmla="*/ 15 w 56"/>
              <a:gd name="T5" fmla="*/ 15 h 56"/>
              <a:gd name="T6" fmla="*/ 28 w 56"/>
              <a:gd name="T7" fmla="*/ 9 h 56"/>
              <a:gd name="T8" fmla="*/ 41 w 56"/>
              <a:gd name="T9" fmla="*/ 15 h 56"/>
              <a:gd name="T10" fmla="*/ 41 w 56"/>
              <a:gd name="T11" fmla="*/ 41 h 56"/>
              <a:gd name="T12" fmla="*/ 28 w 56"/>
              <a:gd name="T13" fmla="*/ 47 h 56"/>
              <a:gd name="T14" fmla="*/ 28 w 56"/>
              <a:gd name="T15" fmla="*/ 0 h 56"/>
              <a:gd name="T16" fmla="*/ 8 w 56"/>
              <a:gd name="T17" fmla="*/ 8 h 56"/>
              <a:gd name="T18" fmla="*/ 0 w 56"/>
              <a:gd name="T19" fmla="*/ 28 h 56"/>
              <a:gd name="T20" fmla="*/ 8 w 56"/>
              <a:gd name="T21" fmla="*/ 48 h 56"/>
              <a:gd name="T22" fmla="*/ 28 w 56"/>
              <a:gd name="T23" fmla="*/ 56 h 56"/>
              <a:gd name="T24" fmla="*/ 48 w 56"/>
              <a:gd name="T25" fmla="*/ 48 h 56"/>
              <a:gd name="T26" fmla="*/ 56 w 56"/>
              <a:gd name="T27" fmla="*/ 28 h 56"/>
              <a:gd name="T28" fmla="*/ 48 w 56"/>
              <a:gd name="T29" fmla="*/ 8 h 56"/>
              <a:gd name="T30" fmla="*/ 50 w 56"/>
              <a:gd name="T31" fmla="*/ 6 h 56"/>
              <a:gd name="T32" fmla="*/ 50 w 56"/>
              <a:gd name="T33" fmla="*/ 6 h 56"/>
              <a:gd name="T34" fmla="*/ 48 w 56"/>
              <a:gd name="T35" fmla="*/ 8 h 56"/>
              <a:gd name="T36" fmla="*/ 28 w 56"/>
              <a:gd name="T3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56">
                <a:moveTo>
                  <a:pt x="28" y="47"/>
                </a:moveTo>
                <a:cubicBezTo>
                  <a:pt x="23" y="47"/>
                  <a:pt x="19" y="45"/>
                  <a:pt x="15" y="41"/>
                </a:cubicBezTo>
                <a:cubicBezTo>
                  <a:pt x="8" y="34"/>
                  <a:pt x="8" y="22"/>
                  <a:pt x="15" y="15"/>
                </a:cubicBezTo>
                <a:cubicBezTo>
                  <a:pt x="19" y="11"/>
                  <a:pt x="23" y="9"/>
                  <a:pt x="28" y="9"/>
                </a:cubicBezTo>
                <a:cubicBezTo>
                  <a:pt x="33" y="9"/>
                  <a:pt x="38" y="11"/>
                  <a:pt x="41" y="15"/>
                </a:cubicBezTo>
                <a:cubicBezTo>
                  <a:pt x="49" y="22"/>
                  <a:pt x="49" y="34"/>
                  <a:pt x="41" y="41"/>
                </a:cubicBezTo>
                <a:cubicBezTo>
                  <a:pt x="38" y="45"/>
                  <a:pt x="33" y="47"/>
                  <a:pt x="28" y="47"/>
                </a:cubicBezTo>
                <a:moveTo>
                  <a:pt x="28" y="0"/>
                </a:moveTo>
                <a:cubicBezTo>
                  <a:pt x="21" y="0"/>
                  <a:pt x="14" y="2"/>
                  <a:pt x="8" y="8"/>
                </a:cubicBezTo>
                <a:cubicBezTo>
                  <a:pt x="3" y="13"/>
                  <a:pt x="0" y="21"/>
                  <a:pt x="0" y="28"/>
                </a:cubicBezTo>
                <a:cubicBezTo>
                  <a:pt x="0" y="35"/>
                  <a:pt x="3" y="42"/>
                  <a:pt x="8" y="48"/>
                </a:cubicBezTo>
                <a:cubicBezTo>
                  <a:pt x="14" y="54"/>
                  <a:pt x="21" y="56"/>
                  <a:pt x="28" y="56"/>
                </a:cubicBezTo>
                <a:cubicBezTo>
                  <a:pt x="35" y="56"/>
                  <a:pt x="43" y="54"/>
                  <a:pt x="48" y="48"/>
                </a:cubicBezTo>
                <a:cubicBezTo>
                  <a:pt x="54" y="42"/>
                  <a:pt x="56" y="35"/>
                  <a:pt x="56" y="28"/>
                </a:cubicBezTo>
                <a:cubicBezTo>
                  <a:pt x="56" y="21"/>
                  <a:pt x="54" y="13"/>
                  <a:pt x="48" y="8"/>
                </a:cubicBezTo>
                <a:cubicBezTo>
                  <a:pt x="50" y="6"/>
                  <a:pt x="50" y="6"/>
                  <a:pt x="50" y="6"/>
                </a:cubicBezTo>
                <a:cubicBezTo>
                  <a:pt x="50" y="6"/>
                  <a:pt x="50" y="6"/>
                  <a:pt x="50" y="6"/>
                </a:cubicBezTo>
                <a:cubicBezTo>
                  <a:pt x="48" y="8"/>
                  <a:pt x="48" y="8"/>
                  <a:pt x="48" y="8"/>
                </a:cubicBezTo>
                <a:cubicBezTo>
                  <a:pt x="43" y="2"/>
                  <a:pt x="35" y="0"/>
                  <a:pt x="28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89" name="Freeform 1289"/>
          <p:cNvSpPr>
            <a:spLocks noEditPoints="1"/>
          </p:cNvSpPr>
          <p:nvPr/>
        </p:nvSpPr>
        <p:spPr bwMode="auto">
          <a:xfrm>
            <a:off x="853257" y="2987675"/>
            <a:ext cx="265113" cy="266700"/>
          </a:xfrm>
          <a:custGeom>
            <a:avLst/>
            <a:gdLst>
              <a:gd name="T0" fmla="*/ 32 w 64"/>
              <a:gd name="T1" fmla="*/ 60 h 64"/>
              <a:gd name="T2" fmla="*/ 12 w 64"/>
              <a:gd name="T3" fmla="*/ 52 h 64"/>
              <a:gd name="T4" fmla="*/ 4 w 64"/>
              <a:gd name="T5" fmla="*/ 32 h 64"/>
              <a:gd name="T6" fmla="*/ 12 w 64"/>
              <a:gd name="T7" fmla="*/ 12 h 64"/>
              <a:gd name="T8" fmla="*/ 32 w 64"/>
              <a:gd name="T9" fmla="*/ 4 h 64"/>
              <a:gd name="T10" fmla="*/ 52 w 64"/>
              <a:gd name="T11" fmla="*/ 12 h 64"/>
              <a:gd name="T12" fmla="*/ 54 w 64"/>
              <a:gd name="T13" fmla="*/ 10 h 64"/>
              <a:gd name="T14" fmla="*/ 52 w 64"/>
              <a:gd name="T15" fmla="*/ 12 h 64"/>
              <a:gd name="T16" fmla="*/ 60 w 64"/>
              <a:gd name="T17" fmla="*/ 32 h 64"/>
              <a:gd name="T18" fmla="*/ 52 w 64"/>
              <a:gd name="T19" fmla="*/ 52 h 64"/>
              <a:gd name="T20" fmla="*/ 32 w 64"/>
              <a:gd name="T21" fmla="*/ 60 h 64"/>
              <a:gd name="T22" fmla="*/ 32 w 64"/>
              <a:gd name="T23" fmla="*/ 0 h 64"/>
              <a:gd name="T24" fmla="*/ 32 w 64"/>
              <a:gd name="T25" fmla="*/ 0 h 64"/>
              <a:gd name="T26" fmla="*/ 9 w 64"/>
              <a:gd name="T27" fmla="*/ 9 h 64"/>
              <a:gd name="T28" fmla="*/ 0 w 64"/>
              <a:gd name="T29" fmla="*/ 27 h 64"/>
              <a:gd name="T30" fmla="*/ 0 w 64"/>
              <a:gd name="T31" fmla="*/ 31 h 64"/>
              <a:gd name="T32" fmla="*/ 0 w 64"/>
              <a:gd name="T33" fmla="*/ 32 h 64"/>
              <a:gd name="T34" fmla="*/ 0 w 64"/>
              <a:gd name="T35" fmla="*/ 37 h 64"/>
              <a:gd name="T36" fmla="*/ 1 w 64"/>
              <a:gd name="T37" fmla="*/ 41 h 64"/>
              <a:gd name="T38" fmla="*/ 9 w 64"/>
              <a:gd name="T39" fmla="*/ 55 h 64"/>
              <a:gd name="T40" fmla="*/ 32 w 64"/>
              <a:gd name="T41" fmla="*/ 64 h 64"/>
              <a:gd name="T42" fmla="*/ 32 w 64"/>
              <a:gd name="T43" fmla="*/ 64 h 64"/>
              <a:gd name="T44" fmla="*/ 55 w 64"/>
              <a:gd name="T45" fmla="*/ 55 h 64"/>
              <a:gd name="T46" fmla="*/ 64 w 64"/>
              <a:gd name="T47" fmla="*/ 32 h 64"/>
              <a:gd name="T48" fmla="*/ 55 w 64"/>
              <a:gd name="T49" fmla="*/ 9 h 64"/>
              <a:gd name="T50" fmla="*/ 55 w 64"/>
              <a:gd name="T51" fmla="*/ 9 h 64"/>
              <a:gd name="T52" fmla="*/ 32 w 64"/>
              <a:gd name="T53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64" h="64">
                <a:moveTo>
                  <a:pt x="32" y="60"/>
                </a:moveTo>
                <a:cubicBezTo>
                  <a:pt x="25" y="60"/>
                  <a:pt x="18" y="58"/>
                  <a:pt x="12" y="52"/>
                </a:cubicBezTo>
                <a:cubicBezTo>
                  <a:pt x="7" y="46"/>
                  <a:pt x="4" y="39"/>
                  <a:pt x="4" y="32"/>
                </a:cubicBezTo>
                <a:cubicBezTo>
                  <a:pt x="4" y="25"/>
                  <a:pt x="7" y="17"/>
                  <a:pt x="12" y="12"/>
                </a:cubicBezTo>
                <a:cubicBezTo>
                  <a:pt x="18" y="6"/>
                  <a:pt x="25" y="4"/>
                  <a:pt x="32" y="4"/>
                </a:cubicBezTo>
                <a:cubicBezTo>
                  <a:pt x="39" y="4"/>
                  <a:pt x="47" y="6"/>
                  <a:pt x="52" y="12"/>
                </a:cubicBezTo>
                <a:cubicBezTo>
                  <a:pt x="54" y="10"/>
                  <a:pt x="54" y="10"/>
                  <a:pt x="54" y="10"/>
                </a:cubicBezTo>
                <a:cubicBezTo>
                  <a:pt x="52" y="12"/>
                  <a:pt x="52" y="12"/>
                  <a:pt x="52" y="12"/>
                </a:cubicBezTo>
                <a:cubicBezTo>
                  <a:pt x="58" y="17"/>
                  <a:pt x="60" y="25"/>
                  <a:pt x="60" y="32"/>
                </a:cubicBezTo>
                <a:cubicBezTo>
                  <a:pt x="60" y="39"/>
                  <a:pt x="58" y="46"/>
                  <a:pt x="52" y="52"/>
                </a:cubicBezTo>
                <a:cubicBezTo>
                  <a:pt x="47" y="58"/>
                  <a:pt x="39" y="60"/>
                  <a:pt x="32" y="60"/>
                </a:cubicBezTo>
                <a:moveTo>
                  <a:pt x="32" y="0"/>
                </a:moveTo>
                <a:cubicBezTo>
                  <a:pt x="32" y="0"/>
                  <a:pt x="32" y="0"/>
                  <a:pt x="32" y="0"/>
                </a:cubicBezTo>
                <a:cubicBezTo>
                  <a:pt x="24" y="0"/>
                  <a:pt x="16" y="3"/>
                  <a:pt x="9" y="9"/>
                </a:cubicBezTo>
                <a:cubicBezTo>
                  <a:pt x="4" y="14"/>
                  <a:pt x="1" y="20"/>
                  <a:pt x="0" y="27"/>
                </a:cubicBezTo>
                <a:cubicBezTo>
                  <a:pt x="0" y="28"/>
                  <a:pt x="0" y="30"/>
                  <a:pt x="0" y="31"/>
                </a:cubicBezTo>
                <a:cubicBezTo>
                  <a:pt x="0" y="31"/>
                  <a:pt x="0" y="32"/>
                  <a:pt x="0" y="32"/>
                </a:cubicBezTo>
                <a:cubicBezTo>
                  <a:pt x="0" y="34"/>
                  <a:pt x="0" y="36"/>
                  <a:pt x="0" y="37"/>
                </a:cubicBezTo>
                <a:cubicBezTo>
                  <a:pt x="0" y="39"/>
                  <a:pt x="1" y="40"/>
                  <a:pt x="1" y="41"/>
                </a:cubicBezTo>
                <a:cubicBezTo>
                  <a:pt x="3" y="46"/>
                  <a:pt x="5" y="51"/>
                  <a:pt x="9" y="55"/>
                </a:cubicBezTo>
                <a:cubicBezTo>
                  <a:pt x="16" y="61"/>
                  <a:pt x="24" y="64"/>
                  <a:pt x="32" y="64"/>
                </a:cubicBezTo>
                <a:cubicBezTo>
                  <a:pt x="32" y="64"/>
                  <a:pt x="32" y="64"/>
                  <a:pt x="32" y="64"/>
                </a:cubicBezTo>
                <a:cubicBezTo>
                  <a:pt x="40" y="64"/>
                  <a:pt x="49" y="61"/>
                  <a:pt x="55" y="55"/>
                </a:cubicBezTo>
                <a:cubicBezTo>
                  <a:pt x="61" y="48"/>
                  <a:pt x="64" y="40"/>
                  <a:pt x="64" y="32"/>
                </a:cubicBezTo>
                <a:cubicBezTo>
                  <a:pt x="64" y="24"/>
                  <a:pt x="61" y="15"/>
                  <a:pt x="55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49" y="3"/>
                  <a:pt x="40" y="0"/>
                  <a:pt x="3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90" name="Freeform 1290"/>
          <p:cNvSpPr>
            <a:spLocks/>
          </p:cNvSpPr>
          <p:nvPr/>
        </p:nvSpPr>
        <p:spPr bwMode="auto">
          <a:xfrm>
            <a:off x="904057" y="3041650"/>
            <a:ext cx="169863" cy="158750"/>
          </a:xfrm>
          <a:custGeom>
            <a:avLst/>
            <a:gdLst>
              <a:gd name="T0" fmla="*/ 20 w 41"/>
              <a:gd name="T1" fmla="*/ 0 h 38"/>
              <a:gd name="T2" fmla="*/ 7 w 41"/>
              <a:gd name="T3" fmla="*/ 6 h 38"/>
              <a:gd name="T4" fmla="*/ 7 w 41"/>
              <a:gd name="T5" fmla="*/ 32 h 38"/>
              <a:gd name="T6" fmla="*/ 20 w 41"/>
              <a:gd name="T7" fmla="*/ 38 h 38"/>
              <a:gd name="T8" fmla="*/ 33 w 41"/>
              <a:gd name="T9" fmla="*/ 32 h 38"/>
              <a:gd name="T10" fmla="*/ 33 w 41"/>
              <a:gd name="T11" fmla="*/ 6 h 38"/>
              <a:gd name="T12" fmla="*/ 20 w 41"/>
              <a:gd name="T1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" h="38">
                <a:moveTo>
                  <a:pt x="20" y="0"/>
                </a:moveTo>
                <a:cubicBezTo>
                  <a:pt x="15" y="0"/>
                  <a:pt x="11" y="2"/>
                  <a:pt x="7" y="6"/>
                </a:cubicBezTo>
                <a:cubicBezTo>
                  <a:pt x="0" y="13"/>
                  <a:pt x="0" y="25"/>
                  <a:pt x="7" y="32"/>
                </a:cubicBezTo>
                <a:cubicBezTo>
                  <a:pt x="11" y="36"/>
                  <a:pt x="15" y="38"/>
                  <a:pt x="20" y="38"/>
                </a:cubicBezTo>
                <a:cubicBezTo>
                  <a:pt x="25" y="38"/>
                  <a:pt x="30" y="36"/>
                  <a:pt x="33" y="32"/>
                </a:cubicBezTo>
                <a:cubicBezTo>
                  <a:pt x="41" y="25"/>
                  <a:pt x="41" y="13"/>
                  <a:pt x="33" y="6"/>
                </a:cubicBezTo>
                <a:cubicBezTo>
                  <a:pt x="30" y="2"/>
                  <a:pt x="25" y="0"/>
                  <a:pt x="20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94" name="Freeform 1294"/>
          <p:cNvSpPr>
            <a:spLocks/>
          </p:cNvSpPr>
          <p:nvPr/>
        </p:nvSpPr>
        <p:spPr bwMode="auto">
          <a:xfrm>
            <a:off x="2213745" y="5330825"/>
            <a:ext cx="136525" cy="141288"/>
          </a:xfrm>
          <a:custGeom>
            <a:avLst/>
            <a:gdLst>
              <a:gd name="T0" fmla="*/ 17 w 33"/>
              <a:gd name="T1" fmla="*/ 0 h 34"/>
              <a:gd name="T2" fmla="*/ 5 w 33"/>
              <a:gd name="T3" fmla="*/ 5 h 34"/>
              <a:gd name="T4" fmla="*/ 0 w 33"/>
              <a:gd name="T5" fmla="*/ 17 h 34"/>
              <a:gd name="T6" fmla="*/ 5 w 33"/>
              <a:gd name="T7" fmla="*/ 29 h 34"/>
              <a:gd name="T8" fmla="*/ 17 w 33"/>
              <a:gd name="T9" fmla="*/ 34 h 34"/>
              <a:gd name="T10" fmla="*/ 28 w 33"/>
              <a:gd name="T11" fmla="*/ 29 h 34"/>
              <a:gd name="T12" fmla="*/ 33 w 33"/>
              <a:gd name="T13" fmla="*/ 17 h 34"/>
              <a:gd name="T14" fmla="*/ 28 w 33"/>
              <a:gd name="T15" fmla="*/ 5 h 34"/>
              <a:gd name="T16" fmla="*/ 30 w 33"/>
              <a:gd name="T17" fmla="*/ 4 h 34"/>
              <a:gd name="T18" fmla="*/ 30 w 33"/>
              <a:gd name="T19" fmla="*/ 4 h 34"/>
              <a:gd name="T20" fmla="*/ 28 w 33"/>
              <a:gd name="T21" fmla="*/ 5 h 34"/>
              <a:gd name="T22" fmla="*/ 17 w 33"/>
              <a:gd name="T2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" h="34">
                <a:moveTo>
                  <a:pt x="17" y="0"/>
                </a:moveTo>
                <a:cubicBezTo>
                  <a:pt x="12" y="0"/>
                  <a:pt x="8" y="2"/>
                  <a:pt x="5" y="5"/>
                </a:cubicBezTo>
                <a:cubicBezTo>
                  <a:pt x="2" y="9"/>
                  <a:pt x="0" y="13"/>
                  <a:pt x="0" y="17"/>
                </a:cubicBezTo>
                <a:cubicBezTo>
                  <a:pt x="0" y="21"/>
                  <a:pt x="2" y="26"/>
                  <a:pt x="5" y="29"/>
                </a:cubicBezTo>
                <a:cubicBezTo>
                  <a:pt x="8" y="32"/>
                  <a:pt x="12" y="34"/>
                  <a:pt x="17" y="34"/>
                </a:cubicBezTo>
                <a:cubicBezTo>
                  <a:pt x="21" y="34"/>
                  <a:pt x="25" y="32"/>
                  <a:pt x="28" y="29"/>
                </a:cubicBezTo>
                <a:cubicBezTo>
                  <a:pt x="32" y="26"/>
                  <a:pt x="33" y="21"/>
                  <a:pt x="33" y="17"/>
                </a:cubicBezTo>
                <a:cubicBezTo>
                  <a:pt x="33" y="13"/>
                  <a:pt x="32" y="9"/>
                  <a:pt x="28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28" y="5"/>
                  <a:pt x="28" y="5"/>
                  <a:pt x="28" y="5"/>
                </a:cubicBezTo>
                <a:cubicBezTo>
                  <a:pt x="25" y="2"/>
                  <a:pt x="21" y="0"/>
                  <a:pt x="17" y="0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304" name="Freeform 1229"/>
          <p:cNvSpPr>
            <a:spLocks/>
          </p:cNvSpPr>
          <p:nvPr/>
        </p:nvSpPr>
        <p:spPr bwMode="auto">
          <a:xfrm rot="5400000" flipH="1">
            <a:off x="5700464" y="-2768219"/>
            <a:ext cx="134167" cy="185736"/>
          </a:xfrm>
          <a:custGeom>
            <a:avLst/>
            <a:gdLst>
              <a:gd name="T0" fmla="*/ 42 w 45"/>
              <a:gd name="T1" fmla="*/ 0 h 85"/>
              <a:gd name="T2" fmla="*/ 0 w 45"/>
              <a:gd name="T3" fmla="*/ 42 h 85"/>
              <a:gd name="T4" fmla="*/ 0 w 45"/>
              <a:gd name="T5" fmla="*/ 85 h 85"/>
              <a:gd name="T6" fmla="*/ 1 w 45"/>
              <a:gd name="T7" fmla="*/ 85 h 85"/>
              <a:gd name="T8" fmla="*/ 4 w 45"/>
              <a:gd name="T9" fmla="*/ 85 h 85"/>
              <a:gd name="T10" fmla="*/ 4 w 45"/>
              <a:gd name="T11" fmla="*/ 43 h 85"/>
              <a:gd name="T12" fmla="*/ 45 w 45"/>
              <a:gd name="T13" fmla="*/ 2 h 85"/>
              <a:gd name="T14" fmla="*/ 42 w 45"/>
              <a:gd name="T15" fmla="*/ 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85">
                <a:moveTo>
                  <a:pt x="42" y="0"/>
                </a:moveTo>
                <a:cubicBezTo>
                  <a:pt x="0" y="42"/>
                  <a:pt x="0" y="42"/>
                  <a:pt x="0" y="42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85"/>
                  <a:pt x="1" y="85"/>
                  <a:pt x="1" y="85"/>
                </a:cubicBezTo>
                <a:cubicBezTo>
                  <a:pt x="2" y="85"/>
                  <a:pt x="3" y="85"/>
                  <a:pt x="4" y="85"/>
                </a:cubicBezTo>
                <a:cubicBezTo>
                  <a:pt x="4" y="43"/>
                  <a:pt x="4" y="43"/>
                  <a:pt x="4" y="43"/>
                </a:cubicBezTo>
                <a:cubicBezTo>
                  <a:pt x="45" y="2"/>
                  <a:pt x="45" y="2"/>
                  <a:pt x="45" y="2"/>
                </a:cubicBezTo>
                <a:cubicBezTo>
                  <a:pt x="44" y="2"/>
                  <a:pt x="43" y="1"/>
                  <a:pt x="42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305" name="椭圆 1304"/>
          <p:cNvSpPr/>
          <p:nvPr/>
        </p:nvSpPr>
        <p:spPr>
          <a:xfrm>
            <a:off x="6064360" y="-2364066"/>
            <a:ext cx="166168" cy="1661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grpSp>
        <p:nvGrpSpPr>
          <p:cNvPr id="1328" name="组合 1327"/>
          <p:cNvGrpSpPr/>
          <p:nvPr/>
        </p:nvGrpSpPr>
        <p:grpSpPr>
          <a:xfrm>
            <a:off x="4522788" y="-1979617"/>
            <a:ext cx="269875" cy="601663"/>
            <a:chOff x="4522788" y="407987"/>
            <a:chExt cx="269875" cy="601663"/>
          </a:xfrm>
        </p:grpSpPr>
        <p:sp>
          <p:nvSpPr>
            <p:cNvPr id="873" name="Freeform 1231"/>
            <p:cNvSpPr>
              <a:spLocks/>
            </p:cNvSpPr>
            <p:nvPr/>
          </p:nvSpPr>
          <p:spPr bwMode="auto">
            <a:xfrm>
              <a:off x="4651375" y="673100"/>
              <a:ext cx="17463" cy="166688"/>
            </a:xfrm>
            <a:custGeom>
              <a:avLst/>
              <a:gdLst>
                <a:gd name="T0" fmla="*/ 4 w 4"/>
                <a:gd name="T1" fmla="*/ 0 h 40"/>
                <a:gd name="T2" fmla="*/ 1 w 4"/>
                <a:gd name="T3" fmla="*/ 1 h 40"/>
                <a:gd name="T4" fmla="*/ 0 w 4"/>
                <a:gd name="T5" fmla="*/ 1 h 40"/>
                <a:gd name="T6" fmla="*/ 0 w 4"/>
                <a:gd name="T7" fmla="*/ 40 h 40"/>
                <a:gd name="T8" fmla="*/ 1 w 4"/>
                <a:gd name="T9" fmla="*/ 40 h 40"/>
                <a:gd name="T10" fmla="*/ 4 w 4"/>
                <a:gd name="T11" fmla="*/ 40 h 40"/>
                <a:gd name="T12" fmla="*/ 4 w 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0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80" name="Freeform 1238"/>
            <p:cNvSpPr>
              <a:spLocks/>
            </p:cNvSpPr>
            <p:nvPr/>
          </p:nvSpPr>
          <p:spPr bwMode="auto">
            <a:xfrm>
              <a:off x="4581525" y="855662"/>
              <a:ext cx="144463" cy="136525"/>
            </a:xfrm>
            <a:custGeom>
              <a:avLst/>
              <a:gdLst>
                <a:gd name="T0" fmla="*/ 18 w 35"/>
                <a:gd name="T1" fmla="*/ 0 h 33"/>
                <a:gd name="T2" fmla="*/ 6 w 35"/>
                <a:gd name="T3" fmla="*/ 4 h 33"/>
                <a:gd name="T4" fmla="*/ 2 w 35"/>
                <a:gd name="T5" fmla="*/ 16 h 33"/>
                <a:gd name="T6" fmla="*/ 0 w 35"/>
                <a:gd name="T7" fmla="*/ 16 h 33"/>
                <a:gd name="T8" fmla="*/ 0 w 35"/>
                <a:gd name="T9" fmla="*/ 16 h 33"/>
                <a:gd name="T10" fmla="*/ 2 w 35"/>
                <a:gd name="T11" fmla="*/ 16 h 33"/>
                <a:gd name="T12" fmla="*/ 6 w 35"/>
                <a:gd name="T13" fmla="*/ 28 h 33"/>
                <a:gd name="T14" fmla="*/ 18 w 35"/>
                <a:gd name="T15" fmla="*/ 33 h 33"/>
                <a:gd name="T16" fmla="*/ 30 w 35"/>
                <a:gd name="T17" fmla="*/ 28 h 33"/>
                <a:gd name="T18" fmla="*/ 35 w 35"/>
                <a:gd name="T19" fmla="*/ 16 h 33"/>
                <a:gd name="T20" fmla="*/ 30 w 35"/>
                <a:gd name="T21" fmla="*/ 4 h 33"/>
                <a:gd name="T22" fmla="*/ 18 w 35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3">
                  <a:moveTo>
                    <a:pt x="18" y="0"/>
                  </a:moveTo>
                  <a:cubicBezTo>
                    <a:pt x="14" y="0"/>
                    <a:pt x="9" y="1"/>
                    <a:pt x="6" y="4"/>
                  </a:cubicBezTo>
                  <a:cubicBezTo>
                    <a:pt x="3" y="7"/>
                    <a:pt x="2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1"/>
                    <a:pt x="3" y="25"/>
                    <a:pt x="6" y="28"/>
                  </a:cubicBezTo>
                  <a:cubicBezTo>
                    <a:pt x="9" y="31"/>
                    <a:pt x="14" y="33"/>
                    <a:pt x="18" y="33"/>
                  </a:cubicBezTo>
                  <a:cubicBezTo>
                    <a:pt x="23" y="33"/>
                    <a:pt x="27" y="31"/>
                    <a:pt x="30" y="28"/>
                  </a:cubicBezTo>
                  <a:cubicBezTo>
                    <a:pt x="33" y="25"/>
                    <a:pt x="35" y="21"/>
                    <a:pt x="35" y="16"/>
                  </a:cubicBezTo>
                  <a:cubicBezTo>
                    <a:pt x="35" y="12"/>
                    <a:pt x="33" y="7"/>
                    <a:pt x="30" y="4"/>
                  </a:cubicBezTo>
                  <a:cubicBezTo>
                    <a:pt x="27" y="1"/>
                    <a:pt x="23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81" name="Freeform 1239"/>
            <p:cNvSpPr>
              <a:spLocks/>
            </p:cNvSpPr>
            <p:nvPr/>
          </p:nvSpPr>
          <p:spPr bwMode="auto">
            <a:xfrm>
              <a:off x="4573588" y="839787"/>
              <a:ext cx="169863" cy="169863"/>
            </a:xfrm>
            <a:custGeom>
              <a:avLst/>
              <a:gdLst>
                <a:gd name="T0" fmla="*/ 20 w 41"/>
                <a:gd name="T1" fmla="*/ 0 h 41"/>
                <a:gd name="T2" fmla="*/ 19 w 41"/>
                <a:gd name="T3" fmla="*/ 0 h 41"/>
                <a:gd name="T4" fmla="*/ 0 w 41"/>
                <a:gd name="T5" fmla="*/ 20 h 41"/>
                <a:gd name="T6" fmla="*/ 2 w 41"/>
                <a:gd name="T7" fmla="*/ 20 h 41"/>
                <a:gd name="T8" fmla="*/ 4 w 41"/>
                <a:gd name="T9" fmla="*/ 20 h 41"/>
                <a:gd name="T10" fmla="*/ 8 w 41"/>
                <a:gd name="T11" fmla="*/ 8 h 41"/>
                <a:gd name="T12" fmla="*/ 20 w 41"/>
                <a:gd name="T13" fmla="*/ 4 h 41"/>
                <a:gd name="T14" fmla="*/ 32 w 41"/>
                <a:gd name="T15" fmla="*/ 8 h 41"/>
                <a:gd name="T16" fmla="*/ 37 w 41"/>
                <a:gd name="T17" fmla="*/ 20 h 41"/>
                <a:gd name="T18" fmla="*/ 32 w 41"/>
                <a:gd name="T19" fmla="*/ 32 h 41"/>
                <a:gd name="T20" fmla="*/ 20 w 41"/>
                <a:gd name="T21" fmla="*/ 37 h 41"/>
                <a:gd name="T22" fmla="*/ 8 w 41"/>
                <a:gd name="T23" fmla="*/ 32 h 41"/>
                <a:gd name="T24" fmla="*/ 4 w 41"/>
                <a:gd name="T25" fmla="*/ 20 h 41"/>
                <a:gd name="T26" fmla="*/ 2 w 41"/>
                <a:gd name="T27" fmla="*/ 20 h 41"/>
                <a:gd name="T28" fmla="*/ 0 w 41"/>
                <a:gd name="T29" fmla="*/ 20 h 41"/>
                <a:gd name="T30" fmla="*/ 20 w 41"/>
                <a:gd name="T31" fmla="*/ 41 h 41"/>
                <a:gd name="T32" fmla="*/ 41 w 41"/>
                <a:gd name="T33" fmla="*/ 20 h 41"/>
                <a:gd name="T34" fmla="*/ 23 w 41"/>
                <a:gd name="T35" fmla="*/ 0 h 41"/>
                <a:gd name="T36" fmla="*/ 20 w 41"/>
                <a:gd name="T3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6"/>
                    <a:pt x="5" y="11"/>
                    <a:pt x="8" y="8"/>
                  </a:cubicBezTo>
                  <a:cubicBezTo>
                    <a:pt x="11" y="5"/>
                    <a:pt x="16" y="4"/>
                    <a:pt x="20" y="4"/>
                  </a:cubicBezTo>
                  <a:cubicBezTo>
                    <a:pt x="25" y="4"/>
                    <a:pt x="29" y="5"/>
                    <a:pt x="32" y="8"/>
                  </a:cubicBezTo>
                  <a:cubicBezTo>
                    <a:pt x="35" y="11"/>
                    <a:pt x="37" y="16"/>
                    <a:pt x="37" y="20"/>
                  </a:cubicBezTo>
                  <a:cubicBezTo>
                    <a:pt x="37" y="25"/>
                    <a:pt x="35" y="29"/>
                    <a:pt x="32" y="32"/>
                  </a:cubicBezTo>
                  <a:cubicBezTo>
                    <a:pt x="29" y="35"/>
                    <a:pt x="25" y="37"/>
                    <a:pt x="20" y="37"/>
                  </a:cubicBezTo>
                  <a:cubicBezTo>
                    <a:pt x="16" y="37"/>
                    <a:pt x="11" y="35"/>
                    <a:pt x="8" y="32"/>
                  </a:cubicBezTo>
                  <a:cubicBezTo>
                    <a:pt x="5" y="29"/>
                    <a:pt x="4" y="25"/>
                    <a:pt x="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10"/>
                    <a:pt x="33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82" name="Freeform 1240"/>
            <p:cNvSpPr>
              <a:spLocks noEditPoints="1"/>
            </p:cNvSpPr>
            <p:nvPr/>
          </p:nvSpPr>
          <p:spPr bwMode="auto">
            <a:xfrm>
              <a:off x="4540250" y="423862"/>
              <a:ext cx="234950" cy="236538"/>
            </a:xfrm>
            <a:custGeom>
              <a:avLst/>
              <a:gdLst>
                <a:gd name="T0" fmla="*/ 28 w 57"/>
                <a:gd name="T1" fmla="*/ 47 h 57"/>
                <a:gd name="T2" fmla="*/ 10 w 57"/>
                <a:gd name="T3" fmla="*/ 28 h 57"/>
                <a:gd name="T4" fmla="*/ 28 w 57"/>
                <a:gd name="T5" fmla="*/ 10 h 57"/>
                <a:gd name="T6" fmla="*/ 28 w 57"/>
                <a:gd name="T7" fmla="*/ 10 h 57"/>
                <a:gd name="T8" fmla="*/ 47 w 57"/>
                <a:gd name="T9" fmla="*/ 28 h 57"/>
                <a:gd name="T10" fmla="*/ 28 w 57"/>
                <a:gd name="T11" fmla="*/ 47 h 57"/>
                <a:gd name="T12" fmla="*/ 28 w 57"/>
                <a:gd name="T13" fmla="*/ 0 h 57"/>
                <a:gd name="T14" fmla="*/ 0 w 57"/>
                <a:gd name="T15" fmla="*/ 28 h 57"/>
                <a:gd name="T16" fmla="*/ 8 w 57"/>
                <a:gd name="T17" fmla="*/ 48 h 57"/>
                <a:gd name="T18" fmla="*/ 28 w 57"/>
                <a:gd name="T19" fmla="*/ 57 h 57"/>
                <a:gd name="T20" fmla="*/ 48 w 57"/>
                <a:gd name="T21" fmla="*/ 48 h 57"/>
                <a:gd name="T22" fmla="*/ 57 w 57"/>
                <a:gd name="T23" fmla="*/ 28 h 57"/>
                <a:gd name="T24" fmla="*/ 28 w 57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28" y="47"/>
                  </a:moveTo>
                  <a:cubicBezTo>
                    <a:pt x="18" y="47"/>
                    <a:pt x="10" y="38"/>
                    <a:pt x="10" y="28"/>
                  </a:cubicBezTo>
                  <a:cubicBezTo>
                    <a:pt x="10" y="18"/>
                    <a:pt x="1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9" y="10"/>
                    <a:pt x="47" y="18"/>
                    <a:pt x="47" y="28"/>
                  </a:cubicBezTo>
                  <a:cubicBezTo>
                    <a:pt x="47" y="38"/>
                    <a:pt x="38" y="47"/>
                    <a:pt x="28" y="47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6"/>
                    <a:pt x="3" y="43"/>
                    <a:pt x="8" y="48"/>
                  </a:cubicBezTo>
                  <a:cubicBezTo>
                    <a:pt x="13" y="53"/>
                    <a:pt x="20" y="57"/>
                    <a:pt x="28" y="57"/>
                  </a:cubicBezTo>
                  <a:cubicBezTo>
                    <a:pt x="36" y="57"/>
                    <a:pt x="43" y="53"/>
                    <a:pt x="48" y="48"/>
                  </a:cubicBezTo>
                  <a:cubicBezTo>
                    <a:pt x="53" y="43"/>
                    <a:pt x="57" y="36"/>
                    <a:pt x="57" y="28"/>
                  </a:cubicBezTo>
                  <a:cubicBezTo>
                    <a:pt x="57" y="13"/>
                    <a:pt x="44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83" name="Freeform 1241"/>
            <p:cNvSpPr>
              <a:spLocks noEditPoints="1"/>
            </p:cNvSpPr>
            <p:nvPr/>
          </p:nvSpPr>
          <p:spPr bwMode="auto">
            <a:xfrm>
              <a:off x="4522788" y="407987"/>
              <a:ext cx="269875" cy="269875"/>
            </a:xfrm>
            <a:custGeom>
              <a:avLst/>
              <a:gdLst>
                <a:gd name="T0" fmla="*/ 4 w 65"/>
                <a:gd name="T1" fmla="*/ 32 h 65"/>
                <a:gd name="T2" fmla="*/ 32 w 65"/>
                <a:gd name="T3" fmla="*/ 4 h 65"/>
                <a:gd name="T4" fmla="*/ 61 w 65"/>
                <a:gd name="T5" fmla="*/ 32 h 65"/>
                <a:gd name="T6" fmla="*/ 52 w 65"/>
                <a:gd name="T7" fmla="*/ 52 h 65"/>
                <a:gd name="T8" fmla="*/ 32 w 65"/>
                <a:gd name="T9" fmla="*/ 61 h 65"/>
                <a:gd name="T10" fmla="*/ 12 w 65"/>
                <a:gd name="T11" fmla="*/ 52 h 65"/>
                <a:gd name="T12" fmla="*/ 4 w 65"/>
                <a:gd name="T13" fmla="*/ 32 h 65"/>
                <a:gd name="T14" fmla="*/ 32 w 65"/>
                <a:gd name="T15" fmla="*/ 0 h 65"/>
                <a:gd name="T16" fmla="*/ 31 w 65"/>
                <a:gd name="T17" fmla="*/ 0 h 65"/>
                <a:gd name="T18" fmla="*/ 0 w 65"/>
                <a:gd name="T19" fmla="*/ 32 h 65"/>
                <a:gd name="T20" fmla="*/ 2 w 65"/>
                <a:gd name="T21" fmla="*/ 32 h 65"/>
                <a:gd name="T22" fmla="*/ 0 w 65"/>
                <a:gd name="T23" fmla="*/ 32 h 65"/>
                <a:gd name="T24" fmla="*/ 31 w 65"/>
                <a:gd name="T25" fmla="*/ 65 h 65"/>
                <a:gd name="T26" fmla="*/ 32 w 65"/>
                <a:gd name="T27" fmla="*/ 65 h 65"/>
                <a:gd name="T28" fmla="*/ 35 w 65"/>
                <a:gd name="T29" fmla="*/ 64 h 65"/>
                <a:gd name="T30" fmla="*/ 65 w 65"/>
                <a:gd name="T31" fmla="*/ 32 h 65"/>
                <a:gd name="T32" fmla="*/ 35 w 65"/>
                <a:gd name="T33" fmla="*/ 0 h 65"/>
                <a:gd name="T34" fmla="*/ 32 w 65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65">
                  <a:moveTo>
                    <a:pt x="4" y="32"/>
                  </a:moveTo>
                  <a:cubicBezTo>
                    <a:pt x="4" y="17"/>
                    <a:pt x="17" y="4"/>
                    <a:pt x="32" y="4"/>
                  </a:cubicBezTo>
                  <a:cubicBezTo>
                    <a:pt x="48" y="4"/>
                    <a:pt x="61" y="17"/>
                    <a:pt x="61" y="32"/>
                  </a:cubicBezTo>
                  <a:cubicBezTo>
                    <a:pt x="61" y="40"/>
                    <a:pt x="57" y="47"/>
                    <a:pt x="52" y="52"/>
                  </a:cubicBezTo>
                  <a:cubicBezTo>
                    <a:pt x="47" y="57"/>
                    <a:pt x="40" y="61"/>
                    <a:pt x="32" y="61"/>
                  </a:cubicBezTo>
                  <a:cubicBezTo>
                    <a:pt x="24" y="61"/>
                    <a:pt x="17" y="57"/>
                    <a:pt x="12" y="52"/>
                  </a:cubicBezTo>
                  <a:cubicBezTo>
                    <a:pt x="7" y="47"/>
                    <a:pt x="4" y="40"/>
                    <a:pt x="4" y="32"/>
                  </a:cubicBezTo>
                  <a:moveTo>
                    <a:pt x="32" y="0"/>
                  </a:moveTo>
                  <a:cubicBezTo>
                    <a:pt x="32" y="0"/>
                    <a:pt x="31" y="0"/>
                    <a:pt x="31" y="0"/>
                  </a:cubicBezTo>
                  <a:cubicBezTo>
                    <a:pt x="14" y="1"/>
                    <a:pt x="0" y="15"/>
                    <a:pt x="0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0"/>
                    <a:pt x="14" y="64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5"/>
                    <a:pt x="34" y="64"/>
                    <a:pt x="35" y="64"/>
                  </a:cubicBezTo>
                  <a:cubicBezTo>
                    <a:pt x="52" y="63"/>
                    <a:pt x="65" y="49"/>
                    <a:pt x="65" y="32"/>
                  </a:cubicBezTo>
                  <a:cubicBezTo>
                    <a:pt x="65" y="15"/>
                    <a:pt x="52" y="1"/>
                    <a:pt x="35" y="0"/>
                  </a:cubicBezTo>
                  <a:cubicBezTo>
                    <a:pt x="34" y="0"/>
                    <a:pt x="33" y="0"/>
                    <a:pt x="3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84" name="Freeform 1242"/>
            <p:cNvSpPr>
              <a:spLocks/>
            </p:cNvSpPr>
            <p:nvPr/>
          </p:nvSpPr>
          <p:spPr bwMode="auto">
            <a:xfrm>
              <a:off x="4581525" y="466725"/>
              <a:ext cx="152400" cy="152400"/>
            </a:xfrm>
            <a:custGeom>
              <a:avLst/>
              <a:gdLst>
                <a:gd name="T0" fmla="*/ 18 w 37"/>
                <a:gd name="T1" fmla="*/ 0 h 37"/>
                <a:gd name="T2" fmla="*/ 18 w 37"/>
                <a:gd name="T3" fmla="*/ 0 h 37"/>
                <a:gd name="T4" fmla="*/ 0 w 37"/>
                <a:gd name="T5" fmla="*/ 18 h 37"/>
                <a:gd name="T6" fmla="*/ 18 w 37"/>
                <a:gd name="T7" fmla="*/ 37 h 37"/>
                <a:gd name="T8" fmla="*/ 37 w 37"/>
                <a:gd name="T9" fmla="*/ 18 h 37"/>
                <a:gd name="T10" fmla="*/ 18 w 37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7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7"/>
                    <a:pt x="18" y="37"/>
                  </a:cubicBezTo>
                  <a:cubicBezTo>
                    <a:pt x="28" y="37"/>
                    <a:pt x="37" y="28"/>
                    <a:pt x="37" y="18"/>
                  </a:cubicBezTo>
                  <a:cubicBezTo>
                    <a:pt x="37" y="8"/>
                    <a:pt x="29" y="0"/>
                    <a:pt x="1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1327" name="任意多边形 1326"/>
          <p:cNvSpPr/>
          <p:nvPr/>
        </p:nvSpPr>
        <p:spPr>
          <a:xfrm>
            <a:off x="4654550" y="-2222504"/>
            <a:ext cx="1422400" cy="260350"/>
          </a:xfrm>
          <a:custGeom>
            <a:avLst/>
            <a:gdLst>
              <a:gd name="connsiteX0" fmla="*/ 1422400 w 1422400"/>
              <a:gd name="connsiteY0" fmla="*/ 0 h 260350"/>
              <a:gd name="connsiteX1" fmla="*/ 1339850 w 1422400"/>
              <a:gd name="connsiteY1" fmla="*/ 76200 h 260350"/>
              <a:gd name="connsiteX2" fmla="*/ 95250 w 1422400"/>
              <a:gd name="connsiteY2" fmla="*/ 76200 h 260350"/>
              <a:gd name="connsiteX3" fmla="*/ 0 w 1422400"/>
              <a:gd name="connsiteY3" fmla="*/ 139700 h 260350"/>
              <a:gd name="connsiteX4" fmla="*/ 0 w 1422400"/>
              <a:gd name="connsiteY4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400" h="260350">
                <a:moveTo>
                  <a:pt x="1422400" y="0"/>
                </a:moveTo>
                <a:lnTo>
                  <a:pt x="1339850" y="76200"/>
                </a:lnTo>
                <a:lnTo>
                  <a:pt x="95250" y="76200"/>
                </a:lnTo>
                <a:lnTo>
                  <a:pt x="0" y="139700"/>
                </a:lnTo>
                <a:lnTo>
                  <a:pt x="0" y="2603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grpSp>
        <p:nvGrpSpPr>
          <p:cNvPr id="1331" name="组合 1330"/>
          <p:cNvGrpSpPr/>
          <p:nvPr/>
        </p:nvGrpSpPr>
        <p:grpSpPr>
          <a:xfrm flipH="1">
            <a:off x="7494972" y="-1979617"/>
            <a:ext cx="269875" cy="601663"/>
            <a:chOff x="4522788" y="407987"/>
            <a:chExt cx="269875" cy="601663"/>
          </a:xfrm>
        </p:grpSpPr>
        <p:sp>
          <p:nvSpPr>
            <p:cNvPr id="1333" name="Freeform 1231"/>
            <p:cNvSpPr>
              <a:spLocks/>
            </p:cNvSpPr>
            <p:nvPr/>
          </p:nvSpPr>
          <p:spPr bwMode="auto">
            <a:xfrm>
              <a:off x="4651375" y="673100"/>
              <a:ext cx="17463" cy="166688"/>
            </a:xfrm>
            <a:custGeom>
              <a:avLst/>
              <a:gdLst>
                <a:gd name="T0" fmla="*/ 4 w 4"/>
                <a:gd name="T1" fmla="*/ 0 h 40"/>
                <a:gd name="T2" fmla="*/ 1 w 4"/>
                <a:gd name="T3" fmla="*/ 1 h 40"/>
                <a:gd name="T4" fmla="*/ 0 w 4"/>
                <a:gd name="T5" fmla="*/ 1 h 40"/>
                <a:gd name="T6" fmla="*/ 0 w 4"/>
                <a:gd name="T7" fmla="*/ 40 h 40"/>
                <a:gd name="T8" fmla="*/ 1 w 4"/>
                <a:gd name="T9" fmla="*/ 40 h 40"/>
                <a:gd name="T10" fmla="*/ 4 w 4"/>
                <a:gd name="T11" fmla="*/ 40 h 40"/>
                <a:gd name="T12" fmla="*/ 4 w 4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40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2" y="40"/>
                    <a:pt x="3" y="40"/>
                    <a:pt x="4" y="4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4" name="Freeform 1238"/>
            <p:cNvSpPr>
              <a:spLocks/>
            </p:cNvSpPr>
            <p:nvPr/>
          </p:nvSpPr>
          <p:spPr bwMode="auto">
            <a:xfrm>
              <a:off x="4581525" y="855662"/>
              <a:ext cx="144463" cy="136525"/>
            </a:xfrm>
            <a:custGeom>
              <a:avLst/>
              <a:gdLst>
                <a:gd name="T0" fmla="*/ 18 w 35"/>
                <a:gd name="T1" fmla="*/ 0 h 33"/>
                <a:gd name="T2" fmla="*/ 6 w 35"/>
                <a:gd name="T3" fmla="*/ 4 h 33"/>
                <a:gd name="T4" fmla="*/ 2 w 35"/>
                <a:gd name="T5" fmla="*/ 16 h 33"/>
                <a:gd name="T6" fmla="*/ 0 w 35"/>
                <a:gd name="T7" fmla="*/ 16 h 33"/>
                <a:gd name="T8" fmla="*/ 0 w 35"/>
                <a:gd name="T9" fmla="*/ 16 h 33"/>
                <a:gd name="T10" fmla="*/ 2 w 35"/>
                <a:gd name="T11" fmla="*/ 16 h 33"/>
                <a:gd name="T12" fmla="*/ 6 w 35"/>
                <a:gd name="T13" fmla="*/ 28 h 33"/>
                <a:gd name="T14" fmla="*/ 18 w 35"/>
                <a:gd name="T15" fmla="*/ 33 h 33"/>
                <a:gd name="T16" fmla="*/ 30 w 35"/>
                <a:gd name="T17" fmla="*/ 28 h 33"/>
                <a:gd name="T18" fmla="*/ 35 w 35"/>
                <a:gd name="T19" fmla="*/ 16 h 33"/>
                <a:gd name="T20" fmla="*/ 30 w 35"/>
                <a:gd name="T21" fmla="*/ 4 h 33"/>
                <a:gd name="T22" fmla="*/ 18 w 35"/>
                <a:gd name="T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3">
                  <a:moveTo>
                    <a:pt x="18" y="0"/>
                  </a:moveTo>
                  <a:cubicBezTo>
                    <a:pt x="14" y="0"/>
                    <a:pt x="9" y="1"/>
                    <a:pt x="6" y="4"/>
                  </a:cubicBezTo>
                  <a:cubicBezTo>
                    <a:pt x="3" y="7"/>
                    <a:pt x="2" y="12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21"/>
                    <a:pt x="3" y="25"/>
                    <a:pt x="6" y="28"/>
                  </a:cubicBezTo>
                  <a:cubicBezTo>
                    <a:pt x="9" y="31"/>
                    <a:pt x="14" y="33"/>
                    <a:pt x="18" y="33"/>
                  </a:cubicBezTo>
                  <a:cubicBezTo>
                    <a:pt x="23" y="33"/>
                    <a:pt x="27" y="31"/>
                    <a:pt x="30" y="28"/>
                  </a:cubicBezTo>
                  <a:cubicBezTo>
                    <a:pt x="33" y="25"/>
                    <a:pt x="35" y="21"/>
                    <a:pt x="35" y="16"/>
                  </a:cubicBezTo>
                  <a:cubicBezTo>
                    <a:pt x="35" y="12"/>
                    <a:pt x="33" y="7"/>
                    <a:pt x="30" y="4"/>
                  </a:cubicBezTo>
                  <a:cubicBezTo>
                    <a:pt x="27" y="1"/>
                    <a:pt x="23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5" name="Freeform 1239"/>
            <p:cNvSpPr>
              <a:spLocks/>
            </p:cNvSpPr>
            <p:nvPr/>
          </p:nvSpPr>
          <p:spPr bwMode="auto">
            <a:xfrm>
              <a:off x="4573588" y="839787"/>
              <a:ext cx="169863" cy="169863"/>
            </a:xfrm>
            <a:custGeom>
              <a:avLst/>
              <a:gdLst>
                <a:gd name="T0" fmla="*/ 20 w 41"/>
                <a:gd name="T1" fmla="*/ 0 h 41"/>
                <a:gd name="T2" fmla="*/ 19 w 41"/>
                <a:gd name="T3" fmla="*/ 0 h 41"/>
                <a:gd name="T4" fmla="*/ 0 w 41"/>
                <a:gd name="T5" fmla="*/ 20 h 41"/>
                <a:gd name="T6" fmla="*/ 2 w 41"/>
                <a:gd name="T7" fmla="*/ 20 h 41"/>
                <a:gd name="T8" fmla="*/ 4 w 41"/>
                <a:gd name="T9" fmla="*/ 20 h 41"/>
                <a:gd name="T10" fmla="*/ 8 w 41"/>
                <a:gd name="T11" fmla="*/ 8 h 41"/>
                <a:gd name="T12" fmla="*/ 20 w 41"/>
                <a:gd name="T13" fmla="*/ 4 h 41"/>
                <a:gd name="T14" fmla="*/ 32 w 41"/>
                <a:gd name="T15" fmla="*/ 8 h 41"/>
                <a:gd name="T16" fmla="*/ 37 w 41"/>
                <a:gd name="T17" fmla="*/ 20 h 41"/>
                <a:gd name="T18" fmla="*/ 32 w 41"/>
                <a:gd name="T19" fmla="*/ 32 h 41"/>
                <a:gd name="T20" fmla="*/ 20 w 41"/>
                <a:gd name="T21" fmla="*/ 37 h 41"/>
                <a:gd name="T22" fmla="*/ 8 w 41"/>
                <a:gd name="T23" fmla="*/ 32 h 41"/>
                <a:gd name="T24" fmla="*/ 4 w 41"/>
                <a:gd name="T25" fmla="*/ 20 h 41"/>
                <a:gd name="T26" fmla="*/ 2 w 41"/>
                <a:gd name="T27" fmla="*/ 20 h 41"/>
                <a:gd name="T28" fmla="*/ 0 w 41"/>
                <a:gd name="T29" fmla="*/ 20 h 41"/>
                <a:gd name="T30" fmla="*/ 20 w 41"/>
                <a:gd name="T31" fmla="*/ 41 h 41"/>
                <a:gd name="T32" fmla="*/ 41 w 41"/>
                <a:gd name="T33" fmla="*/ 20 h 41"/>
                <a:gd name="T34" fmla="*/ 23 w 41"/>
                <a:gd name="T35" fmla="*/ 0 h 41"/>
                <a:gd name="T36" fmla="*/ 20 w 41"/>
                <a:gd name="T3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1" h="41">
                  <a:moveTo>
                    <a:pt x="20" y="0"/>
                  </a:moveTo>
                  <a:cubicBezTo>
                    <a:pt x="20" y="0"/>
                    <a:pt x="20" y="0"/>
                    <a:pt x="19" y="0"/>
                  </a:cubicBezTo>
                  <a:cubicBezTo>
                    <a:pt x="8" y="0"/>
                    <a:pt x="0" y="9"/>
                    <a:pt x="0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4" y="16"/>
                    <a:pt x="5" y="11"/>
                    <a:pt x="8" y="8"/>
                  </a:cubicBezTo>
                  <a:cubicBezTo>
                    <a:pt x="11" y="5"/>
                    <a:pt x="16" y="4"/>
                    <a:pt x="20" y="4"/>
                  </a:cubicBezTo>
                  <a:cubicBezTo>
                    <a:pt x="25" y="4"/>
                    <a:pt x="29" y="5"/>
                    <a:pt x="32" y="8"/>
                  </a:cubicBezTo>
                  <a:cubicBezTo>
                    <a:pt x="35" y="11"/>
                    <a:pt x="37" y="16"/>
                    <a:pt x="37" y="20"/>
                  </a:cubicBezTo>
                  <a:cubicBezTo>
                    <a:pt x="37" y="25"/>
                    <a:pt x="35" y="29"/>
                    <a:pt x="32" y="32"/>
                  </a:cubicBezTo>
                  <a:cubicBezTo>
                    <a:pt x="29" y="35"/>
                    <a:pt x="25" y="37"/>
                    <a:pt x="20" y="37"/>
                  </a:cubicBezTo>
                  <a:cubicBezTo>
                    <a:pt x="16" y="37"/>
                    <a:pt x="11" y="35"/>
                    <a:pt x="8" y="32"/>
                  </a:cubicBezTo>
                  <a:cubicBezTo>
                    <a:pt x="5" y="29"/>
                    <a:pt x="4" y="25"/>
                    <a:pt x="4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0"/>
                  </a:cubicBezTo>
                  <a:cubicBezTo>
                    <a:pt x="41" y="10"/>
                    <a:pt x="33" y="1"/>
                    <a:pt x="23" y="0"/>
                  </a:cubicBezTo>
                  <a:cubicBezTo>
                    <a:pt x="22" y="0"/>
                    <a:pt x="21" y="0"/>
                    <a:pt x="2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6" name="Freeform 1240"/>
            <p:cNvSpPr>
              <a:spLocks noEditPoints="1"/>
            </p:cNvSpPr>
            <p:nvPr/>
          </p:nvSpPr>
          <p:spPr bwMode="auto">
            <a:xfrm>
              <a:off x="4540250" y="423862"/>
              <a:ext cx="234950" cy="236538"/>
            </a:xfrm>
            <a:custGeom>
              <a:avLst/>
              <a:gdLst>
                <a:gd name="T0" fmla="*/ 28 w 57"/>
                <a:gd name="T1" fmla="*/ 47 h 57"/>
                <a:gd name="T2" fmla="*/ 10 w 57"/>
                <a:gd name="T3" fmla="*/ 28 h 57"/>
                <a:gd name="T4" fmla="*/ 28 w 57"/>
                <a:gd name="T5" fmla="*/ 10 h 57"/>
                <a:gd name="T6" fmla="*/ 28 w 57"/>
                <a:gd name="T7" fmla="*/ 10 h 57"/>
                <a:gd name="T8" fmla="*/ 47 w 57"/>
                <a:gd name="T9" fmla="*/ 28 h 57"/>
                <a:gd name="T10" fmla="*/ 28 w 57"/>
                <a:gd name="T11" fmla="*/ 47 h 57"/>
                <a:gd name="T12" fmla="*/ 28 w 57"/>
                <a:gd name="T13" fmla="*/ 0 h 57"/>
                <a:gd name="T14" fmla="*/ 0 w 57"/>
                <a:gd name="T15" fmla="*/ 28 h 57"/>
                <a:gd name="T16" fmla="*/ 8 w 57"/>
                <a:gd name="T17" fmla="*/ 48 h 57"/>
                <a:gd name="T18" fmla="*/ 28 w 57"/>
                <a:gd name="T19" fmla="*/ 57 h 57"/>
                <a:gd name="T20" fmla="*/ 48 w 57"/>
                <a:gd name="T21" fmla="*/ 48 h 57"/>
                <a:gd name="T22" fmla="*/ 57 w 57"/>
                <a:gd name="T23" fmla="*/ 28 h 57"/>
                <a:gd name="T24" fmla="*/ 28 w 57"/>
                <a:gd name="T2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57">
                  <a:moveTo>
                    <a:pt x="28" y="47"/>
                  </a:moveTo>
                  <a:cubicBezTo>
                    <a:pt x="18" y="47"/>
                    <a:pt x="10" y="38"/>
                    <a:pt x="10" y="28"/>
                  </a:cubicBezTo>
                  <a:cubicBezTo>
                    <a:pt x="10" y="18"/>
                    <a:pt x="1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39" y="10"/>
                    <a:pt x="47" y="18"/>
                    <a:pt x="47" y="28"/>
                  </a:cubicBezTo>
                  <a:cubicBezTo>
                    <a:pt x="47" y="38"/>
                    <a:pt x="38" y="47"/>
                    <a:pt x="28" y="47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36"/>
                    <a:pt x="3" y="43"/>
                    <a:pt x="8" y="48"/>
                  </a:cubicBezTo>
                  <a:cubicBezTo>
                    <a:pt x="13" y="53"/>
                    <a:pt x="20" y="57"/>
                    <a:pt x="28" y="57"/>
                  </a:cubicBezTo>
                  <a:cubicBezTo>
                    <a:pt x="36" y="57"/>
                    <a:pt x="43" y="53"/>
                    <a:pt x="48" y="48"/>
                  </a:cubicBezTo>
                  <a:cubicBezTo>
                    <a:pt x="53" y="43"/>
                    <a:pt x="57" y="36"/>
                    <a:pt x="57" y="28"/>
                  </a:cubicBezTo>
                  <a:cubicBezTo>
                    <a:pt x="57" y="13"/>
                    <a:pt x="44" y="0"/>
                    <a:pt x="2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7" name="Freeform 1241"/>
            <p:cNvSpPr>
              <a:spLocks noEditPoints="1"/>
            </p:cNvSpPr>
            <p:nvPr/>
          </p:nvSpPr>
          <p:spPr bwMode="auto">
            <a:xfrm>
              <a:off x="4522788" y="407987"/>
              <a:ext cx="269875" cy="269875"/>
            </a:xfrm>
            <a:custGeom>
              <a:avLst/>
              <a:gdLst>
                <a:gd name="T0" fmla="*/ 4 w 65"/>
                <a:gd name="T1" fmla="*/ 32 h 65"/>
                <a:gd name="T2" fmla="*/ 32 w 65"/>
                <a:gd name="T3" fmla="*/ 4 h 65"/>
                <a:gd name="T4" fmla="*/ 61 w 65"/>
                <a:gd name="T5" fmla="*/ 32 h 65"/>
                <a:gd name="T6" fmla="*/ 52 w 65"/>
                <a:gd name="T7" fmla="*/ 52 h 65"/>
                <a:gd name="T8" fmla="*/ 32 w 65"/>
                <a:gd name="T9" fmla="*/ 61 h 65"/>
                <a:gd name="T10" fmla="*/ 12 w 65"/>
                <a:gd name="T11" fmla="*/ 52 h 65"/>
                <a:gd name="T12" fmla="*/ 4 w 65"/>
                <a:gd name="T13" fmla="*/ 32 h 65"/>
                <a:gd name="T14" fmla="*/ 32 w 65"/>
                <a:gd name="T15" fmla="*/ 0 h 65"/>
                <a:gd name="T16" fmla="*/ 31 w 65"/>
                <a:gd name="T17" fmla="*/ 0 h 65"/>
                <a:gd name="T18" fmla="*/ 0 w 65"/>
                <a:gd name="T19" fmla="*/ 32 h 65"/>
                <a:gd name="T20" fmla="*/ 2 w 65"/>
                <a:gd name="T21" fmla="*/ 32 h 65"/>
                <a:gd name="T22" fmla="*/ 0 w 65"/>
                <a:gd name="T23" fmla="*/ 32 h 65"/>
                <a:gd name="T24" fmla="*/ 31 w 65"/>
                <a:gd name="T25" fmla="*/ 65 h 65"/>
                <a:gd name="T26" fmla="*/ 32 w 65"/>
                <a:gd name="T27" fmla="*/ 65 h 65"/>
                <a:gd name="T28" fmla="*/ 35 w 65"/>
                <a:gd name="T29" fmla="*/ 64 h 65"/>
                <a:gd name="T30" fmla="*/ 65 w 65"/>
                <a:gd name="T31" fmla="*/ 32 h 65"/>
                <a:gd name="T32" fmla="*/ 35 w 65"/>
                <a:gd name="T33" fmla="*/ 0 h 65"/>
                <a:gd name="T34" fmla="*/ 32 w 65"/>
                <a:gd name="T35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" h="65">
                  <a:moveTo>
                    <a:pt x="4" y="32"/>
                  </a:moveTo>
                  <a:cubicBezTo>
                    <a:pt x="4" y="17"/>
                    <a:pt x="17" y="4"/>
                    <a:pt x="32" y="4"/>
                  </a:cubicBezTo>
                  <a:cubicBezTo>
                    <a:pt x="48" y="4"/>
                    <a:pt x="61" y="17"/>
                    <a:pt x="61" y="32"/>
                  </a:cubicBezTo>
                  <a:cubicBezTo>
                    <a:pt x="61" y="40"/>
                    <a:pt x="57" y="47"/>
                    <a:pt x="52" y="52"/>
                  </a:cubicBezTo>
                  <a:cubicBezTo>
                    <a:pt x="47" y="57"/>
                    <a:pt x="40" y="61"/>
                    <a:pt x="32" y="61"/>
                  </a:cubicBezTo>
                  <a:cubicBezTo>
                    <a:pt x="24" y="61"/>
                    <a:pt x="17" y="57"/>
                    <a:pt x="12" y="52"/>
                  </a:cubicBezTo>
                  <a:cubicBezTo>
                    <a:pt x="7" y="47"/>
                    <a:pt x="4" y="40"/>
                    <a:pt x="4" y="32"/>
                  </a:cubicBezTo>
                  <a:moveTo>
                    <a:pt x="32" y="0"/>
                  </a:moveTo>
                  <a:cubicBezTo>
                    <a:pt x="32" y="0"/>
                    <a:pt x="31" y="0"/>
                    <a:pt x="31" y="0"/>
                  </a:cubicBezTo>
                  <a:cubicBezTo>
                    <a:pt x="14" y="1"/>
                    <a:pt x="0" y="15"/>
                    <a:pt x="0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0"/>
                    <a:pt x="14" y="64"/>
                    <a:pt x="31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3" y="65"/>
                    <a:pt x="34" y="64"/>
                    <a:pt x="35" y="64"/>
                  </a:cubicBezTo>
                  <a:cubicBezTo>
                    <a:pt x="52" y="63"/>
                    <a:pt x="65" y="49"/>
                    <a:pt x="65" y="32"/>
                  </a:cubicBezTo>
                  <a:cubicBezTo>
                    <a:pt x="65" y="15"/>
                    <a:pt x="52" y="1"/>
                    <a:pt x="35" y="0"/>
                  </a:cubicBezTo>
                  <a:cubicBezTo>
                    <a:pt x="34" y="0"/>
                    <a:pt x="33" y="0"/>
                    <a:pt x="3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8" name="Freeform 1242"/>
            <p:cNvSpPr>
              <a:spLocks/>
            </p:cNvSpPr>
            <p:nvPr/>
          </p:nvSpPr>
          <p:spPr bwMode="auto">
            <a:xfrm>
              <a:off x="4581525" y="466725"/>
              <a:ext cx="152400" cy="152400"/>
            </a:xfrm>
            <a:custGeom>
              <a:avLst/>
              <a:gdLst>
                <a:gd name="T0" fmla="*/ 18 w 37"/>
                <a:gd name="T1" fmla="*/ 0 h 37"/>
                <a:gd name="T2" fmla="*/ 18 w 37"/>
                <a:gd name="T3" fmla="*/ 0 h 37"/>
                <a:gd name="T4" fmla="*/ 0 w 37"/>
                <a:gd name="T5" fmla="*/ 18 h 37"/>
                <a:gd name="T6" fmla="*/ 18 w 37"/>
                <a:gd name="T7" fmla="*/ 37 h 37"/>
                <a:gd name="T8" fmla="*/ 37 w 37"/>
                <a:gd name="T9" fmla="*/ 18 h 37"/>
                <a:gd name="T10" fmla="*/ 18 w 37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7"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8"/>
                    <a:pt x="8" y="37"/>
                    <a:pt x="18" y="37"/>
                  </a:cubicBezTo>
                  <a:cubicBezTo>
                    <a:pt x="28" y="37"/>
                    <a:pt x="37" y="28"/>
                    <a:pt x="37" y="18"/>
                  </a:cubicBezTo>
                  <a:cubicBezTo>
                    <a:pt x="37" y="8"/>
                    <a:pt x="29" y="0"/>
                    <a:pt x="18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1332" name="任意多边形 1331"/>
          <p:cNvSpPr/>
          <p:nvPr/>
        </p:nvSpPr>
        <p:spPr>
          <a:xfrm flipH="1">
            <a:off x="6210685" y="-2222504"/>
            <a:ext cx="1422400" cy="260350"/>
          </a:xfrm>
          <a:custGeom>
            <a:avLst/>
            <a:gdLst>
              <a:gd name="connsiteX0" fmla="*/ 1422400 w 1422400"/>
              <a:gd name="connsiteY0" fmla="*/ 0 h 260350"/>
              <a:gd name="connsiteX1" fmla="*/ 1339850 w 1422400"/>
              <a:gd name="connsiteY1" fmla="*/ 76200 h 260350"/>
              <a:gd name="connsiteX2" fmla="*/ 95250 w 1422400"/>
              <a:gd name="connsiteY2" fmla="*/ 76200 h 260350"/>
              <a:gd name="connsiteX3" fmla="*/ 0 w 1422400"/>
              <a:gd name="connsiteY3" fmla="*/ 139700 h 260350"/>
              <a:gd name="connsiteX4" fmla="*/ 0 w 1422400"/>
              <a:gd name="connsiteY4" fmla="*/ 260350 h 26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2400" h="260350">
                <a:moveTo>
                  <a:pt x="1422400" y="0"/>
                </a:moveTo>
                <a:lnTo>
                  <a:pt x="1339850" y="76200"/>
                </a:lnTo>
                <a:lnTo>
                  <a:pt x="95250" y="76200"/>
                </a:lnTo>
                <a:lnTo>
                  <a:pt x="0" y="139700"/>
                </a:lnTo>
                <a:lnTo>
                  <a:pt x="0" y="26035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339" name="椭圆 1338"/>
          <p:cNvSpPr/>
          <p:nvPr/>
        </p:nvSpPr>
        <p:spPr>
          <a:xfrm>
            <a:off x="8999353" y="593743"/>
            <a:ext cx="152383" cy="1523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340" name="椭圆 1339"/>
          <p:cNvSpPr/>
          <p:nvPr/>
        </p:nvSpPr>
        <p:spPr>
          <a:xfrm>
            <a:off x="9656771" y="837444"/>
            <a:ext cx="152383" cy="1523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1341" name="椭圆 1340"/>
          <p:cNvSpPr/>
          <p:nvPr/>
        </p:nvSpPr>
        <p:spPr>
          <a:xfrm>
            <a:off x="9031328" y="206383"/>
            <a:ext cx="152383" cy="1523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grpSp>
        <p:nvGrpSpPr>
          <p:cNvPr id="640" name="组合 639"/>
          <p:cNvGrpSpPr/>
          <p:nvPr/>
        </p:nvGrpSpPr>
        <p:grpSpPr>
          <a:xfrm>
            <a:off x="4149053" y="10787569"/>
            <a:ext cx="2677722" cy="868099"/>
            <a:chOff x="4596482" y="2845676"/>
            <a:chExt cx="1309414" cy="424503"/>
          </a:xfrm>
        </p:grpSpPr>
        <p:grpSp>
          <p:nvGrpSpPr>
            <p:cNvPr id="646" name="组合 645"/>
            <p:cNvGrpSpPr/>
            <p:nvPr/>
          </p:nvGrpSpPr>
          <p:grpSpPr>
            <a:xfrm>
              <a:off x="4635501" y="2921945"/>
              <a:ext cx="1209535" cy="324784"/>
              <a:chOff x="4635501" y="2921945"/>
              <a:chExt cx="1209535" cy="324784"/>
            </a:xfrm>
          </p:grpSpPr>
          <p:sp>
            <p:nvSpPr>
              <p:cNvPr id="649" name="矩形 648"/>
              <p:cNvSpPr/>
              <p:nvPr/>
            </p:nvSpPr>
            <p:spPr>
              <a:xfrm>
                <a:off x="4729036" y="3225842"/>
                <a:ext cx="11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atin typeface="+mj-lt"/>
                </a:endParaRPr>
              </a:p>
            </p:txBody>
          </p:sp>
          <p:sp>
            <p:nvSpPr>
              <p:cNvPr id="650" name="矩形 649"/>
              <p:cNvSpPr/>
              <p:nvPr/>
            </p:nvSpPr>
            <p:spPr>
              <a:xfrm rot="2700000">
                <a:off x="4621714" y="3180129"/>
                <a:ext cx="12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atin typeface="+mj-lt"/>
                </a:endParaRPr>
              </a:p>
            </p:txBody>
          </p:sp>
          <p:sp>
            <p:nvSpPr>
              <p:cNvPr id="651" name="矩形 650"/>
              <p:cNvSpPr/>
              <p:nvPr/>
            </p:nvSpPr>
            <p:spPr>
              <a:xfrm rot="16200000">
                <a:off x="4531101" y="3026345"/>
                <a:ext cx="2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000">
                  <a:latin typeface="+mj-lt"/>
                </a:endParaRPr>
              </a:p>
            </p:txBody>
          </p:sp>
        </p:grpSp>
        <p:sp>
          <p:nvSpPr>
            <p:cNvPr id="647" name="Oval 35"/>
            <p:cNvSpPr>
              <a:spLocks noChangeAspect="1" noChangeArrowheads="1"/>
            </p:cNvSpPr>
            <p:nvPr/>
          </p:nvSpPr>
          <p:spPr bwMode="auto">
            <a:xfrm rot="2718230">
              <a:off x="4596482" y="2845676"/>
              <a:ext cx="82800" cy="828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+mj-lt"/>
              </a:endParaRPr>
            </a:p>
          </p:txBody>
        </p:sp>
        <p:sp>
          <p:nvSpPr>
            <p:cNvPr id="648" name="Oval 35"/>
            <p:cNvSpPr>
              <a:spLocks noChangeAspect="1" noChangeArrowheads="1"/>
            </p:cNvSpPr>
            <p:nvPr/>
          </p:nvSpPr>
          <p:spPr bwMode="auto">
            <a:xfrm rot="2718230">
              <a:off x="5823096" y="3187379"/>
              <a:ext cx="82800" cy="82800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+mj-lt"/>
              </a:endParaRPr>
            </a:p>
          </p:txBody>
        </p:sp>
      </p:grpSp>
      <p:grpSp>
        <p:nvGrpSpPr>
          <p:cNvPr id="1103" name="组合 1102"/>
          <p:cNvGrpSpPr/>
          <p:nvPr/>
        </p:nvGrpSpPr>
        <p:grpSpPr>
          <a:xfrm>
            <a:off x="3806196" y="2353362"/>
            <a:ext cx="1296068" cy="2130935"/>
            <a:chOff x="4024117" y="1533875"/>
            <a:chExt cx="1025525" cy="1686121"/>
          </a:xfrm>
        </p:grpSpPr>
        <p:sp>
          <p:nvSpPr>
            <p:cNvPr id="1106" name="Freeform 28"/>
            <p:cNvSpPr>
              <a:spLocks/>
            </p:cNvSpPr>
            <p:nvPr/>
          </p:nvSpPr>
          <p:spPr bwMode="auto">
            <a:xfrm rot="2718230">
              <a:off x="3974111" y="1890541"/>
              <a:ext cx="1125538" cy="1025525"/>
            </a:xfrm>
            <a:custGeom>
              <a:avLst/>
              <a:gdLst>
                <a:gd name="T0" fmla="*/ 0 w 709"/>
                <a:gd name="T1" fmla="*/ 0 h 646"/>
                <a:gd name="T2" fmla="*/ 0 w 709"/>
                <a:gd name="T3" fmla="*/ 240 h 646"/>
                <a:gd name="T4" fmla="*/ 403 w 709"/>
                <a:gd name="T5" fmla="*/ 646 h 646"/>
                <a:gd name="T6" fmla="*/ 709 w 709"/>
                <a:gd name="T7" fmla="*/ 646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9" h="646">
                  <a:moveTo>
                    <a:pt x="0" y="0"/>
                  </a:moveTo>
                  <a:lnTo>
                    <a:pt x="0" y="240"/>
                  </a:lnTo>
                  <a:lnTo>
                    <a:pt x="403" y="646"/>
                  </a:lnTo>
                  <a:lnTo>
                    <a:pt x="709" y="64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07" name="Oval 29"/>
            <p:cNvSpPr>
              <a:spLocks noChangeArrowheads="1"/>
            </p:cNvSpPr>
            <p:nvPr/>
          </p:nvSpPr>
          <p:spPr bwMode="auto">
            <a:xfrm rot="2718230">
              <a:off x="4427126" y="1533081"/>
              <a:ext cx="187325" cy="1889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09" name="Oval 30"/>
            <p:cNvSpPr>
              <a:spLocks noChangeArrowheads="1"/>
            </p:cNvSpPr>
            <p:nvPr/>
          </p:nvSpPr>
          <p:spPr bwMode="auto">
            <a:xfrm rot="2718230">
              <a:off x="4418949" y="3031083"/>
              <a:ext cx="188913" cy="1889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96" name="Oval 31"/>
            <p:cNvSpPr>
              <a:spLocks noChangeArrowheads="1"/>
            </p:cNvSpPr>
            <p:nvPr/>
          </p:nvSpPr>
          <p:spPr bwMode="auto">
            <a:xfrm rot="2718230">
              <a:off x="4073901" y="1986686"/>
              <a:ext cx="307975" cy="307975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97" name="Oval 32"/>
            <p:cNvSpPr>
              <a:spLocks noChangeArrowheads="1"/>
            </p:cNvSpPr>
            <p:nvPr/>
          </p:nvSpPr>
          <p:spPr bwMode="auto">
            <a:xfrm rot="2718230">
              <a:off x="4135683" y="2045106"/>
              <a:ext cx="188913" cy="1889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1298" name="组合 1297"/>
          <p:cNvGrpSpPr/>
          <p:nvPr/>
        </p:nvGrpSpPr>
        <p:grpSpPr>
          <a:xfrm>
            <a:off x="7059661" y="2371298"/>
            <a:ext cx="1422465" cy="2133340"/>
            <a:chOff x="6969549" y="1548067"/>
            <a:chExt cx="1125538" cy="1688024"/>
          </a:xfrm>
        </p:grpSpPr>
        <p:sp>
          <p:nvSpPr>
            <p:cNvPr id="1299" name="Freeform 33"/>
            <p:cNvSpPr>
              <a:spLocks/>
            </p:cNvSpPr>
            <p:nvPr/>
          </p:nvSpPr>
          <p:spPr bwMode="auto">
            <a:xfrm rot="2718230">
              <a:off x="7018761" y="1855859"/>
              <a:ext cx="1027113" cy="1125538"/>
            </a:xfrm>
            <a:custGeom>
              <a:avLst/>
              <a:gdLst>
                <a:gd name="T0" fmla="*/ 0 w 647"/>
                <a:gd name="T1" fmla="*/ 0 h 709"/>
                <a:gd name="T2" fmla="*/ 244 w 647"/>
                <a:gd name="T3" fmla="*/ 0 h 709"/>
                <a:gd name="T4" fmla="*/ 647 w 647"/>
                <a:gd name="T5" fmla="*/ 404 h 709"/>
                <a:gd name="T6" fmla="*/ 647 w 647"/>
                <a:gd name="T7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7" h="709">
                  <a:moveTo>
                    <a:pt x="0" y="0"/>
                  </a:moveTo>
                  <a:lnTo>
                    <a:pt x="244" y="0"/>
                  </a:lnTo>
                  <a:lnTo>
                    <a:pt x="647" y="404"/>
                  </a:lnTo>
                  <a:lnTo>
                    <a:pt x="647" y="70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00" name="Oval 34"/>
            <p:cNvSpPr>
              <a:spLocks noChangeArrowheads="1"/>
            </p:cNvSpPr>
            <p:nvPr/>
          </p:nvSpPr>
          <p:spPr bwMode="auto">
            <a:xfrm rot="2718230">
              <a:off x="7463867" y="1545686"/>
              <a:ext cx="188913" cy="193675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01" name="Oval 35"/>
            <p:cNvSpPr>
              <a:spLocks noChangeArrowheads="1"/>
            </p:cNvSpPr>
            <p:nvPr/>
          </p:nvSpPr>
          <p:spPr bwMode="auto">
            <a:xfrm rot="2718230">
              <a:off x="7454233" y="3047178"/>
              <a:ext cx="188913" cy="188913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03" name="Oval 36"/>
            <p:cNvSpPr>
              <a:spLocks noChangeArrowheads="1"/>
            </p:cNvSpPr>
            <p:nvPr/>
          </p:nvSpPr>
          <p:spPr bwMode="auto">
            <a:xfrm rot="2718230">
              <a:off x="7686367" y="2391341"/>
              <a:ext cx="307975" cy="304800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06" name="Oval 37"/>
            <p:cNvSpPr>
              <a:spLocks noChangeArrowheads="1"/>
            </p:cNvSpPr>
            <p:nvPr/>
          </p:nvSpPr>
          <p:spPr bwMode="auto">
            <a:xfrm rot="2718230">
              <a:off x="7748137" y="2450419"/>
              <a:ext cx="188913" cy="1889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1308" name="文本框 1307"/>
          <p:cNvSpPr txBox="1"/>
          <p:nvPr/>
        </p:nvSpPr>
        <p:spPr>
          <a:xfrm>
            <a:off x="4724571" y="2905798"/>
            <a:ext cx="2709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altLang="zh-CN" sz="4400" b="1" dirty="0">
                <a:solidFill>
                  <a:schemeClr val="bg1"/>
                </a:solidFill>
                <a:latin typeface="+mj-lt"/>
                <a:ea typeface="方正清刻本悦宋简体" panose="02000000000000000000" pitchFamily="2" charset="-122"/>
              </a:rPr>
              <a:t>THANKS!</a:t>
            </a:r>
            <a:endParaRPr lang="zh-CN" altLang="en-US" sz="4400" b="1" dirty="0">
              <a:solidFill>
                <a:schemeClr val="bg1"/>
              </a:solidFill>
              <a:latin typeface="+mj-lt"/>
              <a:ea typeface="方正清刻本悦宋简体" panose="02000000000000000000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90029" y="4788972"/>
            <a:ext cx="36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i="1" dirty="0"/>
              <a:t> </a:t>
            </a:r>
            <a:r>
              <a:rPr lang="en-US" b="1" i="1" dirty="0"/>
              <a:t>tazeemsajid22@gmail.com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6357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5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5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4" grpId="0" animBg="1"/>
      <p:bldP spid="13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5"/>
          <p:cNvSpPr>
            <a:spLocks noEditPoints="1"/>
          </p:cNvSpPr>
          <p:nvPr/>
        </p:nvSpPr>
        <p:spPr bwMode="auto">
          <a:xfrm>
            <a:off x="2599006" y="2929576"/>
            <a:ext cx="2101570" cy="2102964"/>
          </a:xfrm>
          <a:custGeom>
            <a:avLst/>
            <a:gdLst>
              <a:gd name="T0" fmla="*/ 576 w 1151"/>
              <a:gd name="T1" fmla="*/ 0 h 1151"/>
              <a:gd name="T2" fmla="*/ 0 w 1151"/>
              <a:gd name="T3" fmla="*/ 576 h 1151"/>
              <a:gd name="T4" fmla="*/ 576 w 1151"/>
              <a:gd name="T5" fmla="*/ 1151 h 1151"/>
              <a:gd name="T6" fmla="*/ 1151 w 1151"/>
              <a:gd name="T7" fmla="*/ 576 h 1151"/>
              <a:gd name="T8" fmla="*/ 576 w 1151"/>
              <a:gd name="T9" fmla="*/ 0 h 1151"/>
              <a:gd name="T10" fmla="*/ 576 w 1151"/>
              <a:gd name="T11" fmla="*/ 1123 h 1151"/>
              <a:gd name="T12" fmla="*/ 28 w 1151"/>
              <a:gd name="T13" fmla="*/ 576 h 1151"/>
              <a:gd name="T14" fmla="*/ 576 w 1151"/>
              <a:gd name="T15" fmla="*/ 28 h 1151"/>
              <a:gd name="T16" fmla="*/ 1123 w 1151"/>
              <a:gd name="T17" fmla="*/ 576 h 1151"/>
              <a:gd name="T18" fmla="*/ 576 w 1151"/>
              <a:gd name="T19" fmla="*/ 1123 h 1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1" h="1151">
                <a:moveTo>
                  <a:pt x="576" y="0"/>
                </a:moveTo>
                <a:cubicBezTo>
                  <a:pt x="258" y="0"/>
                  <a:pt x="0" y="258"/>
                  <a:pt x="0" y="576"/>
                </a:cubicBezTo>
                <a:cubicBezTo>
                  <a:pt x="0" y="894"/>
                  <a:pt x="258" y="1151"/>
                  <a:pt x="576" y="1151"/>
                </a:cubicBezTo>
                <a:cubicBezTo>
                  <a:pt x="894" y="1151"/>
                  <a:pt x="1151" y="894"/>
                  <a:pt x="1151" y="576"/>
                </a:cubicBezTo>
                <a:cubicBezTo>
                  <a:pt x="1151" y="258"/>
                  <a:pt x="894" y="0"/>
                  <a:pt x="576" y="0"/>
                </a:cubicBezTo>
                <a:close/>
                <a:moveTo>
                  <a:pt x="576" y="1123"/>
                </a:moveTo>
                <a:cubicBezTo>
                  <a:pt x="273" y="1123"/>
                  <a:pt x="28" y="878"/>
                  <a:pt x="28" y="576"/>
                </a:cubicBezTo>
                <a:cubicBezTo>
                  <a:pt x="28" y="273"/>
                  <a:pt x="273" y="28"/>
                  <a:pt x="576" y="28"/>
                </a:cubicBezTo>
                <a:cubicBezTo>
                  <a:pt x="878" y="28"/>
                  <a:pt x="1123" y="273"/>
                  <a:pt x="1123" y="576"/>
                </a:cubicBezTo>
                <a:cubicBezTo>
                  <a:pt x="1123" y="878"/>
                  <a:pt x="878" y="1123"/>
                  <a:pt x="576" y="112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795403" y="3739974"/>
            <a:ext cx="517374" cy="517374"/>
            <a:chOff x="6795403" y="3739974"/>
            <a:chExt cx="517374" cy="517374"/>
          </a:xfrm>
        </p:grpSpPr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6795403" y="3739974"/>
              <a:ext cx="517374" cy="517374"/>
            </a:xfrm>
            <a:custGeom>
              <a:avLst/>
              <a:gdLst>
                <a:gd name="T0" fmla="*/ 141 w 283"/>
                <a:gd name="T1" fmla="*/ 0 h 283"/>
                <a:gd name="T2" fmla="*/ 0 w 283"/>
                <a:gd name="T3" fmla="*/ 142 h 283"/>
                <a:gd name="T4" fmla="*/ 141 w 283"/>
                <a:gd name="T5" fmla="*/ 283 h 283"/>
                <a:gd name="T6" fmla="*/ 283 w 283"/>
                <a:gd name="T7" fmla="*/ 142 h 283"/>
                <a:gd name="T8" fmla="*/ 141 w 283"/>
                <a:gd name="T9" fmla="*/ 0 h 283"/>
                <a:gd name="T10" fmla="*/ 141 w 283"/>
                <a:gd name="T11" fmla="*/ 259 h 283"/>
                <a:gd name="T12" fmla="*/ 24 w 283"/>
                <a:gd name="T13" fmla="*/ 142 h 283"/>
                <a:gd name="T14" fmla="*/ 141 w 283"/>
                <a:gd name="T15" fmla="*/ 24 h 283"/>
                <a:gd name="T16" fmla="*/ 259 w 283"/>
                <a:gd name="T17" fmla="*/ 142 h 283"/>
                <a:gd name="T18" fmla="*/ 141 w 283"/>
                <a:gd name="T19" fmla="*/ 25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3" h="283">
                  <a:moveTo>
                    <a:pt x="141" y="0"/>
                  </a:moveTo>
                  <a:cubicBezTo>
                    <a:pt x="63" y="0"/>
                    <a:pt x="0" y="63"/>
                    <a:pt x="0" y="142"/>
                  </a:cubicBezTo>
                  <a:cubicBezTo>
                    <a:pt x="0" y="220"/>
                    <a:pt x="63" y="283"/>
                    <a:pt x="141" y="283"/>
                  </a:cubicBezTo>
                  <a:cubicBezTo>
                    <a:pt x="220" y="283"/>
                    <a:pt x="283" y="220"/>
                    <a:pt x="283" y="142"/>
                  </a:cubicBezTo>
                  <a:cubicBezTo>
                    <a:pt x="283" y="63"/>
                    <a:pt x="220" y="0"/>
                    <a:pt x="141" y="0"/>
                  </a:cubicBezTo>
                  <a:close/>
                  <a:moveTo>
                    <a:pt x="141" y="259"/>
                  </a:moveTo>
                  <a:cubicBezTo>
                    <a:pt x="76" y="259"/>
                    <a:pt x="24" y="207"/>
                    <a:pt x="24" y="142"/>
                  </a:cubicBezTo>
                  <a:cubicBezTo>
                    <a:pt x="24" y="77"/>
                    <a:pt x="76" y="24"/>
                    <a:pt x="141" y="24"/>
                  </a:cubicBezTo>
                  <a:cubicBezTo>
                    <a:pt x="206" y="24"/>
                    <a:pt x="259" y="77"/>
                    <a:pt x="259" y="142"/>
                  </a:cubicBezTo>
                  <a:cubicBezTo>
                    <a:pt x="259" y="207"/>
                    <a:pt x="206" y="259"/>
                    <a:pt x="141" y="25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6922306" y="3868272"/>
              <a:ext cx="262173" cy="26217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42" name="Rectangle 8"/>
          <p:cNvSpPr>
            <a:spLocks noChangeArrowheads="1"/>
          </p:cNvSpPr>
          <p:nvPr/>
        </p:nvSpPr>
        <p:spPr bwMode="auto">
          <a:xfrm>
            <a:off x="4682445" y="3978269"/>
            <a:ext cx="2160000" cy="3600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253" name="组合 252"/>
          <p:cNvGrpSpPr/>
          <p:nvPr/>
        </p:nvGrpSpPr>
        <p:grpSpPr>
          <a:xfrm rot="1689358">
            <a:off x="6558223" y="4029746"/>
            <a:ext cx="218209" cy="327832"/>
            <a:chOff x="6638463" y="3722939"/>
            <a:chExt cx="218209" cy="327832"/>
          </a:xfrm>
        </p:grpSpPr>
        <p:sp>
          <p:nvSpPr>
            <p:cNvPr id="115" name="Freeform 81"/>
            <p:cNvSpPr>
              <a:spLocks noEditPoints="1"/>
            </p:cNvSpPr>
            <p:nvPr/>
          </p:nvSpPr>
          <p:spPr bwMode="auto">
            <a:xfrm rot="361378">
              <a:off x="6638463" y="3887610"/>
              <a:ext cx="161766" cy="163161"/>
            </a:xfrm>
            <a:custGeom>
              <a:avLst/>
              <a:gdLst>
                <a:gd name="T0" fmla="*/ 30 w 89"/>
                <a:gd name="T1" fmla="*/ 81 h 89"/>
                <a:gd name="T2" fmla="*/ 81 w 89"/>
                <a:gd name="T3" fmla="*/ 59 h 89"/>
                <a:gd name="T4" fmla="*/ 59 w 89"/>
                <a:gd name="T5" fmla="*/ 8 h 89"/>
                <a:gd name="T6" fmla="*/ 8 w 89"/>
                <a:gd name="T7" fmla="*/ 30 h 89"/>
                <a:gd name="T8" fmla="*/ 30 w 89"/>
                <a:gd name="T9" fmla="*/ 81 h 89"/>
                <a:gd name="T10" fmla="*/ 57 w 89"/>
                <a:gd name="T11" fmla="*/ 14 h 89"/>
                <a:gd name="T12" fmla="*/ 75 w 89"/>
                <a:gd name="T13" fmla="*/ 56 h 89"/>
                <a:gd name="T14" fmla="*/ 33 w 89"/>
                <a:gd name="T15" fmla="*/ 75 h 89"/>
                <a:gd name="T16" fmla="*/ 14 w 89"/>
                <a:gd name="T17" fmla="*/ 33 h 89"/>
                <a:gd name="T18" fmla="*/ 57 w 89"/>
                <a:gd name="T19" fmla="*/ 1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89">
                  <a:moveTo>
                    <a:pt x="30" y="81"/>
                  </a:moveTo>
                  <a:cubicBezTo>
                    <a:pt x="51" y="89"/>
                    <a:pt x="74" y="79"/>
                    <a:pt x="81" y="59"/>
                  </a:cubicBezTo>
                  <a:cubicBezTo>
                    <a:pt x="89" y="38"/>
                    <a:pt x="79" y="16"/>
                    <a:pt x="59" y="8"/>
                  </a:cubicBezTo>
                  <a:cubicBezTo>
                    <a:pt x="39" y="0"/>
                    <a:pt x="16" y="10"/>
                    <a:pt x="8" y="30"/>
                  </a:cubicBezTo>
                  <a:cubicBezTo>
                    <a:pt x="0" y="50"/>
                    <a:pt x="10" y="73"/>
                    <a:pt x="30" y="81"/>
                  </a:cubicBezTo>
                  <a:close/>
                  <a:moveTo>
                    <a:pt x="57" y="14"/>
                  </a:moveTo>
                  <a:cubicBezTo>
                    <a:pt x="73" y="21"/>
                    <a:pt x="82" y="39"/>
                    <a:pt x="75" y="56"/>
                  </a:cubicBezTo>
                  <a:cubicBezTo>
                    <a:pt x="69" y="73"/>
                    <a:pt x="50" y="81"/>
                    <a:pt x="33" y="75"/>
                  </a:cubicBezTo>
                  <a:cubicBezTo>
                    <a:pt x="16" y="68"/>
                    <a:pt x="8" y="49"/>
                    <a:pt x="14" y="33"/>
                  </a:cubicBezTo>
                  <a:cubicBezTo>
                    <a:pt x="21" y="16"/>
                    <a:pt x="40" y="7"/>
                    <a:pt x="57" y="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6" name="Freeform 82"/>
            <p:cNvSpPr>
              <a:spLocks/>
            </p:cNvSpPr>
            <p:nvPr/>
          </p:nvSpPr>
          <p:spPr bwMode="auto">
            <a:xfrm rot="361378">
              <a:off x="6678906" y="3928051"/>
              <a:ext cx="80883" cy="82278"/>
            </a:xfrm>
            <a:custGeom>
              <a:avLst/>
              <a:gdLst>
                <a:gd name="T0" fmla="*/ 15 w 45"/>
                <a:gd name="T1" fmla="*/ 41 h 45"/>
                <a:gd name="T2" fmla="*/ 41 w 45"/>
                <a:gd name="T3" fmla="*/ 30 h 45"/>
                <a:gd name="T4" fmla="*/ 30 w 45"/>
                <a:gd name="T5" fmla="*/ 4 h 45"/>
                <a:gd name="T6" fmla="*/ 4 w 45"/>
                <a:gd name="T7" fmla="*/ 15 h 45"/>
                <a:gd name="T8" fmla="*/ 15 w 45"/>
                <a:gd name="T9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15" y="41"/>
                  </a:moveTo>
                  <a:cubicBezTo>
                    <a:pt x="26" y="45"/>
                    <a:pt x="37" y="40"/>
                    <a:pt x="41" y="30"/>
                  </a:cubicBezTo>
                  <a:cubicBezTo>
                    <a:pt x="45" y="19"/>
                    <a:pt x="40" y="8"/>
                    <a:pt x="30" y="4"/>
                  </a:cubicBezTo>
                  <a:cubicBezTo>
                    <a:pt x="20" y="0"/>
                    <a:pt x="8" y="5"/>
                    <a:pt x="4" y="15"/>
                  </a:cubicBezTo>
                  <a:cubicBezTo>
                    <a:pt x="0" y="26"/>
                    <a:pt x="5" y="37"/>
                    <a:pt x="15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7" name="Freeform 83"/>
            <p:cNvSpPr>
              <a:spLocks/>
            </p:cNvSpPr>
            <p:nvPr/>
          </p:nvSpPr>
          <p:spPr bwMode="auto">
            <a:xfrm rot="361378">
              <a:off x="6754870" y="3722939"/>
              <a:ext cx="101802" cy="196630"/>
            </a:xfrm>
            <a:custGeom>
              <a:avLst/>
              <a:gdLst>
                <a:gd name="T0" fmla="*/ 73 w 73"/>
                <a:gd name="T1" fmla="*/ 4 h 141"/>
                <a:gd name="T2" fmla="*/ 9 w 73"/>
                <a:gd name="T3" fmla="*/ 141 h 141"/>
                <a:gd name="T4" fmla="*/ 0 w 73"/>
                <a:gd name="T5" fmla="*/ 137 h 141"/>
                <a:gd name="T6" fmla="*/ 64 w 73"/>
                <a:gd name="T7" fmla="*/ 0 h 141"/>
                <a:gd name="T8" fmla="*/ 73 w 73"/>
                <a:gd name="T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41">
                  <a:moveTo>
                    <a:pt x="73" y="4"/>
                  </a:moveTo>
                  <a:lnTo>
                    <a:pt x="9" y="141"/>
                  </a:lnTo>
                  <a:lnTo>
                    <a:pt x="0" y="137"/>
                  </a:lnTo>
                  <a:lnTo>
                    <a:pt x="64" y="0"/>
                  </a:lnTo>
                  <a:lnTo>
                    <a:pt x="7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252" name="组合 251"/>
          <p:cNvGrpSpPr/>
          <p:nvPr/>
        </p:nvGrpSpPr>
        <p:grpSpPr>
          <a:xfrm rot="3579226">
            <a:off x="6698762" y="4255519"/>
            <a:ext cx="379314" cy="447648"/>
            <a:chOff x="7206792" y="3744733"/>
            <a:chExt cx="379314" cy="447648"/>
          </a:xfrm>
        </p:grpSpPr>
        <p:sp>
          <p:nvSpPr>
            <p:cNvPr id="226" name="Freeform 192"/>
            <p:cNvSpPr>
              <a:spLocks noEditPoints="1"/>
            </p:cNvSpPr>
            <p:nvPr/>
          </p:nvSpPr>
          <p:spPr bwMode="auto">
            <a:xfrm>
              <a:off x="7349034" y="3952520"/>
              <a:ext cx="237072" cy="239861"/>
            </a:xfrm>
            <a:custGeom>
              <a:avLst/>
              <a:gdLst>
                <a:gd name="T0" fmla="*/ 103 w 130"/>
                <a:gd name="T1" fmla="*/ 109 h 131"/>
                <a:gd name="T2" fmla="*/ 108 w 130"/>
                <a:gd name="T3" fmla="*/ 27 h 131"/>
                <a:gd name="T4" fmla="*/ 26 w 130"/>
                <a:gd name="T5" fmla="*/ 22 h 131"/>
                <a:gd name="T6" fmla="*/ 21 w 130"/>
                <a:gd name="T7" fmla="*/ 104 h 131"/>
                <a:gd name="T8" fmla="*/ 103 w 130"/>
                <a:gd name="T9" fmla="*/ 109 h 131"/>
                <a:gd name="T10" fmla="*/ 33 w 130"/>
                <a:gd name="T11" fmla="*/ 29 h 131"/>
                <a:gd name="T12" fmla="*/ 101 w 130"/>
                <a:gd name="T13" fmla="*/ 33 h 131"/>
                <a:gd name="T14" fmla="*/ 97 w 130"/>
                <a:gd name="T15" fmla="*/ 102 h 131"/>
                <a:gd name="T16" fmla="*/ 28 w 130"/>
                <a:gd name="T17" fmla="*/ 97 h 131"/>
                <a:gd name="T18" fmla="*/ 33 w 130"/>
                <a:gd name="T19" fmla="*/ 29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1">
                  <a:moveTo>
                    <a:pt x="103" y="109"/>
                  </a:moveTo>
                  <a:cubicBezTo>
                    <a:pt x="127" y="88"/>
                    <a:pt x="130" y="51"/>
                    <a:pt x="108" y="27"/>
                  </a:cubicBezTo>
                  <a:cubicBezTo>
                    <a:pt x="87" y="3"/>
                    <a:pt x="50" y="0"/>
                    <a:pt x="26" y="22"/>
                  </a:cubicBezTo>
                  <a:cubicBezTo>
                    <a:pt x="2" y="43"/>
                    <a:pt x="0" y="80"/>
                    <a:pt x="21" y="104"/>
                  </a:cubicBezTo>
                  <a:cubicBezTo>
                    <a:pt x="42" y="128"/>
                    <a:pt x="79" y="131"/>
                    <a:pt x="103" y="109"/>
                  </a:cubicBezTo>
                  <a:close/>
                  <a:moveTo>
                    <a:pt x="33" y="29"/>
                  </a:moveTo>
                  <a:cubicBezTo>
                    <a:pt x="53" y="11"/>
                    <a:pt x="83" y="13"/>
                    <a:pt x="101" y="33"/>
                  </a:cubicBezTo>
                  <a:cubicBezTo>
                    <a:pt x="119" y="53"/>
                    <a:pt x="117" y="84"/>
                    <a:pt x="97" y="102"/>
                  </a:cubicBezTo>
                  <a:cubicBezTo>
                    <a:pt x="77" y="119"/>
                    <a:pt x="46" y="117"/>
                    <a:pt x="28" y="97"/>
                  </a:cubicBezTo>
                  <a:cubicBezTo>
                    <a:pt x="11" y="77"/>
                    <a:pt x="13" y="47"/>
                    <a:pt x="33" y="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7" name="Freeform 193"/>
            <p:cNvSpPr>
              <a:spLocks/>
            </p:cNvSpPr>
            <p:nvPr/>
          </p:nvSpPr>
          <p:spPr bwMode="auto">
            <a:xfrm>
              <a:off x="7407605" y="4011091"/>
              <a:ext cx="119930" cy="119930"/>
            </a:xfrm>
            <a:custGeom>
              <a:avLst/>
              <a:gdLst>
                <a:gd name="T0" fmla="*/ 52 w 66"/>
                <a:gd name="T1" fmla="*/ 56 h 66"/>
                <a:gd name="T2" fmla="*/ 55 w 66"/>
                <a:gd name="T3" fmla="*/ 14 h 66"/>
                <a:gd name="T4" fmla="*/ 13 w 66"/>
                <a:gd name="T5" fmla="*/ 11 h 66"/>
                <a:gd name="T6" fmla="*/ 10 w 66"/>
                <a:gd name="T7" fmla="*/ 53 h 66"/>
                <a:gd name="T8" fmla="*/ 52 w 66"/>
                <a:gd name="T9" fmla="*/ 5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6">
                  <a:moveTo>
                    <a:pt x="52" y="56"/>
                  </a:moveTo>
                  <a:cubicBezTo>
                    <a:pt x="65" y="45"/>
                    <a:pt x="66" y="26"/>
                    <a:pt x="55" y="14"/>
                  </a:cubicBezTo>
                  <a:cubicBezTo>
                    <a:pt x="44" y="2"/>
                    <a:pt x="25" y="0"/>
                    <a:pt x="13" y="11"/>
                  </a:cubicBezTo>
                  <a:cubicBezTo>
                    <a:pt x="1" y="22"/>
                    <a:pt x="0" y="41"/>
                    <a:pt x="10" y="53"/>
                  </a:cubicBezTo>
                  <a:cubicBezTo>
                    <a:pt x="21" y="65"/>
                    <a:pt x="40" y="66"/>
                    <a:pt x="52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8" name="Freeform 194"/>
            <p:cNvSpPr>
              <a:spLocks/>
            </p:cNvSpPr>
            <p:nvPr/>
          </p:nvSpPr>
          <p:spPr bwMode="auto">
            <a:xfrm>
              <a:off x="7206792" y="3744733"/>
              <a:ext cx="206392" cy="259384"/>
            </a:xfrm>
            <a:custGeom>
              <a:avLst/>
              <a:gdLst>
                <a:gd name="T0" fmla="*/ 10 w 148"/>
                <a:gd name="T1" fmla="*/ 0 h 186"/>
                <a:gd name="T2" fmla="*/ 148 w 148"/>
                <a:gd name="T3" fmla="*/ 178 h 186"/>
                <a:gd name="T4" fmla="*/ 137 w 148"/>
                <a:gd name="T5" fmla="*/ 186 h 186"/>
                <a:gd name="T6" fmla="*/ 0 w 148"/>
                <a:gd name="T7" fmla="*/ 8 h 186"/>
                <a:gd name="T8" fmla="*/ 10 w 148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86">
                  <a:moveTo>
                    <a:pt x="10" y="0"/>
                  </a:moveTo>
                  <a:lnTo>
                    <a:pt x="148" y="178"/>
                  </a:lnTo>
                  <a:lnTo>
                    <a:pt x="137" y="186"/>
                  </a:lnTo>
                  <a:lnTo>
                    <a:pt x="0" y="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250" name="组合 249"/>
          <p:cNvGrpSpPr/>
          <p:nvPr/>
        </p:nvGrpSpPr>
        <p:grpSpPr>
          <a:xfrm rot="20934918">
            <a:off x="6478287" y="3010893"/>
            <a:ext cx="730062" cy="749575"/>
            <a:chOff x="6554779" y="2560567"/>
            <a:chExt cx="730062" cy="749575"/>
          </a:xfrm>
        </p:grpSpPr>
        <p:sp>
          <p:nvSpPr>
            <p:cNvPr id="231" name="Freeform 197"/>
            <p:cNvSpPr>
              <a:spLocks/>
            </p:cNvSpPr>
            <p:nvPr/>
          </p:nvSpPr>
          <p:spPr bwMode="auto">
            <a:xfrm rot="693258">
              <a:off x="6950846" y="3027050"/>
              <a:ext cx="99013" cy="283092"/>
            </a:xfrm>
            <a:custGeom>
              <a:avLst/>
              <a:gdLst>
                <a:gd name="T0" fmla="*/ 59 w 71"/>
                <a:gd name="T1" fmla="*/ 203 h 203"/>
                <a:gd name="T2" fmla="*/ 0 w 71"/>
                <a:gd name="T3" fmla="*/ 4 h 203"/>
                <a:gd name="T4" fmla="*/ 12 w 71"/>
                <a:gd name="T5" fmla="*/ 0 h 203"/>
                <a:gd name="T6" fmla="*/ 71 w 71"/>
                <a:gd name="T7" fmla="*/ 199 h 203"/>
                <a:gd name="T8" fmla="*/ 59 w 71"/>
                <a:gd name="T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203">
                  <a:moveTo>
                    <a:pt x="59" y="203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71" y="199"/>
                  </a:lnTo>
                  <a:lnTo>
                    <a:pt x="59" y="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9" name="Freeform 195"/>
            <p:cNvSpPr>
              <a:spLocks noEditPoints="1"/>
            </p:cNvSpPr>
            <p:nvPr/>
          </p:nvSpPr>
          <p:spPr bwMode="auto">
            <a:xfrm rot="19575870">
              <a:off x="6857142" y="2816719"/>
              <a:ext cx="224521" cy="223126"/>
            </a:xfrm>
            <a:custGeom>
              <a:avLst/>
              <a:gdLst>
                <a:gd name="T0" fmla="*/ 42 w 123"/>
                <a:gd name="T1" fmla="*/ 10 h 122"/>
                <a:gd name="T2" fmla="*/ 10 w 123"/>
                <a:gd name="T3" fmla="*/ 80 h 122"/>
                <a:gd name="T4" fmla="*/ 80 w 123"/>
                <a:gd name="T5" fmla="*/ 112 h 122"/>
                <a:gd name="T6" fmla="*/ 112 w 123"/>
                <a:gd name="T7" fmla="*/ 42 h 122"/>
                <a:gd name="T8" fmla="*/ 42 w 123"/>
                <a:gd name="T9" fmla="*/ 10 h 122"/>
                <a:gd name="T10" fmla="*/ 77 w 123"/>
                <a:gd name="T11" fmla="*/ 103 h 122"/>
                <a:gd name="T12" fmla="*/ 19 w 123"/>
                <a:gd name="T13" fmla="*/ 77 h 122"/>
                <a:gd name="T14" fmla="*/ 45 w 123"/>
                <a:gd name="T15" fmla="*/ 19 h 122"/>
                <a:gd name="T16" fmla="*/ 103 w 123"/>
                <a:gd name="T17" fmla="*/ 45 h 122"/>
                <a:gd name="T18" fmla="*/ 77 w 123"/>
                <a:gd name="T19" fmla="*/ 10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2">
                  <a:moveTo>
                    <a:pt x="42" y="10"/>
                  </a:moveTo>
                  <a:cubicBezTo>
                    <a:pt x="14" y="21"/>
                    <a:pt x="0" y="52"/>
                    <a:pt x="10" y="80"/>
                  </a:cubicBezTo>
                  <a:cubicBezTo>
                    <a:pt x="21" y="108"/>
                    <a:pt x="52" y="122"/>
                    <a:pt x="80" y="112"/>
                  </a:cubicBezTo>
                  <a:cubicBezTo>
                    <a:pt x="108" y="101"/>
                    <a:pt x="123" y="70"/>
                    <a:pt x="112" y="42"/>
                  </a:cubicBezTo>
                  <a:cubicBezTo>
                    <a:pt x="102" y="14"/>
                    <a:pt x="70" y="0"/>
                    <a:pt x="42" y="10"/>
                  </a:cubicBezTo>
                  <a:close/>
                  <a:moveTo>
                    <a:pt x="77" y="103"/>
                  </a:moveTo>
                  <a:cubicBezTo>
                    <a:pt x="54" y="112"/>
                    <a:pt x="28" y="100"/>
                    <a:pt x="19" y="77"/>
                  </a:cubicBezTo>
                  <a:cubicBezTo>
                    <a:pt x="10" y="54"/>
                    <a:pt x="22" y="28"/>
                    <a:pt x="45" y="19"/>
                  </a:cubicBezTo>
                  <a:cubicBezTo>
                    <a:pt x="69" y="10"/>
                    <a:pt x="95" y="22"/>
                    <a:pt x="103" y="45"/>
                  </a:cubicBezTo>
                  <a:cubicBezTo>
                    <a:pt x="112" y="69"/>
                    <a:pt x="100" y="95"/>
                    <a:pt x="77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0" name="Freeform 196"/>
            <p:cNvSpPr>
              <a:spLocks/>
            </p:cNvSpPr>
            <p:nvPr/>
          </p:nvSpPr>
          <p:spPr bwMode="auto">
            <a:xfrm rot="19575870">
              <a:off x="6912537" y="2871224"/>
              <a:ext cx="112958" cy="112958"/>
            </a:xfrm>
            <a:custGeom>
              <a:avLst/>
              <a:gdLst>
                <a:gd name="T0" fmla="*/ 22 w 62"/>
                <a:gd name="T1" fmla="*/ 5 h 62"/>
                <a:gd name="T2" fmla="*/ 5 w 62"/>
                <a:gd name="T3" fmla="*/ 41 h 62"/>
                <a:gd name="T4" fmla="*/ 41 w 62"/>
                <a:gd name="T5" fmla="*/ 57 h 62"/>
                <a:gd name="T6" fmla="*/ 57 w 62"/>
                <a:gd name="T7" fmla="*/ 21 h 62"/>
                <a:gd name="T8" fmla="*/ 22 w 62"/>
                <a:gd name="T9" fmla="*/ 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22" y="5"/>
                  </a:moveTo>
                  <a:cubicBezTo>
                    <a:pt x="7" y="11"/>
                    <a:pt x="0" y="27"/>
                    <a:pt x="5" y="41"/>
                  </a:cubicBezTo>
                  <a:cubicBezTo>
                    <a:pt x="11" y="55"/>
                    <a:pt x="27" y="62"/>
                    <a:pt x="41" y="57"/>
                  </a:cubicBezTo>
                  <a:cubicBezTo>
                    <a:pt x="55" y="52"/>
                    <a:pt x="62" y="36"/>
                    <a:pt x="57" y="21"/>
                  </a:cubicBezTo>
                  <a:cubicBezTo>
                    <a:pt x="52" y="7"/>
                    <a:pt x="36" y="0"/>
                    <a:pt x="22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2" name="Freeform 198"/>
            <p:cNvSpPr>
              <a:spLocks noEditPoints="1"/>
            </p:cNvSpPr>
            <p:nvPr/>
          </p:nvSpPr>
          <p:spPr bwMode="auto">
            <a:xfrm rot="19575870">
              <a:off x="6554779" y="2951991"/>
              <a:ext cx="150610" cy="149216"/>
            </a:xfrm>
            <a:custGeom>
              <a:avLst/>
              <a:gdLst>
                <a:gd name="T0" fmla="*/ 5 w 82"/>
                <a:gd name="T1" fmla="*/ 32 h 82"/>
                <a:gd name="T2" fmla="*/ 32 w 82"/>
                <a:gd name="T3" fmla="*/ 77 h 82"/>
                <a:gd name="T4" fmla="*/ 77 w 82"/>
                <a:gd name="T5" fmla="*/ 50 h 82"/>
                <a:gd name="T6" fmla="*/ 50 w 82"/>
                <a:gd name="T7" fmla="*/ 5 h 82"/>
                <a:gd name="T8" fmla="*/ 5 w 82"/>
                <a:gd name="T9" fmla="*/ 32 h 82"/>
                <a:gd name="T10" fmla="*/ 71 w 82"/>
                <a:gd name="T11" fmla="*/ 48 h 82"/>
                <a:gd name="T12" fmla="*/ 34 w 82"/>
                <a:gd name="T13" fmla="*/ 71 h 82"/>
                <a:gd name="T14" fmla="*/ 11 w 82"/>
                <a:gd name="T15" fmla="*/ 34 h 82"/>
                <a:gd name="T16" fmla="*/ 48 w 82"/>
                <a:gd name="T17" fmla="*/ 11 h 82"/>
                <a:gd name="T18" fmla="*/ 71 w 82"/>
                <a:gd name="T19" fmla="*/ 4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5" y="32"/>
                  </a:moveTo>
                  <a:cubicBezTo>
                    <a:pt x="0" y="52"/>
                    <a:pt x="12" y="72"/>
                    <a:pt x="32" y="77"/>
                  </a:cubicBezTo>
                  <a:cubicBezTo>
                    <a:pt x="52" y="82"/>
                    <a:pt x="72" y="70"/>
                    <a:pt x="77" y="50"/>
                  </a:cubicBezTo>
                  <a:cubicBezTo>
                    <a:pt x="82" y="30"/>
                    <a:pt x="70" y="10"/>
                    <a:pt x="50" y="5"/>
                  </a:cubicBezTo>
                  <a:cubicBezTo>
                    <a:pt x="30" y="0"/>
                    <a:pt x="10" y="13"/>
                    <a:pt x="5" y="32"/>
                  </a:cubicBezTo>
                  <a:close/>
                  <a:moveTo>
                    <a:pt x="71" y="48"/>
                  </a:moveTo>
                  <a:cubicBezTo>
                    <a:pt x="67" y="65"/>
                    <a:pt x="50" y="75"/>
                    <a:pt x="34" y="71"/>
                  </a:cubicBezTo>
                  <a:cubicBezTo>
                    <a:pt x="17" y="67"/>
                    <a:pt x="7" y="50"/>
                    <a:pt x="11" y="34"/>
                  </a:cubicBezTo>
                  <a:cubicBezTo>
                    <a:pt x="15" y="18"/>
                    <a:pt x="32" y="7"/>
                    <a:pt x="48" y="11"/>
                  </a:cubicBezTo>
                  <a:cubicBezTo>
                    <a:pt x="65" y="15"/>
                    <a:pt x="75" y="32"/>
                    <a:pt x="71" y="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3" name="Freeform 199"/>
            <p:cNvSpPr>
              <a:spLocks/>
            </p:cNvSpPr>
            <p:nvPr/>
          </p:nvSpPr>
          <p:spPr bwMode="auto">
            <a:xfrm rot="19575870">
              <a:off x="6592314" y="2987862"/>
              <a:ext cx="76700" cy="76700"/>
            </a:xfrm>
            <a:custGeom>
              <a:avLst/>
              <a:gdLst>
                <a:gd name="T0" fmla="*/ 3 w 42"/>
                <a:gd name="T1" fmla="*/ 17 h 42"/>
                <a:gd name="T2" fmla="*/ 17 w 42"/>
                <a:gd name="T3" fmla="*/ 40 h 42"/>
                <a:gd name="T4" fmla="*/ 39 w 42"/>
                <a:gd name="T5" fmla="*/ 26 h 42"/>
                <a:gd name="T6" fmla="*/ 25 w 42"/>
                <a:gd name="T7" fmla="*/ 3 h 42"/>
                <a:gd name="T8" fmla="*/ 3 w 42"/>
                <a:gd name="T9" fmla="*/ 1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3" y="17"/>
                  </a:moveTo>
                  <a:cubicBezTo>
                    <a:pt x="0" y="27"/>
                    <a:pt x="7" y="37"/>
                    <a:pt x="17" y="40"/>
                  </a:cubicBezTo>
                  <a:cubicBezTo>
                    <a:pt x="27" y="42"/>
                    <a:pt x="37" y="36"/>
                    <a:pt x="39" y="26"/>
                  </a:cubicBezTo>
                  <a:cubicBezTo>
                    <a:pt x="42" y="16"/>
                    <a:pt x="36" y="5"/>
                    <a:pt x="25" y="3"/>
                  </a:cubicBezTo>
                  <a:cubicBezTo>
                    <a:pt x="15" y="0"/>
                    <a:pt x="5" y="7"/>
                    <a:pt x="3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4" name="Freeform 200"/>
            <p:cNvSpPr>
              <a:spLocks/>
            </p:cNvSpPr>
            <p:nvPr/>
          </p:nvSpPr>
          <p:spPr bwMode="auto">
            <a:xfrm rot="19575870">
              <a:off x="6687644" y="2944889"/>
              <a:ext cx="193841" cy="71122"/>
            </a:xfrm>
            <a:custGeom>
              <a:avLst/>
              <a:gdLst>
                <a:gd name="T0" fmla="*/ 136 w 139"/>
                <a:gd name="T1" fmla="*/ 51 h 51"/>
                <a:gd name="T2" fmla="*/ 0 w 139"/>
                <a:gd name="T3" fmla="*/ 7 h 51"/>
                <a:gd name="T4" fmla="*/ 2 w 139"/>
                <a:gd name="T5" fmla="*/ 0 h 51"/>
                <a:gd name="T6" fmla="*/ 139 w 139"/>
                <a:gd name="T7" fmla="*/ 41 h 51"/>
                <a:gd name="T8" fmla="*/ 136 w 13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" h="51">
                  <a:moveTo>
                    <a:pt x="136" y="51"/>
                  </a:moveTo>
                  <a:lnTo>
                    <a:pt x="0" y="7"/>
                  </a:lnTo>
                  <a:lnTo>
                    <a:pt x="2" y="0"/>
                  </a:lnTo>
                  <a:lnTo>
                    <a:pt x="139" y="41"/>
                  </a:lnTo>
                  <a:lnTo>
                    <a:pt x="136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5" name="Freeform 201"/>
            <p:cNvSpPr>
              <a:spLocks noEditPoints="1"/>
            </p:cNvSpPr>
            <p:nvPr/>
          </p:nvSpPr>
          <p:spPr bwMode="auto">
            <a:xfrm rot="19575870">
              <a:off x="7094948" y="2560567"/>
              <a:ext cx="153399" cy="153399"/>
            </a:xfrm>
            <a:custGeom>
              <a:avLst/>
              <a:gdLst>
                <a:gd name="T0" fmla="*/ 76 w 84"/>
                <a:gd name="T1" fmla="*/ 27 h 84"/>
                <a:gd name="T2" fmla="*/ 27 w 84"/>
                <a:gd name="T3" fmla="*/ 8 h 84"/>
                <a:gd name="T4" fmla="*/ 8 w 84"/>
                <a:gd name="T5" fmla="*/ 57 h 84"/>
                <a:gd name="T6" fmla="*/ 57 w 84"/>
                <a:gd name="T7" fmla="*/ 76 h 84"/>
                <a:gd name="T8" fmla="*/ 76 w 84"/>
                <a:gd name="T9" fmla="*/ 27 h 84"/>
                <a:gd name="T10" fmla="*/ 14 w 84"/>
                <a:gd name="T11" fmla="*/ 55 h 84"/>
                <a:gd name="T12" fmla="*/ 29 w 84"/>
                <a:gd name="T13" fmla="*/ 14 h 84"/>
                <a:gd name="T14" fmla="*/ 70 w 84"/>
                <a:gd name="T15" fmla="*/ 30 h 84"/>
                <a:gd name="T16" fmla="*/ 54 w 84"/>
                <a:gd name="T17" fmla="*/ 70 h 84"/>
                <a:gd name="T18" fmla="*/ 14 w 84"/>
                <a:gd name="T19" fmla="*/ 5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6" y="27"/>
                  </a:moveTo>
                  <a:cubicBezTo>
                    <a:pt x="67" y="8"/>
                    <a:pt x="45" y="0"/>
                    <a:pt x="27" y="8"/>
                  </a:cubicBezTo>
                  <a:cubicBezTo>
                    <a:pt x="8" y="17"/>
                    <a:pt x="0" y="38"/>
                    <a:pt x="8" y="57"/>
                  </a:cubicBezTo>
                  <a:cubicBezTo>
                    <a:pt x="16" y="76"/>
                    <a:pt x="38" y="84"/>
                    <a:pt x="57" y="76"/>
                  </a:cubicBezTo>
                  <a:cubicBezTo>
                    <a:pt x="76" y="68"/>
                    <a:pt x="84" y="46"/>
                    <a:pt x="76" y="27"/>
                  </a:cubicBezTo>
                  <a:close/>
                  <a:moveTo>
                    <a:pt x="14" y="55"/>
                  </a:moveTo>
                  <a:cubicBezTo>
                    <a:pt x="7" y="39"/>
                    <a:pt x="14" y="21"/>
                    <a:pt x="29" y="14"/>
                  </a:cubicBezTo>
                  <a:cubicBezTo>
                    <a:pt x="45" y="7"/>
                    <a:pt x="63" y="14"/>
                    <a:pt x="70" y="30"/>
                  </a:cubicBezTo>
                  <a:cubicBezTo>
                    <a:pt x="77" y="45"/>
                    <a:pt x="70" y="63"/>
                    <a:pt x="54" y="70"/>
                  </a:cubicBezTo>
                  <a:cubicBezTo>
                    <a:pt x="39" y="77"/>
                    <a:pt x="21" y="70"/>
                    <a:pt x="14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6" name="Freeform 202"/>
            <p:cNvSpPr>
              <a:spLocks/>
            </p:cNvSpPr>
            <p:nvPr/>
          </p:nvSpPr>
          <p:spPr bwMode="auto">
            <a:xfrm rot="19575870">
              <a:off x="7130937" y="2598725"/>
              <a:ext cx="79489" cy="76700"/>
            </a:xfrm>
            <a:custGeom>
              <a:avLst/>
              <a:gdLst>
                <a:gd name="T0" fmla="*/ 39 w 43"/>
                <a:gd name="T1" fmla="*/ 13 h 42"/>
                <a:gd name="T2" fmla="*/ 14 w 43"/>
                <a:gd name="T3" fmla="*/ 4 h 42"/>
                <a:gd name="T4" fmla="*/ 5 w 43"/>
                <a:gd name="T5" fmla="*/ 29 h 42"/>
                <a:gd name="T6" fmla="*/ 29 w 43"/>
                <a:gd name="T7" fmla="*/ 38 h 42"/>
                <a:gd name="T8" fmla="*/ 39 w 43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39" y="13"/>
                  </a:moveTo>
                  <a:cubicBezTo>
                    <a:pt x="35" y="4"/>
                    <a:pt x="24" y="0"/>
                    <a:pt x="14" y="4"/>
                  </a:cubicBezTo>
                  <a:cubicBezTo>
                    <a:pt x="5" y="8"/>
                    <a:pt x="0" y="19"/>
                    <a:pt x="5" y="29"/>
                  </a:cubicBezTo>
                  <a:cubicBezTo>
                    <a:pt x="9" y="38"/>
                    <a:pt x="20" y="42"/>
                    <a:pt x="29" y="38"/>
                  </a:cubicBezTo>
                  <a:cubicBezTo>
                    <a:pt x="39" y="34"/>
                    <a:pt x="43" y="23"/>
                    <a:pt x="39" y="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7" name="Freeform 203"/>
            <p:cNvSpPr>
              <a:spLocks/>
            </p:cNvSpPr>
            <p:nvPr/>
          </p:nvSpPr>
          <p:spPr bwMode="auto">
            <a:xfrm rot="19575870">
              <a:off x="6984484" y="2728636"/>
              <a:ext cx="189657" cy="78094"/>
            </a:xfrm>
            <a:custGeom>
              <a:avLst/>
              <a:gdLst>
                <a:gd name="T0" fmla="*/ 0 w 136"/>
                <a:gd name="T1" fmla="*/ 48 h 56"/>
                <a:gd name="T2" fmla="*/ 133 w 136"/>
                <a:gd name="T3" fmla="*/ 0 h 56"/>
                <a:gd name="T4" fmla="*/ 136 w 136"/>
                <a:gd name="T5" fmla="*/ 8 h 56"/>
                <a:gd name="T6" fmla="*/ 2 w 136"/>
                <a:gd name="T7" fmla="*/ 56 h 56"/>
                <a:gd name="T8" fmla="*/ 0 w 136"/>
                <a:gd name="T9" fmla="*/ 48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56">
                  <a:moveTo>
                    <a:pt x="0" y="48"/>
                  </a:moveTo>
                  <a:lnTo>
                    <a:pt x="133" y="0"/>
                  </a:lnTo>
                  <a:lnTo>
                    <a:pt x="136" y="8"/>
                  </a:lnTo>
                  <a:lnTo>
                    <a:pt x="2" y="5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8" name="Freeform 204"/>
            <p:cNvSpPr>
              <a:spLocks noEditPoints="1"/>
            </p:cNvSpPr>
            <p:nvPr/>
          </p:nvSpPr>
          <p:spPr bwMode="auto">
            <a:xfrm rot="19575870">
              <a:off x="7183039" y="2857371"/>
              <a:ext cx="101802" cy="100407"/>
            </a:xfrm>
            <a:custGeom>
              <a:avLst/>
              <a:gdLst>
                <a:gd name="T0" fmla="*/ 50 w 56"/>
                <a:gd name="T1" fmla="*/ 38 h 55"/>
                <a:gd name="T2" fmla="*/ 38 w 56"/>
                <a:gd name="T3" fmla="*/ 5 h 55"/>
                <a:gd name="T4" fmla="*/ 6 w 56"/>
                <a:gd name="T5" fmla="*/ 17 h 55"/>
                <a:gd name="T6" fmla="*/ 18 w 56"/>
                <a:gd name="T7" fmla="*/ 50 h 55"/>
                <a:gd name="T8" fmla="*/ 50 w 56"/>
                <a:gd name="T9" fmla="*/ 38 h 55"/>
                <a:gd name="T10" fmla="*/ 10 w 56"/>
                <a:gd name="T11" fmla="*/ 19 h 55"/>
                <a:gd name="T12" fmla="*/ 37 w 56"/>
                <a:gd name="T13" fmla="*/ 9 h 55"/>
                <a:gd name="T14" fmla="*/ 46 w 56"/>
                <a:gd name="T15" fmla="*/ 36 h 55"/>
                <a:gd name="T16" fmla="*/ 19 w 56"/>
                <a:gd name="T17" fmla="*/ 46 h 55"/>
                <a:gd name="T18" fmla="*/ 10 w 56"/>
                <a:gd name="T1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5">
                  <a:moveTo>
                    <a:pt x="50" y="38"/>
                  </a:moveTo>
                  <a:cubicBezTo>
                    <a:pt x="56" y="26"/>
                    <a:pt x="51" y="11"/>
                    <a:pt x="38" y="5"/>
                  </a:cubicBezTo>
                  <a:cubicBezTo>
                    <a:pt x="26" y="0"/>
                    <a:pt x="12" y="5"/>
                    <a:pt x="6" y="17"/>
                  </a:cubicBezTo>
                  <a:cubicBezTo>
                    <a:pt x="0" y="29"/>
                    <a:pt x="5" y="44"/>
                    <a:pt x="18" y="50"/>
                  </a:cubicBezTo>
                  <a:cubicBezTo>
                    <a:pt x="30" y="55"/>
                    <a:pt x="44" y="50"/>
                    <a:pt x="50" y="38"/>
                  </a:cubicBezTo>
                  <a:close/>
                  <a:moveTo>
                    <a:pt x="10" y="19"/>
                  </a:moveTo>
                  <a:cubicBezTo>
                    <a:pt x="14" y="9"/>
                    <a:pt x="26" y="4"/>
                    <a:pt x="37" y="9"/>
                  </a:cubicBezTo>
                  <a:cubicBezTo>
                    <a:pt x="47" y="14"/>
                    <a:pt x="51" y="26"/>
                    <a:pt x="46" y="36"/>
                  </a:cubicBezTo>
                  <a:cubicBezTo>
                    <a:pt x="41" y="46"/>
                    <a:pt x="29" y="51"/>
                    <a:pt x="19" y="46"/>
                  </a:cubicBezTo>
                  <a:cubicBezTo>
                    <a:pt x="9" y="41"/>
                    <a:pt x="5" y="29"/>
                    <a:pt x="10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" name="Freeform 206"/>
            <p:cNvSpPr>
              <a:spLocks/>
            </p:cNvSpPr>
            <p:nvPr/>
          </p:nvSpPr>
          <p:spPr bwMode="auto">
            <a:xfrm rot="19575870">
              <a:off x="7208140" y="2881077"/>
              <a:ext cx="51598" cy="52992"/>
            </a:xfrm>
            <a:custGeom>
              <a:avLst/>
              <a:gdLst>
                <a:gd name="T0" fmla="*/ 25 w 28"/>
                <a:gd name="T1" fmla="*/ 20 h 29"/>
                <a:gd name="T2" fmla="*/ 19 w 28"/>
                <a:gd name="T3" fmla="*/ 3 h 29"/>
                <a:gd name="T4" fmla="*/ 3 w 28"/>
                <a:gd name="T5" fmla="*/ 9 h 29"/>
                <a:gd name="T6" fmla="*/ 9 w 28"/>
                <a:gd name="T7" fmla="*/ 26 h 29"/>
                <a:gd name="T8" fmla="*/ 25 w 28"/>
                <a:gd name="T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25" y="20"/>
                  </a:moveTo>
                  <a:cubicBezTo>
                    <a:pt x="28" y="14"/>
                    <a:pt x="25" y="6"/>
                    <a:pt x="19" y="3"/>
                  </a:cubicBezTo>
                  <a:cubicBezTo>
                    <a:pt x="13" y="0"/>
                    <a:pt x="6" y="3"/>
                    <a:pt x="3" y="9"/>
                  </a:cubicBezTo>
                  <a:cubicBezTo>
                    <a:pt x="0" y="15"/>
                    <a:pt x="2" y="23"/>
                    <a:pt x="9" y="26"/>
                  </a:cubicBezTo>
                  <a:cubicBezTo>
                    <a:pt x="15" y="29"/>
                    <a:pt x="22" y="26"/>
                    <a:pt x="25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" name="Freeform 207"/>
            <p:cNvSpPr>
              <a:spLocks/>
            </p:cNvSpPr>
            <p:nvPr/>
          </p:nvSpPr>
          <p:spPr bwMode="auto">
            <a:xfrm rot="19575870">
              <a:off x="7070367" y="2882463"/>
              <a:ext cx="117141" cy="69727"/>
            </a:xfrm>
            <a:custGeom>
              <a:avLst/>
              <a:gdLst>
                <a:gd name="T0" fmla="*/ 2 w 84"/>
                <a:gd name="T1" fmla="*/ 0 h 50"/>
                <a:gd name="T2" fmla="*/ 84 w 84"/>
                <a:gd name="T3" fmla="*/ 46 h 50"/>
                <a:gd name="T4" fmla="*/ 81 w 84"/>
                <a:gd name="T5" fmla="*/ 50 h 50"/>
                <a:gd name="T6" fmla="*/ 0 w 84"/>
                <a:gd name="T7" fmla="*/ 6 h 50"/>
                <a:gd name="T8" fmla="*/ 2 w 84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50">
                  <a:moveTo>
                    <a:pt x="2" y="0"/>
                  </a:moveTo>
                  <a:lnTo>
                    <a:pt x="84" y="46"/>
                  </a:lnTo>
                  <a:lnTo>
                    <a:pt x="81" y="50"/>
                  </a:lnTo>
                  <a:lnTo>
                    <a:pt x="0" y="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" name="Freeform 208"/>
            <p:cNvSpPr>
              <a:spLocks noEditPoints="1"/>
            </p:cNvSpPr>
            <p:nvPr/>
          </p:nvSpPr>
          <p:spPr bwMode="auto">
            <a:xfrm rot="19575870">
              <a:off x="6710820" y="2618533"/>
              <a:ext cx="126903" cy="125508"/>
            </a:xfrm>
            <a:custGeom>
              <a:avLst/>
              <a:gdLst>
                <a:gd name="T0" fmla="*/ 30 w 69"/>
                <a:gd name="T1" fmla="*/ 3 h 69"/>
                <a:gd name="T2" fmla="*/ 3 w 69"/>
                <a:gd name="T3" fmla="*/ 39 h 69"/>
                <a:gd name="T4" fmla="*/ 39 w 69"/>
                <a:gd name="T5" fmla="*/ 66 h 69"/>
                <a:gd name="T6" fmla="*/ 66 w 69"/>
                <a:gd name="T7" fmla="*/ 30 h 69"/>
                <a:gd name="T8" fmla="*/ 30 w 69"/>
                <a:gd name="T9" fmla="*/ 3 h 69"/>
                <a:gd name="T10" fmla="*/ 39 w 69"/>
                <a:gd name="T11" fmla="*/ 61 h 69"/>
                <a:gd name="T12" fmla="*/ 8 w 69"/>
                <a:gd name="T13" fmla="*/ 38 h 69"/>
                <a:gd name="T14" fmla="*/ 31 w 69"/>
                <a:gd name="T15" fmla="*/ 8 h 69"/>
                <a:gd name="T16" fmla="*/ 61 w 69"/>
                <a:gd name="T17" fmla="*/ 31 h 69"/>
                <a:gd name="T18" fmla="*/ 39 w 69"/>
                <a:gd name="T19" fmla="*/ 6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30" y="3"/>
                  </a:moveTo>
                  <a:cubicBezTo>
                    <a:pt x="13" y="5"/>
                    <a:pt x="0" y="21"/>
                    <a:pt x="3" y="39"/>
                  </a:cubicBezTo>
                  <a:cubicBezTo>
                    <a:pt x="6" y="56"/>
                    <a:pt x="22" y="69"/>
                    <a:pt x="39" y="66"/>
                  </a:cubicBezTo>
                  <a:cubicBezTo>
                    <a:pt x="57" y="64"/>
                    <a:pt x="69" y="47"/>
                    <a:pt x="66" y="30"/>
                  </a:cubicBezTo>
                  <a:cubicBezTo>
                    <a:pt x="64" y="12"/>
                    <a:pt x="48" y="0"/>
                    <a:pt x="30" y="3"/>
                  </a:cubicBezTo>
                  <a:close/>
                  <a:moveTo>
                    <a:pt x="39" y="61"/>
                  </a:moveTo>
                  <a:cubicBezTo>
                    <a:pt x="24" y="63"/>
                    <a:pt x="11" y="53"/>
                    <a:pt x="8" y="38"/>
                  </a:cubicBezTo>
                  <a:cubicBezTo>
                    <a:pt x="6" y="24"/>
                    <a:pt x="16" y="10"/>
                    <a:pt x="31" y="8"/>
                  </a:cubicBezTo>
                  <a:cubicBezTo>
                    <a:pt x="45" y="6"/>
                    <a:pt x="59" y="16"/>
                    <a:pt x="61" y="31"/>
                  </a:cubicBezTo>
                  <a:cubicBezTo>
                    <a:pt x="63" y="45"/>
                    <a:pt x="53" y="59"/>
                    <a:pt x="39" y="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" name="Freeform 209"/>
            <p:cNvSpPr>
              <a:spLocks/>
            </p:cNvSpPr>
            <p:nvPr/>
          </p:nvSpPr>
          <p:spPr bwMode="auto">
            <a:xfrm rot="19575870">
              <a:off x="6742893" y="2649214"/>
              <a:ext cx="62755" cy="64149"/>
            </a:xfrm>
            <a:custGeom>
              <a:avLst/>
              <a:gdLst>
                <a:gd name="T0" fmla="*/ 15 w 35"/>
                <a:gd name="T1" fmla="*/ 1 h 35"/>
                <a:gd name="T2" fmla="*/ 2 w 35"/>
                <a:gd name="T3" fmla="*/ 20 h 35"/>
                <a:gd name="T4" fmla="*/ 20 w 35"/>
                <a:gd name="T5" fmla="*/ 33 h 35"/>
                <a:gd name="T6" fmla="*/ 34 w 35"/>
                <a:gd name="T7" fmla="*/ 15 h 35"/>
                <a:gd name="T8" fmla="*/ 15 w 35"/>
                <a:gd name="T9" fmla="*/ 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5" y="1"/>
                  </a:moveTo>
                  <a:cubicBezTo>
                    <a:pt x="7" y="3"/>
                    <a:pt x="0" y="11"/>
                    <a:pt x="2" y="20"/>
                  </a:cubicBezTo>
                  <a:cubicBezTo>
                    <a:pt x="3" y="29"/>
                    <a:pt x="11" y="35"/>
                    <a:pt x="20" y="33"/>
                  </a:cubicBezTo>
                  <a:cubicBezTo>
                    <a:pt x="29" y="32"/>
                    <a:pt x="35" y="24"/>
                    <a:pt x="34" y="15"/>
                  </a:cubicBezTo>
                  <a:cubicBezTo>
                    <a:pt x="33" y="6"/>
                    <a:pt x="24" y="0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" name="Freeform 210"/>
            <p:cNvSpPr>
              <a:spLocks/>
            </p:cNvSpPr>
            <p:nvPr/>
          </p:nvSpPr>
          <p:spPr bwMode="auto">
            <a:xfrm rot="19575870">
              <a:off x="6849141" y="2702785"/>
              <a:ext cx="23708" cy="171529"/>
            </a:xfrm>
            <a:custGeom>
              <a:avLst/>
              <a:gdLst>
                <a:gd name="T0" fmla="*/ 11 w 17"/>
                <a:gd name="T1" fmla="*/ 123 h 123"/>
                <a:gd name="T2" fmla="*/ 0 w 17"/>
                <a:gd name="T3" fmla="*/ 0 h 123"/>
                <a:gd name="T4" fmla="*/ 8 w 17"/>
                <a:gd name="T5" fmla="*/ 0 h 123"/>
                <a:gd name="T6" fmla="*/ 17 w 17"/>
                <a:gd name="T7" fmla="*/ 123 h 123"/>
                <a:gd name="T8" fmla="*/ 11 w 17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23">
                  <a:moveTo>
                    <a:pt x="11" y="123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17" y="123"/>
                  </a:lnTo>
                  <a:lnTo>
                    <a:pt x="11" y="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19226" y="1889249"/>
            <a:ext cx="4682861" cy="4244976"/>
            <a:chOff x="1419226" y="1889249"/>
            <a:chExt cx="4682861" cy="4244976"/>
          </a:xfrm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4941830" y="4819175"/>
              <a:ext cx="401627" cy="403022"/>
            </a:xfrm>
            <a:custGeom>
              <a:avLst/>
              <a:gdLst>
                <a:gd name="T0" fmla="*/ 164 w 220"/>
                <a:gd name="T1" fmla="*/ 30 h 221"/>
                <a:gd name="T2" fmla="*/ 30 w 220"/>
                <a:gd name="T3" fmla="*/ 56 h 221"/>
                <a:gd name="T4" fmla="*/ 56 w 220"/>
                <a:gd name="T5" fmla="*/ 191 h 221"/>
                <a:gd name="T6" fmla="*/ 190 w 220"/>
                <a:gd name="T7" fmla="*/ 165 h 221"/>
                <a:gd name="T8" fmla="*/ 164 w 220"/>
                <a:gd name="T9" fmla="*/ 30 h 221"/>
                <a:gd name="T10" fmla="*/ 65 w 220"/>
                <a:gd name="T11" fmla="*/ 177 h 221"/>
                <a:gd name="T12" fmla="*/ 44 w 220"/>
                <a:gd name="T13" fmla="*/ 65 h 221"/>
                <a:gd name="T14" fmla="*/ 155 w 220"/>
                <a:gd name="T15" fmla="*/ 44 h 221"/>
                <a:gd name="T16" fmla="*/ 177 w 220"/>
                <a:gd name="T17" fmla="*/ 156 h 221"/>
                <a:gd name="T18" fmla="*/ 65 w 220"/>
                <a:gd name="T19" fmla="*/ 177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0" h="221">
                  <a:moveTo>
                    <a:pt x="164" y="30"/>
                  </a:moveTo>
                  <a:cubicBezTo>
                    <a:pt x="120" y="0"/>
                    <a:pt x="60" y="12"/>
                    <a:pt x="30" y="56"/>
                  </a:cubicBezTo>
                  <a:cubicBezTo>
                    <a:pt x="0" y="100"/>
                    <a:pt x="11" y="161"/>
                    <a:pt x="56" y="191"/>
                  </a:cubicBezTo>
                  <a:cubicBezTo>
                    <a:pt x="100" y="221"/>
                    <a:pt x="160" y="209"/>
                    <a:pt x="190" y="165"/>
                  </a:cubicBezTo>
                  <a:cubicBezTo>
                    <a:pt x="220" y="121"/>
                    <a:pt x="209" y="60"/>
                    <a:pt x="164" y="30"/>
                  </a:cubicBezTo>
                  <a:close/>
                  <a:moveTo>
                    <a:pt x="65" y="177"/>
                  </a:moveTo>
                  <a:cubicBezTo>
                    <a:pt x="28" y="152"/>
                    <a:pt x="19" y="102"/>
                    <a:pt x="44" y="65"/>
                  </a:cubicBezTo>
                  <a:cubicBezTo>
                    <a:pt x="69" y="29"/>
                    <a:pt x="118" y="19"/>
                    <a:pt x="155" y="44"/>
                  </a:cubicBezTo>
                  <a:cubicBezTo>
                    <a:pt x="192" y="69"/>
                    <a:pt x="201" y="119"/>
                    <a:pt x="177" y="156"/>
                  </a:cubicBezTo>
                  <a:cubicBezTo>
                    <a:pt x="152" y="192"/>
                    <a:pt x="102" y="202"/>
                    <a:pt x="65" y="1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5040843" y="4919582"/>
              <a:ext cx="204998" cy="203603"/>
            </a:xfrm>
            <a:custGeom>
              <a:avLst/>
              <a:gdLst>
                <a:gd name="T0" fmla="*/ 84 w 112"/>
                <a:gd name="T1" fmla="*/ 15 h 112"/>
                <a:gd name="T2" fmla="*/ 15 w 112"/>
                <a:gd name="T3" fmla="*/ 28 h 112"/>
                <a:gd name="T4" fmla="*/ 28 w 112"/>
                <a:gd name="T5" fmla="*/ 96 h 112"/>
                <a:gd name="T6" fmla="*/ 97 w 112"/>
                <a:gd name="T7" fmla="*/ 83 h 112"/>
                <a:gd name="T8" fmla="*/ 84 w 112"/>
                <a:gd name="T9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84" y="15"/>
                  </a:moveTo>
                  <a:cubicBezTo>
                    <a:pt x="61" y="0"/>
                    <a:pt x="31" y="5"/>
                    <a:pt x="15" y="28"/>
                  </a:cubicBezTo>
                  <a:cubicBezTo>
                    <a:pt x="0" y="50"/>
                    <a:pt x="6" y="81"/>
                    <a:pt x="28" y="96"/>
                  </a:cubicBezTo>
                  <a:cubicBezTo>
                    <a:pt x="51" y="112"/>
                    <a:pt x="82" y="106"/>
                    <a:pt x="97" y="83"/>
                  </a:cubicBezTo>
                  <a:cubicBezTo>
                    <a:pt x="112" y="61"/>
                    <a:pt x="106" y="30"/>
                    <a:pt x="84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4478843" y="4561186"/>
              <a:ext cx="549448" cy="389077"/>
            </a:xfrm>
            <a:custGeom>
              <a:avLst/>
              <a:gdLst>
                <a:gd name="T0" fmla="*/ 378 w 394"/>
                <a:gd name="T1" fmla="*/ 279 h 279"/>
                <a:gd name="T2" fmla="*/ 0 w 394"/>
                <a:gd name="T3" fmla="*/ 22 h 279"/>
                <a:gd name="T4" fmla="*/ 15 w 394"/>
                <a:gd name="T5" fmla="*/ 0 h 279"/>
                <a:gd name="T6" fmla="*/ 394 w 394"/>
                <a:gd name="T7" fmla="*/ 257 h 279"/>
                <a:gd name="T8" fmla="*/ 378 w 394"/>
                <a:gd name="T9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279">
                  <a:moveTo>
                    <a:pt x="378" y="279"/>
                  </a:moveTo>
                  <a:lnTo>
                    <a:pt x="0" y="22"/>
                  </a:lnTo>
                  <a:lnTo>
                    <a:pt x="15" y="0"/>
                  </a:lnTo>
                  <a:lnTo>
                    <a:pt x="394" y="257"/>
                  </a:lnTo>
                  <a:lnTo>
                    <a:pt x="378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732649" y="2979779"/>
              <a:ext cx="231493" cy="232888"/>
            </a:xfrm>
            <a:custGeom>
              <a:avLst/>
              <a:gdLst>
                <a:gd name="T0" fmla="*/ 30 w 127"/>
                <a:gd name="T1" fmla="*/ 19 h 128"/>
                <a:gd name="T2" fmla="*/ 18 w 127"/>
                <a:gd name="T3" fmla="*/ 97 h 128"/>
                <a:gd name="T4" fmla="*/ 97 w 127"/>
                <a:gd name="T5" fmla="*/ 109 h 128"/>
                <a:gd name="T6" fmla="*/ 109 w 127"/>
                <a:gd name="T7" fmla="*/ 30 h 128"/>
                <a:gd name="T8" fmla="*/ 30 w 127"/>
                <a:gd name="T9" fmla="*/ 19 h 128"/>
                <a:gd name="T10" fmla="*/ 91 w 127"/>
                <a:gd name="T11" fmla="*/ 101 h 128"/>
                <a:gd name="T12" fmla="*/ 26 w 127"/>
                <a:gd name="T13" fmla="*/ 92 h 128"/>
                <a:gd name="T14" fmla="*/ 36 w 127"/>
                <a:gd name="T15" fmla="*/ 26 h 128"/>
                <a:gd name="T16" fmla="*/ 101 w 127"/>
                <a:gd name="T17" fmla="*/ 36 h 128"/>
                <a:gd name="T18" fmla="*/ 91 w 127"/>
                <a:gd name="T19" fmla="*/ 10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128">
                  <a:moveTo>
                    <a:pt x="30" y="19"/>
                  </a:moveTo>
                  <a:cubicBezTo>
                    <a:pt x="5" y="37"/>
                    <a:pt x="0" y="72"/>
                    <a:pt x="18" y="97"/>
                  </a:cubicBezTo>
                  <a:cubicBezTo>
                    <a:pt x="37" y="122"/>
                    <a:pt x="72" y="128"/>
                    <a:pt x="97" y="109"/>
                  </a:cubicBezTo>
                  <a:cubicBezTo>
                    <a:pt x="122" y="91"/>
                    <a:pt x="127" y="55"/>
                    <a:pt x="109" y="30"/>
                  </a:cubicBezTo>
                  <a:cubicBezTo>
                    <a:pt x="90" y="5"/>
                    <a:pt x="55" y="0"/>
                    <a:pt x="30" y="19"/>
                  </a:cubicBezTo>
                  <a:close/>
                  <a:moveTo>
                    <a:pt x="91" y="101"/>
                  </a:moveTo>
                  <a:cubicBezTo>
                    <a:pt x="71" y="117"/>
                    <a:pt x="42" y="112"/>
                    <a:pt x="26" y="92"/>
                  </a:cubicBezTo>
                  <a:cubicBezTo>
                    <a:pt x="11" y="71"/>
                    <a:pt x="15" y="42"/>
                    <a:pt x="36" y="26"/>
                  </a:cubicBezTo>
                  <a:cubicBezTo>
                    <a:pt x="56" y="11"/>
                    <a:pt x="86" y="15"/>
                    <a:pt x="101" y="36"/>
                  </a:cubicBezTo>
                  <a:cubicBezTo>
                    <a:pt x="116" y="57"/>
                    <a:pt x="112" y="86"/>
                    <a:pt x="91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>
              <a:off x="4788431" y="3038350"/>
              <a:ext cx="118536" cy="115747"/>
            </a:xfrm>
            <a:custGeom>
              <a:avLst/>
              <a:gdLst>
                <a:gd name="T0" fmla="*/ 16 w 65"/>
                <a:gd name="T1" fmla="*/ 9 h 64"/>
                <a:gd name="T2" fmla="*/ 10 w 65"/>
                <a:gd name="T3" fmla="*/ 49 h 64"/>
                <a:gd name="T4" fmla="*/ 50 w 65"/>
                <a:gd name="T5" fmla="*/ 55 h 64"/>
                <a:gd name="T6" fmla="*/ 56 w 65"/>
                <a:gd name="T7" fmla="*/ 15 h 64"/>
                <a:gd name="T8" fmla="*/ 16 w 65"/>
                <a:gd name="T9" fmla="*/ 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4">
                  <a:moveTo>
                    <a:pt x="16" y="9"/>
                  </a:moveTo>
                  <a:cubicBezTo>
                    <a:pt x="3" y="18"/>
                    <a:pt x="0" y="36"/>
                    <a:pt x="10" y="49"/>
                  </a:cubicBezTo>
                  <a:cubicBezTo>
                    <a:pt x="19" y="62"/>
                    <a:pt x="37" y="64"/>
                    <a:pt x="50" y="55"/>
                  </a:cubicBezTo>
                  <a:cubicBezTo>
                    <a:pt x="62" y="45"/>
                    <a:pt x="65" y="27"/>
                    <a:pt x="56" y="15"/>
                  </a:cubicBezTo>
                  <a:cubicBezTo>
                    <a:pt x="46" y="2"/>
                    <a:pt x="28" y="0"/>
                    <a:pt x="16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8" name="Freeform 14"/>
            <p:cNvSpPr>
              <a:spLocks/>
            </p:cNvSpPr>
            <p:nvPr/>
          </p:nvSpPr>
          <p:spPr bwMode="auto">
            <a:xfrm>
              <a:off x="4473265" y="3140150"/>
              <a:ext cx="309588" cy="237072"/>
            </a:xfrm>
            <a:custGeom>
              <a:avLst/>
              <a:gdLst>
                <a:gd name="T0" fmla="*/ 222 w 222"/>
                <a:gd name="T1" fmla="*/ 12 h 170"/>
                <a:gd name="T2" fmla="*/ 10 w 222"/>
                <a:gd name="T3" fmla="*/ 170 h 170"/>
                <a:gd name="T4" fmla="*/ 0 w 222"/>
                <a:gd name="T5" fmla="*/ 158 h 170"/>
                <a:gd name="T6" fmla="*/ 213 w 222"/>
                <a:gd name="T7" fmla="*/ 0 h 170"/>
                <a:gd name="T8" fmla="*/ 222 w 222"/>
                <a:gd name="T9" fmla="*/ 1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70">
                  <a:moveTo>
                    <a:pt x="222" y="12"/>
                  </a:moveTo>
                  <a:lnTo>
                    <a:pt x="10" y="170"/>
                  </a:lnTo>
                  <a:lnTo>
                    <a:pt x="0" y="158"/>
                  </a:lnTo>
                  <a:lnTo>
                    <a:pt x="213" y="0"/>
                  </a:lnTo>
                  <a:lnTo>
                    <a:pt x="222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" name="Freeform 15"/>
            <p:cNvSpPr>
              <a:spLocks noEditPoints="1"/>
            </p:cNvSpPr>
            <p:nvPr/>
          </p:nvSpPr>
          <p:spPr bwMode="auto">
            <a:xfrm>
              <a:off x="5035265" y="3442766"/>
              <a:ext cx="271935" cy="271935"/>
            </a:xfrm>
            <a:custGeom>
              <a:avLst/>
              <a:gdLst>
                <a:gd name="T0" fmla="*/ 55 w 149"/>
                <a:gd name="T1" fmla="*/ 11 h 149"/>
                <a:gd name="T2" fmla="*/ 11 w 149"/>
                <a:gd name="T3" fmla="*/ 94 h 149"/>
                <a:gd name="T4" fmla="*/ 94 w 149"/>
                <a:gd name="T5" fmla="*/ 138 h 149"/>
                <a:gd name="T6" fmla="*/ 138 w 149"/>
                <a:gd name="T7" fmla="*/ 56 h 149"/>
                <a:gd name="T8" fmla="*/ 55 w 149"/>
                <a:gd name="T9" fmla="*/ 11 h 149"/>
                <a:gd name="T10" fmla="*/ 90 w 149"/>
                <a:gd name="T11" fmla="*/ 128 h 149"/>
                <a:gd name="T12" fmla="*/ 22 w 149"/>
                <a:gd name="T13" fmla="*/ 90 h 149"/>
                <a:gd name="T14" fmla="*/ 59 w 149"/>
                <a:gd name="T15" fmla="*/ 22 h 149"/>
                <a:gd name="T16" fmla="*/ 127 w 149"/>
                <a:gd name="T17" fmla="*/ 59 h 149"/>
                <a:gd name="T18" fmla="*/ 90 w 149"/>
                <a:gd name="T19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" h="149">
                  <a:moveTo>
                    <a:pt x="55" y="11"/>
                  </a:moveTo>
                  <a:cubicBezTo>
                    <a:pt x="20" y="21"/>
                    <a:pt x="0" y="59"/>
                    <a:pt x="11" y="94"/>
                  </a:cubicBezTo>
                  <a:cubicBezTo>
                    <a:pt x="21" y="129"/>
                    <a:pt x="58" y="149"/>
                    <a:pt x="94" y="138"/>
                  </a:cubicBezTo>
                  <a:cubicBezTo>
                    <a:pt x="129" y="128"/>
                    <a:pt x="149" y="91"/>
                    <a:pt x="138" y="56"/>
                  </a:cubicBezTo>
                  <a:cubicBezTo>
                    <a:pt x="128" y="20"/>
                    <a:pt x="91" y="0"/>
                    <a:pt x="55" y="11"/>
                  </a:cubicBezTo>
                  <a:close/>
                  <a:moveTo>
                    <a:pt x="90" y="128"/>
                  </a:moveTo>
                  <a:cubicBezTo>
                    <a:pt x="61" y="136"/>
                    <a:pt x="30" y="120"/>
                    <a:pt x="22" y="90"/>
                  </a:cubicBezTo>
                  <a:cubicBezTo>
                    <a:pt x="13" y="61"/>
                    <a:pt x="30" y="31"/>
                    <a:pt x="59" y="22"/>
                  </a:cubicBezTo>
                  <a:cubicBezTo>
                    <a:pt x="88" y="13"/>
                    <a:pt x="119" y="30"/>
                    <a:pt x="127" y="59"/>
                  </a:cubicBezTo>
                  <a:cubicBezTo>
                    <a:pt x="136" y="88"/>
                    <a:pt x="119" y="119"/>
                    <a:pt x="90" y="1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" name="Freeform 16"/>
            <p:cNvSpPr>
              <a:spLocks/>
            </p:cNvSpPr>
            <p:nvPr/>
          </p:nvSpPr>
          <p:spPr bwMode="auto">
            <a:xfrm>
              <a:off x="5102202" y="3511098"/>
              <a:ext cx="138060" cy="136665"/>
            </a:xfrm>
            <a:custGeom>
              <a:avLst/>
              <a:gdLst>
                <a:gd name="T0" fmla="*/ 28 w 75"/>
                <a:gd name="T1" fmla="*/ 5 h 75"/>
                <a:gd name="T2" fmla="*/ 5 w 75"/>
                <a:gd name="T3" fmla="*/ 47 h 75"/>
                <a:gd name="T4" fmla="*/ 47 w 75"/>
                <a:gd name="T5" fmla="*/ 70 h 75"/>
                <a:gd name="T6" fmla="*/ 70 w 75"/>
                <a:gd name="T7" fmla="*/ 28 h 75"/>
                <a:gd name="T8" fmla="*/ 28 w 75"/>
                <a:gd name="T9" fmla="*/ 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75">
                  <a:moveTo>
                    <a:pt x="28" y="5"/>
                  </a:moveTo>
                  <a:cubicBezTo>
                    <a:pt x="10" y="11"/>
                    <a:pt x="0" y="29"/>
                    <a:pt x="5" y="47"/>
                  </a:cubicBezTo>
                  <a:cubicBezTo>
                    <a:pt x="10" y="65"/>
                    <a:pt x="29" y="75"/>
                    <a:pt x="47" y="70"/>
                  </a:cubicBezTo>
                  <a:cubicBezTo>
                    <a:pt x="65" y="65"/>
                    <a:pt x="75" y="46"/>
                    <a:pt x="70" y="28"/>
                  </a:cubicBezTo>
                  <a:cubicBezTo>
                    <a:pt x="65" y="10"/>
                    <a:pt x="46" y="0"/>
                    <a:pt x="28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" name="Freeform 17"/>
            <p:cNvSpPr>
              <a:spLocks/>
            </p:cNvSpPr>
            <p:nvPr/>
          </p:nvSpPr>
          <p:spPr bwMode="auto">
            <a:xfrm>
              <a:off x="4647583" y="3596165"/>
              <a:ext cx="428124" cy="152005"/>
            </a:xfrm>
            <a:custGeom>
              <a:avLst/>
              <a:gdLst>
                <a:gd name="T0" fmla="*/ 307 w 307"/>
                <a:gd name="T1" fmla="*/ 19 h 109"/>
                <a:gd name="T2" fmla="*/ 6 w 307"/>
                <a:gd name="T3" fmla="*/ 109 h 109"/>
                <a:gd name="T4" fmla="*/ 0 w 307"/>
                <a:gd name="T5" fmla="*/ 91 h 109"/>
                <a:gd name="T6" fmla="*/ 302 w 307"/>
                <a:gd name="T7" fmla="*/ 0 h 109"/>
                <a:gd name="T8" fmla="*/ 307 w 307"/>
                <a:gd name="T9" fmla="*/ 1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109">
                  <a:moveTo>
                    <a:pt x="307" y="19"/>
                  </a:moveTo>
                  <a:lnTo>
                    <a:pt x="6" y="109"/>
                  </a:lnTo>
                  <a:lnTo>
                    <a:pt x="0" y="91"/>
                  </a:lnTo>
                  <a:lnTo>
                    <a:pt x="302" y="0"/>
                  </a:lnTo>
                  <a:lnTo>
                    <a:pt x="307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2" name="Freeform 18"/>
            <p:cNvSpPr>
              <a:spLocks noEditPoints="1"/>
            </p:cNvSpPr>
            <p:nvPr/>
          </p:nvSpPr>
          <p:spPr bwMode="auto">
            <a:xfrm>
              <a:off x="3543108" y="5689367"/>
              <a:ext cx="411389" cy="411389"/>
            </a:xfrm>
            <a:custGeom>
              <a:avLst/>
              <a:gdLst>
                <a:gd name="T0" fmla="*/ 222 w 225"/>
                <a:gd name="T1" fmla="*/ 106 h 225"/>
                <a:gd name="T2" fmla="*/ 106 w 225"/>
                <a:gd name="T3" fmla="*/ 3 h 225"/>
                <a:gd name="T4" fmla="*/ 4 w 225"/>
                <a:gd name="T5" fmla="*/ 119 h 225"/>
                <a:gd name="T6" fmla="*/ 119 w 225"/>
                <a:gd name="T7" fmla="*/ 221 h 225"/>
                <a:gd name="T8" fmla="*/ 222 w 225"/>
                <a:gd name="T9" fmla="*/ 106 h 225"/>
                <a:gd name="T10" fmla="*/ 22 w 225"/>
                <a:gd name="T11" fmla="*/ 118 h 225"/>
                <a:gd name="T12" fmla="*/ 107 w 225"/>
                <a:gd name="T13" fmla="*/ 22 h 225"/>
                <a:gd name="T14" fmla="*/ 203 w 225"/>
                <a:gd name="T15" fmla="*/ 107 h 225"/>
                <a:gd name="T16" fmla="*/ 118 w 225"/>
                <a:gd name="T17" fmla="*/ 203 h 225"/>
                <a:gd name="T18" fmla="*/ 22 w 225"/>
                <a:gd name="T19" fmla="*/ 11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" h="225">
                  <a:moveTo>
                    <a:pt x="222" y="106"/>
                  </a:moveTo>
                  <a:cubicBezTo>
                    <a:pt x="218" y="46"/>
                    <a:pt x="166" y="0"/>
                    <a:pt x="106" y="3"/>
                  </a:cubicBezTo>
                  <a:cubicBezTo>
                    <a:pt x="46" y="7"/>
                    <a:pt x="0" y="58"/>
                    <a:pt x="4" y="119"/>
                  </a:cubicBezTo>
                  <a:cubicBezTo>
                    <a:pt x="7" y="179"/>
                    <a:pt x="59" y="225"/>
                    <a:pt x="119" y="221"/>
                  </a:cubicBezTo>
                  <a:cubicBezTo>
                    <a:pt x="179" y="218"/>
                    <a:pt x="225" y="166"/>
                    <a:pt x="222" y="106"/>
                  </a:cubicBezTo>
                  <a:close/>
                  <a:moveTo>
                    <a:pt x="22" y="118"/>
                  </a:moveTo>
                  <a:cubicBezTo>
                    <a:pt x="19" y="68"/>
                    <a:pt x="57" y="25"/>
                    <a:pt x="107" y="22"/>
                  </a:cubicBezTo>
                  <a:cubicBezTo>
                    <a:pt x="157" y="19"/>
                    <a:pt x="200" y="57"/>
                    <a:pt x="203" y="107"/>
                  </a:cubicBezTo>
                  <a:cubicBezTo>
                    <a:pt x="206" y="157"/>
                    <a:pt x="168" y="200"/>
                    <a:pt x="118" y="203"/>
                  </a:cubicBezTo>
                  <a:cubicBezTo>
                    <a:pt x="68" y="206"/>
                    <a:pt x="25" y="167"/>
                    <a:pt x="22" y="1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3" name="Freeform 19"/>
            <p:cNvSpPr>
              <a:spLocks/>
            </p:cNvSpPr>
            <p:nvPr/>
          </p:nvSpPr>
          <p:spPr bwMode="auto">
            <a:xfrm>
              <a:off x="3643515" y="5789774"/>
              <a:ext cx="210576" cy="209181"/>
            </a:xfrm>
            <a:custGeom>
              <a:avLst/>
              <a:gdLst>
                <a:gd name="T0" fmla="*/ 113 w 115"/>
                <a:gd name="T1" fmla="*/ 54 h 114"/>
                <a:gd name="T2" fmla="*/ 54 w 115"/>
                <a:gd name="T3" fmla="*/ 2 h 114"/>
                <a:gd name="T4" fmla="*/ 2 w 115"/>
                <a:gd name="T5" fmla="*/ 60 h 114"/>
                <a:gd name="T6" fmla="*/ 61 w 115"/>
                <a:gd name="T7" fmla="*/ 113 h 114"/>
                <a:gd name="T8" fmla="*/ 113 w 115"/>
                <a:gd name="T9" fmla="*/ 5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114">
                  <a:moveTo>
                    <a:pt x="113" y="54"/>
                  </a:moveTo>
                  <a:cubicBezTo>
                    <a:pt x="111" y="23"/>
                    <a:pt x="85" y="0"/>
                    <a:pt x="54" y="2"/>
                  </a:cubicBezTo>
                  <a:cubicBezTo>
                    <a:pt x="24" y="4"/>
                    <a:pt x="0" y="30"/>
                    <a:pt x="2" y="60"/>
                  </a:cubicBezTo>
                  <a:cubicBezTo>
                    <a:pt x="4" y="91"/>
                    <a:pt x="30" y="114"/>
                    <a:pt x="61" y="113"/>
                  </a:cubicBezTo>
                  <a:cubicBezTo>
                    <a:pt x="91" y="111"/>
                    <a:pt x="115" y="85"/>
                    <a:pt x="113" y="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4" name="Freeform 20"/>
            <p:cNvSpPr>
              <a:spLocks/>
            </p:cNvSpPr>
            <p:nvPr/>
          </p:nvSpPr>
          <p:spPr bwMode="auto">
            <a:xfrm>
              <a:off x="3674195" y="5004649"/>
              <a:ext cx="86461" cy="719582"/>
            </a:xfrm>
            <a:custGeom>
              <a:avLst/>
              <a:gdLst>
                <a:gd name="T0" fmla="*/ 30 w 62"/>
                <a:gd name="T1" fmla="*/ 516 h 516"/>
                <a:gd name="T2" fmla="*/ 0 w 62"/>
                <a:gd name="T3" fmla="*/ 2 h 516"/>
                <a:gd name="T4" fmla="*/ 32 w 62"/>
                <a:gd name="T5" fmla="*/ 0 h 516"/>
                <a:gd name="T6" fmla="*/ 62 w 62"/>
                <a:gd name="T7" fmla="*/ 515 h 516"/>
                <a:gd name="T8" fmla="*/ 30 w 62"/>
                <a:gd name="T9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516">
                  <a:moveTo>
                    <a:pt x="30" y="516"/>
                  </a:moveTo>
                  <a:lnTo>
                    <a:pt x="0" y="2"/>
                  </a:lnTo>
                  <a:lnTo>
                    <a:pt x="32" y="0"/>
                  </a:lnTo>
                  <a:lnTo>
                    <a:pt x="62" y="515"/>
                  </a:lnTo>
                  <a:lnTo>
                    <a:pt x="30" y="5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5" name="Freeform 21"/>
            <p:cNvSpPr>
              <a:spLocks noEditPoints="1"/>
            </p:cNvSpPr>
            <p:nvPr/>
          </p:nvSpPr>
          <p:spPr bwMode="auto">
            <a:xfrm>
              <a:off x="4258506" y="5721442"/>
              <a:ext cx="200814" cy="200814"/>
            </a:xfrm>
            <a:custGeom>
              <a:avLst/>
              <a:gdLst>
                <a:gd name="T0" fmla="*/ 50 w 110"/>
                <a:gd name="T1" fmla="*/ 2 h 110"/>
                <a:gd name="T2" fmla="*/ 2 w 110"/>
                <a:gd name="T3" fmla="*/ 60 h 110"/>
                <a:gd name="T4" fmla="*/ 60 w 110"/>
                <a:gd name="T5" fmla="*/ 107 h 110"/>
                <a:gd name="T6" fmla="*/ 107 w 110"/>
                <a:gd name="T7" fmla="*/ 50 h 110"/>
                <a:gd name="T8" fmla="*/ 50 w 110"/>
                <a:gd name="T9" fmla="*/ 2 h 110"/>
                <a:gd name="T10" fmla="*/ 59 w 110"/>
                <a:gd name="T11" fmla="*/ 98 h 110"/>
                <a:gd name="T12" fmla="*/ 11 w 110"/>
                <a:gd name="T13" fmla="*/ 59 h 110"/>
                <a:gd name="T14" fmla="*/ 51 w 110"/>
                <a:gd name="T15" fmla="*/ 11 h 110"/>
                <a:gd name="T16" fmla="*/ 98 w 110"/>
                <a:gd name="T17" fmla="*/ 51 h 110"/>
                <a:gd name="T18" fmla="*/ 59 w 110"/>
                <a:gd name="T19" fmla="*/ 98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10">
                  <a:moveTo>
                    <a:pt x="50" y="2"/>
                  </a:moveTo>
                  <a:cubicBezTo>
                    <a:pt x="21" y="5"/>
                    <a:pt x="0" y="31"/>
                    <a:pt x="2" y="60"/>
                  </a:cubicBezTo>
                  <a:cubicBezTo>
                    <a:pt x="5" y="89"/>
                    <a:pt x="31" y="110"/>
                    <a:pt x="60" y="107"/>
                  </a:cubicBezTo>
                  <a:cubicBezTo>
                    <a:pt x="89" y="105"/>
                    <a:pt x="110" y="79"/>
                    <a:pt x="107" y="50"/>
                  </a:cubicBezTo>
                  <a:cubicBezTo>
                    <a:pt x="105" y="21"/>
                    <a:pt x="79" y="0"/>
                    <a:pt x="50" y="2"/>
                  </a:cubicBezTo>
                  <a:close/>
                  <a:moveTo>
                    <a:pt x="59" y="98"/>
                  </a:moveTo>
                  <a:cubicBezTo>
                    <a:pt x="35" y="101"/>
                    <a:pt x="14" y="83"/>
                    <a:pt x="11" y="59"/>
                  </a:cubicBezTo>
                  <a:cubicBezTo>
                    <a:pt x="9" y="35"/>
                    <a:pt x="27" y="14"/>
                    <a:pt x="51" y="11"/>
                  </a:cubicBezTo>
                  <a:cubicBezTo>
                    <a:pt x="75" y="9"/>
                    <a:pt x="96" y="27"/>
                    <a:pt x="98" y="51"/>
                  </a:cubicBezTo>
                  <a:cubicBezTo>
                    <a:pt x="101" y="75"/>
                    <a:pt x="83" y="96"/>
                    <a:pt x="59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>
              <a:off x="4308710" y="5770250"/>
              <a:ext cx="101802" cy="101802"/>
            </a:xfrm>
            <a:custGeom>
              <a:avLst/>
              <a:gdLst>
                <a:gd name="T0" fmla="*/ 25 w 56"/>
                <a:gd name="T1" fmla="*/ 1 h 56"/>
                <a:gd name="T2" fmla="*/ 1 w 56"/>
                <a:gd name="T3" fmla="*/ 31 h 56"/>
                <a:gd name="T4" fmla="*/ 30 w 56"/>
                <a:gd name="T5" fmla="*/ 55 h 56"/>
                <a:gd name="T6" fmla="*/ 55 w 56"/>
                <a:gd name="T7" fmla="*/ 25 h 56"/>
                <a:gd name="T8" fmla="*/ 25 w 56"/>
                <a:gd name="T9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5" y="1"/>
                  </a:moveTo>
                  <a:cubicBezTo>
                    <a:pt x="11" y="3"/>
                    <a:pt x="0" y="16"/>
                    <a:pt x="1" y="31"/>
                  </a:cubicBezTo>
                  <a:cubicBezTo>
                    <a:pt x="3" y="45"/>
                    <a:pt x="16" y="56"/>
                    <a:pt x="30" y="55"/>
                  </a:cubicBezTo>
                  <a:cubicBezTo>
                    <a:pt x="45" y="53"/>
                    <a:pt x="56" y="40"/>
                    <a:pt x="55" y="25"/>
                  </a:cubicBezTo>
                  <a:cubicBezTo>
                    <a:pt x="53" y="11"/>
                    <a:pt x="40" y="0"/>
                    <a:pt x="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7" name="Freeform 23"/>
            <p:cNvSpPr>
              <a:spLocks/>
            </p:cNvSpPr>
            <p:nvPr/>
          </p:nvSpPr>
          <p:spPr bwMode="auto">
            <a:xfrm>
              <a:off x="3930790" y="5819059"/>
              <a:ext cx="347241" cy="52992"/>
            </a:xfrm>
            <a:custGeom>
              <a:avLst/>
              <a:gdLst>
                <a:gd name="T0" fmla="*/ 249 w 249"/>
                <a:gd name="T1" fmla="*/ 15 h 38"/>
                <a:gd name="T2" fmla="*/ 1 w 249"/>
                <a:gd name="T3" fmla="*/ 38 h 38"/>
                <a:gd name="T4" fmla="*/ 0 w 249"/>
                <a:gd name="T5" fmla="*/ 24 h 38"/>
                <a:gd name="T6" fmla="*/ 247 w 249"/>
                <a:gd name="T7" fmla="*/ 0 h 38"/>
                <a:gd name="T8" fmla="*/ 249 w 249"/>
                <a:gd name="T9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38">
                  <a:moveTo>
                    <a:pt x="249" y="15"/>
                  </a:moveTo>
                  <a:lnTo>
                    <a:pt x="1" y="38"/>
                  </a:lnTo>
                  <a:lnTo>
                    <a:pt x="0" y="24"/>
                  </a:lnTo>
                  <a:lnTo>
                    <a:pt x="247" y="0"/>
                  </a:lnTo>
                  <a:lnTo>
                    <a:pt x="24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8" name="Freeform 24"/>
            <p:cNvSpPr>
              <a:spLocks noEditPoints="1"/>
            </p:cNvSpPr>
            <p:nvPr/>
          </p:nvSpPr>
          <p:spPr bwMode="auto">
            <a:xfrm>
              <a:off x="3957286" y="5382568"/>
              <a:ext cx="170134" cy="171529"/>
            </a:xfrm>
            <a:custGeom>
              <a:avLst/>
              <a:gdLst>
                <a:gd name="T0" fmla="*/ 12 w 93"/>
                <a:gd name="T1" fmla="*/ 24 h 94"/>
                <a:gd name="T2" fmla="*/ 24 w 93"/>
                <a:gd name="T3" fmla="*/ 81 h 94"/>
                <a:gd name="T4" fmla="*/ 80 w 93"/>
                <a:gd name="T5" fmla="*/ 70 h 94"/>
                <a:gd name="T6" fmla="*/ 69 w 93"/>
                <a:gd name="T7" fmla="*/ 13 h 94"/>
                <a:gd name="T8" fmla="*/ 12 w 93"/>
                <a:gd name="T9" fmla="*/ 24 h 94"/>
                <a:gd name="T10" fmla="*/ 75 w 93"/>
                <a:gd name="T11" fmla="*/ 66 h 94"/>
                <a:gd name="T12" fmla="*/ 28 w 93"/>
                <a:gd name="T13" fmla="*/ 75 h 94"/>
                <a:gd name="T14" fmla="*/ 18 w 93"/>
                <a:gd name="T15" fmla="*/ 28 h 94"/>
                <a:gd name="T16" fmla="*/ 65 w 93"/>
                <a:gd name="T17" fmla="*/ 19 h 94"/>
                <a:gd name="T18" fmla="*/ 75 w 93"/>
                <a:gd name="T19" fmla="*/ 6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94">
                  <a:moveTo>
                    <a:pt x="12" y="24"/>
                  </a:moveTo>
                  <a:cubicBezTo>
                    <a:pt x="0" y="43"/>
                    <a:pt x="5" y="68"/>
                    <a:pt x="24" y="81"/>
                  </a:cubicBezTo>
                  <a:cubicBezTo>
                    <a:pt x="42" y="94"/>
                    <a:pt x="68" y="88"/>
                    <a:pt x="80" y="70"/>
                  </a:cubicBezTo>
                  <a:cubicBezTo>
                    <a:pt x="93" y="51"/>
                    <a:pt x="88" y="25"/>
                    <a:pt x="69" y="13"/>
                  </a:cubicBezTo>
                  <a:cubicBezTo>
                    <a:pt x="50" y="0"/>
                    <a:pt x="25" y="5"/>
                    <a:pt x="12" y="24"/>
                  </a:cubicBezTo>
                  <a:close/>
                  <a:moveTo>
                    <a:pt x="75" y="66"/>
                  </a:moveTo>
                  <a:cubicBezTo>
                    <a:pt x="64" y="81"/>
                    <a:pt x="43" y="86"/>
                    <a:pt x="28" y="75"/>
                  </a:cubicBezTo>
                  <a:cubicBezTo>
                    <a:pt x="12" y="65"/>
                    <a:pt x="8" y="44"/>
                    <a:pt x="18" y="28"/>
                  </a:cubicBezTo>
                  <a:cubicBezTo>
                    <a:pt x="29" y="12"/>
                    <a:pt x="50" y="8"/>
                    <a:pt x="65" y="19"/>
                  </a:cubicBezTo>
                  <a:cubicBezTo>
                    <a:pt x="81" y="29"/>
                    <a:pt x="85" y="50"/>
                    <a:pt x="75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9" name="Freeform 25"/>
            <p:cNvSpPr>
              <a:spLocks/>
            </p:cNvSpPr>
            <p:nvPr/>
          </p:nvSpPr>
          <p:spPr bwMode="auto">
            <a:xfrm>
              <a:off x="3999122" y="5424404"/>
              <a:ext cx="86461" cy="87856"/>
            </a:xfrm>
            <a:custGeom>
              <a:avLst/>
              <a:gdLst>
                <a:gd name="T0" fmla="*/ 6 w 47"/>
                <a:gd name="T1" fmla="*/ 12 h 48"/>
                <a:gd name="T2" fmla="*/ 12 w 47"/>
                <a:gd name="T3" fmla="*/ 41 h 48"/>
                <a:gd name="T4" fmla="*/ 41 w 47"/>
                <a:gd name="T5" fmla="*/ 35 h 48"/>
                <a:gd name="T6" fmla="*/ 35 w 47"/>
                <a:gd name="T7" fmla="*/ 7 h 48"/>
                <a:gd name="T8" fmla="*/ 6 w 47"/>
                <a:gd name="T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8">
                  <a:moveTo>
                    <a:pt x="6" y="12"/>
                  </a:moveTo>
                  <a:cubicBezTo>
                    <a:pt x="0" y="22"/>
                    <a:pt x="2" y="35"/>
                    <a:pt x="12" y="41"/>
                  </a:cubicBezTo>
                  <a:cubicBezTo>
                    <a:pt x="21" y="48"/>
                    <a:pt x="34" y="45"/>
                    <a:pt x="41" y="35"/>
                  </a:cubicBezTo>
                  <a:cubicBezTo>
                    <a:pt x="47" y="26"/>
                    <a:pt x="45" y="13"/>
                    <a:pt x="35" y="7"/>
                  </a:cubicBezTo>
                  <a:cubicBezTo>
                    <a:pt x="25" y="0"/>
                    <a:pt x="12" y="3"/>
                    <a:pt x="6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0" name="Freeform 26"/>
            <p:cNvSpPr>
              <a:spLocks/>
            </p:cNvSpPr>
            <p:nvPr/>
          </p:nvSpPr>
          <p:spPr bwMode="auto">
            <a:xfrm>
              <a:off x="3849907" y="5517839"/>
              <a:ext cx="163161" cy="232888"/>
            </a:xfrm>
            <a:custGeom>
              <a:avLst/>
              <a:gdLst>
                <a:gd name="T0" fmla="*/ 117 w 117"/>
                <a:gd name="T1" fmla="*/ 7 h 167"/>
                <a:gd name="T2" fmla="*/ 9 w 117"/>
                <a:gd name="T3" fmla="*/ 167 h 167"/>
                <a:gd name="T4" fmla="*/ 0 w 117"/>
                <a:gd name="T5" fmla="*/ 160 h 167"/>
                <a:gd name="T6" fmla="*/ 107 w 117"/>
                <a:gd name="T7" fmla="*/ 0 h 167"/>
                <a:gd name="T8" fmla="*/ 117 w 117"/>
                <a:gd name="T9" fmla="*/ 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67">
                  <a:moveTo>
                    <a:pt x="117" y="7"/>
                  </a:moveTo>
                  <a:lnTo>
                    <a:pt x="9" y="167"/>
                  </a:lnTo>
                  <a:lnTo>
                    <a:pt x="0" y="160"/>
                  </a:lnTo>
                  <a:lnTo>
                    <a:pt x="107" y="0"/>
                  </a:lnTo>
                  <a:lnTo>
                    <a:pt x="11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1" name="Freeform 27"/>
            <p:cNvSpPr>
              <a:spLocks noEditPoints="1"/>
            </p:cNvSpPr>
            <p:nvPr/>
          </p:nvSpPr>
          <p:spPr bwMode="auto">
            <a:xfrm>
              <a:off x="3048047" y="5523417"/>
              <a:ext cx="227310" cy="227310"/>
            </a:xfrm>
            <a:custGeom>
              <a:avLst/>
              <a:gdLst>
                <a:gd name="T0" fmla="*/ 41 w 124"/>
                <a:gd name="T1" fmla="*/ 113 h 124"/>
                <a:gd name="T2" fmla="*/ 113 w 124"/>
                <a:gd name="T3" fmla="*/ 84 h 124"/>
                <a:gd name="T4" fmla="*/ 84 w 124"/>
                <a:gd name="T5" fmla="*/ 12 h 124"/>
                <a:gd name="T6" fmla="*/ 12 w 124"/>
                <a:gd name="T7" fmla="*/ 41 h 124"/>
                <a:gd name="T8" fmla="*/ 41 w 124"/>
                <a:gd name="T9" fmla="*/ 113 h 124"/>
                <a:gd name="T10" fmla="*/ 80 w 124"/>
                <a:gd name="T11" fmla="*/ 21 h 124"/>
                <a:gd name="T12" fmla="*/ 104 w 124"/>
                <a:gd name="T13" fmla="*/ 80 h 124"/>
                <a:gd name="T14" fmla="*/ 44 w 124"/>
                <a:gd name="T15" fmla="*/ 104 h 124"/>
                <a:gd name="T16" fmla="*/ 21 w 124"/>
                <a:gd name="T17" fmla="*/ 45 h 124"/>
                <a:gd name="T18" fmla="*/ 80 w 124"/>
                <a:gd name="T19" fmla="*/ 2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124">
                  <a:moveTo>
                    <a:pt x="41" y="113"/>
                  </a:moveTo>
                  <a:cubicBezTo>
                    <a:pt x="69" y="124"/>
                    <a:pt x="101" y="112"/>
                    <a:pt x="113" y="84"/>
                  </a:cubicBezTo>
                  <a:cubicBezTo>
                    <a:pt x="124" y="56"/>
                    <a:pt x="111" y="24"/>
                    <a:pt x="84" y="12"/>
                  </a:cubicBezTo>
                  <a:cubicBezTo>
                    <a:pt x="56" y="0"/>
                    <a:pt x="24" y="13"/>
                    <a:pt x="12" y="41"/>
                  </a:cubicBezTo>
                  <a:cubicBezTo>
                    <a:pt x="0" y="69"/>
                    <a:pt x="13" y="101"/>
                    <a:pt x="41" y="113"/>
                  </a:cubicBezTo>
                  <a:close/>
                  <a:moveTo>
                    <a:pt x="80" y="21"/>
                  </a:moveTo>
                  <a:cubicBezTo>
                    <a:pt x="103" y="31"/>
                    <a:pt x="114" y="57"/>
                    <a:pt x="104" y="80"/>
                  </a:cubicBezTo>
                  <a:cubicBezTo>
                    <a:pt x="94" y="103"/>
                    <a:pt x="67" y="114"/>
                    <a:pt x="44" y="104"/>
                  </a:cubicBezTo>
                  <a:cubicBezTo>
                    <a:pt x="21" y="94"/>
                    <a:pt x="11" y="68"/>
                    <a:pt x="21" y="45"/>
                  </a:cubicBezTo>
                  <a:cubicBezTo>
                    <a:pt x="30" y="22"/>
                    <a:pt x="57" y="11"/>
                    <a:pt x="80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2" name="Freeform 28"/>
            <p:cNvSpPr>
              <a:spLocks/>
            </p:cNvSpPr>
            <p:nvPr/>
          </p:nvSpPr>
          <p:spPr bwMode="auto">
            <a:xfrm>
              <a:off x="3105223" y="5580593"/>
              <a:ext cx="114352" cy="114352"/>
            </a:xfrm>
            <a:custGeom>
              <a:avLst/>
              <a:gdLst>
                <a:gd name="T0" fmla="*/ 20 w 63"/>
                <a:gd name="T1" fmla="*/ 57 h 63"/>
                <a:gd name="T2" fmla="*/ 57 w 63"/>
                <a:gd name="T3" fmla="*/ 42 h 63"/>
                <a:gd name="T4" fmla="*/ 42 w 63"/>
                <a:gd name="T5" fmla="*/ 6 h 63"/>
                <a:gd name="T6" fmla="*/ 6 w 63"/>
                <a:gd name="T7" fmla="*/ 20 h 63"/>
                <a:gd name="T8" fmla="*/ 20 w 63"/>
                <a:gd name="T9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63">
                  <a:moveTo>
                    <a:pt x="20" y="57"/>
                  </a:moveTo>
                  <a:cubicBezTo>
                    <a:pt x="34" y="63"/>
                    <a:pt x="51" y="56"/>
                    <a:pt x="57" y="42"/>
                  </a:cubicBezTo>
                  <a:cubicBezTo>
                    <a:pt x="63" y="28"/>
                    <a:pt x="56" y="12"/>
                    <a:pt x="42" y="6"/>
                  </a:cubicBezTo>
                  <a:cubicBezTo>
                    <a:pt x="28" y="0"/>
                    <a:pt x="12" y="6"/>
                    <a:pt x="6" y="20"/>
                  </a:cubicBezTo>
                  <a:cubicBezTo>
                    <a:pt x="0" y="35"/>
                    <a:pt x="6" y="51"/>
                    <a:pt x="20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3" name="Freeform 29"/>
            <p:cNvSpPr>
              <a:spLocks/>
            </p:cNvSpPr>
            <p:nvPr/>
          </p:nvSpPr>
          <p:spPr bwMode="auto">
            <a:xfrm>
              <a:off x="3236310" y="5660082"/>
              <a:ext cx="340267" cy="163161"/>
            </a:xfrm>
            <a:custGeom>
              <a:avLst/>
              <a:gdLst>
                <a:gd name="T0" fmla="*/ 7 w 244"/>
                <a:gd name="T1" fmla="*/ 0 h 117"/>
                <a:gd name="T2" fmla="*/ 244 w 244"/>
                <a:gd name="T3" fmla="*/ 103 h 117"/>
                <a:gd name="T4" fmla="*/ 237 w 244"/>
                <a:gd name="T5" fmla="*/ 117 h 117"/>
                <a:gd name="T6" fmla="*/ 0 w 244"/>
                <a:gd name="T7" fmla="*/ 15 h 117"/>
                <a:gd name="T8" fmla="*/ 7 w 244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117">
                  <a:moveTo>
                    <a:pt x="7" y="0"/>
                  </a:moveTo>
                  <a:lnTo>
                    <a:pt x="244" y="103"/>
                  </a:lnTo>
                  <a:lnTo>
                    <a:pt x="237" y="117"/>
                  </a:lnTo>
                  <a:lnTo>
                    <a:pt x="0" y="1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4" name="Freeform 30"/>
            <p:cNvSpPr>
              <a:spLocks noEditPoints="1"/>
            </p:cNvSpPr>
            <p:nvPr/>
          </p:nvSpPr>
          <p:spPr bwMode="auto">
            <a:xfrm>
              <a:off x="3338111" y="6022662"/>
              <a:ext cx="111563" cy="111563"/>
            </a:xfrm>
            <a:custGeom>
              <a:avLst/>
              <a:gdLst>
                <a:gd name="T0" fmla="*/ 43 w 61"/>
                <a:gd name="T1" fmla="*/ 54 h 61"/>
                <a:gd name="T2" fmla="*/ 54 w 61"/>
                <a:gd name="T3" fmla="*/ 18 h 61"/>
                <a:gd name="T4" fmla="*/ 18 w 61"/>
                <a:gd name="T5" fmla="*/ 7 h 61"/>
                <a:gd name="T6" fmla="*/ 7 w 61"/>
                <a:gd name="T7" fmla="*/ 43 h 61"/>
                <a:gd name="T8" fmla="*/ 43 w 61"/>
                <a:gd name="T9" fmla="*/ 54 h 61"/>
                <a:gd name="T10" fmla="*/ 20 w 61"/>
                <a:gd name="T11" fmla="*/ 11 h 61"/>
                <a:gd name="T12" fmla="*/ 50 w 61"/>
                <a:gd name="T13" fmla="*/ 20 h 61"/>
                <a:gd name="T14" fmla="*/ 40 w 61"/>
                <a:gd name="T15" fmla="*/ 50 h 61"/>
                <a:gd name="T16" fmla="*/ 11 w 61"/>
                <a:gd name="T17" fmla="*/ 41 h 61"/>
                <a:gd name="T18" fmla="*/ 20 w 61"/>
                <a:gd name="T19" fmla="*/ 1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1">
                  <a:moveTo>
                    <a:pt x="43" y="54"/>
                  </a:moveTo>
                  <a:cubicBezTo>
                    <a:pt x="56" y="47"/>
                    <a:pt x="61" y="31"/>
                    <a:pt x="54" y="18"/>
                  </a:cubicBezTo>
                  <a:cubicBezTo>
                    <a:pt x="47" y="5"/>
                    <a:pt x="31" y="0"/>
                    <a:pt x="18" y="7"/>
                  </a:cubicBezTo>
                  <a:cubicBezTo>
                    <a:pt x="5" y="14"/>
                    <a:pt x="0" y="30"/>
                    <a:pt x="7" y="43"/>
                  </a:cubicBezTo>
                  <a:cubicBezTo>
                    <a:pt x="13" y="56"/>
                    <a:pt x="29" y="61"/>
                    <a:pt x="43" y="54"/>
                  </a:cubicBezTo>
                  <a:close/>
                  <a:moveTo>
                    <a:pt x="20" y="11"/>
                  </a:moveTo>
                  <a:cubicBezTo>
                    <a:pt x="31" y="5"/>
                    <a:pt x="44" y="10"/>
                    <a:pt x="50" y="20"/>
                  </a:cubicBezTo>
                  <a:cubicBezTo>
                    <a:pt x="55" y="31"/>
                    <a:pt x="51" y="45"/>
                    <a:pt x="40" y="50"/>
                  </a:cubicBezTo>
                  <a:cubicBezTo>
                    <a:pt x="30" y="56"/>
                    <a:pt x="16" y="52"/>
                    <a:pt x="11" y="41"/>
                  </a:cubicBezTo>
                  <a:cubicBezTo>
                    <a:pt x="5" y="30"/>
                    <a:pt x="9" y="17"/>
                    <a:pt x="20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5" name="Freeform 31"/>
            <p:cNvSpPr>
              <a:spLocks/>
            </p:cNvSpPr>
            <p:nvPr/>
          </p:nvSpPr>
          <p:spPr bwMode="auto">
            <a:xfrm>
              <a:off x="3366002" y="6049158"/>
              <a:ext cx="57177" cy="57177"/>
            </a:xfrm>
            <a:custGeom>
              <a:avLst/>
              <a:gdLst>
                <a:gd name="T0" fmla="*/ 21 w 31"/>
                <a:gd name="T1" fmla="*/ 28 h 31"/>
                <a:gd name="T2" fmla="*/ 27 w 31"/>
                <a:gd name="T3" fmla="*/ 9 h 31"/>
                <a:gd name="T4" fmla="*/ 9 w 31"/>
                <a:gd name="T5" fmla="*/ 4 h 31"/>
                <a:gd name="T6" fmla="*/ 3 w 31"/>
                <a:gd name="T7" fmla="*/ 22 h 31"/>
                <a:gd name="T8" fmla="*/ 21 w 31"/>
                <a:gd name="T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1" y="28"/>
                  </a:moveTo>
                  <a:cubicBezTo>
                    <a:pt x="28" y="24"/>
                    <a:pt x="31" y="16"/>
                    <a:pt x="27" y="9"/>
                  </a:cubicBezTo>
                  <a:cubicBezTo>
                    <a:pt x="24" y="3"/>
                    <a:pt x="16" y="0"/>
                    <a:pt x="9" y="4"/>
                  </a:cubicBezTo>
                  <a:cubicBezTo>
                    <a:pt x="2" y="7"/>
                    <a:pt x="0" y="15"/>
                    <a:pt x="3" y="22"/>
                  </a:cubicBezTo>
                  <a:cubicBezTo>
                    <a:pt x="7" y="28"/>
                    <a:pt x="15" y="31"/>
                    <a:pt x="21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6" name="Freeform 32"/>
            <p:cNvSpPr>
              <a:spLocks/>
            </p:cNvSpPr>
            <p:nvPr/>
          </p:nvSpPr>
          <p:spPr bwMode="auto">
            <a:xfrm>
              <a:off x="3428756" y="5972459"/>
              <a:ext cx="160372" cy="92040"/>
            </a:xfrm>
            <a:custGeom>
              <a:avLst/>
              <a:gdLst>
                <a:gd name="T0" fmla="*/ 0 w 115"/>
                <a:gd name="T1" fmla="*/ 58 h 66"/>
                <a:gd name="T2" fmla="*/ 112 w 115"/>
                <a:gd name="T3" fmla="*/ 0 h 66"/>
                <a:gd name="T4" fmla="*/ 115 w 115"/>
                <a:gd name="T5" fmla="*/ 7 h 66"/>
                <a:gd name="T6" fmla="*/ 3 w 115"/>
                <a:gd name="T7" fmla="*/ 66 h 66"/>
                <a:gd name="T8" fmla="*/ 0 w 115"/>
                <a:gd name="T9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66">
                  <a:moveTo>
                    <a:pt x="0" y="58"/>
                  </a:moveTo>
                  <a:lnTo>
                    <a:pt x="112" y="0"/>
                  </a:lnTo>
                  <a:lnTo>
                    <a:pt x="115" y="7"/>
                  </a:lnTo>
                  <a:lnTo>
                    <a:pt x="3" y="66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7" name="Freeform 33"/>
            <p:cNvSpPr>
              <a:spLocks noEditPoints="1"/>
            </p:cNvSpPr>
            <p:nvPr/>
          </p:nvSpPr>
          <p:spPr bwMode="auto">
            <a:xfrm>
              <a:off x="4602958" y="2183497"/>
              <a:ext cx="467171" cy="467171"/>
            </a:xfrm>
            <a:custGeom>
              <a:avLst/>
              <a:gdLst>
                <a:gd name="T0" fmla="*/ 39 w 256"/>
                <a:gd name="T1" fmla="*/ 58 h 256"/>
                <a:gd name="T2" fmla="*/ 58 w 256"/>
                <a:gd name="T3" fmla="*/ 217 h 256"/>
                <a:gd name="T4" fmla="*/ 218 w 256"/>
                <a:gd name="T5" fmla="*/ 198 h 256"/>
                <a:gd name="T6" fmla="*/ 198 w 256"/>
                <a:gd name="T7" fmla="*/ 39 h 256"/>
                <a:gd name="T8" fmla="*/ 39 w 256"/>
                <a:gd name="T9" fmla="*/ 58 h 256"/>
                <a:gd name="T10" fmla="*/ 202 w 256"/>
                <a:gd name="T11" fmla="*/ 186 h 256"/>
                <a:gd name="T12" fmla="*/ 70 w 256"/>
                <a:gd name="T13" fmla="*/ 202 h 256"/>
                <a:gd name="T14" fmla="*/ 54 w 256"/>
                <a:gd name="T15" fmla="*/ 70 h 256"/>
                <a:gd name="T16" fmla="*/ 186 w 256"/>
                <a:gd name="T17" fmla="*/ 54 h 256"/>
                <a:gd name="T18" fmla="*/ 202 w 256"/>
                <a:gd name="T19" fmla="*/ 18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256">
                  <a:moveTo>
                    <a:pt x="39" y="58"/>
                  </a:moveTo>
                  <a:cubicBezTo>
                    <a:pt x="0" y="107"/>
                    <a:pt x="9" y="179"/>
                    <a:pt x="58" y="217"/>
                  </a:cubicBezTo>
                  <a:cubicBezTo>
                    <a:pt x="108" y="256"/>
                    <a:pt x="179" y="247"/>
                    <a:pt x="218" y="198"/>
                  </a:cubicBezTo>
                  <a:cubicBezTo>
                    <a:pt x="256" y="149"/>
                    <a:pt x="248" y="77"/>
                    <a:pt x="198" y="39"/>
                  </a:cubicBezTo>
                  <a:cubicBezTo>
                    <a:pt x="149" y="0"/>
                    <a:pt x="78" y="9"/>
                    <a:pt x="39" y="58"/>
                  </a:cubicBezTo>
                  <a:close/>
                  <a:moveTo>
                    <a:pt x="202" y="186"/>
                  </a:moveTo>
                  <a:cubicBezTo>
                    <a:pt x="170" y="227"/>
                    <a:pt x="111" y="234"/>
                    <a:pt x="70" y="202"/>
                  </a:cubicBezTo>
                  <a:cubicBezTo>
                    <a:pt x="30" y="170"/>
                    <a:pt x="22" y="111"/>
                    <a:pt x="54" y="70"/>
                  </a:cubicBezTo>
                  <a:cubicBezTo>
                    <a:pt x="86" y="29"/>
                    <a:pt x="146" y="22"/>
                    <a:pt x="186" y="54"/>
                  </a:cubicBezTo>
                  <a:cubicBezTo>
                    <a:pt x="227" y="86"/>
                    <a:pt x="235" y="145"/>
                    <a:pt x="202" y="1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" name="Freeform 34"/>
            <p:cNvSpPr>
              <a:spLocks/>
            </p:cNvSpPr>
            <p:nvPr/>
          </p:nvSpPr>
          <p:spPr bwMode="auto">
            <a:xfrm>
              <a:off x="4717310" y="2297849"/>
              <a:ext cx="237072" cy="237072"/>
            </a:xfrm>
            <a:custGeom>
              <a:avLst/>
              <a:gdLst>
                <a:gd name="T0" fmla="*/ 20 w 130"/>
                <a:gd name="T1" fmla="*/ 30 h 130"/>
                <a:gd name="T2" fmla="*/ 30 w 130"/>
                <a:gd name="T3" fmla="*/ 110 h 130"/>
                <a:gd name="T4" fmla="*/ 111 w 130"/>
                <a:gd name="T5" fmla="*/ 101 h 130"/>
                <a:gd name="T6" fmla="*/ 101 w 130"/>
                <a:gd name="T7" fmla="*/ 20 h 130"/>
                <a:gd name="T8" fmla="*/ 20 w 130"/>
                <a:gd name="T9" fmla="*/ 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30">
                  <a:moveTo>
                    <a:pt x="20" y="30"/>
                  </a:moveTo>
                  <a:cubicBezTo>
                    <a:pt x="0" y="55"/>
                    <a:pt x="5" y="91"/>
                    <a:pt x="30" y="110"/>
                  </a:cubicBezTo>
                  <a:cubicBezTo>
                    <a:pt x="55" y="130"/>
                    <a:pt x="91" y="126"/>
                    <a:pt x="111" y="101"/>
                  </a:cubicBezTo>
                  <a:cubicBezTo>
                    <a:pt x="130" y="76"/>
                    <a:pt x="126" y="39"/>
                    <a:pt x="101" y="20"/>
                  </a:cubicBezTo>
                  <a:cubicBezTo>
                    <a:pt x="76" y="0"/>
                    <a:pt x="40" y="5"/>
                    <a:pt x="20" y="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" name="Freeform 35"/>
            <p:cNvSpPr>
              <a:spLocks/>
            </p:cNvSpPr>
            <p:nvPr/>
          </p:nvSpPr>
          <p:spPr bwMode="auto">
            <a:xfrm>
              <a:off x="4248745" y="2543288"/>
              <a:ext cx="496456" cy="614992"/>
            </a:xfrm>
            <a:custGeom>
              <a:avLst/>
              <a:gdLst>
                <a:gd name="T0" fmla="*/ 356 w 356"/>
                <a:gd name="T1" fmla="*/ 19 h 441"/>
                <a:gd name="T2" fmla="*/ 26 w 356"/>
                <a:gd name="T3" fmla="*/ 441 h 441"/>
                <a:gd name="T4" fmla="*/ 0 w 356"/>
                <a:gd name="T5" fmla="*/ 421 h 441"/>
                <a:gd name="T6" fmla="*/ 331 w 356"/>
                <a:gd name="T7" fmla="*/ 0 h 441"/>
                <a:gd name="T8" fmla="*/ 356 w 356"/>
                <a:gd name="T9" fmla="*/ 19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41">
                  <a:moveTo>
                    <a:pt x="356" y="19"/>
                  </a:moveTo>
                  <a:lnTo>
                    <a:pt x="26" y="441"/>
                  </a:lnTo>
                  <a:lnTo>
                    <a:pt x="0" y="421"/>
                  </a:lnTo>
                  <a:lnTo>
                    <a:pt x="331" y="0"/>
                  </a:lnTo>
                  <a:lnTo>
                    <a:pt x="356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0" name="Freeform 36"/>
            <p:cNvSpPr>
              <a:spLocks noEditPoints="1"/>
            </p:cNvSpPr>
            <p:nvPr/>
          </p:nvSpPr>
          <p:spPr bwMode="auto">
            <a:xfrm>
              <a:off x="2561353" y="2230911"/>
              <a:ext cx="390471" cy="389077"/>
            </a:xfrm>
            <a:custGeom>
              <a:avLst/>
              <a:gdLst>
                <a:gd name="T0" fmla="*/ 27 w 214"/>
                <a:gd name="T1" fmla="*/ 155 h 213"/>
                <a:gd name="T2" fmla="*/ 155 w 214"/>
                <a:gd name="T3" fmla="*/ 187 h 213"/>
                <a:gd name="T4" fmla="*/ 187 w 214"/>
                <a:gd name="T5" fmla="*/ 58 h 213"/>
                <a:gd name="T6" fmla="*/ 59 w 214"/>
                <a:gd name="T7" fmla="*/ 26 h 213"/>
                <a:gd name="T8" fmla="*/ 27 w 214"/>
                <a:gd name="T9" fmla="*/ 155 h 213"/>
                <a:gd name="T10" fmla="*/ 173 w 214"/>
                <a:gd name="T11" fmla="*/ 67 h 213"/>
                <a:gd name="T12" fmla="*/ 147 w 214"/>
                <a:gd name="T13" fmla="*/ 173 h 213"/>
                <a:gd name="T14" fmla="*/ 40 w 214"/>
                <a:gd name="T15" fmla="*/ 146 h 213"/>
                <a:gd name="T16" fmla="*/ 67 w 214"/>
                <a:gd name="T17" fmla="*/ 40 h 213"/>
                <a:gd name="T18" fmla="*/ 173 w 214"/>
                <a:gd name="T19" fmla="*/ 6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213">
                  <a:moveTo>
                    <a:pt x="27" y="155"/>
                  </a:moveTo>
                  <a:cubicBezTo>
                    <a:pt x="53" y="199"/>
                    <a:pt x="111" y="213"/>
                    <a:pt x="155" y="187"/>
                  </a:cubicBezTo>
                  <a:cubicBezTo>
                    <a:pt x="199" y="160"/>
                    <a:pt x="214" y="103"/>
                    <a:pt x="187" y="58"/>
                  </a:cubicBezTo>
                  <a:cubicBezTo>
                    <a:pt x="160" y="14"/>
                    <a:pt x="103" y="0"/>
                    <a:pt x="59" y="26"/>
                  </a:cubicBezTo>
                  <a:cubicBezTo>
                    <a:pt x="14" y="53"/>
                    <a:pt x="0" y="110"/>
                    <a:pt x="27" y="155"/>
                  </a:cubicBezTo>
                  <a:close/>
                  <a:moveTo>
                    <a:pt x="173" y="67"/>
                  </a:moveTo>
                  <a:cubicBezTo>
                    <a:pt x="195" y="103"/>
                    <a:pt x="183" y="151"/>
                    <a:pt x="147" y="173"/>
                  </a:cubicBezTo>
                  <a:cubicBezTo>
                    <a:pt x="110" y="195"/>
                    <a:pt x="62" y="183"/>
                    <a:pt x="40" y="146"/>
                  </a:cubicBezTo>
                  <a:cubicBezTo>
                    <a:pt x="18" y="110"/>
                    <a:pt x="30" y="62"/>
                    <a:pt x="67" y="40"/>
                  </a:cubicBezTo>
                  <a:cubicBezTo>
                    <a:pt x="104" y="18"/>
                    <a:pt x="151" y="30"/>
                    <a:pt x="173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" name="Freeform 37"/>
            <p:cNvSpPr>
              <a:spLocks/>
            </p:cNvSpPr>
            <p:nvPr/>
          </p:nvSpPr>
          <p:spPr bwMode="auto">
            <a:xfrm>
              <a:off x="2657576" y="2325740"/>
              <a:ext cx="196630" cy="198024"/>
            </a:xfrm>
            <a:custGeom>
              <a:avLst/>
              <a:gdLst>
                <a:gd name="T0" fmla="*/ 13 w 108"/>
                <a:gd name="T1" fmla="*/ 79 h 109"/>
                <a:gd name="T2" fmla="*/ 78 w 108"/>
                <a:gd name="T3" fmla="*/ 95 h 109"/>
                <a:gd name="T4" fmla="*/ 94 w 108"/>
                <a:gd name="T5" fmla="*/ 30 h 109"/>
                <a:gd name="T6" fmla="*/ 29 w 108"/>
                <a:gd name="T7" fmla="*/ 14 h 109"/>
                <a:gd name="T8" fmla="*/ 13 w 108"/>
                <a:gd name="T9" fmla="*/ 7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9">
                  <a:moveTo>
                    <a:pt x="13" y="79"/>
                  </a:moveTo>
                  <a:cubicBezTo>
                    <a:pt x="27" y="102"/>
                    <a:pt x="56" y="109"/>
                    <a:pt x="78" y="95"/>
                  </a:cubicBezTo>
                  <a:cubicBezTo>
                    <a:pt x="101" y="82"/>
                    <a:pt x="108" y="53"/>
                    <a:pt x="94" y="30"/>
                  </a:cubicBezTo>
                  <a:cubicBezTo>
                    <a:pt x="81" y="8"/>
                    <a:pt x="52" y="0"/>
                    <a:pt x="29" y="14"/>
                  </a:cubicBezTo>
                  <a:cubicBezTo>
                    <a:pt x="7" y="27"/>
                    <a:pt x="0" y="57"/>
                    <a:pt x="13" y="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2" name="Freeform 38"/>
            <p:cNvSpPr>
              <a:spLocks/>
            </p:cNvSpPr>
            <p:nvPr/>
          </p:nvSpPr>
          <p:spPr bwMode="auto">
            <a:xfrm>
              <a:off x="2816554" y="2540499"/>
              <a:ext cx="347241" cy="548054"/>
            </a:xfrm>
            <a:custGeom>
              <a:avLst/>
              <a:gdLst>
                <a:gd name="T0" fmla="*/ 22 w 249"/>
                <a:gd name="T1" fmla="*/ 0 h 393"/>
                <a:gd name="T2" fmla="*/ 249 w 249"/>
                <a:gd name="T3" fmla="*/ 379 h 393"/>
                <a:gd name="T4" fmla="*/ 226 w 249"/>
                <a:gd name="T5" fmla="*/ 393 h 393"/>
                <a:gd name="T6" fmla="*/ 0 w 249"/>
                <a:gd name="T7" fmla="*/ 15 h 393"/>
                <a:gd name="T8" fmla="*/ 22 w 249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393">
                  <a:moveTo>
                    <a:pt x="22" y="0"/>
                  </a:moveTo>
                  <a:lnTo>
                    <a:pt x="249" y="379"/>
                  </a:lnTo>
                  <a:lnTo>
                    <a:pt x="226" y="393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" name="Freeform 39"/>
            <p:cNvSpPr>
              <a:spLocks noEditPoints="1"/>
            </p:cNvSpPr>
            <p:nvPr/>
          </p:nvSpPr>
          <p:spPr bwMode="auto">
            <a:xfrm>
              <a:off x="2561353" y="2230911"/>
              <a:ext cx="390471" cy="389077"/>
            </a:xfrm>
            <a:custGeom>
              <a:avLst/>
              <a:gdLst>
                <a:gd name="T0" fmla="*/ 27 w 214"/>
                <a:gd name="T1" fmla="*/ 155 h 213"/>
                <a:gd name="T2" fmla="*/ 155 w 214"/>
                <a:gd name="T3" fmla="*/ 187 h 213"/>
                <a:gd name="T4" fmla="*/ 187 w 214"/>
                <a:gd name="T5" fmla="*/ 58 h 213"/>
                <a:gd name="T6" fmla="*/ 59 w 214"/>
                <a:gd name="T7" fmla="*/ 26 h 213"/>
                <a:gd name="T8" fmla="*/ 27 w 214"/>
                <a:gd name="T9" fmla="*/ 155 h 213"/>
                <a:gd name="T10" fmla="*/ 173 w 214"/>
                <a:gd name="T11" fmla="*/ 67 h 213"/>
                <a:gd name="T12" fmla="*/ 147 w 214"/>
                <a:gd name="T13" fmla="*/ 173 h 213"/>
                <a:gd name="T14" fmla="*/ 40 w 214"/>
                <a:gd name="T15" fmla="*/ 146 h 213"/>
                <a:gd name="T16" fmla="*/ 67 w 214"/>
                <a:gd name="T17" fmla="*/ 40 h 213"/>
                <a:gd name="T18" fmla="*/ 173 w 214"/>
                <a:gd name="T19" fmla="*/ 67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213">
                  <a:moveTo>
                    <a:pt x="27" y="155"/>
                  </a:moveTo>
                  <a:cubicBezTo>
                    <a:pt x="53" y="199"/>
                    <a:pt x="111" y="213"/>
                    <a:pt x="155" y="187"/>
                  </a:cubicBezTo>
                  <a:cubicBezTo>
                    <a:pt x="199" y="160"/>
                    <a:pt x="214" y="103"/>
                    <a:pt x="187" y="58"/>
                  </a:cubicBezTo>
                  <a:cubicBezTo>
                    <a:pt x="160" y="14"/>
                    <a:pt x="103" y="0"/>
                    <a:pt x="59" y="26"/>
                  </a:cubicBezTo>
                  <a:cubicBezTo>
                    <a:pt x="14" y="53"/>
                    <a:pt x="0" y="110"/>
                    <a:pt x="27" y="155"/>
                  </a:cubicBezTo>
                  <a:close/>
                  <a:moveTo>
                    <a:pt x="173" y="67"/>
                  </a:moveTo>
                  <a:cubicBezTo>
                    <a:pt x="195" y="103"/>
                    <a:pt x="183" y="151"/>
                    <a:pt x="147" y="173"/>
                  </a:cubicBezTo>
                  <a:cubicBezTo>
                    <a:pt x="110" y="195"/>
                    <a:pt x="62" y="183"/>
                    <a:pt x="40" y="146"/>
                  </a:cubicBezTo>
                  <a:cubicBezTo>
                    <a:pt x="18" y="110"/>
                    <a:pt x="30" y="62"/>
                    <a:pt x="67" y="40"/>
                  </a:cubicBezTo>
                  <a:cubicBezTo>
                    <a:pt x="104" y="18"/>
                    <a:pt x="151" y="30"/>
                    <a:pt x="173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4" name="Freeform 40"/>
            <p:cNvSpPr>
              <a:spLocks/>
            </p:cNvSpPr>
            <p:nvPr/>
          </p:nvSpPr>
          <p:spPr bwMode="auto">
            <a:xfrm>
              <a:off x="2657576" y="2325740"/>
              <a:ext cx="196630" cy="198024"/>
            </a:xfrm>
            <a:custGeom>
              <a:avLst/>
              <a:gdLst>
                <a:gd name="T0" fmla="*/ 13 w 108"/>
                <a:gd name="T1" fmla="*/ 79 h 109"/>
                <a:gd name="T2" fmla="*/ 78 w 108"/>
                <a:gd name="T3" fmla="*/ 95 h 109"/>
                <a:gd name="T4" fmla="*/ 94 w 108"/>
                <a:gd name="T5" fmla="*/ 30 h 109"/>
                <a:gd name="T6" fmla="*/ 29 w 108"/>
                <a:gd name="T7" fmla="*/ 14 h 109"/>
                <a:gd name="T8" fmla="*/ 13 w 108"/>
                <a:gd name="T9" fmla="*/ 7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09">
                  <a:moveTo>
                    <a:pt x="13" y="79"/>
                  </a:moveTo>
                  <a:cubicBezTo>
                    <a:pt x="27" y="102"/>
                    <a:pt x="56" y="109"/>
                    <a:pt x="78" y="95"/>
                  </a:cubicBezTo>
                  <a:cubicBezTo>
                    <a:pt x="101" y="82"/>
                    <a:pt x="108" y="53"/>
                    <a:pt x="94" y="30"/>
                  </a:cubicBezTo>
                  <a:cubicBezTo>
                    <a:pt x="81" y="8"/>
                    <a:pt x="52" y="0"/>
                    <a:pt x="29" y="14"/>
                  </a:cubicBezTo>
                  <a:cubicBezTo>
                    <a:pt x="7" y="27"/>
                    <a:pt x="0" y="57"/>
                    <a:pt x="13" y="7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5" name="Freeform 41"/>
            <p:cNvSpPr>
              <a:spLocks noEditPoints="1"/>
            </p:cNvSpPr>
            <p:nvPr/>
          </p:nvSpPr>
          <p:spPr bwMode="auto">
            <a:xfrm>
              <a:off x="2133230" y="2553050"/>
              <a:ext cx="242650" cy="244045"/>
            </a:xfrm>
            <a:custGeom>
              <a:avLst/>
              <a:gdLst>
                <a:gd name="T0" fmla="*/ 17 w 133"/>
                <a:gd name="T1" fmla="*/ 97 h 133"/>
                <a:gd name="T2" fmla="*/ 97 w 133"/>
                <a:gd name="T3" fmla="*/ 117 h 133"/>
                <a:gd name="T4" fmla="*/ 116 w 133"/>
                <a:gd name="T5" fmla="*/ 37 h 133"/>
                <a:gd name="T6" fmla="*/ 37 w 133"/>
                <a:gd name="T7" fmla="*/ 17 h 133"/>
                <a:gd name="T8" fmla="*/ 17 w 133"/>
                <a:gd name="T9" fmla="*/ 97 h 133"/>
                <a:gd name="T10" fmla="*/ 108 w 133"/>
                <a:gd name="T11" fmla="*/ 42 h 133"/>
                <a:gd name="T12" fmla="*/ 91 w 133"/>
                <a:gd name="T13" fmla="*/ 108 h 133"/>
                <a:gd name="T14" fmla="*/ 25 w 133"/>
                <a:gd name="T15" fmla="*/ 92 h 133"/>
                <a:gd name="T16" fmla="*/ 42 w 133"/>
                <a:gd name="T17" fmla="*/ 25 h 133"/>
                <a:gd name="T18" fmla="*/ 108 w 133"/>
                <a:gd name="T19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133">
                  <a:moveTo>
                    <a:pt x="17" y="97"/>
                  </a:moveTo>
                  <a:cubicBezTo>
                    <a:pt x="33" y="124"/>
                    <a:pt x="69" y="133"/>
                    <a:pt x="97" y="117"/>
                  </a:cubicBezTo>
                  <a:cubicBezTo>
                    <a:pt x="124" y="100"/>
                    <a:pt x="133" y="64"/>
                    <a:pt x="116" y="37"/>
                  </a:cubicBezTo>
                  <a:cubicBezTo>
                    <a:pt x="100" y="9"/>
                    <a:pt x="64" y="0"/>
                    <a:pt x="37" y="17"/>
                  </a:cubicBezTo>
                  <a:cubicBezTo>
                    <a:pt x="9" y="34"/>
                    <a:pt x="0" y="69"/>
                    <a:pt x="17" y="97"/>
                  </a:cubicBezTo>
                  <a:close/>
                  <a:moveTo>
                    <a:pt x="108" y="42"/>
                  </a:moveTo>
                  <a:cubicBezTo>
                    <a:pt x="122" y="65"/>
                    <a:pt x="114" y="94"/>
                    <a:pt x="91" y="108"/>
                  </a:cubicBezTo>
                  <a:cubicBezTo>
                    <a:pt x="69" y="122"/>
                    <a:pt x="39" y="114"/>
                    <a:pt x="25" y="92"/>
                  </a:cubicBezTo>
                  <a:cubicBezTo>
                    <a:pt x="12" y="69"/>
                    <a:pt x="19" y="39"/>
                    <a:pt x="42" y="25"/>
                  </a:cubicBezTo>
                  <a:cubicBezTo>
                    <a:pt x="65" y="12"/>
                    <a:pt x="94" y="19"/>
                    <a:pt x="108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6" name="Freeform 42"/>
            <p:cNvSpPr>
              <a:spLocks/>
            </p:cNvSpPr>
            <p:nvPr/>
          </p:nvSpPr>
          <p:spPr bwMode="auto">
            <a:xfrm>
              <a:off x="2193195" y="2614410"/>
              <a:ext cx="122719" cy="121325"/>
            </a:xfrm>
            <a:custGeom>
              <a:avLst/>
              <a:gdLst>
                <a:gd name="T0" fmla="*/ 8 w 67"/>
                <a:gd name="T1" fmla="*/ 49 h 67"/>
                <a:gd name="T2" fmla="*/ 49 w 67"/>
                <a:gd name="T3" fmla="*/ 59 h 67"/>
                <a:gd name="T4" fmla="*/ 59 w 67"/>
                <a:gd name="T5" fmla="*/ 19 h 67"/>
                <a:gd name="T6" fmla="*/ 18 w 67"/>
                <a:gd name="T7" fmla="*/ 8 h 67"/>
                <a:gd name="T8" fmla="*/ 8 w 67"/>
                <a:gd name="T9" fmla="*/ 4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7">
                  <a:moveTo>
                    <a:pt x="8" y="49"/>
                  </a:moveTo>
                  <a:cubicBezTo>
                    <a:pt x="17" y="63"/>
                    <a:pt x="35" y="67"/>
                    <a:pt x="49" y="59"/>
                  </a:cubicBezTo>
                  <a:cubicBezTo>
                    <a:pt x="63" y="51"/>
                    <a:pt x="67" y="33"/>
                    <a:pt x="59" y="19"/>
                  </a:cubicBezTo>
                  <a:cubicBezTo>
                    <a:pt x="51" y="5"/>
                    <a:pt x="32" y="0"/>
                    <a:pt x="18" y="8"/>
                  </a:cubicBezTo>
                  <a:cubicBezTo>
                    <a:pt x="4" y="17"/>
                    <a:pt x="0" y="35"/>
                    <a:pt x="8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7" name="Freeform 43"/>
            <p:cNvSpPr>
              <a:spLocks/>
            </p:cNvSpPr>
            <p:nvPr/>
          </p:nvSpPr>
          <p:spPr bwMode="auto">
            <a:xfrm>
              <a:off x="2816554" y="2540499"/>
              <a:ext cx="347241" cy="548054"/>
            </a:xfrm>
            <a:custGeom>
              <a:avLst/>
              <a:gdLst>
                <a:gd name="T0" fmla="*/ 22 w 249"/>
                <a:gd name="T1" fmla="*/ 0 h 393"/>
                <a:gd name="T2" fmla="*/ 249 w 249"/>
                <a:gd name="T3" fmla="*/ 379 h 393"/>
                <a:gd name="T4" fmla="*/ 226 w 249"/>
                <a:gd name="T5" fmla="*/ 393 h 393"/>
                <a:gd name="T6" fmla="*/ 0 w 249"/>
                <a:gd name="T7" fmla="*/ 15 h 393"/>
                <a:gd name="T8" fmla="*/ 22 w 249"/>
                <a:gd name="T9" fmla="*/ 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393">
                  <a:moveTo>
                    <a:pt x="22" y="0"/>
                  </a:moveTo>
                  <a:lnTo>
                    <a:pt x="249" y="379"/>
                  </a:lnTo>
                  <a:lnTo>
                    <a:pt x="226" y="393"/>
                  </a:lnTo>
                  <a:lnTo>
                    <a:pt x="0" y="15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8" name="Freeform 44"/>
            <p:cNvSpPr>
              <a:spLocks/>
            </p:cNvSpPr>
            <p:nvPr/>
          </p:nvSpPr>
          <p:spPr bwMode="auto">
            <a:xfrm>
              <a:off x="2334043" y="2479139"/>
              <a:ext cx="284486" cy="156188"/>
            </a:xfrm>
            <a:custGeom>
              <a:avLst/>
              <a:gdLst>
                <a:gd name="T0" fmla="*/ 204 w 204"/>
                <a:gd name="T1" fmla="*/ 12 h 112"/>
                <a:gd name="T2" fmla="*/ 7 w 204"/>
                <a:gd name="T3" fmla="*/ 112 h 112"/>
                <a:gd name="T4" fmla="*/ 0 w 204"/>
                <a:gd name="T5" fmla="*/ 101 h 112"/>
                <a:gd name="T6" fmla="*/ 199 w 204"/>
                <a:gd name="T7" fmla="*/ 0 h 112"/>
                <a:gd name="T8" fmla="*/ 204 w 204"/>
                <a:gd name="T9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12">
                  <a:moveTo>
                    <a:pt x="204" y="12"/>
                  </a:moveTo>
                  <a:lnTo>
                    <a:pt x="7" y="112"/>
                  </a:lnTo>
                  <a:lnTo>
                    <a:pt x="0" y="101"/>
                  </a:lnTo>
                  <a:lnTo>
                    <a:pt x="199" y="0"/>
                  </a:lnTo>
                  <a:lnTo>
                    <a:pt x="204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9" name="Freeform 45"/>
            <p:cNvSpPr>
              <a:spLocks noEditPoints="1"/>
            </p:cNvSpPr>
            <p:nvPr/>
          </p:nvSpPr>
          <p:spPr bwMode="auto">
            <a:xfrm>
              <a:off x="1850139" y="2321557"/>
              <a:ext cx="182685" cy="182685"/>
            </a:xfrm>
            <a:custGeom>
              <a:avLst/>
              <a:gdLst>
                <a:gd name="T0" fmla="*/ 14 w 100"/>
                <a:gd name="T1" fmla="*/ 23 h 100"/>
                <a:gd name="T2" fmla="*/ 23 w 100"/>
                <a:gd name="T3" fmla="*/ 85 h 100"/>
                <a:gd name="T4" fmla="*/ 85 w 100"/>
                <a:gd name="T5" fmla="*/ 77 h 100"/>
                <a:gd name="T6" fmla="*/ 76 w 100"/>
                <a:gd name="T7" fmla="*/ 15 h 100"/>
                <a:gd name="T8" fmla="*/ 14 w 100"/>
                <a:gd name="T9" fmla="*/ 23 h 100"/>
                <a:gd name="T10" fmla="*/ 79 w 100"/>
                <a:gd name="T11" fmla="*/ 72 h 100"/>
                <a:gd name="T12" fmla="*/ 27 w 100"/>
                <a:gd name="T13" fmla="*/ 79 h 100"/>
                <a:gd name="T14" fmla="*/ 20 w 100"/>
                <a:gd name="T15" fmla="*/ 28 h 100"/>
                <a:gd name="T16" fmla="*/ 72 w 100"/>
                <a:gd name="T17" fmla="*/ 21 h 100"/>
                <a:gd name="T18" fmla="*/ 79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14" y="23"/>
                  </a:moveTo>
                  <a:cubicBezTo>
                    <a:pt x="0" y="43"/>
                    <a:pt x="3" y="71"/>
                    <a:pt x="23" y="85"/>
                  </a:cubicBezTo>
                  <a:cubicBezTo>
                    <a:pt x="42" y="100"/>
                    <a:pt x="70" y="96"/>
                    <a:pt x="85" y="77"/>
                  </a:cubicBezTo>
                  <a:cubicBezTo>
                    <a:pt x="100" y="57"/>
                    <a:pt x="96" y="29"/>
                    <a:pt x="76" y="15"/>
                  </a:cubicBezTo>
                  <a:cubicBezTo>
                    <a:pt x="57" y="0"/>
                    <a:pt x="29" y="4"/>
                    <a:pt x="14" y="23"/>
                  </a:cubicBezTo>
                  <a:close/>
                  <a:moveTo>
                    <a:pt x="79" y="72"/>
                  </a:moveTo>
                  <a:cubicBezTo>
                    <a:pt x="67" y="88"/>
                    <a:pt x="44" y="91"/>
                    <a:pt x="27" y="79"/>
                  </a:cubicBezTo>
                  <a:cubicBezTo>
                    <a:pt x="11" y="67"/>
                    <a:pt x="8" y="44"/>
                    <a:pt x="20" y="28"/>
                  </a:cubicBezTo>
                  <a:cubicBezTo>
                    <a:pt x="32" y="12"/>
                    <a:pt x="55" y="8"/>
                    <a:pt x="72" y="21"/>
                  </a:cubicBezTo>
                  <a:cubicBezTo>
                    <a:pt x="88" y="33"/>
                    <a:pt x="91" y="56"/>
                    <a:pt x="79" y="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0" name="Freeform 46"/>
            <p:cNvSpPr>
              <a:spLocks/>
            </p:cNvSpPr>
            <p:nvPr/>
          </p:nvSpPr>
          <p:spPr bwMode="auto">
            <a:xfrm>
              <a:off x="1894764" y="2367576"/>
              <a:ext cx="92040" cy="90645"/>
            </a:xfrm>
            <a:custGeom>
              <a:avLst/>
              <a:gdLst>
                <a:gd name="T0" fmla="*/ 8 w 51"/>
                <a:gd name="T1" fmla="*/ 11 h 50"/>
                <a:gd name="T2" fmla="*/ 12 w 51"/>
                <a:gd name="T3" fmla="*/ 43 h 50"/>
                <a:gd name="T4" fmla="*/ 43 w 51"/>
                <a:gd name="T5" fmla="*/ 38 h 50"/>
                <a:gd name="T6" fmla="*/ 39 w 51"/>
                <a:gd name="T7" fmla="*/ 7 h 50"/>
                <a:gd name="T8" fmla="*/ 8 w 51"/>
                <a:gd name="T9" fmla="*/ 1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8" y="11"/>
                  </a:moveTo>
                  <a:cubicBezTo>
                    <a:pt x="0" y="21"/>
                    <a:pt x="2" y="35"/>
                    <a:pt x="12" y="43"/>
                  </a:cubicBezTo>
                  <a:cubicBezTo>
                    <a:pt x="22" y="50"/>
                    <a:pt x="36" y="48"/>
                    <a:pt x="43" y="38"/>
                  </a:cubicBezTo>
                  <a:cubicBezTo>
                    <a:pt x="51" y="29"/>
                    <a:pt x="49" y="14"/>
                    <a:pt x="39" y="7"/>
                  </a:cubicBezTo>
                  <a:cubicBezTo>
                    <a:pt x="29" y="0"/>
                    <a:pt x="15" y="2"/>
                    <a:pt x="8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1" name="Freeform 47"/>
            <p:cNvSpPr>
              <a:spLocks/>
            </p:cNvSpPr>
            <p:nvPr/>
          </p:nvSpPr>
          <p:spPr bwMode="auto">
            <a:xfrm>
              <a:off x="1992382" y="2452643"/>
              <a:ext cx="188263" cy="167345"/>
            </a:xfrm>
            <a:custGeom>
              <a:avLst/>
              <a:gdLst>
                <a:gd name="T0" fmla="*/ 129 w 135"/>
                <a:gd name="T1" fmla="*/ 120 h 120"/>
                <a:gd name="T2" fmla="*/ 0 w 135"/>
                <a:gd name="T3" fmla="*/ 8 h 120"/>
                <a:gd name="T4" fmla="*/ 7 w 135"/>
                <a:gd name="T5" fmla="*/ 0 h 120"/>
                <a:gd name="T6" fmla="*/ 135 w 135"/>
                <a:gd name="T7" fmla="*/ 112 h 120"/>
                <a:gd name="T8" fmla="*/ 129 w 135"/>
                <a:gd name="T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120">
                  <a:moveTo>
                    <a:pt x="129" y="120"/>
                  </a:moveTo>
                  <a:lnTo>
                    <a:pt x="0" y="8"/>
                  </a:lnTo>
                  <a:lnTo>
                    <a:pt x="7" y="0"/>
                  </a:lnTo>
                  <a:lnTo>
                    <a:pt x="135" y="112"/>
                  </a:lnTo>
                  <a:lnTo>
                    <a:pt x="129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2" name="Freeform 48"/>
            <p:cNvSpPr>
              <a:spLocks noEditPoints="1"/>
            </p:cNvSpPr>
            <p:nvPr/>
          </p:nvSpPr>
          <p:spPr bwMode="auto">
            <a:xfrm>
              <a:off x="2155542" y="2939337"/>
              <a:ext cx="122719" cy="122719"/>
            </a:xfrm>
            <a:custGeom>
              <a:avLst/>
              <a:gdLst>
                <a:gd name="T0" fmla="*/ 32 w 67"/>
                <a:gd name="T1" fmla="*/ 66 h 67"/>
                <a:gd name="T2" fmla="*/ 66 w 67"/>
                <a:gd name="T3" fmla="*/ 35 h 67"/>
                <a:gd name="T4" fmla="*/ 35 w 67"/>
                <a:gd name="T5" fmla="*/ 1 h 67"/>
                <a:gd name="T6" fmla="*/ 1 w 67"/>
                <a:gd name="T7" fmla="*/ 32 h 67"/>
                <a:gd name="T8" fmla="*/ 32 w 67"/>
                <a:gd name="T9" fmla="*/ 66 h 67"/>
                <a:gd name="T10" fmla="*/ 35 w 67"/>
                <a:gd name="T11" fmla="*/ 7 h 67"/>
                <a:gd name="T12" fmla="*/ 60 w 67"/>
                <a:gd name="T13" fmla="*/ 35 h 67"/>
                <a:gd name="T14" fmla="*/ 32 w 67"/>
                <a:gd name="T15" fmla="*/ 60 h 67"/>
                <a:gd name="T16" fmla="*/ 7 w 67"/>
                <a:gd name="T17" fmla="*/ 32 h 67"/>
                <a:gd name="T18" fmla="*/ 35 w 67"/>
                <a:gd name="T19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67">
                  <a:moveTo>
                    <a:pt x="32" y="66"/>
                  </a:moveTo>
                  <a:cubicBezTo>
                    <a:pt x="49" y="67"/>
                    <a:pt x="65" y="53"/>
                    <a:pt x="66" y="35"/>
                  </a:cubicBezTo>
                  <a:cubicBezTo>
                    <a:pt x="67" y="17"/>
                    <a:pt x="53" y="2"/>
                    <a:pt x="35" y="1"/>
                  </a:cubicBezTo>
                  <a:cubicBezTo>
                    <a:pt x="17" y="0"/>
                    <a:pt x="2" y="14"/>
                    <a:pt x="1" y="32"/>
                  </a:cubicBezTo>
                  <a:cubicBezTo>
                    <a:pt x="0" y="49"/>
                    <a:pt x="14" y="65"/>
                    <a:pt x="32" y="66"/>
                  </a:cubicBezTo>
                  <a:close/>
                  <a:moveTo>
                    <a:pt x="35" y="7"/>
                  </a:moveTo>
                  <a:cubicBezTo>
                    <a:pt x="50" y="7"/>
                    <a:pt x="61" y="20"/>
                    <a:pt x="60" y="35"/>
                  </a:cubicBezTo>
                  <a:cubicBezTo>
                    <a:pt x="59" y="50"/>
                    <a:pt x="47" y="61"/>
                    <a:pt x="32" y="60"/>
                  </a:cubicBezTo>
                  <a:cubicBezTo>
                    <a:pt x="17" y="59"/>
                    <a:pt x="6" y="47"/>
                    <a:pt x="7" y="32"/>
                  </a:cubicBezTo>
                  <a:cubicBezTo>
                    <a:pt x="7" y="17"/>
                    <a:pt x="20" y="6"/>
                    <a:pt x="35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3" name="Freeform 49"/>
            <p:cNvSpPr>
              <a:spLocks/>
            </p:cNvSpPr>
            <p:nvPr/>
          </p:nvSpPr>
          <p:spPr bwMode="auto">
            <a:xfrm>
              <a:off x="2184828" y="2968623"/>
              <a:ext cx="61360" cy="61360"/>
            </a:xfrm>
            <a:custGeom>
              <a:avLst/>
              <a:gdLst>
                <a:gd name="T0" fmla="*/ 16 w 34"/>
                <a:gd name="T1" fmla="*/ 34 h 34"/>
                <a:gd name="T2" fmla="*/ 34 w 34"/>
                <a:gd name="T3" fmla="*/ 18 h 34"/>
                <a:gd name="T4" fmla="*/ 18 w 34"/>
                <a:gd name="T5" fmla="*/ 1 h 34"/>
                <a:gd name="T6" fmla="*/ 1 w 34"/>
                <a:gd name="T7" fmla="*/ 16 h 34"/>
                <a:gd name="T8" fmla="*/ 16 w 34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16" y="34"/>
                  </a:moveTo>
                  <a:cubicBezTo>
                    <a:pt x="26" y="34"/>
                    <a:pt x="33" y="27"/>
                    <a:pt x="34" y="18"/>
                  </a:cubicBezTo>
                  <a:cubicBezTo>
                    <a:pt x="34" y="9"/>
                    <a:pt x="27" y="1"/>
                    <a:pt x="18" y="1"/>
                  </a:cubicBezTo>
                  <a:cubicBezTo>
                    <a:pt x="9" y="0"/>
                    <a:pt x="2" y="7"/>
                    <a:pt x="1" y="16"/>
                  </a:cubicBezTo>
                  <a:cubicBezTo>
                    <a:pt x="0" y="26"/>
                    <a:pt x="7" y="33"/>
                    <a:pt x="16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4" name="Freeform 50"/>
            <p:cNvSpPr>
              <a:spLocks/>
            </p:cNvSpPr>
            <p:nvPr/>
          </p:nvSpPr>
          <p:spPr bwMode="auto">
            <a:xfrm>
              <a:off x="2215508" y="2773387"/>
              <a:ext cx="30680" cy="174318"/>
            </a:xfrm>
            <a:custGeom>
              <a:avLst/>
              <a:gdLst>
                <a:gd name="T0" fmla="*/ 22 w 22"/>
                <a:gd name="T1" fmla="*/ 1 h 125"/>
                <a:gd name="T2" fmla="*/ 8 w 22"/>
                <a:gd name="T3" fmla="*/ 125 h 125"/>
                <a:gd name="T4" fmla="*/ 0 w 22"/>
                <a:gd name="T5" fmla="*/ 124 h 125"/>
                <a:gd name="T6" fmla="*/ 16 w 22"/>
                <a:gd name="T7" fmla="*/ 0 h 125"/>
                <a:gd name="T8" fmla="*/ 22 w 22"/>
                <a:gd name="T9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25">
                  <a:moveTo>
                    <a:pt x="22" y="1"/>
                  </a:moveTo>
                  <a:lnTo>
                    <a:pt x="8" y="125"/>
                  </a:lnTo>
                  <a:lnTo>
                    <a:pt x="0" y="124"/>
                  </a:lnTo>
                  <a:lnTo>
                    <a:pt x="16" y="0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5" name="Freeform 51"/>
            <p:cNvSpPr>
              <a:spLocks noEditPoints="1"/>
            </p:cNvSpPr>
            <p:nvPr/>
          </p:nvSpPr>
          <p:spPr bwMode="auto">
            <a:xfrm>
              <a:off x="3024340" y="1978500"/>
              <a:ext cx="101802" cy="100407"/>
            </a:xfrm>
            <a:custGeom>
              <a:avLst/>
              <a:gdLst>
                <a:gd name="T0" fmla="*/ 54 w 56"/>
                <a:gd name="T1" fmla="*/ 31 h 55"/>
                <a:gd name="T2" fmla="*/ 31 w 56"/>
                <a:gd name="T3" fmla="*/ 1 h 55"/>
                <a:gd name="T4" fmla="*/ 2 w 56"/>
                <a:gd name="T5" fmla="*/ 24 h 55"/>
                <a:gd name="T6" fmla="*/ 24 w 56"/>
                <a:gd name="T7" fmla="*/ 54 h 55"/>
                <a:gd name="T8" fmla="*/ 54 w 56"/>
                <a:gd name="T9" fmla="*/ 31 h 55"/>
                <a:gd name="T10" fmla="*/ 6 w 56"/>
                <a:gd name="T11" fmla="*/ 25 h 55"/>
                <a:gd name="T12" fmla="*/ 30 w 56"/>
                <a:gd name="T13" fmla="*/ 6 h 55"/>
                <a:gd name="T14" fmla="*/ 49 w 56"/>
                <a:gd name="T15" fmla="*/ 30 h 55"/>
                <a:gd name="T16" fmla="*/ 25 w 56"/>
                <a:gd name="T17" fmla="*/ 49 h 55"/>
                <a:gd name="T18" fmla="*/ 6 w 56"/>
                <a:gd name="T19" fmla="*/ 2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5">
                  <a:moveTo>
                    <a:pt x="54" y="31"/>
                  </a:moveTo>
                  <a:cubicBezTo>
                    <a:pt x="56" y="16"/>
                    <a:pt x="45" y="3"/>
                    <a:pt x="31" y="1"/>
                  </a:cubicBezTo>
                  <a:cubicBezTo>
                    <a:pt x="17" y="0"/>
                    <a:pt x="3" y="10"/>
                    <a:pt x="2" y="24"/>
                  </a:cubicBezTo>
                  <a:cubicBezTo>
                    <a:pt x="0" y="39"/>
                    <a:pt x="10" y="52"/>
                    <a:pt x="24" y="54"/>
                  </a:cubicBezTo>
                  <a:cubicBezTo>
                    <a:pt x="39" y="55"/>
                    <a:pt x="52" y="45"/>
                    <a:pt x="54" y="31"/>
                  </a:cubicBezTo>
                  <a:close/>
                  <a:moveTo>
                    <a:pt x="6" y="25"/>
                  </a:moveTo>
                  <a:cubicBezTo>
                    <a:pt x="8" y="13"/>
                    <a:pt x="18" y="4"/>
                    <a:pt x="30" y="6"/>
                  </a:cubicBezTo>
                  <a:cubicBezTo>
                    <a:pt x="42" y="7"/>
                    <a:pt x="51" y="18"/>
                    <a:pt x="49" y="30"/>
                  </a:cubicBezTo>
                  <a:cubicBezTo>
                    <a:pt x="48" y="42"/>
                    <a:pt x="37" y="51"/>
                    <a:pt x="25" y="49"/>
                  </a:cubicBezTo>
                  <a:cubicBezTo>
                    <a:pt x="13" y="48"/>
                    <a:pt x="5" y="37"/>
                    <a:pt x="6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6" name="Freeform 52"/>
            <p:cNvSpPr>
              <a:spLocks/>
            </p:cNvSpPr>
            <p:nvPr/>
          </p:nvSpPr>
          <p:spPr bwMode="auto">
            <a:xfrm>
              <a:off x="3049442" y="2002207"/>
              <a:ext cx="51598" cy="52992"/>
            </a:xfrm>
            <a:custGeom>
              <a:avLst/>
              <a:gdLst>
                <a:gd name="T0" fmla="*/ 27 w 28"/>
                <a:gd name="T1" fmla="*/ 16 h 29"/>
                <a:gd name="T2" fmla="*/ 15 w 28"/>
                <a:gd name="T3" fmla="*/ 1 h 29"/>
                <a:gd name="T4" fmla="*/ 0 w 28"/>
                <a:gd name="T5" fmla="*/ 13 h 29"/>
                <a:gd name="T6" fmla="*/ 12 w 28"/>
                <a:gd name="T7" fmla="*/ 28 h 29"/>
                <a:gd name="T8" fmla="*/ 27 w 28"/>
                <a:gd name="T9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9">
                  <a:moveTo>
                    <a:pt x="27" y="16"/>
                  </a:moveTo>
                  <a:cubicBezTo>
                    <a:pt x="28" y="9"/>
                    <a:pt x="23" y="2"/>
                    <a:pt x="15" y="1"/>
                  </a:cubicBezTo>
                  <a:cubicBezTo>
                    <a:pt x="8" y="0"/>
                    <a:pt x="1" y="6"/>
                    <a:pt x="0" y="13"/>
                  </a:cubicBezTo>
                  <a:cubicBezTo>
                    <a:pt x="0" y="20"/>
                    <a:pt x="5" y="27"/>
                    <a:pt x="12" y="28"/>
                  </a:cubicBezTo>
                  <a:cubicBezTo>
                    <a:pt x="19" y="29"/>
                    <a:pt x="26" y="24"/>
                    <a:pt x="27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7" name="Freeform 53"/>
            <p:cNvSpPr>
              <a:spLocks/>
            </p:cNvSpPr>
            <p:nvPr/>
          </p:nvSpPr>
          <p:spPr bwMode="auto">
            <a:xfrm>
              <a:off x="2893254" y="1991051"/>
              <a:ext cx="140849" cy="34864"/>
            </a:xfrm>
            <a:custGeom>
              <a:avLst/>
              <a:gdLst>
                <a:gd name="T0" fmla="*/ 1 w 101"/>
                <a:gd name="T1" fmla="*/ 0 h 25"/>
                <a:gd name="T2" fmla="*/ 101 w 101"/>
                <a:gd name="T3" fmla="*/ 20 h 25"/>
                <a:gd name="T4" fmla="*/ 99 w 101"/>
                <a:gd name="T5" fmla="*/ 25 h 25"/>
                <a:gd name="T6" fmla="*/ 0 w 101"/>
                <a:gd name="T7" fmla="*/ 7 h 25"/>
                <a:gd name="T8" fmla="*/ 1 w 101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25">
                  <a:moveTo>
                    <a:pt x="1" y="0"/>
                  </a:moveTo>
                  <a:lnTo>
                    <a:pt x="101" y="20"/>
                  </a:lnTo>
                  <a:lnTo>
                    <a:pt x="99" y="25"/>
                  </a:lnTo>
                  <a:lnTo>
                    <a:pt x="0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8" name="Freeform 54"/>
            <p:cNvSpPr>
              <a:spLocks noEditPoints="1"/>
            </p:cNvSpPr>
            <p:nvPr/>
          </p:nvSpPr>
          <p:spPr bwMode="auto">
            <a:xfrm>
              <a:off x="2748222" y="1901800"/>
              <a:ext cx="157583" cy="156188"/>
            </a:xfrm>
            <a:custGeom>
              <a:avLst/>
              <a:gdLst>
                <a:gd name="T0" fmla="*/ 46 w 86"/>
                <a:gd name="T1" fmla="*/ 2 h 86"/>
                <a:gd name="T2" fmla="*/ 2 w 86"/>
                <a:gd name="T3" fmla="*/ 40 h 86"/>
                <a:gd name="T4" fmla="*/ 39 w 86"/>
                <a:gd name="T5" fmla="*/ 84 h 86"/>
                <a:gd name="T6" fmla="*/ 84 w 86"/>
                <a:gd name="T7" fmla="*/ 47 h 86"/>
                <a:gd name="T8" fmla="*/ 46 w 86"/>
                <a:gd name="T9" fmla="*/ 2 h 86"/>
                <a:gd name="T10" fmla="*/ 40 w 86"/>
                <a:gd name="T11" fmla="*/ 77 h 86"/>
                <a:gd name="T12" fmla="*/ 9 w 86"/>
                <a:gd name="T13" fmla="*/ 40 h 86"/>
                <a:gd name="T14" fmla="*/ 45 w 86"/>
                <a:gd name="T15" fmla="*/ 9 h 86"/>
                <a:gd name="T16" fmla="*/ 77 w 86"/>
                <a:gd name="T17" fmla="*/ 46 h 86"/>
                <a:gd name="T18" fmla="*/ 40 w 86"/>
                <a:gd name="T19" fmla="*/ 7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6" y="2"/>
                  </a:moveTo>
                  <a:cubicBezTo>
                    <a:pt x="23" y="0"/>
                    <a:pt x="3" y="17"/>
                    <a:pt x="2" y="40"/>
                  </a:cubicBezTo>
                  <a:cubicBezTo>
                    <a:pt x="0" y="62"/>
                    <a:pt x="16" y="82"/>
                    <a:pt x="39" y="84"/>
                  </a:cubicBezTo>
                  <a:cubicBezTo>
                    <a:pt x="62" y="86"/>
                    <a:pt x="82" y="69"/>
                    <a:pt x="84" y="47"/>
                  </a:cubicBezTo>
                  <a:cubicBezTo>
                    <a:pt x="86" y="24"/>
                    <a:pt x="69" y="4"/>
                    <a:pt x="46" y="2"/>
                  </a:cubicBezTo>
                  <a:close/>
                  <a:moveTo>
                    <a:pt x="40" y="77"/>
                  </a:moveTo>
                  <a:cubicBezTo>
                    <a:pt x="21" y="76"/>
                    <a:pt x="7" y="59"/>
                    <a:pt x="9" y="40"/>
                  </a:cubicBezTo>
                  <a:cubicBezTo>
                    <a:pt x="10" y="22"/>
                    <a:pt x="27" y="8"/>
                    <a:pt x="45" y="9"/>
                  </a:cubicBezTo>
                  <a:cubicBezTo>
                    <a:pt x="64" y="11"/>
                    <a:pt x="78" y="27"/>
                    <a:pt x="77" y="46"/>
                  </a:cubicBezTo>
                  <a:cubicBezTo>
                    <a:pt x="75" y="65"/>
                    <a:pt x="59" y="79"/>
                    <a:pt x="4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9" name="Freeform 55"/>
            <p:cNvSpPr>
              <a:spLocks/>
            </p:cNvSpPr>
            <p:nvPr/>
          </p:nvSpPr>
          <p:spPr bwMode="auto">
            <a:xfrm>
              <a:off x="2787269" y="1939453"/>
              <a:ext cx="78094" cy="80883"/>
            </a:xfrm>
            <a:custGeom>
              <a:avLst/>
              <a:gdLst>
                <a:gd name="T0" fmla="*/ 23 w 43"/>
                <a:gd name="T1" fmla="*/ 1 h 44"/>
                <a:gd name="T2" fmla="*/ 1 w 43"/>
                <a:gd name="T3" fmla="*/ 20 h 44"/>
                <a:gd name="T4" fmla="*/ 20 w 43"/>
                <a:gd name="T5" fmla="*/ 43 h 44"/>
                <a:gd name="T6" fmla="*/ 42 w 43"/>
                <a:gd name="T7" fmla="*/ 24 h 44"/>
                <a:gd name="T8" fmla="*/ 23 w 43"/>
                <a:gd name="T9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23" y="1"/>
                  </a:moveTo>
                  <a:cubicBezTo>
                    <a:pt x="12" y="0"/>
                    <a:pt x="2" y="9"/>
                    <a:pt x="1" y="20"/>
                  </a:cubicBezTo>
                  <a:cubicBezTo>
                    <a:pt x="0" y="32"/>
                    <a:pt x="8" y="42"/>
                    <a:pt x="20" y="43"/>
                  </a:cubicBezTo>
                  <a:cubicBezTo>
                    <a:pt x="31" y="44"/>
                    <a:pt x="41" y="35"/>
                    <a:pt x="42" y="24"/>
                  </a:cubicBezTo>
                  <a:cubicBezTo>
                    <a:pt x="43" y="12"/>
                    <a:pt x="35" y="2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0" name="Freeform 56"/>
            <p:cNvSpPr>
              <a:spLocks/>
            </p:cNvSpPr>
            <p:nvPr/>
          </p:nvSpPr>
          <p:spPr bwMode="auto">
            <a:xfrm>
              <a:off x="2780296" y="2048227"/>
              <a:ext cx="44625" cy="218943"/>
            </a:xfrm>
            <a:custGeom>
              <a:avLst/>
              <a:gdLst>
                <a:gd name="T0" fmla="*/ 0 w 32"/>
                <a:gd name="T1" fmla="*/ 156 h 157"/>
                <a:gd name="T2" fmla="*/ 23 w 32"/>
                <a:gd name="T3" fmla="*/ 0 h 157"/>
                <a:gd name="T4" fmla="*/ 32 w 32"/>
                <a:gd name="T5" fmla="*/ 1 h 157"/>
                <a:gd name="T6" fmla="*/ 9 w 32"/>
                <a:gd name="T7" fmla="*/ 157 h 157"/>
                <a:gd name="T8" fmla="*/ 0 w 32"/>
                <a:gd name="T9" fmla="*/ 156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7">
                  <a:moveTo>
                    <a:pt x="0" y="156"/>
                  </a:moveTo>
                  <a:lnTo>
                    <a:pt x="23" y="0"/>
                  </a:lnTo>
                  <a:lnTo>
                    <a:pt x="32" y="1"/>
                  </a:lnTo>
                  <a:lnTo>
                    <a:pt x="9" y="157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1" name="Freeform 57"/>
            <p:cNvSpPr>
              <a:spLocks noEditPoints="1"/>
            </p:cNvSpPr>
            <p:nvPr/>
          </p:nvSpPr>
          <p:spPr bwMode="auto">
            <a:xfrm>
              <a:off x="3117774" y="2431725"/>
              <a:ext cx="158977" cy="160372"/>
            </a:xfrm>
            <a:custGeom>
              <a:avLst/>
              <a:gdLst>
                <a:gd name="T0" fmla="*/ 85 w 87"/>
                <a:gd name="T1" fmla="*/ 49 h 88"/>
                <a:gd name="T2" fmla="*/ 49 w 87"/>
                <a:gd name="T3" fmla="*/ 3 h 88"/>
                <a:gd name="T4" fmla="*/ 3 w 87"/>
                <a:gd name="T5" fmla="*/ 39 h 88"/>
                <a:gd name="T6" fmla="*/ 39 w 87"/>
                <a:gd name="T7" fmla="*/ 85 h 88"/>
                <a:gd name="T8" fmla="*/ 85 w 87"/>
                <a:gd name="T9" fmla="*/ 49 h 88"/>
                <a:gd name="T10" fmla="*/ 10 w 87"/>
                <a:gd name="T11" fmla="*/ 40 h 88"/>
                <a:gd name="T12" fmla="*/ 48 w 87"/>
                <a:gd name="T13" fmla="*/ 10 h 88"/>
                <a:gd name="T14" fmla="*/ 78 w 87"/>
                <a:gd name="T15" fmla="*/ 48 h 88"/>
                <a:gd name="T16" fmla="*/ 40 w 87"/>
                <a:gd name="T17" fmla="*/ 78 h 88"/>
                <a:gd name="T18" fmla="*/ 10 w 87"/>
                <a:gd name="T19" fmla="*/ 4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8">
                  <a:moveTo>
                    <a:pt x="85" y="49"/>
                  </a:moveTo>
                  <a:cubicBezTo>
                    <a:pt x="87" y="26"/>
                    <a:pt x="71" y="6"/>
                    <a:pt x="49" y="3"/>
                  </a:cubicBezTo>
                  <a:cubicBezTo>
                    <a:pt x="26" y="0"/>
                    <a:pt x="6" y="17"/>
                    <a:pt x="3" y="39"/>
                  </a:cubicBezTo>
                  <a:cubicBezTo>
                    <a:pt x="0" y="62"/>
                    <a:pt x="16" y="82"/>
                    <a:pt x="39" y="85"/>
                  </a:cubicBezTo>
                  <a:cubicBezTo>
                    <a:pt x="62" y="88"/>
                    <a:pt x="82" y="72"/>
                    <a:pt x="85" y="49"/>
                  </a:cubicBezTo>
                  <a:close/>
                  <a:moveTo>
                    <a:pt x="10" y="40"/>
                  </a:moveTo>
                  <a:cubicBezTo>
                    <a:pt x="12" y="21"/>
                    <a:pt x="29" y="8"/>
                    <a:pt x="48" y="10"/>
                  </a:cubicBezTo>
                  <a:cubicBezTo>
                    <a:pt x="67" y="12"/>
                    <a:pt x="80" y="29"/>
                    <a:pt x="78" y="48"/>
                  </a:cubicBezTo>
                  <a:cubicBezTo>
                    <a:pt x="75" y="67"/>
                    <a:pt x="58" y="80"/>
                    <a:pt x="40" y="78"/>
                  </a:cubicBezTo>
                  <a:cubicBezTo>
                    <a:pt x="21" y="76"/>
                    <a:pt x="8" y="59"/>
                    <a:pt x="10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2" name="Freeform 58"/>
            <p:cNvSpPr>
              <a:spLocks/>
            </p:cNvSpPr>
            <p:nvPr/>
          </p:nvSpPr>
          <p:spPr bwMode="auto">
            <a:xfrm>
              <a:off x="3158216" y="2472167"/>
              <a:ext cx="79489" cy="79489"/>
            </a:xfrm>
            <a:custGeom>
              <a:avLst/>
              <a:gdLst>
                <a:gd name="T0" fmla="*/ 43 w 44"/>
                <a:gd name="T1" fmla="*/ 25 h 44"/>
                <a:gd name="T2" fmla="*/ 24 w 44"/>
                <a:gd name="T3" fmla="*/ 1 h 44"/>
                <a:gd name="T4" fmla="*/ 1 w 44"/>
                <a:gd name="T5" fmla="*/ 20 h 44"/>
                <a:gd name="T6" fmla="*/ 19 w 44"/>
                <a:gd name="T7" fmla="*/ 43 h 44"/>
                <a:gd name="T8" fmla="*/ 43 w 44"/>
                <a:gd name="T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43" y="25"/>
                  </a:moveTo>
                  <a:cubicBezTo>
                    <a:pt x="44" y="13"/>
                    <a:pt x="36" y="3"/>
                    <a:pt x="24" y="1"/>
                  </a:cubicBezTo>
                  <a:cubicBezTo>
                    <a:pt x="13" y="0"/>
                    <a:pt x="2" y="8"/>
                    <a:pt x="1" y="20"/>
                  </a:cubicBezTo>
                  <a:cubicBezTo>
                    <a:pt x="0" y="31"/>
                    <a:pt x="8" y="41"/>
                    <a:pt x="19" y="43"/>
                  </a:cubicBezTo>
                  <a:cubicBezTo>
                    <a:pt x="31" y="44"/>
                    <a:pt x="41" y="36"/>
                    <a:pt x="4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3" name="Freeform 59"/>
            <p:cNvSpPr>
              <a:spLocks/>
            </p:cNvSpPr>
            <p:nvPr/>
          </p:nvSpPr>
          <p:spPr bwMode="auto">
            <a:xfrm>
              <a:off x="2912777" y="2455432"/>
              <a:ext cx="218943" cy="52992"/>
            </a:xfrm>
            <a:custGeom>
              <a:avLst/>
              <a:gdLst>
                <a:gd name="T0" fmla="*/ 2 w 157"/>
                <a:gd name="T1" fmla="*/ 0 h 38"/>
                <a:gd name="T2" fmla="*/ 157 w 157"/>
                <a:gd name="T3" fmla="*/ 29 h 38"/>
                <a:gd name="T4" fmla="*/ 155 w 157"/>
                <a:gd name="T5" fmla="*/ 38 h 38"/>
                <a:gd name="T6" fmla="*/ 0 w 157"/>
                <a:gd name="T7" fmla="*/ 9 h 38"/>
                <a:gd name="T8" fmla="*/ 2 w 15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" h="38">
                  <a:moveTo>
                    <a:pt x="2" y="0"/>
                  </a:moveTo>
                  <a:lnTo>
                    <a:pt x="157" y="29"/>
                  </a:lnTo>
                  <a:lnTo>
                    <a:pt x="155" y="38"/>
                  </a:lnTo>
                  <a:lnTo>
                    <a:pt x="0" y="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4" name="Freeform 60"/>
            <p:cNvSpPr>
              <a:spLocks noEditPoints="1"/>
            </p:cNvSpPr>
            <p:nvPr/>
          </p:nvSpPr>
          <p:spPr bwMode="auto">
            <a:xfrm>
              <a:off x="4297553" y="2161184"/>
              <a:ext cx="167345" cy="167345"/>
            </a:xfrm>
            <a:custGeom>
              <a:avLst/>
              <a:gdLst>
                <a:gd name="T0" fmla="*/ 7 w 92"/>
                <a:gd name="T1" fmla="*/ 33 h 92"/>
                <a:gd name="T2" fmla="*/ 34 w 92"/>
                <a:gd name="T3" fmla="*/ 85 h 92"/>
                <a:gd name="T4" fmla="*/ 86 w 92"/>
                <a:gd name="T5" fmla="*/ 58 h 92"/>
                <a:gd name="T6" fmla="*/ 59 w 92"/>
                <a:gd name="T7" fmla="*/ 7 h 92"/>
                <a:gd name="T8" fmla="*/ 7 w 92"/>
                <a:gd name="T9" fmla="*/ 33 h 92"/>
                <a:gd name="T10" fmla="*/ 79 w 92"/>
                <a:gd name="T11" fmla="*/ 56 h 92"/>
                <a:gd name="T12" fmla="*/ 36 w 92"/>
                <a:gd name="T13" fmla="*/ 78 h 92"/>
                <a:gd name="T14" fmla="*/ 14 w 92"/>
                <a:gd name="T15" fmla="*/ 36 h 92"/>
                <a:gd name="T16" fmla="*/ 57 w 92"/>
                <a:gd name="T17" fmla="*/ 13 h 92"/>
                <a:gd name="T18" fmla="*/ 79 w 92"/>
                <a:gd name="T19" fmla="*/ 5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92">
                  <a:moveTo>
                    <a:pt x="7" y="33"/>
                  </a:moveTo>
                  <a:cubicBezTo>
                    <a:pt x="0" y="55"/>
                    <a:pt x="12" y="78"/>
                    <a:pt x="34" y="85"/>
                  </a:cubicBezTo>
                  <a:cubicBezTo>
                    <a:pt x="56" y="92"/>
                    <a:pt x="79" y="80"/>
                    <a:pt x="86" y="58"/>
                  </a:cubicBezTo>
                  <a:cubicBezTo>
                    <a:pt x="92" y="37"/>
                    <a:pt x="80" y="13"/>
                    <a:pt x="59" y="7"/>
                  </a:cubicBezTo>
                  <a:cubicBezTo>
                    <a:pt x="37" y="0"/>
                    <a:pt x="14" y="12"/>
                    <a:pt x="7" y="33"/>
                  </a:cubicBezTo>
                  <a:close/>
                  <a:moveTo>
                    <a:pt x="79" y="56"/>
                  </a:moveTo>
                  <a:cubicBezTo>
                    <a:pt x="73" y="74"/>
                    <a:pt x="54" y="84"/>
                    <a:pt x="36" y="78"/>
                  </a:cubicBezTo>
                  <a:cubicBezTo>
                    <a:pt x="18" y="73"/>
                    <a:pt x="8" y="54"/>
                    <a:pt x="14" y="36"/>
                  </a:cubicBezTo>
                  <a:cubicBezTo>
                    <a:pt x="19" y="18"/>
                    <a:pt x="39" y="8"/>
                    <a:pt x="57" y="13"/>
                  </a:cubicBezTo>
                  <a:cubicBezTo>
                    <a:pt x="75" y="19"/>
                    <a:pt x="85" y="38"/>
                    <a:pt x="79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5" name="Freeform 61"/>
            <p:cNvSpPr>
              <a:spLocks/>
            </p:cNvSpPr>
            <p:nvPr/>
          </p:nvSpPr>
          <p:spPr bwMode="auto">
            <a:xfrm>
              <a:off x="4339390" y="2201626"/>
              <a:ext cx="86461" cy="85067"/>
            </a:xfrm>
            <a:custGeom>
              <a:avLst/>
              <a:gdLst>
                <a:gd name="T0" fmla="*/ 3 w 47"/>
                <a:gd name="T1" fmla="*/ 18 h 47"/>
                <a:gd name="T2" fmla="*/ 17 w 47"/>
                <a:gd name="T3" fmla="*/ 44 h 47"/>
                <a:gd name="T4" fmla="*/ 43 w 47"/>
                <a:gd name="T5" fmla="*/ 30 h 47"/>
                <a:gd name="T6" fmla="*/ 30 w 47"/>
                <a:gd name="T7" fmla="*/ 4 h 47"/>
                <a:gd name="T8" fmla="*/ 3 w 47"/>
                <a:gd name="T9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3" y="18"/>
                  </a:moveTo>
                  <a:cubicBezTo>
                    <a:pt x="0" y="29"/>
                    <a:pt x="6" y="40"/>
                    <a:pt x="17" y="44"/>
                  </a:cubicBezTo>
                  <a:cubicBezTo>
                    <a:pt x="28" y="47"/>
                    <a:pt x="40" y="41"/>
                    <a:pt x="43" y="30"/>
                  </a:cubicBezTo>
                  <a:cubicBezTo>
                    <a:pt x="47" y="19"/>
                    <a:pt x="41" y="7"/>
                    <a:pt x="30" y="4"/>
                  </a:cubicBezTo>
                  <a:cubicBezTo>
                    <a:pt x="19" y="0"/>
                    <a:pt x="7" y="7"/>
                    <a:pt x="3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6" name="Freeform 62"/>
            <p:cNvSpPr>
              <a:spLocks/>
            </p:cNvSpPr>
            <p:nvPr/>
          </p:nvSpPr>
          <p:spPr bwMode="auto">
            <a:xfrm>
              <a:off x="4443980" y="2261591"/>
              <a:ext cx="209181" cy="90645"/>
            </a:xfrm>
            <a:custGeom>
              <a:avLst/>
              <a:gdLst>
                <a:gd name="T0" fmla="*/ 148 w 150"/>
                <a:gd name="T1" fmla="*/ 65 h 65"/>
                <a:gd name="T2" fmla="*/ 0 w 150"/>
                <a:gd name="T3" fmla="*/ 8 h 65"/>
                <a:gd name="T4" fmla="*/ 4 w 150"/>
                <a:gd name="T5" fmla="*/ 0 h 65"/>
                <a:gd name="T6" fmla="*/ 150 w 150"/>
                <a:gd name="T7" fmla="*/ 58 h 65"/>
                <a:gd name="T8" fmla="*/ 148 w 150"/>
                <a:gd name="T9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65">
                  <a:moveTo>
                    <a:pt x="148" y="65"/>
                  </a:moveTo>
                  <a:lnTo>
                    <a:pt x="0" y="8"/>
                  </a:lnTo>
                  <a:lnTo>
                    <a:pt x="4" y="0"/>
                  </a:lnTo>
                  <a:lnTo>
                    <a:pt x="150" y="58"/>
                  </a:lnTo>
                  <a:lnTo>
                    <a:pt x="148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7" name="Freeform 63"/>
            <p:cNvSpPr>
              <a:spLocks noEditPoints="1"/>
            </p:cNvSpPr>
            <p:nvPr/>
          </p:nvSpPr>
          <p:spPr bwMode="auto">
            <a:xfrm>
              <a:off x="4368675" y="1954793"/>
              <a:ext cx="94829" cy="94829"/>
            </a:xfrm>
            <a:custGeom>
              <a:avLst/>
              <a:gdLst>
                <a:gd name="T0" fmla="*/ 28 w 52"/>
                <a:gd name="T1" fmla="*/ 1 h 52"/>
                <a:gd name="T2" fmla="*/ 1 w 52"/>
                <a:gd name="T3" fmla="*/ 24 h 52"/>
                <a:gd name="T4" fmla="*/ 24 w 52"/>
                <a:gd name="T5" fmla="*/ 51 h 52"/>
                <a:gd name="T6" fmla="*/ 51 w 52"/>
                <a:gd name="T7" fmla="*/ 28 h 52"/>
                <a:gd name="T8" fmla="*/ 28 w 52"/>
                <a:gd name="T9" fmla="*/ 1 h 52"/>
                <a:gd name="T10" fmla="*/ 24 w 52"/>
                <a:gd name="T11" fmla="*/ 47 h 52"/>
                <a:gd name="T12" fmla="*/ 6 w 52"/>
                <a:gd name="T13" fmla="*/ 25 h 52"/>
                <a:gd name="T14" fmla="*/ 28 w 52"/>
                <a:gd name="T15" fmla="*/ 6 h 52"/>
                <a:gd name="T16" fmla="*/ 47 w 52"/>
                <a:gd name="T17" fmla="*/ 28 h 52"/>
                <a:gd name="T18" fmla="*/ 24 w 52"/>
                <a:gd name="T19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8" y="1"/>
                  </a:moveTo>
                  <a:cubicBezTo>
                    <a:pt x="14" y="0"/>
                    <a:pt x="2" y="11"/>
                    <a:pt x="1" y="24"/>
                  </a:cubicBezTo>
                  <a:cubicBezTo>
                    <a:pt x="0" y="38"/>
                    <a:pt x="10" y="50"/>
                    <a:pt x="24" y="51"/>
                  </a:cubicBezTo>
                  <a:cubicBezTo>
                    <a:pt x="38" y="52"/>
                    <a:pt x="50" y="42"/>
                    <a:pt x="51" y="28"/>
                  </a:cubicBezTo>
                  <a:cubicBezTo>
                    <a:pt x="52" y="14"/>
                    <a:pt x="42" y="3"/>
                    <a:pt x="28" y="1"/>
                  </a:cubicBezTo>
                  <a:close/>
                  <a:moveTo>
                    <a:pt x="24" y="47"/>
                  </a:moveTo>
                  <a:cubicBezTo>
                    <a:pt x="13" y="46"/>
                    <a:pt x="5" y="36"/>
                    <a:pt x="6" y="25"/>
                  </a:cubicBezTo>
                  <a:cubicBezTo>
                    <a:pt x="6" y="13"/>
                    <a:pt x="16" y="5"/>
                    <a:pt x="28" y="6"/>
                  </a:cubicBezTo>
                  <a:cubicBezTo>
                    <a:pt x="39" y="7"/>
                    <a:pt x="47" y="16"/>
                    <a:pt x="47" y="28"/>
                  </a:cubicBezTo>
                  <a:cubicBezTo>
                    <a:pt x="46" y="39"/>
                    <a:pt x="36" y="48"/>
                    <a:pt x="24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8" name="Freeform 64"/>
            <p:cNvSpPr>
              <a:spLocks/>
            </p:cNvSpPr>
            <p:nvPr/>
          </p:nvSpPr>
          <p:spPr bwMode="auto">
            <a:xfrm>
              <a:off x="4392382" y="1978500"/>
              <a:ext cx="47414" cy="47414"/>
            </a:xfrm>
            <a:custGeom>
              <a:avLst/>
              <a:gdLst>
                <a:gd name="T0" fmla="*/ 14 w 26"/>
                <a:gd name="T1" fmla="*/ 1 h 26"/>
                <a:gd name="T2" fmla="*/ 0 w 26"/>
                <a:gd name="T3" fmla="*/ 12 h 26"/>
                <a:gd name="T4" fmla="*/ 12 w 26"/>
                <a:gd name="T5" fmla="*/ 26 h 26"/>
                <a:gd name="T6" fmla="*/ 26 w 26"/>
                <a:gd name="T7" fmla="*/ 14 h 26"/>
                <a:gd name="T8" fmla="*/ 14 w 26"/>
                <a:gd name="T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4" y="1"/>
                  </a:moveTo>
                  <a:cubicBezTo>
                    <a:pt x="7" y="0"/>
                    <a:pt x="1" y="5"/>
                    <a:pt x="0" y="12"/>
                  </a:cubicBezTo>
                  <a:cubicBezTo>
                    <a:pt x="0" y="19"/>
                    <a:pt x="5" y="25"/>
                    <a:pt x="12" y="26"/>
                  </a:cubicBezTo>
                  <a:cubicBezTo>
                    <a:pt x="19" y="26"/>
                    <a:pt x="25" y="21"/>
                    <a:pt x="26" y="14"/>
                  </a:cubicBezTo>
                  <a:cubicBezTo>
                    <a:pt x="26" y="7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9" name="Freeform 65"/>
            <p:cNvSpPr>
              <a:spLocks/>
            </p:cNvSpPr>
            <p:nvPr/>
          </p:nvSpPr>
          <p:spPr bwMode="auto">
            <a:xfrm>
              <a:off x="4388199" y="2042649"/>
              <a:ext cx="27891" cy="132482"/>
            </a:xfrm>
            <a:custGeom>
              <a:avLst/>
              <a:gdLst>
                <a:gd name="T0" fmla="*/ 0 w 20"/>
                <a:gd name="T1" fmla="*/ 94 h 95"/>
                <a:gd name="T2" fmla="*/ 15 w 20"/>
                <a:gd name="T3" fmla="*/ 0 h 95"/>
                <a:gd name="T4" fmla="*/ 20 w 20"/>
                <a:gd name="T5" fmla="*/ 1 h 95"/>
                <a:gd name="T6" fmla="*/ 7 w 20"/>
                <a:gd name="T7" fmla="*/ 95 h 95"/>
                <a:gd name="T8" fmla="*/ 0 w 20"/>
                <a:gd name="T9" fmla="*/ 9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5">
                  <a:moveTo>
                    <a:pt x="0" y="94"/>
                  </a:moveTo>
                  <a:lnTo>
                    <a:pt x="15" y="0"/>
                  </a:lnTo>
                  <a:lnTo>
                    <a:pt x="20" y="1"/>
                  </a:lnTo>
                  <a:lnTo>
                    <a:pt x="7" y="95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0" name="Freeform 66"/>
            <p:cNvSpPr>
              <a:spLocks noEditPoints="1"/>
            </p:cNvSpPr>
            <p:nvPr/>
          </p:nvSpPr>
          <p:spPr bwMode="auto">
            <a:xfrm>
              <a:off x="3869430" y="2237884"/>
              <a:ext cx="85067" cy="83672"/>
            </a:xfrm>
            <a:custGeom>
              <a:avLst/>
              <a:gdLst>
                <a:gd name="T0" fmla="*/ 6 w 46"/>
                <a:gd name="T1" fmla="*/ 12 h 46"/>
                <a:gd name="T2" fmla="*/ 12 w 46"/>
                <a:gd name="T3" fmla="*/ 40 h 46"/>
                <a:gd name="T4" fmla="*/ 40 w 46"/>
                <a:gd name="T5" fmla="*/ 34 h 46"/>
                <a:gd name="T6" fmla="*/ 34 w 46"/>
                <a:gd name="T7" fmla="*/ 6 h 46"/>
                <a:gd name="T8" fmla="*/ 6 w 46"/>
                <a:gd name="T9" fmla="*/ 12 h 46"/>
                <a:gd name="T10" fmla="*/ 37 w 46"/>
                <a:gd name="T11" fmla="*/ 32 h 46"/>
                <a:gd name="T12" fmla="*/ 14 w 46"/>
                <a:gd name="T13" fmla="*/ 37 h 46"/>
                <a:gd name="T14" fmla="*/ 9 w 46"/>
                <a:gd name="T15" fmla="*/ 14 h 46"/>
                <a:gd name="T16" fmla="*/ 32 w 46"/>
                <a:gd name="T17" fmla="*/ 9 h 46"/>
                <a:gd name="T18" fmla="*/ 37 w 46"/>
                <a:gd name="T19" fmla="*/ 3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6">
                  <a:moveTo>
                    <a:pt x="6" y="12"/>
                  </a:moveTo>
                  <a:cubicBezTo>
                    <a:pt x="0" y="22"/>
                    <a:pt x="3" y="34"/>
                    <a:pt x="12" y="40"/>
                  </a:cubicBezTo>
                  <a:cubicBezTo>
                    <a:pt x="22" y="46"/>
                    <a:pt x="34" y="43"/>
                    <a:pt x="40" y="34"/>
                  </a:cubicBezTo>
                  <a:cubicBezTo>
                    <a:pt x="46" y="24"/>
                    <a:pt x="43" y="12"/>
                    <a:pt x="34" y="6"/>
                  </a:cubicBezTo>
                  <a:cubicBezTo>
                    <a:pt x="24" y="0"/>
                    <a:pt x="12" y="3"/>
                    <a:pt x="6" y="12"/>
                  </a:cubicBezTo>
                  <a:close/>
                  <a:moveTo>
                    <a:pt x="37" y="32"/>
                  </a:moveTo>
                  <a:cubicBezTo>
                    <a:pt x="32" y="40"/>
                    <a:pt x="22" y="42"/>
                    <a:pt x="14" y="37"/>
                  </a:cubicBezTo>
                  <a:cubicBezTo>
                    <a:pt x="6" y="32"/>
                    <a:pt x="4" y="22"/>
                    <a:pt x="9" y="14"/>
                  </a:cubicBezTo>
                  <a:cubicBezTo>
                    <a:pt x="14" y="6"/>
                    <a:pt x="24" y="4"/>
                    <a:pt x="32" y="9"/>
                  </a:cubicBezTo>
                  <a:cubicBezTo>
                    <a:pt x="40" y="14"/>
                    <a:pt x="42" y="24"/>
                    <a:pt x="37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1" name="Freeform 67"/>
            <p:cNvSpPr>
              <a:spLocks/>
            </p:cNvSpPr>
            <p:nvPr/>
          </p:nvSpPr>
          <p:spPr bwMode="auto">
            <a:xfrm>
              <a:off x="3890348" y="2257408"/>
              <a:ext cx="43231" cy="44625"/>
            </a:xfrm>
            <a:custGeom>
              <a:avLst/>
              <a:gdLst>
                <a:gd name="T0" fmla="*/ 3 w 24"/>
                <a:gd name="T1" fmla="*/ 7 h 24"/>
                <a:gd name="T2" fmla="*/ 6 w 24"/>
                <a:gd name="T3" fmla="*/ 21 h 24"/>
                <a:gd name="T4" fmla="*/ 21 w 24"/>
                <a:gd name="T5" fmla="*/ 18 h 24"/>
                <a:gd name="T6" fmla="*/ 17 w 24"/>
                <a:gd name="T7" fmla="*/ 3 h 24"/>
                <a:gd name="T8" fmla="*/ 3 w 24"/>
                <a:gd name="T9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3" y="7"/>
                  </a:moveTo>
                  <a:cubicBezTo>
                    <a:pt x="0" y="11"/>
                    <a:pt x="2" y="18"/>
                    <a:pt x="6" y="21"/>
                  </a:cubicBezTo>
                  <a:cubicBezTo>
                    <a:pt x="11" y="24"/>
                    <a:pt x="18" y="22"/>
                    <a:pt x="21" y="18"/>
                  </a:cubicBezTo>
                  <a:cubicBezTo>
                    <a:pt x="24" y="13"/>
                    <a:pt x="22" y="6"/>
                    <a:pt x="17" y="3"/>
                  </a:cubicBezTo>
                  <a:cubicBezTo>
                    <a:pt x="13" y="0"/>
                    <a:pt x="6" y="2"/>
                    <a:pt x="3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2" name="Freeform 68"/>
            <p:cNvSpPr>
              <a:spLocks/>
            </p:cNvSpPr>
            <p:nvPr/>
          </p:nvSpPr>
          <p:spPr bwMode="auto">
            <a:xfrm>
              <a:off x="3937762" y="2296455"/>
              <a:ext cx="90645" cy="66938"/>
            </a:xfrm>
            <a:custGeom>
              <a:avLst/>
              <a:gdLst>
                <a:gd name="T0" fmla="*/ 63 w 65"/>
                <a:gd name="T1" fmla="*/ 48 h 48"/>
                <a:gd name="T2" fmla="*/ 0 w 65"/>
                <a:gd name="T3" fmla="*/ 4 h 48"/>
                <a:gd name="T4" fmla="*/ 3 w 65"/>
                <a:gd name="T5" fmla="*/ 0 h 48"/>
                <a:gd name="T6" fmla="*/ 65 w 65"/>
                <a:gd name="T7" fmla="*/ 46 h 48"/>
                <a:gd name="T8" fmla="*/ 63 w 65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8">
                  <a:moveTo>
                    <a:pt x="63" y="48"/>
                  </a:moveTo>
                  <a:lnTo>
                    <a:pt x="0" y="4"/>
                  </a:lnTo>
                  <a:lnTo>
                    <a:pt x="3" y="0"/>
                  </a:lnTo>
                  <a:lnTo>
                    <a:pt x="65" y="46"/>
                  </a:lnTo>
                  <a:lnTo>
                    <a:pt x="63" y="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3" name="Freeform 69"/>
            <p:cNvSpPr>
              <a:spLocks noEditPoints="1"/>
            </p:cNvSpPr>
            <p:nvPr/>
          </p:nvSpPr>
          <p:spPr bwMode="auto">
            <a:xfrm>
              <a:off x="4492789" y="2145845"/>
              <a:ext cx="48809" cy="50203"/>
            </a:xfrm>
            <a:custGeom>
              <a:avLst/>
              <a:gdLst>
                <a:gd name="T0" fmla="*/ 24 w 27"/>
                <a:gd name="T1" fmla="*/ 7 h 27"/>
                <a:gd name="T2" fmla="*/ 7 w 27"/>
                <a:gd name="T3" fmla="*/ 4 h 27"/>
                <a:gd name="T4" fmla="*/ 4 w 27"/>
                <a:gd name="T5" fmla="*/ 20 h 27"/>
                <a:gd name="T6" fmla="*/ 20 w 27"/>
                <a:gd name="T7" fmla="*/ 24 h 27"/>
                <a:gd name="T8" fmla="*/ 24 w 27"/>
                <a:gd name="T9" fmla="*/ 7 h 27"/>
                <a:gd name="T10" fmla="*/ 6 w 27"/>
                <a:gd name="T11" fmla="*/ 19 h 27"/>
                <a:gd name="T12" fmla="*/ 8 w 27"/>
                <a:gd name="T13" fmla="*/ 5 h 27"/>
                <a:gd name="T14" fmla="*/ 22 w 27"/>
                <a:gd name="T15" fmla="*/ 8 h 27"/>
                <a:gd name="T16" fmla="*/ 19 w 27"/>
                <a:gd name="T17" fmla="*/ 22 h 27"/>
                <a:gd name="T18" fmla="*/ 6 w 27"/>
                <a:gd name="T19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7">
                  <a:moveTo>
                    <a:pt x="24" y="7"/>
                  </a:moveTo>
                  <a:cubicBezTo>
                    <a:pt x="20" y="2"/>
                    <a:pt x="13" y="0"/>
                    <a:pt x="7" y="4"/>
                  </a:cubicBezTo>
                  <a:cubicBezTo>
                    <a:pt x="2" y="7"/>
                    <a:pt x="0" y="15"/>
                    <a:pt x="4" y="20"/>
                  </a:cubicBezTo>
                  <a:cubicBezTo>
                    <a:pt x="8" y="26"/>
                    <a:pt x="15" y="27"/>
                    <a:pt x="20" y="24"/>
                  </a:cubicBezTo>
                  <a:cubicBezTo>
                    <a:pt x="26" y="20"/>
                    <a:pt x="27" y="13"/>
                    <a:pt x="24" y="7"/>
                  </a:cubicBezTo>
                  <a:close/>
                  <a:moveTo>
                    <a:pt x="6" y="19"/>
                  </a:moveTo>
                  <a:cubicBezTo>
                    <a:pt x="3" y="15"/>
                    <a:pt x="4" y="8"/>
                    <a:pt x="8" y="5"/>
                  </a:cubicBezTo>
                  <a:cubicBezTo>
                    <a:pt x="13" y="3"/>
                    <a:pt x="19" y="4"/>
                    <a:pt x="22" y="8"/>
                  </a:cubicBezTo>
                  <a:cubicBezTo>
                    <a:pt x="25" y="13"/>
                    <a:pt x="24" y="19"/>
                    <a:pt x="19" y="22"/>
                  </a:cubicBezTo>
                  <a:cubicBezTo>
                    <a:pt x="15" y="25"/>
                    <a:pt x="9" y="24"/>
                    <a:pt x="6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4" name="Freeform 70"/>
            <p:cNvSpPr>
              <a:spLocks/>
            </p:cNvSpPr>
            <p:nvPr/>
          </p:nvSpPr>
          <p:spPr bwMode="auto">
            <a:xfrm>
              <a:off x="4505340" y="2159790"/>
              <a:ext cx="26497" cy="23708"/>
            </a:xfrm>
            <a:custGeom>
              <a:avLst/>
              <a:gdLst>
                <a:gd name="T0" fmla="*/ 12 w 14"/>
                <a:gd name="T1" fmla="*/ 3 h 13"/>
                <a:gd name="T2" fmla="*/ 3 w 14"/>
                <a:gd name="T3" fmla="*/ 2 h 13"/>
                <a:gd name="T4" fmla="*/ 2 w 14"/>
                <a:gd name="T5" fmla="*/ 10 h 13"/>
                <a:gd name="T6" fmla="*/ 10 w 14"/>
                <a:gd name="T7" fmla="*/ 12 h 13"/>
                <a:gd name="T8" fmla="*/ 12 w 14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2" y="3"/>
                  </a:moveTo>
                  <a:cubicBezTo>
                    <a:pt x="10" y="1"/>
                    <a:pt x="6" y="0"/>
                    <a:pt x="3" y="2"/>
                  </a:cubicBezTo>
                  <a:cubicBezTo>
                    <a:pt x="1" y="3"/>
                    <a:pt x="0" y="7"/>
                    <a:pt x="2" y="10"/>
                  </a:cubicBezTo>
                  <a:cubicBezTo>
                    <a:pt x="4" y="13"/>
                    <a:pt x="7" y="13"/>
                    <a:pt x="10" y="12"/>
                  </a:cubicBezTo>
                  <a:cubicBezTo>
                    <a:pt x="13" y="10"/>
                    <a:pt x="14" y="6"/>
                    <a:pt x="12" y="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5" name="Freeform 71"/>
            <p:cNvSpPr>
              <a:spLocks/>
            </p:cNvSpPr>
            <p:nvPr/>
          </p:nvSpPr>
          <p:spPr bwMode="auto">
            <a:xfrm>
              <a:off x="4445374" y="2179314"/>
              <a:ext cx="57177" cy="34864"/>
            </a:xfrm>
            <a:custGeom>
              <a:avLst/>
              <a:gdLst>
                <a:gd name="T0" fmla="*/ 0 w 41"/>
                <a:gd name="T1" fmla="*/ 24 h 25"/>
                <a:gd name="T2" fmla="*/ 39 w 41"/>
                <a:gd name="T3" fmla="*/ 0 h 25"/>
                <a:gd name="T4" fmla="*/ 41 w 41"/>
                <a:gd name="T5" fmla="*/ 3 h 25"/>
                <a:gd name="T6" fmla="*/ 1 w 41"/>
                <a:gd name="T7" fmla="*/ 25 h 25"/>
                <a:gd name="T8" fmla="*/ 0 w 41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5">
                  <a:moveTo>
                    <a:pt x="0" y="24"/>
                  </a:moveTo>
                  <a:lnTo>
                    <a:pt x="39" y="0"/>
                  </a:lnTo>
                  <a:lnTo>
                    <a:pt x="41" y="3"/>
                  </a:lnTo>
                  <a:lnTo>
                    <a:pt x="1" y="25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6" name="Freeform 72"/>
            <p:cNvSpPr>
              <a:spLocks noEditPoints="1"/>
            </p:cNvSpPr>
            <p:nvPr/>
          </p:nvSpPr>
          <p:spPr bwMode="auto">
            <a:xfrm>
              <a:off x="4191568" y="2327135"/>
              <a:ext cx="71122" cy="72516"/>
            </a:xfrm>
            <a:custGeom>
              <a:avLst/>
              <a:gdLst>
                <a:gd name="T0" fmla="*/ 6 w 39"/>
                <a:gd name="T1" fmla="*/ 31 h 40"/>
                <a:gd name="T2" fmla="*/ 31 w 39"/>
                <a:gd name="T3" fmla="*/ 33 h 40"/>
                <a:gd name="T4" fmla="*/ 33 w 39"/>
                <a:gd name="T5" fmla="*/ 8 h 40"/>
                <a:gd name="T6" fmla="*/ 8 w 39"/>
                <a:gd name="T7" fmla="*/ 7 h 40"/>
                <a:gd name="T8" fmla="*/ 6 w 39"/>
                <a:gd name="T9" fmla="*/ 31 h 40"/>
                <a:gd name="T10" fmla="*/ 31 w 39"/>
                <a:gd name="T11" fmla="*/ 10 h 40"/>
                <a:gd name="T12" fmla="*/ 29 w 39"/>
                <a:gd name="T13" fmla="*/ 31 h 40"/>
                <a:gd name="T14" fmla="*/ 8 w 39"/>
                <a:gd name="T15" fmla="*/ 29 h 40"/>
                <a:gd name="T16" fmla="*/ 10 w 39"/>
                <a:gd name="T17" fmla="*/ 9 h 40"/>
                <a:gd name="T18" fmla="*/ 31 w 39"/>
                <a:gd name="T1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" h="40">
                  <a:moveTo>
                    <a:pt x="6" y="31"/>
                  </a:moveTo>
                  <a:cubicBezTo>
                    <a:pt x="12" y="39"/>
                    <a:pt x="23" y="40"/>
                    <a:pt x="31" y="33"/>
                  </a:cubicBezTo>
                  <a:cubicBezTo>
                    <a:pt x="38" y="27"/>
                    <a:pt x="39" y="16"/>
                    <a:pt x="33" y="8"/>
                  </a:cubicBezTo>
                  <a:cubicBezTo>
                    <a:pt x="27" y="1"/>
                    <a:pt x="15" y="0"/>
                    <a:pt x="8" y="7"/>
                  </a:cubicBezTo>
                  <a:cubicBezTo>
                    <a:pt x="1" y="13"/>
                    <a:pt x="0" y="24"/>
                    <a:pt x="6" y="31"/>
                  </a:cubicBezTo>
                  <a:close/>
                  <a:moveTo>
                    <a:pt x="31" y="10"/>
                  </a:moveTo>
                  <a:cubicBezTo>
                    <a:pt x="36" y="17"/>
                    <a:pt x="35" y="26"/>
                    <a:pt x="29" y="31"/>
                  </a:cubicBezTo>
                  <a:cubicBezTo>
                    <a:pt x="23" y="36"/>
                    <a:pt x="14" y="36"/>
                    <a:pt x="8" y="29"/>
                  </a:cubicBezTo>
                  <a:cubicBezTo>
                    <a:pt x="3" y="23"/>
                    <a:pt x="4" y="14"/>
                    <a:pt x="10" y="9"/>
                  </a:cubicBezTo>
                  <a:cubicBezTo>
                    <a:pt x="16" y="4"/>
                    <a:pt x="25" y="4"/>
                    <a:pt x="31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7" name="Freeform 73"/>
            <p:cNvSpPr>
              <a:spLocks/>
            </p:cNvSpPr>
            <p:nvPr/>
          </p:nvSpPr>
          <p:spPr bwMode="auto">
            <a:xfrm>
              <a:off x="4208303" y="2345264"/>
              <a:ext cx="36258" cy="36258"/>
            </a:xfrm>
            <a:custGeom>
              <a:avLst/>
              <a:gdLst>
                <a:gd name="T0" fmla="*/ 4 w 20"/>
                <a:gd name="T1" fmla="*/ 16 h 20"/>
                <a:gd name="T2" fmla="*/ 16 w 20"/>
                <a:gd name="T3" fmla="*/ 17 h 20"/>
                <a:gd name="T4" fmla="*/ 17 w 20"/>
                <a:gd name="T5" fmla="*/ 4 h 20"/>
                <a:gd name="T6" fmla="*/ 5 w 20"/>
                <a:gd name="T7" fmla="*/ 3 h 20"/>
                <a:gd name="T8" fmla="*/ 4 w 20"/>
                <a:gd name="T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4" y="16"/>
                  </a:moveTo>
                  <a:cubicBezTo>
                    <a:pt x="7" y="19"/>
                    <a:pt x="12" y="20"/>
                    <a:pt x="16" y="17"/>
                  </a:cubicBezTo>
                  <a:cubicBezTo>
                    <a:pt x="20" y="14"/>
                    <a:pt x="20" y="8"/>
                    <a:pt x="17" y="4"/>
                  </a:cubicBezTo>
                  <a:cubicBezTo>
                    <a:pt x="14" y="0"/>
                    <a:pt x="8" y="0"/>
                    <a:pt x="5" y="3"/>
                  </a:cubicBezTo>
                  <a:cubicBezTo>
                    <a:pt x="1" y="6"/>
                    <a:pt x="0" y="12"/>
                    <a:pt x="4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8" name="Freeform 74"/>
            <p:cNvSpPr>
              <a:spLocks/>
            </p:cNvSpPr>
            <p:nvPr/>
          </p:nvSpPr>
          <p:spPr bwMode="auto">
            <a:xfrm>
              <a:off x="4248745" y="2286693"/>
              <a:ext cx="78094" cy="59966"/>
            </a:xfrm>
            <a:custGeom>
              <a:avLst/>
              <a:gdLst>
                <a:gd name="T0" fmla="*/ 56 w 56"/>
                <a:gd name="T1" fmla="*/ 3 h 43"/>
                <a:gd name="T2" fmla="*/ 2 w 56"/>
                <a:gd name="T3" fmla="*/ 43 h 43"/>
                <a:gd name="T4" fmla="*/ 0 w 56"/>
                <a:gd name="T5" fmla="*/ 41 h 43"/>
                <a:gd name="T6" fmla="*/ 53 w 56"/>
                <a:gd name="T7" fmla="*/ 0 h 43"/>
                <a:gd name="T8" fmla="*/ 56 w 56"/>
                <a:gd name="T9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3">
                  <a:moveTo>
                    <a:pt x="56" y="3"/>
                  </a:moveTo>
                  <a:lnTo>
                    <a:pt x="2" y="43"/>
                  </a:lnTo>
                  <a:lnTo>
                    <a:pt x="0" y="41"/>
                  </a:lnTo>
                  <a:lnTo>
                    <a:pt x="53" y="0"/>
                  </a:lnTo>
                  <a:lnTo>
                    <a:pt x="56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09" name="Freeform 75"/>
            <p:cNvSpPr>
              <a:spLocks noEditPoints="1"/>
            </p:cNvSpPr>
            <p:nvPr/>
          </p:nvSpPr>
          <p:spPr bwMode="auto">
            <a:xfrm>
              <a:off x="4202725" y="2159790"/>
              <a:ext cx="52992" cy="54387"/>
            </a:xfrm>
            <a:custGeom>
              <a:avLst/>
              <a:gdLst>
                <a:gd name="T0" fmla="*/ 3 w 29"/>
                <a:gd name="T1" fmla="*/ 11 h 30"/>
                <a:gd name="T2" fmla="*/ 11 w 29"/>
                <a:gd name="T3" fmla="*/ 27 h 30"/>
                <a:gd name="T4" fmla="*/ 27 w 29"/>
                <a:gd name="T5" fmla="*/ 19 h 30"/>
                <a:gd name="T6" fmla="*/ 19 w 29"/>
                <a:gd name="T7" fmla="*/ 3 h 30"/>
                <a:gd name="T8" fmla="*/ 3 w 29"/>
                <a:gd name="T9" fmla="*/ 11 h 30"/>
                <a:gd name="T10" fmla="*/ 25 w 29"/>
                <a:gd name="T11" fmla="*/ 19 h 30"/>
                <a:gd name="T12" fmla="*/ 11 w 29"/>
                <a:gd name="T13" fmla="*/ 25 h 30"/>
                <a:gd name="T14" fmla="*/ 5 w 29"/>
                <a:gd name="T15" fmla="*/ 11 h 30"/>
                <a:gd name="T16" fmla="*/ 18 w 29"/>
                <a:gd name="T17" fmla="*/ 5 h 30"/>
                <a:gd name="T18" fmla="*/ 25 w 29"/>
                <a:gd name="T1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30">
                  <a:moveTo>
                    <a:pt x="3" y="11"/>
                  </a:moveTo>
                  <a:cubicBezTo>
                    <a:pt x="0" y="17"/>
                    <a:pt x="4" y="25"/>
                    <a:pt x="11" y="27"/>
                  </a:cubicBezTo>
                  <a:cubicBezTo>
                    <a:pt x="17" y="30"/>
                    <a:pt x="25" y="26"/>
                    <a:pt x="27" y="19"/>
                  </a:cubicBezTo>
                  <a:cubicBezTo>
                    <a:pt x="29" y="13"/>
                    <a:pt x="26" y="5"/>
                    <a:pt x="19" y="3"/>
                  </a:cubicBezTo>
                  <a:cubicBezTo>
                    <a:pt x="12" y="0"/>
                    <a:pt x="5" y="4"/>
                    <a:pt x="3" y="11"/>
                  </a:cubicBezTo>
                  <a:close/>
                  <a:moveTo>
                    <a:pt x="25" y="19"/>
                  </a:moveTo>
                  <a:cubicBezTo>
                    <a:pt x="23" y="24"/>
                    <a:pt x="17" y="27"/>
                    <a:pt x="11" y="25"/>
                  </a:cubicBezTo>
                  <a:cubicBezTo>
                    <a:pt x="6" y="23"/>
                    <a:pt x="3" y="17"/>
                    <a:pt x="5" y="11"/>
                  </a:cubicBezTo>
                  <a:cubicBezTo>
                    <a:pt x="7" y="6"/>
                    <a:pt x="13" y="3"/>
                    <a:pt x="18" y="5"/>
                  </a:cubicBezTo>
                  <a:cubicBezTo>
                    <a:pt x="24" y="7"/>
                    <a:pt x="27" y="13"/>
                    <a:pt x="25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0" name="Freeform 76"/>
            <p:cNvSpPr>
              <a:spLocks/>
            </p:cNvSpPr>
            <p:nvPr/>
          </p:nvSpPr>
          <p:spPr bwMode="auto">
            <a:xfrm>
              <a:off x="4215276" y="2173736"/>
              <a:ext cx="27891" cy="25102"/>
            </a:xfrm>
            <a:custGeom>
              <a:avLst/>
              <a:gdLst>
                <a:gd name="T0" fmla="*/ 2 w 15"/>
                <a:gd name="T1" fmla="*/ 5 h 14"/>
                <a:gd name="T2" fmla="*/ 6 w 15"/>
                <a:gd name="T3" fmla="*/ 13 h 14"/>
                <a:gd name="T4" fmla="*/ 14 w 15"/>
                <a:gd name="T5" fmla="*/ 9 h 14"/>
                <a:gd name="T6" fmla="*/ 10 w 15"/>
                <a:gd name="T7" fmla="*/ 1 h 14"/>
                <a:gd name="T8" fmla="*/ 2 w 15"/>
                <a:gd name="T9" fmla="*/ 5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4">
                  <a:moveTo>
                    <a:pt x="2" y="5"/>
                  </a:moveTo>
                  <a:cubicBezTo>
                    <a:pt x="0" y="8"/>
                    <a:pt x="2" y="12"/>
                    <a:pt x="6" y="13"/>
                  </a:cubicBezTo>
                  <a:cubicBezTo>
                    <a:pt x="9" y="14"/>
                    <a:pt x="13" y="13"/>
                    <a:pt x="14" y="9"/>
                  </a:cubicBezTo>
                  <a:cubicBezTo>
                    <a:pt x="15" y="6"/>
                    <a:pt x="13" y="2"/>
                    <a:pt x="10" y="1"/>
                  </a:cubicBezTo>
                  <a:cubicBezTo>
                    <a:pt x="7" y="0"/>
                    <a:pt x="3" y="1"/>
                    <a:pt x="2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1" name="Freeform 77"/>
            <p:cNvSpPr>
              <a:spLocks/>
            </p:cNvSpPr>
            <p:nvPr/>
          </p:nvSpPr>
          <p:spPr bwMode="auto">
            <a:xfrm>
              <a:off x="4248745" y="2191864"/>
              <a:ext cx="65544" cy="30680"/>
            </a:xfrm>
            <a:custGeom>
              <a:avLst/>
              <a:gdLst>
                <a:gd name="T0" fmla="*/ 45 w 47"/>
                <a:gd name="T1" fmla="*/ 22 h 22"/>
                <a:gd name="T2" fmla="*/ 0 w 47"/>
                <a:gd name="T3" fmla="*/ 3 h 22"/>
                <a:gd name="T4" fmla="*/ 1 w 47"/>
                <a:gd name="T5" fmla="*/ 0 h 22"/>
                <a:gd name="T6" fmla="*/ 47 w 47"/>
                <a:gd name="T7" fmla="*/ 20 h 22"/>
                <a:gd name="T8" fmla="*/ 45 w 47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2">
                  <a:moveTo>
                    <a:pt x="45" y="22"/>
                  </a:moveTo>
                  <a:lnTo>
                    <a:pt x="0" y="3"/>
                  </a:lnTo>
                  <a:lnTo>
                    <a:pt x="1" y="0"/>
                  </a:lnTo>
                  <a:lnTo>
                    <a:pt x="47" y="20"/>
                  </a:lnTo>
                  <a:lnTo>
                    <a:pt x="45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2" name="Freeform 78"/>
            <p:cNvSpPr>
              <a:spLocks noEditPoints="1"/>
            </p:cNvSpPr>
            <p:nvPr/>
          </p:nvSpPr>
          <p:spPr bwMode="auto">
            <a:xfrm>
              <a:off x="5361587" y="2392678"/>
              <a:ext cx="256595" cy="257990"/>
            </a:xfrm>
            <a:custGeom>
              <a:avLst/>
              <a:gdLst>
                <a:gd name="T0" fmla="*/ 138 w 140"/>
                <a:gd name="T1" fmla="*/ 76 h 141"/>
                <a:gd name="T2" fmla="*/ 75 w 140"/>
                <a:gd name="T3" fmla="*/ 3 h 141"/>
                <a:gd name="T4" fmla="*/ 2 w 140"/>
                <a:gd name="T5" fmla="*/ 66 h 141"/>
                <a:gd name="T6" fmla="*/ 65 w 140"/>
                <a:gd name="T7" fmla="*/ 138 h 141"/>
                <a:gd name="T8" fmla="*/ 138 w 140"/>
                <a:gd name="T9" fmla="*/ 76 h 141"/>
                <a:gd name="T10" fmla="*/ 14 w 140"/>
                <a:gd name="T11" fmla="*/ 67 h 141"/>
                <a:gd name="T12" fmla="*/ 74 w 140"/>
                <a:gd name="T13" fmla="*/ 15 h 141"/>
                <a:gd name="T14" fmla="*/ 126 w 140"/>
                <a:gd name="T15" fmla="*/ 75 h 141"/>
                <a:gd name="T16" fmla="*/ 66 w 140"/>
                <a:gd name="T17" fmla="*/ 127 h 141"/>
                <a:gd name="T18" fmla="*/ 14 w 140"/>
                <a:gd name="T19" fmla="*/ 6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0" h="141">
                  <a:moveTo>
                    <a:pt x="138" y="76"/>
                  </a:moveTo>
                  <a:cubicBezTo>
                    <a:pt x="140" y="38"/>
                    <a:pt x="112" y="6"/>
                    <a:pt x="75" y="3"/>
                  </a:cubicBezTo>
                  <a:cubicBezTo>
                    <a:pt x="38" y="0"/>
                    <a:pt x="5" y="28"/>
                    <a:pt x="2" y="66"/>
                  </a:cubicBezTo>
                  <a:cubicBezTo>
                    <a:pt x="0" y="103"/>
                    <a:pt x="28" y="136"/>
                    <a:pt x="65" y="138"/>
                  </a:cubicBezTo>
                  <a:cubicBezTo>
                    <a:pt x="102" y="141"/>
                    <a:pt x="135" y="113"/>
                    <a:pt x="138" y="76"/>
                  </a:cubicBezTo>
                  <a:close/>
                  <a:moveTo>
                    <a:pt x="14" y="67"/>
                  </a:moveTo>
                  <a:cubicBezTo>
                    <a:pt x="16" y="36"/>
                    <a:pt x="43" y="12"/>
                    <a:pt x="74" y="15"/>
                  </a:cubicBezTo>
                  <a:cubicBezTo>
                    <a:pt x="105" y="17"/>
                    <a:pt x="128" y="44"/>
                    <a:pt x="126" y="75"/>
                  </a:cubicBezTo>
                  <a:cubicBezTo>
                    <a:pt x="124" y="106"/>
                    <a:pt x="97" y="129"/>
                    <a:pt x="66" y="127"/>
                  </a:cubicBezTo>
                  <a:cubicBezTo>
                    <a:pt x="35" y="124"/>
                    <a:pt x="12" y="98"/>
                    <a:pt x="14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3" name="Freeform 79"/>
            <p:cNvSpPr>
              <a:spLocks/>
            </p:cNvSpPr>
            <p:nvPr/>
          </p:nvSpPr>
          <p:spPr bwMode="auto">
            <a:xfrm>
              <a:off x="5424340" y="2456827"/>
              <a:ext cx="131087" cy="129693"/>
            </a:xfrm>
            <a:custGeom>
              <a:avLst/>
              <a:gdLst>
                <a:gd name="T0" fmla="*/ 70 w 72"/>
                <a:gd name="T1" fmla="*/ 38 h 71"/>
                <a:gd name="T2" fmla="*/ 38 w 72"/>
                <a:gd name="T3" fmla="*/ 1 h 71"/>
                <a:gd name="T4" fmla="*/ 2 w 72"/>
                <a:gd name="T5" fmla="*/ 33 h 71"/>
                <a:gd name="T6" fmla="*/ 33 w 72"/>
                <a:gd name="T7" fmla="*/ 70 h 71"/>
                <a:gd name="T8" fmla="*/ 70 w 72"/>
                <a:gd name="T9" fmla="*/ 38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1">
                  <a:moveTo>
                    <a:pt x="70" y="38"/>
                  </a:moveTo>
                  <a:cubicBezTo>
                    <a:pt x="72" y="19"/>
                    <a:pt x="57" y="3"/>
                    <a:pt x="38" y="1"/>
                  </a:cubicBezTo>
                  <a:cubicBezTo>
                    <a:pt x="20" y="0"/>
                    <a:pt x="3" y="14"/>
                    <a:pt x="2" y="33"/>
                  </a:cubicBezTo>
                  <a:cubicBezTo>
                    <a:pt x="0" y="52"/>
                    <a:pt x="14" y="69"/>
                    <a:pt x="33" y="70"/>
                  </a:cubicBezTo>
                  <a:cubicBezTo>
                    <a:pt x="52" y="71"/>
                    <a:pt x="69" y="57"/>
                    <a:pt x="70" y="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4" name="Freeform 80"/>
            <p:cNvSpPr>
              <a:spLocks/>
            </p:cNvSpPr>
            <p:nvPr/>
          </p:nvSpPr>
          <p:spPr bwMode="auto">
            <a:xfrm>
              <a:off x="5017135" y="2449854"/>
              <a:ext cx="363975" cy="72516"/>
            </a:xfrm>
            <a:custGeom>
              <a:avLst/>
              <a:gdLst>
                <a:gd name="T0" fmla="*/ 3 w 261"/>
                <a:gd name="T1" fmla="*/ 0 h 52"/>
                <a:gd name="T2" fmla="*/ 261 w 261"/>
                <a:gd name="T3" fmla="*/ 36 h 52"/>
                <a:gd name="T4" fmla="*/ 258 w 261"/>
                <a:gd name="T5" fmla="*/ 52 h 52"/>
                <a:gd name="T6" fmla="*/ 0 w 261"/>
                <a:gd name="T7" fmla="*/ 16 h 52"/>
                <a:gd name="T8" fmla="*/ 3 w 261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52">
                  <a:moveTo>
                    <a:pt x="3" y="0"/>
                  </a:moveTo>
                  <a:lnTo>
                    <a:pt x="261" y="36"/>
                  </a:lnTo>
                  <a:lnTo>
                    <a:pt x="258" y="52"/>
                  </a:lnTo>
                  <a:lnTo>
                    <a:pt x="0" y="1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8" name="Freeform 84"/>
            <p:cNvSpPr>
              <a:spLocks noEditPoints="1"/>
            </p:cNvSpPr>
            <p:nvPr/>
          </p:nvSpPr>
          <p:spPr bwMode="auto">
            <a:xfrm>
              <a:off x="5505224" y="4879140"/>
              <a:ext cx="154794" cy="156188"/>
            </a:xfrm>
            <a:custGeom>
              <a:avLst/>
              <a:gdLst>
                <a:gd name="T0" fmla="*/ 81 w 85"/>
                <a:gd name="T1" fmla="*/ 36 h 86"/>
                <a:gd name="T2" fmla="*/ 35 w 85"/>
                <a:gd name="T3" fmla="*/ 5 h 86"/>
                <a:gd name="T4" fmla="*/ 4 w 85"/>
                <a:gd name="T5" fmla="*/ 51 h 86"/>
                <a:gd name="T6" fmla="*/ 50 w 85"/>
                <a:gd name="T7" fmla="*/ 82 h 86"/>
                <a:gd name="T8" fmla="*/ 81 w 85"/>
                <a:gd name="T9" fmla="*/ 36 h 86"/>
                <a:gd name="T10" fmla="*/ 10 w 85"/>
                <a:gd name="T11" fmla="*/ 50 h 86"/>
                <a:gd name="T12" fmla="*/ 36 w 85"/>
                <a:gd name="T13" fmla="*/ 11 h 86"/>
                <a:gd name="T14" fmla="*/ 75 w 85"/>
                <a:gd name="T15" fmla="*/ 37 h 86"/>
                <a:gd name="T16" fmla="*/ 49 w 85"/>
                <a:gd name="T17" fmla="*/ 75 h 86"/>
                <a:gd name="T18" fmla="*/ 10 w 85"/>
                <a:gd name="T19" fmla="*/ 5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5" h="86">
                  <a:moveTo>
                    <a:pt x="81" y="36"/>
                  </a:moveTo>
                  <a:cubicBezTo>
                    <a:pt x="77" y="14"/>
                    <a:pt x="56" y="0"/>
                    <a:pt x="35" y="5"/>
                  </a:cubicBezTo>
                  <a:cubicBezTo>
                    <a:pt x="13" y="9"/>
                    <a:pt x="0" y="30"/>
                    <a:pt x="4" y="51"/>
                  </a:cubicBezTo>
                  <a:cubicBezTo>
                    <a:pt x="8" y="72"/>
                    <a:pt x="29" y="86"/>
                    <a:pt x="50" y="82"/>
                  </a:cubicBezTo>
                  <a:cubicBezTo>
                    <a:pt x="72" y="78"/>
                    <a:pt x="85" y="57"/>
                    <a:pt x="81" y="36"/>
                  </a:cubicBezTo>
                  <a:close/>
                  <a:moveTo>
                    <a:pt x="10" y="50"/>
                  </a:moveTo>
                  <a:cubicBezTo>
                    <a:pt x="7" y="32"/>
                    <a:pt x="18" y="15"/>
                    <a:pt x="36" y="11"/>
                  </a:cubicBezTo>
                  <a:cubicBezTo>
                    <a:pt x="54" y="8"/>
                    <a:pt x="71" y="19"/>
                    <a:pt x="75" y="37"/>
                  </a:cubicBezTo>
                  <a:cubicBezTo>
                    <a:pt x="78" y="55"/>
                    <a:pt x="67" y="72"/>
                    <a:pt x="49" y="75"/>
                  </a:cubicBezTo>
                  <a:cubicBezTo>
                    <a:pt x="31" y="79"/>
                    <a:pt x="14" y="67"/>
                    <a:pt x="10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19" name="Freeform 85"/>
            <p:cNvSpPr>
              <a:spLocks/>
            </p:cNvSpPr>
            <p:nvPr/>
          </p:nvSpPr>
          <p:spPr bwMode="auto">
            <a:xfrm>
              <a:off x="5542877" y="4916792"/>
              <a:ext cx="78094" cy="80883"/>
            </a:xfrm>
            <a:custGeom>
              <a:avLst/>
              <a:gdLst>
                <a:gd name="T0" fmla="*/ 41 w 43"/>
                <a:gd name="T1" fmla="*/ 18 h 44"/>
                <a:gd name="T2" fmla="*/ 18 w 43"/>
                <a:gd name="T3" fmla="*/ 3 h 44"/>
                <a:gd name="T4" fmla="*/ 2 w 43"/>
                <a:gd name="T5" fmla="*/ 26 h 44"/>
                <a:gd name="T6" fmla="*/ 25 w 43"/>
                <a:gd name="T7" fmla="*/ 42 h 44"/>
                <a:gd name="T8" fmla="*/ 41 w 43"/>
                <a:gd name="T9" fmla="*/ 1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41" y="18"/>
                  </a:moveTo>
                  <a:cubicBezTo>
                    <a:pt x="39" y="7"/>
                    <a:pt x="28" y="0"/>
                    <a:pt x="18" y="3"/>
                  </a:cubicBezTo>
                  <a:cubicBezTo>
                    <a:pt x="7" y="5"/>
                    <a:pt x="0" y="15"/>
                    <a:pt x="2" y="26"/>
                  </a:cubicBezTo>
                  <a:cubicBezTo>
                    <a:pt x="4" y="37"/>
                    <a:pt x="15" y="44"/>
                    <a:pt x="25" y="42"/>
                  </a:cubicBezTo>
                  <a:cubicBezTo>
                    <a:pt x="36" y="40"/>
                    <a:pt x="43" y="29"/>
                    <a:pt x="41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0" name="Freeform 86"/>
            <p:cNvSpPr>
              <a:spLocks/>
            </p:cNvSpPr>
            <p:nvPr/>
          </p:nvSpPr>
          <p:spPr bwMode="auto">
            <a:xfrm>
              <a:off x="5307199" y="4962813"/>
              <a:ext cx="211970" cy="40442"/>
            </a:xfrm>
            <a:custGeom>
              <a:avLst/>
              <a:gdLst>
                <a:gd name="T0" fmla="*/ 0 w 152"/>
                <a:gd name="T1" fmla="*/ 20 h 29"/>
                <a:gd name="T2" fmla="*/ 151 w 152"/>
                <a:gd name="T3" fmla="*/ 0 h 29"/>
                <a:gd name="T4" fmla="*/ 152 w 152"/>
                <a:gd name="T5" fmla="*/ 9 h 29"/>
                <a:gd name="T6" fmla="*/ 1 w 152"/>
                <a:gd name="T7" fmla="*/ 29 h 29"/>
                <a:gd name="T8" fmla="*/ 0 w 152"/>
                <a:gd name="T9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29">
                  <a:moveTo>
                    <a:pt x="0" y="20"/>
                  </a:moveTo>
                  <a:lnTo>
                    <a:pt x="151" y="0"/>
                  </a:lnTo>
                  <a:lnTo>
                    <a:pt x="152" y="9"/>
                  </a:lnTo>
                  <a:lnTo>
                    <a:pt x="1" y="2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1" name="Freeform 87"/>
            <p:cNvSpPr>
              <a:spLocks noEditPoints="1"/>
            </p:cNvSpPr>
            <p:nvPr/>
          </p:nvSpPr>
          <p:spPr bwMode="auto">
            <a:xfrm>
              <a:off x="5937531" y="5611273"/>
              <a:ext cx="164556" cy="163161"/>
            </a:xfrm>
            <a:custGeom>
              <a:avLst/>
              <a:gdLst>
                <a:gd name="T0" fmla="*/ 81 w 90"/>
                <a:gd name="T1" fmla="*/ 61 h 89"/>
                <a:gd name="T2" fmla="*/ 61 w 90"/>
                <a:gd name="T3" fmla="*/ 9 h 89"/>
                <a:gd name="T4" fmla="*/ 9 w 90"/>
                <a:gd name="T5" fmla="*/ 28 h 89"/>
                <a:gd name="T6" fmla="*/ 28 w 90"/>
                <a:gd name="T7" fmla="*/ 80 h 89"/>
                <a:gd name="T8" fmla="*/ 81 w 90"/>
                <a:gd name="T9" fmla="*/ 61 h 89"/>
                <a:gd name="T10" fmla="*/ 15 w 90"/>
                <a:gd name="T11" fmla="*/ 31 h 89"/>
                <a:gd name="T12" fmla="*/ 59 w 90"/>
                <a:gd name="T13" fmla="*/ 15 h 89"/>
                <a:gd name="T14" fmla="*/ 75 w 90"/>
                <a:gd name="T15" fmla="*/ 58 h 89"/>
                <a:gd name="T16" fmla="*/ 31 w 90"/>
                <a:gd name="T17" fmla="*/ 74 h 89"/>
                <a:gd name="T18" fmla="*/ 15 w 90"/>
                <a:gd name="T19" fmla="*/ 3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0" h="89">
                  <a:moveTo>
                    <a:pt x="81" y="61"/>
                  </a:moveTo>
                  <a:cubicBezTo>
                    <a:pt x="90" y="41"/>
                    <a:pt x="81" y="18"/>
                    <a:pt x="61" y="9"/>
                  </a:cubicBezTo>
                  <a:cubicBezTo>
                    <a:pt x="42" y="0"/>
                    <a:pt x="18" y="8"/>
                    <a:pt x="9" y="28"/>
                  </a:cubicBezTo>
                  <a:cubicBezTo>
                    <a:pt x="0" y="48"/>
                    <a:pt x="9" y="71"/>
                    <a:pt x="28" y="80"/>
                  </a:cubicBezTo>
                  <a:cubicBezTo>
                    <a:pt x="48" y="89"/>
                    <a:pt x="72" y="81"/>
                    <a:pt x="81" y="61"/>
                  </a:cubicBezTo>
                  <a:close/>
                  <a:moveTo>
                    <a:pt x="15" y="31"/>
                  </a:moveTo>
                  <a:cubicBezTo>
                    <a:pt x="23" y="14"/>
                    <a:pt x="42" y="7"/>
                    <a:pt x="59" y="15"/>
                  </a:cubicBezTo>
                  <a:cubicBezTo>
                    <a:pt x="75" y="22"/>
                    <a:pt x="82" y="42"/>
                    <a:pt x="75" y="58"/>
                  </a:cubicBezTo>
                  <a:cubicBezTo>
                    <a:pt x="67" y="75"/>
                    <a:pt x="48" y="82"/>
                    <a:pt x="31" y="74"/>
                  </a:cubicBezTo>
                  <a:cubicBezTo>
                    <a:pt x="15" y="67"/>
                    <a:pt x="8" y="47"/>
                    <a:pt x="15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2" name="Freeform 88"/>
            <p:cNvSpPr>
              <a:spLocks/>
            </p:cNvSpPr>
            <p:nvPr/>
          </p:nvSpPr>
          <p:spPr bwMode="auto">
            <a:xfrm>
              <a:off x="5977973" y="5651715"/>
              <a:ext cx="83672" cy="82278"/>
            </a:xfrm>
            <a:custGeom>
              <a:avLst/>
              <a:gdLst>
                <a:gd name="T0" fmla="*/ 41 w 46"/>
                <a:gd name="T1" fmla="*/ 31 h 45"/>
                <a:gd name="T2" fmla="*/ 31 w 46"/>
                <a:gd name="T3" fmla="*/ 4 h 45"/>
                <a:gd name="T4" fmla="*/ 5 w 46"/>
                <a:gd name="T5" fmla="*/ 14 h 45"/>
                <a:gd name="T6" fmla="*/ 14 w 46"/>
                <a:gd name="T7" fmla="*/ 41 h 45"/>
                <a:gd name="T8" fmla="*/ 41 w 46"/>
                <a:gd name="T9" fmla="*/ 3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5">
                  <a:moveTo>
                    <a:pt x="41" y="31"/>
                  </a:moveTo>
                  <a:cubicBezTo>
                    <a:pt x="46" y="21"/>
                    <a:pt x="41" y="9"/>
                    <a:pt x="31" y="4"/>
                  </a:cubicBezTo>
                  <a:cubicBezTo>
                    <a:pt x="21" y="0"/>
                    <a:pt x="9" y="4"/>
                    <a:pt x="5" y="14"/>
                  </a:cubicBezTo>
                  <a:cubicBezTo>
                    <a:pt x="0" y="24"/>
                    <a:pt x="4" y="36"/>
                    <a:pt x="14" y="41"/>
                  </a:cubicBezTo>
                  <a:cubicBezTo>
                    <a:pt x="25" y="45"/>
                    <a:pt x="36" y="41"/>
                    <a:pt x="41" y="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3" name="Freeform 89"/>
            <p:cNvSpPr>
              <a:spLocks/>
            </p:cNvSpPr>
            <p:nvPr/>
          </p:nvSpPr>
          <p:spPr bwMode="auto">
            <a:xfrm>
              <a:off x="5772975" y="5556886"/>
              <a:ext cx="192446" cy="112958"/>
            </a:xfrm>
            <a:custGeom>
              <a:avLst/>
              <a:gdLst>
                <a:gd name="T0" fmla="*/ 4 w 138"/>
                <a:gd name="T1" fmla="*/ 0 h 81"/>
                <a:gd name="T2" fmla="*/ 138 w 138"/>
                <a:gd name="T3" fmla="*/ 73 h 81"/>
                <a:gd name="T4" fmla="*/ 132 w 138"/>
                <a:gd name="T5" fmla="*/ 81 h 81"/>
                <a:gd name="T6" fmla="*/ 0 w 138"/>
                <a:gd name="T7" fmla="*/ 8 h 81"/>
                <a:gd name="T8" fmla="*/ 4 w 138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81">
                  <a:moveTo>
                    <a:pt x="4" y="0"/>
                  </a:moveTo>
                  <a:lnTo>
                    <a:pt x="138" y="73"/>
                  </a:lnTo>
                  <a:lnTo>
                    <a:pt x="132" y="81"/>
                  </a:ln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4" name="Freeform 90"/>
            <p:cNvSpPr>
              <a:spLocks noEditPoints="1"/>
            </p:cNvSpPr>
            <p:nvPr/>
          </p:nvSpPr>
          <p:spPr bwMode="auto">
            <a:xfrm>
              <a:off x="5848280" y="5208251"/>
              <a:ext cx="119930" cy="119930"/>
            </a:xfrm>
            <a:custGeom>
              <a:avLst/>
              <a:gdLst>
                <a:gd name="T0" fmla="*/ 52 w 66"/>
                <a:gd name="T1" fmla="*/ 11 h 66"/>
                <a:gd name="T2" fmla="*/ 11 w 66"/>
                <a:gd name="T3" fmla="*/ 14 h 66"/>
                <a:gd name="T4" fmla="*/ 14 w 66"/>
                <a:gd name="T5" fmla="*/ 55 h 66"/>
                <a:gd name="T6" fmla="*/ 55 w 66"/>
                <a:gd name="T7" fmla="*/ 52 h 66"/>
                <a:gd name="T8" fmla="*/ 52 w 66"/>
                <a:gd name="T9" fmla="*/ 11 h 66"/>
                <a:gd name="T10" fmla="*/ 17 w 66"/>
                <a:gd name="T11" fmla="*/ 51 h 66"/>
                <a:gd name="T12" fmla="*/ 14 w 66"/>
                <a:gd name="T13" fmla="*/ 17 h 66"/>
                <a:gd name="T14" fmla="*/ 49 w 66"/>
                <a:gd name="T15" fmla="*/ 15 h 66"/>
                <a:gd name="T16" fmla="*/ 51 w 66"/>
                <a:gd name="T17" fmla="*/ 49 h 66"/>
                <a:gd name="T18" fmla="*/ 17 w 66"/>
                <a:gd name="T19" fmla="*/ 5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66">
                  <a:moveTo>
                    <a:pt x="52" y="11"/>
                  </a:moveTo>
                  <a:cubicBezTo>
                    <a:pt x="40" y="0"/>
                    <a:pt x="21" y="1"/>
                    <a:pt x="11" y="14"/>
                  </a:cubicBezTo>
                  <a:cubicBezTo>
                    <a:pt x="0" y="26"/>
                    <a:pt x="1" y="45"/>
                    <a:pt x="14" y="55"/>
                  </a:cubicBezTo>
                  <a:cubicBezTo>
                    <a:pt x="26" y="66"/>
                    <a:pt x="44" y="65"/>
                    <a:pt x="55" y="52"/>
                  </a:cubicBezTo>
                  <a:cubicBezTo>
                    <a:pt x="66" y="40"/>
                    <a:pt x="64" y="21"/>
                    <a:pt x="52" y="11"/>
                  </a:cubicBezTo>
                  <a:close/>
                  <a:moveTo>
                    <a:pt x="17" y="51"/>
                  </a:moveTo>
                  <a:cubicBezTo>
                    <a:pt x="7" y="43"/>
                    <a:pt x="6" y="27"/>
                    <a:pt x="14" y="17"/>
                  </a:cubicBezTo>
                  <a:cubicBezTo>
                    <a:pt x="23" y="7"/>
                    <a:pt x="39" y="6"/>
                    <a:pt x="49" y="15"/>
                  </a:cubicBezTo>
                  <a:cubicBezTo>
                    <a:pt x="59" y="23"/>
                    <a:pt x="60" y="39"/>
                    <a:pt x="51" y="49"/>
                  </a:cubicBezTo>
                  <a:cubicBezTo>
                    <a:pt x="42" y="59"/>
                    <a:pt x="27" y="60"/>
                    <a:pt x="17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5" name="Freeform 91"/>
            <p:cNvSpPr>
              <a:spLocks/>
            </p:cNvSpPr>
            <p:nvPr/>
          </p:nvSpPr>
          <p:spPr bwMode="auto">
            <a:xfrm>
              <a:off x="5877566" y="5237536"/>
              <a:ext cx="61360" cy="61360"/>
            </a:xfrm>
            <a:custGeom>
              <a:avLst/>
              <a:gdLst>
                <a:gd name="T0" fmla="*/ 27 w 34"/>
                <a:gd name="T1" fmla="*/ 6 h 34"/>
                <a:gd name="T2" fmla="*/ 6 w 34"/>
                <a:gd name="T3" fmla="*/ 7 h 34"/>
                <a:gd name="T4" fmla="*/ 7 w 34"/>
                <a:gd name="T5" fmla="*/ 28 h 34"/>
                <a:gd name="T6" fmla="*/ 28 w 34"/>
                <a:gd name="T7" fmla="*/ 27 h 34"/>
                <a:gd name="T8" fmla="*/ 27 w 34"/>
                <a:gd name="T9" fmla="*/ 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7" y="6"/>
                  </a:moveTo>
                  <a:cubicBezTo>
                    <a:pt x="20" y="0"/>
                    <a:pt x="11" y="1"/>
                    <a:pt x="6" y="7"/>
                  </a:cubicBezTo>
                  <a:cubicBezTo>
                    <a:pt x="0" y="13"/>
                    <a:pt x="1" y="23"/>
                    <a:pt x="7" y="28"/>
                  </a:cubicBezTo>
                  <a:cubicBezTo>
                    <a:pt x="13" y="34"/>
                    <a:pt x="23" y="33"/>
                    <a:pt x="28" y="27"/>
                  </a:cubicBezTo>
                  <a:cubicBezTo>
                    <a:pt x="34" y="21"/>
                    <a:pt x="33" y="11"/>
                    <a:pt x="27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6" name="Freeform 92"/>
            <p:cNvSpPr>
              <a:spLocks/>
            </p:cNvSpPr>
            <p:nvPr/>
          </p:nvSpPr>
          <p:spPr bwMode="auto">
            <a:xfrm>
              <a:off x="5760425" y="5300291"/>
              <a:ext cx="118536" cy="119930"/>
            </a:xfrm>
            <a:custGeom>
              <a:avLst/>
              <a:gdLst>
                <a:gd name="T0" fmla="*/ 0 w 85"/>
                <a:gd name="T1" fmla="*/ 80 h 86"/>
                <a:gd name="T2" fmla="*/ 80 w 85"/>
                <a:gd name="T3" fmla="*/ 0 h 86"/>
                <a:gd name="T4" fmla="*/ 85 w 85"/>
                <a:gd name="T5" fmla="*/ 4 h 86"/>
                <a:gd name="T6" fmla="*/ 5 w 85"/>
                <a:gd name="T7" fmla="*/ 86 h 86"/>
                <a:gd name="T8" fmla="*/ 0 w 85"/>
                <a:gd name="T9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86">
                  <a:moveTo>
                    <a:pt x="0" y="80"/>
                  </a:moveTo>
                  <a:lnTo>
                    <a:pt x="80" y="0"/>
                  </a:lnTo>
                  <a:lnTo>
                    <a:pt x="85" y="4"/>
                  </a:lnTo>
                  <a:lnTo>
                    <a:pt x="5" y="8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7" name="Freeform 93"/>
            <p:cNvSpPr>
              <a:spLocks noEditPoints="1"/>
            </p:cNvSpPr>
            <p:nvPr/>
          </p:nvSpPr>
          <p:spPr bwMode="auto">
            <a:xfrm>
              <a:off x="5637705" y="5833005"/>
              <a:ext cx="158977" cy="156188"/>
            </a:xfrm>
            <a:custGeom>
              <a:avLst/>
              <a:gdLst>
                <a:gd name="T0" fmla="*/ 50 w 87"/>
                <a:gd name="T1" fmla="*/ 83 h 86"/>
                <a:gd name="T2" fmla="*/ 83 w 87"/>
                <a:gd name="T3" fmla="*/ 37 h 86"/>
                <a:gd name="T4" fmla="*/ 37 w 87"/>
                <a:gd name="T5" fmla="*/ 4 h 86"/>
                <a:gd name="T6" fmla="*/ 4 w 87"/>
                <a:gd name="T7" fmla="*/ 50 h 86"/>
                <a:gd name="T8" fmla="*/ 50 w 87"/>
                <a:gd name="T9" fmla="*/ 83 h 86"/>
                <a:gd name="T10" fmla="*/ 38 w 87"/>
                <a:gd name="T11" fmla="*/ 10 h 86"/>
                <a:gd name="T12" fmla="*/ 76 w 87"/>
                <a:gd name="T13" fmla="*/ 38 h 86"/>
                <a:gd name="T14" fmla="*/ 49 w 87"/>
                <a:gd name="T15" fmla="*/ 76 h 86"/>
                <a:gd name="T16" fmla="*/ 11 w 87"/>
                <a:gd name="T17" fmla="*/ 48 h 86"/>
                <a:gd name="T18" fmla="*/ 38 w 87"/>
                <a:gd name="T19" fmla="*/ 1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6">
                  <a:moveTo>
                    <a:pt x="50" y="83"/>
                  </a:moveTo>
                  <a:cubicBezTo>
                    <a:pt x="72" y="79"/>
                    <a:pt x="87" y="59"/>
                    <a:pt x="83" y="37"/>
                  </a:cubicBezTo>
                  <a:cubicBezTo>
                    <a:pt x="80" y="15"/>
                    <a:pt x="59" y="0"/>
                    <a:pt x="37" y="4"/>
                  </a:cubicBezTo>
                  <a:cubicBezTo>
                    <a:pt x="15" y="7"/>
                    <a:pt x="0" y="28"/>
                    <a:pt x="4" y="50"/>
                  </a:cubicBezTo>
                  <a:cubicBezTo>
                    <a:pt x="7" y="71"/>
                    <a:pt x="28" y="86"/>
                    <a:pt x="50" y="83"/>
                  </a:cubicBezTo>
                  <a:close/>
                  <a:moveTo>
                    <a:pt x="38" y="10"/>
                  </a:moveTo>
                  <a:cubicBezTo>
                    <a:pt x="56" y="8"/>
                    <a:pt x="73" y="20"/>
                    <a:pt x="76" y="38"/>
                  </a:cubicBezTo>
                  <a:cubicBezTo>
                    <a:pt x="79" y="56"/>
                    <a:pt x="67" y="73"/>
                    <a:pt x="49" y="76"/>
                  </a:cubicBezTo>
                  <a:cubicBezTo>
                    <a:pt x="30" y="79"/>
                    <a:pt x="13" y="67"/>
                    <a:pt x="11" y="48"/>
                  </a:cubicBezTo>
                  <a:cubicBezTo>
                    <a:pt x="8" y="30"/>
                    <a:pt x="20" y="13"/>
                    <a:pt x="38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8" name="Freeform 94"/>
            <p:cNvSpPr>
              <a:spLocks/>
            </p:cNvSpPr>
            <p:nvPr/>
          </p:nvSpPr>
          <p:spPr bwMode="auto">
            <a:xfrm>
              <a:off x="5676752" y="5870657"/>
              <a:ext cx="79489" cy="80883"/>
            </a:xfrm>
            <a:custGeom>
              <a:avLst/>
              <a:gdLst>
                <a:gd name="T0" fmla="*/ 26 w 44"/>
                <a:gd name="T1" fmla="*/ 42 h 44"/>
                <a:gd name="T2" fmla="*/ 43 w 44"/>
                <a:gd name="T3" fmla="*/ 19 h 44"/>
                <a:gd name="T4" fmla="*/ 19 w 44"/>
                <a:gd name="T5" fmla="*/ 2 h 44"/>
                <a:gd name="T6" fmla="*/ 2 w 44"/>
                <a:gd name="T7" fmla="*/ 25 h 44"/>
                <a:gd name="T8" fmla="*/ 26 w 44"/>
                <a:gd name="T9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4">
                  <a:moveTo>
                    <a:pt x="26" y="42"/>
                  </a:moveTo>
                  <a:cubicBezTo>
                    <a:pt x="37" y="41"/>
                    <a:pt x="44" y="30"/>
                    <a:pt x="43" y="19"/>
                  </a:cubicBezTo>
                  <a:cubicBezTo>
                    <a:pt x="41" y="8"/>
                    <a:pt x="30" y="0"/>
                    <a:pt x="19" y="2"/>
                  </a:cubicBezTo>
                  <a:cubicBezTo>
                    <a:pt x="8" y="4"/>
                    <a:pt x="0" y="14"/>
                    <a:pt x="2" y="25"/>
                  </a:cubicBezTo>
                  <a:cubicBezTo>
                    <a:pt x="4" y="37"/>
                    <a:pt x="14" y="44"/>
                    <a:pt x="26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29" name="Freeform 95"/>
            <p:cNvSpPr>
              <a:spLocks/>
            </p:cNvSpPr>
            <p:nvPr/>
          </p:nvSpPr>
          <p:spPr bwMode="auto">
            <a:xfrm>
              <a:off x="5683725" y="5630796"/>
              <a:ext cx="30680" cy="216154"/>
            </a:xfrm>
            <a:custGeom>
              <a:avLst/>
              <a:gdLst>
                <a:gd name="T0" fmla="*/ 9 w 22"/>
                <a:gd name="T1" fmla="*/ 0 h 155"/>
                <a:gd name="T2" fmla="*/ 22 w 22"/>
                <a:gd name="T3" fmla="*/ 154 h 155"/>
                <a:gd name="T4" fmla="*/ 13 w 22"/>
                <a:gd name="T5" fmla="*/ 155 h 155"/>
                <a:gd name="T6" fmla="*/ 0 w 22"/>
                <a:gd name="T7" fmla="*/ 0 h 155"/>
                <a:gd name="T8" fmla="*/ 9 w 22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5">
                  <a:moveTo>
                    <a:pt x="9" y="0"/>
                  </a:moveTo>
                  <a:lnTo>
                    <a:pt x="22" y="154"/>
                  </a:lnTo>
                  <a:lnTo>
                    <a:pt x="13" y="155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0" name="Freeform 96"/>
            <p:cNvSpPr>
              <a:spLocks noEditPoints="1"/>
            </p:cNvSpPr>
            <p:nvPr/>
          </p:nvSpPr>
          <p:spPr bwMode="auto">
            <a:xfrm>
              <a:off x="4162284" y="5162231"/>
              <a:ext cx="246834" cy="246834"/>
            </a:xfrm>
            <a:custGeom>
              <a:avLst/>
              <a:gdLst>
                <a:gd name="T0" fmla="*/ 94 w 135"/>
                <a:gd name="T1" fmla="*/ 121 h 135"/>
                <a:gd name="T2" fmla="*/ 120 w 135"/>
                <a:gd name="T3" fmla="*/ 41 h 135"/>
                <a:gd name="T4" fmla="*/ 41 w 135"/>
                <a:gd name="T5" fmla="*/ 15 h 135"/>
                <a:gd name="T6" fmla="*/ 14 w 135"/>
                <a:gd name="T7" fmla="*/ 94 h 135"/>
                <a:gd name="T8" fmla="*/ 94 w 135"/>
                <a:gd name="T9" fmla="*/ 121 h 135"/>
                <a:gd name="T10" fmla="*/ 45 w 135"/>
                <a:gd name="T11" fmla="*/ 24 h 135"/>
                <a:gd name="T12" fmla="*/ 111 w 135"/>
                <a:gd name="T13" fmla="*/ 46 h 135"/>
                <a:gd name="T14" fmla="*/ 89 w 135"/>
                <a:gd name="T15" fmla="*/ 112 h 135"/>
                <a:gd name="T16" fmla="*/ 23 w 135"/>
                <a:gd name="T17" fmla="*/ 90 h 135"/>
                <a:gd name="T18" fmla="*/ 45 w 135"/>
                <a:gd name="T19" fmla="*/ 24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5" h="135">
                  <a:moveTo>
                    <a:pt x="94" y="121"/>
                  </a:moveTo>
                  <a:cubicBezTo>
                    <a:pt x="123" y="106"/>
                    <a:pt x="135" y="70"/>
                    <a:pt x="120" y="41"/>
                  </a:cubicBezTo>
                  <a:cubicBezTo>
                    <a:pt x="106" y="12"/>
                    <a:pt x="70" y="0"/>
                    <a:pt x="41" y="15"/>
                  </a:cubicBezTo>
                  <a:cubicBezTo>
                    <a:pt x="12" y="29"/>
                    <a:pt x="0" y="65"/>
                    <a:pt x="14" y="94"/>
                  </a:cubicBezTo>
                  <a:cubicBezTo>
                    <a:pt x="29" y="123"/>
                    <a:pt x="64" y="135"/>
                    <a:pt x="94" y="121"/>
                  </a:cubicBezTo>
                  <a:close/>
                  <a:moveTo>
                    <a:pt x="45" y="24"/>
                  </a:moveTo>
                  <a:cubicBezTo>
                    <a:pt x="70" y="12"/>
                    <a:pt x="99" y="22"/>
                    <a:pt x="111" y="46"/>
                  </a:cubicBezTo>
                  <a:cubicBezTo>
                    <a:pt x="123" y="70"/>
                    <a:pt x="113" y="99"/>
                    <a:pt x="89" y="112"/>
                  </a:cubicBezTo>
                  <a:cubicBezTo>
                    <a:pt x="65" y="124"/>
                    <a:pt x="35" y="114"/>
                    <a:pt x="23" y="90"/>
                  </a:cubicBezTo>
                  <a:cubicBezTo>
                    <a:pt x="11" y="65"/>
                    <a:pt x="21" y="36"/>
                    <a:pt x="4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1" name="Freeform 97"/>
            <p:cNvSpPr>
              <a:spLocks/>
            </p:cNvSpPr>
            <p:nvPr/>
          </p:nvSpPr>
          <p:spPr bwMode="auto">
            <a:xfrm>
              <a:off x="4222248" y="5222197"/>
              <a:ext cx="126903" cy="125508"/>
            </a:xfrm>
            <a:custGeom>
              <a:avLst/>
              <a:gdLst>
                <a:gd name="T0" fmla="*/ 48 w 69"/>
                <a:gd name="T1" fmla="*/ 62 h 69"/>
                <a:gd name="T2" fmla="*/ 61 w 69"/>
                <a:gd name="T3" fmla="*/ 21 h 69"/>
                <a:gd name="T4" fmla="*/ 21 w 69"/>
                <a:gd name="T5" fmla="*/ 8 h 69"/>
                <a:gd name="T6" fmla="*/ 7 w 69"/>
                <a:gd name="T7" fmla="*/ 48 h 69"/>
                <a:gd name="T8" fmla="*/ 48 w 69"/>
                <a:gd name="T9" fmla="*/ 6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69">
                  <a:moveTo>
                    <a:pt x="48" y="62"/>
                  </a:moveTo>
                  <a:cubicBezTo>
                    <a:pt x="62" y="54"/>
                    <a:pt x="69" y="36"/>
                    <a:pt x="61" y="21"/>
                  </a:cubicBezTo>
                  <a:cubicBezTo>
                    <a:pt x="54" y="6"/>
                    <a:pt x="36" y="0"/>
                    <a:pt x="21" y="8"/>
                  </a:cubicBezTo>
                  <a:cubicBezTo>
                    <a:pt x="6" y="15"/>
                    <a:pt x="0" y="33"/>
                    <a:pt x="7" y="48"/>
                  </a:cubicBezTo>
                  <a:cubicBezTo>
                    <a:pt x="15" y="63"/>
                    <a:pt x="33" y="69"/>
                    <a:pt x="48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2" name="Freeform 98"/>
            <p:cNvSpPr>
              <a:spLocks/>
            </p:cNvSpPr>
            <p:nvPr/>
          </p:nvSpPr>
          <p:spPr bwMode="auto">
            <a:xfrm>
              <a:off x="4113474" y="4901453"/>
              <a:ext cx="138060" cy="298431"/>
            </a:xfrm>
            <a:custGeom>
              <a:avLst/>
              <a:gdLst>
                <a:gd name="T0" fmla="*/ 11 w 99"/>
                <a:gd name="T1" fmla="*/ 0 h 214"/>
                <a:gd name="T2" fmla="*/ 99 w 99"/>
                <a:gd name="T3" fmla="*/ 209 h 214"/>
                <a:gd name="T4" fmla="*/ 87 w 99"/>
                <a:gd name="T5" fmla="*/ 214 h 214"/>
                <a:gd name="T6" fmla="*/ 0 w 99"/>
                <a:gd name="T7" fmla="*/ 5 h 214"/>
                <a:gd name="T8" fmla="*/ 11 w 99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14">
                  <a:moveTo>
                    <a:pt x="11" y="0"/>
                  </a:moveTo>
                  <a:lnTo>
                    <a:pt x="99" y="209"/>
                  </a:lnTo>
                  <a:lnTo>
                    <a:pt x="87" y="214"/>
                  </a:lnTo>
                  <a:lnTo>
                    <a:pt x="0" y="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" name="Freeform 99"/>
            <p:cNvSpPr>
              <a:spLocks noEditPoints="1"/>
            </p:cNvSpPr>
            <p:nvPr/>
          </p:nvSpPr>
          <p:spPr bwMode="auto">
            <a:xfrm>
              <a:off x="2571115" y="5131551"/>
              <a:ext cx="330506" cy="330506"/>
            </a:xfrm>
            <a:custGeom>
              <a:avLst/>
              <a:gdLst>
                <a:gd name="T0" fmla="*/ 48 w 181"/>
                <a:gd name="T1" fmla="*/ 158 h 181"/>
                <a:gd name="T2" fmla="*/ 157 w 181"/>
                <a:gd name="T3" fmla="*/ 133 h 181"/>
                <a:gd name="T4" fmla="*/ 133 w 181"/>
                <a:gd name="T5" fmla="*/ 24 h 181"/>
                <a:gd name="T6" fmla="*/ 23 w 181"/>
                <a:gd name="T7" fmla="*/ 49 h 181"/>
                <a:gd name="T8" fmla="*/ 48 w 181"/>
                <a:gd name="T9" fmla="*/ 158 h 181"/>
                <a:gd name="T10" fmla="*/ 125 w 181"/>
                <a:gd name="T11" fmla="*/ 35 h 181"/>
                <a:gd name="T12" fmla="*/ 146 w 181"/>
                <a:gd name="T13" fmla="*/ 126 h 181"/>
                <a:gd name="T14" fmla="*/ 55 w 181"/>
                <a:gd name="T15" fmla="*/ 146 h 181"/>
                <a:gd name="T16" fmla="*/ 35 w 181"/>
                <a:gd name="T17" fmla="*/ 56 h 181"/>
                <a:gd name="T18" fmla="*/ 125 w 181"/>
                <a:gd name="T19" fmla="*/ 3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1" h="181">
                  <a:moveTo>
                    <a:pt x="48" y="158"/>
                  </a:moveTo>
                  <a:cubicBezTo>
                    <a:pt x="85" y="181"/>
                    <a:pt x="134" y="170"/>
                    <a:pt x="157" y="133"/>
                  </a:cubicBezTo>
                  <a:cubicBezTo>
                    <a:pt x="181" y="96"/>
                    <a:pt x="170" y="47"/>
                    <a:pt x="133" y="24"/>
                  </a:cubicBezTo>
                  <a:cubicBezTo>
                    <a:pt x="96" y="0"/>
                    <a:pt x="47" y="12"/>
                    <a:pt x="23" y="49"/>
                  </a:cubicBezTo>
                  <a:cubicBezTo>
                    <a:pt x="0" y="85"/>
                    <a:pt x="11" y="134"/>
                    <a:pt x="48" y="158"/>
                  </a:cubicBezTo>
                  <a:close/>
                  <a:moveTo>
                    <a:pt x="125" y="35"/>
                  </a:moveTo>
                  <a:cubicBezTo>
                    <a:pt x="156" y="55"/>
                    <a:pt x="165" y="95"/>
                    <a:pt x="146" y="126"/>
                  </a:cubicBezTo>
                  <a:cubicBezTo>
                    <a:pt x="126" y="157"/>
                    <a:pt x="86" y="166"/>
                    <a:pt x="55" y="146"/>
                  </a:cubicBezTo>
                  <a:cubicBezTo>
                    <a:pt x="25" y="127"/>
                    <a:pt x="15" y="86"/>
                    <a:pt x="35" y="56"/>
                  </a:cubicBezTo>
                  <a:cubicBezTo>
                    <a:pt x="54" y="25"/>
                    <a:pt x="95" y="16"/>
                    <a:pt x="125" y="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" name="Freeform 100"/>
            <p:cNvSpPr>
              <a:spLocks/>
            </p:cNvSpPr>
            <p:nvPr/>
          </p:nvSpPr>
          <p:spPr bwMode="auto">
            <a:xfrm>
              <a:off x="2651998" y="5213830"/>
              <a:ext cx="167345" cy="167345"/>
            </a:xfrm>
            <a:custGeom>
              <a:avLst/>
              <a:gdLst>
                <a:gd name="T0" fmla="*/ 25 w 92"/>
                <a:gd name="T1" fmla="*/ 80 h 92"/>
                <a:gd name="T2" fmla="*/ 80 w 92"/>
                <a:gd name="T3" fmla="*/ 67 h 92"/>
                <a:gd name="T4" fmla="*/ 68 w 92"/>
                <a:gd name="T5" fmla="*/ 12 h 92"/>
                <a:gd name="T6" fmla="*/ 12 w 92"/>
                <a:gd name="T7" fmla="*/ 24 h 92"/>
                <a:gd name="T8" fmla="*/ 25 w 92"/>
                <a:gd name="T9" fmla="*/ 8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2">
                  <a:moveTo>
                    <a:pt x="25" y="80"/>
                  </a:moveTo>
                  <a:cubicBezTo>
                    <a:pt x="44" y="92"/>
                    <a:pt x="68" y="86"/>
                    <a:pt x="80" y="67"/>
                  </a:cubicBezTo>
                  <a:cubicBezTo>
                    <a:pt x="92" y="49"/>
                    <a:pt x="87" y="24"/>
                    <a:pt x="68" y="12"/>
                  </a:cubicBezTo>
                  <a:cubicBezTo>
                    <a:pt x="49" y="0"/>
                    <a:pt x="24" y="6"/>
                    <a:pt x="12" y="24"/>
                  </a:cubicBezTo>
                  <a:cubicBezTo>
                    <a:pt x="0" y="43"/>
                    <a:pt x="6" y="68"/>
                    <a:pt x="25" y="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" name="Freeform 101"/>
            <p:cNvSpPr>
              <a:spLocks/>
            </p:cNvSpPr>
            <p:nvPr/>
          </p:nvSpPr>
          <p:spPr bwMode="auto">
            <a:xfrm>
              <a:off x="2798425" y="4838698"/>
              <a:ext cx="271935" cy="355608"/>
            </a:xfrm>
            <a:custGeom>
              <a:avLst/>
              <a:gdLst>
                <a:gd name="T0" fmla="*/ 195 w 195"/>
                <a:gd name="T1" fmla="*/ 10 h 255"/>
                <a:gd name="T2" fmla="*/ 15 w 195"/>
                <a:gd name="T3" fmla="*/ 255 h 255"/>
                <a:gd name="T4" fmla="*/ 0 w 195"/>
                <a:gd name="T5" fmla="*/ 245 h 255"/>
                <a:gd name="T6" fmla="*/ 180 w 195"/>
                <a:gd name="T7" fmla="*/ 0 h 255"/>
                <a:gd name="T8" fmla="*/ 195 w 195"/>
                <a:gd name="T9" fmla="*/ 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5" h="255">
                  <a:moveTo>
                    <a:pt x="195" y="10"/>
                  </a:moveTo>
                  <a:lnTo>
                    <a:pt x="15" y="255"/>
                  </a:lnTo>
                  <a:lnTo>
                    <a:pt x="0" y="245"/>
                  </a:lnTo>
                  <a:lnTo>
                    <a:pt x="180" y="0"/>
                  </a:lnTo>
                  <a:lnTo>
                    <a:pt x="19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" name="Freeform 102"/>
            <p:cNvSpPr>
              <a:spLocks noEditPoints="1"/>
            </p:cNvSpPr>
            <p:nvPr/>
          </p:nvSpPr>
          <p:spPr bwMode="auto">
            <a:xfrm>
              <a:off x="2338227" y="4531900"/>
              <a:ext cx="200814" cy="202209"/>
            </a:xfrm>
            <a:custGeom>
              <a:avLst/>
              <a:gdLst>
                <a:gd name="T0" fmla="*/ 15 w 110"/>
                <a:gd name="T1" fmla="*/ 82 h 111"/>
                <a:gd name="T2" fmla="*/ 82 w 110"/>
                <a:gd name="T3" fmla="*/ 96 h 111"/>
                <a:gd name="T4" fmla="*/ 96 w 110"/>
                <a:gd name="T5" fmla="*/ 29 h 111"/>
                <a:gd name="T6" fmla="*/ 29 w 110"/>
                <a:gd name="T7" fmla="*/ 15 h 111"/>
                <a:gd name="T8" fmla="*/ 15 w 110"/>
                <a:gd name="T9" fmla="*/ 82 h 111"/>
                <a:gd name="T10" fmla="*/ 89 w 110"/>
                <a:gd name="T11" fmla="*/ 34 h 111"/>
                <a:gd name="T12" fmla="*/ 77 w 110"/>
                <a:gd name="T13" fmla="*/ 89 h 111"/>
                <a:gd name="T14" fmla="*/ 22 w 110"/>
                <a:gd name="T15" fmla="*/ 77 h 111"/>
                <a:gd name="T16" fmla="*/ 33 w 110"/>
                <a:gd name="T17" fmla="*/ 22 h 111"/>
                <a:gd name="T18" fmla="*/ 89 w 110"/>
                <a:gd name="T19" fmla="*/ 3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11">
                  <a:moveTo>
                    <a:pt x="15" y="82"/>
                  </a:moveTo>
                  <a:cubicBezTo>
                    <a:pt x="29" y="104"/>
                    <a:pt x="59" y="111"/>
                    <a:pt x="82" y="96"/>
                  </a:cubicBezTo>
                  <a:cubicBezTo>
                    <a:pt x="104" y="81"/>
                    <a:pt x="110" y="52"/>
                    <a:pt x="96" y="29"/>
                  </a:cubicBezTo>
                  <a:cubicBezTo>
                    <a:pt x="81" y="7"/>
                    <a:pt x="51" y="0"/>
                    <a:pt x="29" y="15"/>
                  </a:cubicBezTo>
                  <a:cubicBezTo>
                    <a:pt x="6" y="30"/>
                    <a:pt x="0" y="60"/>
                    <a:pt x="15" y="82"/>
                  </a:cubicBezTo>
                  <a:close/>
                  <a:moveTo>
                    <a:pt x="89" y="34"/>
                  </a:moveTo>
                  <a:cubicBezTo>
                    <a:pt x="101" y="52"/>
                    <a:pt x="96" y="77"/>
                    <a:pt x="77" y="89"/>
                  </a:cubicBezTo>
                  <a:cubicBezTo>
                    <a:pt x="59" y="101"/>
                    <a:pt x="34" y="96"/>
                    <a:pt x="22" y="77"/>
                  </a:cubicBezTo>
                  <a:cubicBezTo>
                    <a:pt x="10" y="59"/>
                    <a:pt x="15" y="34"/>
                    <a:pt x="33" y="22"/>
                  </a:cubicBezTo>
                  <a:cubicBezTo>
                    <a:pt x="52" y="10"/>
                    <a:pt x="77" y="15"/>
                    <a:pt x="89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" name="Freeform 103"/>
            <p:cNvSpPr>
              <a:spLocks/>
            </p:cNvSpPr>
            <p:nvPr/>
          </p:nvSpPr>
          <p:spPr bwMode="auto">
            <a:xfrm>
              <a:off x="2387036" y="4583498"/>
              <a:ext cx="101802" cy="101802"/>
            </a:xfrm>
            <a:custGeom>
              <a:avLst/>
              <a:gdLst>
                <a:gd name="T0" fmla="*/ 8 w 56"/>
                <a:gd name="T1" fmla="*/ 41 h 56"/>
                <a:gd name="T2" fmla="*/ 42 w 56"/>
                <a:gd name="T3" fmla="*/ 48 h 56"/>
                <a:gd name="T4" fmla="*/ 49 w 56"/>
                <a:gd name="T5" fmla="*/ 14 h 56"/>
                <a:gd name="T6" fmla="*/ 15 w 56"/>
                <a:gd name="T7" fmla="*/ 7 h 56"/>
                <a:gd name="T8" fmla="*/ 8 w 56"/>
                <a:gd name="T9" fmla="*/ 4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8" y="41"/>
                  </a:moveTo>
                  <a:cubicBezTo>
                    <a:pt x="15" y="52"/>
                    <a:pt x="30" y="56"/>
                    <a:pt x="42" y="48"/>
                  </a:cubicBezTo>
                  <a:cubicBezTo>
                    <a:pt x="53" y="41"/>
                    <a:pt x="56" y="25"/>
                    <a:pt x="49" y="14"/>
                  </a:cubicBezTo>
                  <a:cubicBezTo>
                    <a:pt x="41" y="3"/>
                    <a:pt x="26" y="0"/>
                    <a:pt x="15" y="7"/>
                  </a:cubicBezTo>
                  <a:cubicBezTo>
                    <a:pt x="3" y="14"/>
                    <a:pt x="0" y="30"/>
                    <a:pt x="8" y="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" name="Freeform 104"/>
            <p:cNvSpPr>
              <a:spLocks/>
            </p:cNvSpPr>
            <p:nvPr/>
          </p:nvSpPr>
          <p:spPr bwMode="auto">
            <a:xfrm>
              <a:off x="2502783" y="4459384"/>
              <a:ext cx="232888" cy="138060"/>
            </a:xfrm>
            <a:custGeom>
              <a:avLst/>
              <a:gdLst>
                <a:gd name="T0" fmla="*/ 167 w 167"/>
                <a:gd name="T1" fmla="*/ 9 h 99"/>
                <a:gd name="T2" fmla="*/ 5 w 167"/>
                <a:gd name="T3" fmla="*/ 99 h 99"/>
                <a:gd name="T4" fmla="*/ 0 w 167"/>
                <a:gd name="T5" fmla="*/ 90 h 99"/>
                <a:gd name="T6" fmla="*/ 162 w 167"/>
                <a:gd name="T7" fmla="*/ 0 h 99"/>
                <a:gd name="T8" fmla="*/ 167 w 167"/>
                <a:gd name="T9" fmla="*/ 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99">
                  <a:moveTo>
                    <a:pt x="167" y="9"/>
                  </a:moveTo>
                  <a:lnTo>
                    <a:pt x="5" y="99"/>
                  </a:lnTo>
                  <a:lnTo>
                    <a:pt x="0" y="90"/>
                  </a:lnTo>
                  <a:lnTo>
                    <a:pt x="162" y="0"/>
                  </a:lnTo>
                  <a:lnTo>
                    <a:pt x="167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" name="Freeform 105"/>
            <p:cNvSpPr>
              <a:spLocks noEditPoints="1"/>
            </p:cNvSpPr>
            <p:nvPr/>
          </p:nvSpPr>
          <p:spPr bwMode="auto">
            <a:xfrm>
              <a:off x="2261527" y="3375828"/>
              <a:ext cx="196630" cy="196630"/>
            </a:xfrm>
            <a:custGeom>
              <a:avLst/>
              <a:gdLst>
                <a:gd name="T0" fmla="*/ 7 w 108"/>
                <a:gd name="T1" fmla="*/ 40 h 108"/>
                <a:gd name="T2" fmla="*/ 40 w 108"/>
                <a:gd name="T3" fmla="*/ 100 h 108"/>
                <a:gd name="T4" fmla="*/ 100 w 108"/>
                <a:gd name="T5" fmla="*/ 68 h 108"/>
                <a:gd name="T6" fmla="*/ 67 w 108"/>
                <a:gd name="T7" fmla="*/ 7 h 108"/>
                <a:gd name="T8" fmla="*/ 7 w 108"/>
                <a:gd name="T9" fmla="*/ 40 h 108"/>
                <a:gd name="T10" fmla="*/ 92 w 108"/>
                <a:gd name="T11" fmla="*/ 65 h 108"/>
                <a:gd name="T12" fmla="*/ 42 w 108"/>
                <a:gd name="T13" fmla="*/ 92 h 108"/>
                <a:gd name="T14" fmla="*/ 15 w 108"/>
                <a:gd name="T15" fmla="*/ 42 h 108"/>
                <a:gd name="T16" fmla="*/ 65 w 108"/>
                <a:gd name="T17" fmla="*/ 15 h 108"/>
                <a:gd name="T18" fmla="*/ 92 w 108"/>
                <a:gd name="T19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7" y="40"/>
                  </a:moveTo>
                  <a:cubicBezTo>
                    <a:pt x="0" y="66"/>
                    <a:pt x="14" y="93"/>
                    <a:pt x="40" y="100"/>
                  </a:cubicBezTo>
                  <a:cubicBezTo>
                    <a:pt x="66" y="108"/>
                    <a:pt x="92" y="93"/>
                    <a:pt x="100" y="68"/>
                  </a:cubicBezTo>
                  <a:cubicBezTo>
                    <a:pt x="108" y="42"/>
                    <a:pt x="93" y="15"/>
                    <a:pt x="67" y="7"/>
                  </a:cubicBezTo>
                  <a:cubicBezTo>
                    <a:pt x="42" y="0"/>
                    <a:pt x="15" y="14"/>
                    <a:pt x="7" y="40"/>
                  </a:cubicBezTo>
                  <a:close/>
                  <a:moveTo>
                    <a:pt x="92" y="65"/>
                  </a:moveTo>
                  <a:cubicBezTo>
                    <a:pt x="86" y="86"/>
                    <a:pt x="64" y="99"/>
                    <a:pt x="42" y="92"/>
                  </a:cubicBezTo>
                  <a:cubicBezTo>
                    <a:pt x="21" y="86"/>
                    <a:pt x="9" y="64"/>
                    <a:pt x="15" y="42"/>
                  </a:cubicBezTo>
                  <a:cubicBezTo>
                    <a:pt x="22" y="21"/>
                    <a:pt x="44" y="9"/>
                    <a:pt x="65" y="15"/>
                  </a:cubicBezTo>
                  <a:cubicBezTo>
                    <a:pt x="86" y="22"/>
                    <a:pt x="98" y="44"/>
                    <a:pt x="92" y="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" name="Freeform 106"/>
            <p:cNvSpPr>
              <a:spLocks/>
            </p:cNvSpPr>
            <p:nvPr/>
          </p:nvSpPr>
          <p:spPr bwMode="auto">
            <a:xfrm>
              <a:off x="2308942" y="3423242"/>
              <a:ext cx="100407" cy="100407"/>
            </a:xfrm>
            <a:custGeom>
              <a:avLst/>
              <a:gdLst>
                <a:gd name="T0" fmla="*/ 4 w 55"/>
                <a:gd name="T1" fmla="*/ 21 h 55"/>
                <a:gd name="T2" fmla="*/ 21 w 55"/>
                <a:gd name="T3" fmla="*/ 51 h 55"/>
                <a:gd name="T4" fmla="*/ 51 w 55"/>
                <a:gd name="T5" fmla="*/ 35 h 55"/>
                <a:gd name="T6" fmla="*/ 35 w 55"/>
                <a:gd name="T7" fmla="*/ 4 h 55"/>
                <a:gd name="T8" fmla="*/ 4 w 55"/>
                <a:gd name="T9" fmla="*/ 2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5">
                  <a:moveTo>
                    <a:pt x="4" y="21"/>
                  </a:moveTo>
                  <a:cubicBezTo>
                    <a:pt x="0" y="34"/>
                    <a:pt x="8" y="48"/>
                    <a:pt x="21" y="51"/>
                  </a:cubicBezTo>
                  <a:cubicBezTo>
                    <a:pt x="34" y="55"/>
                    <a:pt x="47" y="48"/>
                    <a:pt x="51" y="35"/>
                  </a:cubicBezTo>
                  <a:cubicBezTo>
                    <a:pt x="55" y="22"/>
                    <a:pt x="48" y="8"/>
                    <a:pt x="35" y="4"/>
                  </a:cubicBezTo>
                  <a:cubicBezTo>
                    <a:pt x="22" y="0"/>
                    <a:pt x="8" y="8"/>
                    <a:pt x="4" y="2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" name="Freeform 107"/>
            <p:cNvSpPr>
              <a:spLocks/>
            </p:cNvSpPr>
            <p:nvPr/>
          </p:nvSpPr>
          <p:spPr bwMode="auto">
            <a:xfrm>
              <a:off x="2433056" y="3490180"/>
              <a:ext cx="248228" cy="105985"/>
            </a:xfrm>
            <a:custGeom>
              <a:avLst/>
              <a:gdLst>
                <a:gd name="T0" fmla="*/ 174 w 178"/>
                <a:gd name="T1" fmla="*/ 76 h 76"/>
                <a:gd name="T2" fmla="*/ 0 w 178"/>
                <a:gd name="T3" fmla="*/ 11 h 76"/>
                <a:gd name="T4" fmla="*/ 4 w 178"/>
                <a:gd name="T5" fmla="*/ 0 h 76"/>
                <a:gd name="T6" fmla="*/ 178 w 178"/>
                <a:gd name="T7" fmla="*/ 66 h 76"/>
                <a:gd name="T8" fmla="*/ 174 w 178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76">
                  <a:moveTo>
                    <a:pt x="174" y="76"/>
                  </a:moveTo>
                  <a:lnTo>
                    <a:pt x="0" y="11"/>
                  </a:lnTo>
                  <a:lnTo>
                    <a:pt x="4" y="0"/>
                  </a:lnTo>
                  <a:lnTo>
                    <a:pt x="178" y="66"/>
                  </a:lnTo>
                  <a:lnTo>
                    <a:pt x="174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" name="Freeform 108"/>
            <p:cNvSpPr>
              <a:spLocks noEditPoints="1"/>
            </p:cNvSpPr>
            <p:nvPr/>
          </p:nvSpPr>
          <p:spPr bwMode="auto">
            <a:xfrm>
              <a:off x="2444212" y="2831958"/>
              <a:ext cx="259384" cy="259384"/>
            </a:xfrm>
            <a:custGeom>
              <a:avLst/>
              <a:gdLst>
                <a:gd name="T0" fmla="*/ 22 w 142"/>
                <a:gd name="T1" fmla="*/ 31 h 142"/>
                <a:gd name="T2" fmla="*/ 30 w 142"/>
                <a:gd name="T3" fmla="*/ 120 h 142"/>
                <a:gd name="T4" fmla="*/ 120 w 142"/>
                <a:gd name="T5" fmla="*/ 112 h 142"/>
                <a:gd name="T6" fmla="*/ 112 w 142"/>
                <a:gd name="T7" fmla="*/ 23 h 142"/>
                <a:gd name="T8" fmla="*/ 22 w 142"/>
                <a:gd name="T9" fmla="*/ 31 h 142"/>
                <a:gd name="T10" fmla="*/ 111 w 142"/>
                <a:gd name="T11" fmla="*/ 105 h 142"/>
                <a:gd name="T12" fmla="*/ 37 w 142"/>
                <a:gd name="T13" fmla="*/ 112 h 142"/>
                <a:gd name="T14" fmla="*/ 31 w 142"/>
                <a:gd name="T15" fmla="*/ 37 h 142"/>
                <a:gd name="T16" fmla="*/ 105 w 142"/>
                <a:gd name="T17" fmla="*/ 31 h 142"/>
                <a:gd name="T18" fmla="*/ 111 w 142"/>
                <a:gd name="T19" fmla="*/ 10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2">
                  <a:moveTo>
                    <a:pt x="22" y="31"/>
                  </a:moveTo>
                  <a:cubicBezTo>
                    <a:pt x="0" y="57"/>
                    <a:pt x="3" y="97"/>
                    <a:pt x="30" y="120"/>
                  </a:cubicBezTo>
                  <a:cubicBezTo>
                    <a:pt x="57" y="142"/>
                    <a:pt x="97" y="139"/>
                    <a:pt x="120" y="112"/>
                  </a:cubicBezTo>
                  <a:cubicBezTo>
                    <a:pt x="142" y="85"/>
                    <a:pt x="138" y="45"/>
                    <a:pt x="112" y="23"/>
                  </a:cubicBezTo>
                  <a:cubicBezTo>
                    <a:pt x="85" y="0"/>
                    <a:pt x="45" y="4"/>
                    <a:pt x="22" y="31"/>
                  </a:cubicBezTo>
                  <a:close/>
                  <a:moveTo>
                    <a:pt x="111" y="105"/>
                  </a:moveTo>
                  <a:cubicBezTo>
                    <a:pt x="93" y="127"/>
                    <a:pt x="59" y="130"/>
                    <a:pt x="37" y="112"/>
                  </a:cubicBezTo>
                  <a:cubicBezTo>
                    <a:pt x="15" y="93"/>
                    <a:pt x="12" y="60"/>
                    <a:pt x="31" y="37"/>
                  </a:cubicBezTo>
                  <a:cubicBezTo>
                    <a:pt x="49" y="15"/>
                    <a:pt x="82" y="12"/>
                    <a:pt x="105" y="31"/>
                  </a:cubicBezTo>
                  <a:cubicBezTo>
                    <a:pt x="127" y="50"/>
                    <a:pt x="130" y="83"/>
                    <a:pt x="111" y="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" name="Freeform 109"/>
            <p:cNvSpPr>
              <a:spLocks/>
            </p:cNvSpPr>
            <p:nvPr/>
          </p:nvSpPr>
          <p:spPr bwMode="auto">
            <a:xfrm>
              <a:off x="2508361" y="2894712"/>
              <a:ext cx="131087" cy="132482"/>
            </a:xfrm>
            <a:custGeom>
              <a:avLst/>
              <a:gdLst>
                <a:gd name="T0" fmla="*/ 11 w 72"/>
                <a:gd name="T1" fmla="*/ 16 h 72"/>
                <a:gd name="T2" fmla="*/ 15 w 72"/>
                <a:gd name="T3" fmla="*/ 61 h 72"/>
                <a:gd name="T4" fmla="*/ 61 w 72"/>
                <a:gd name="T5" fmla="*/ 57 h 72"/>
                <a:gd name="T6" fmla="*/ 57 w 72"/>
                <a:gd name="T7" fmla="*/ 12 h 72"/>
                <a:gd name="T8" fmla="*/ 11 w 72"/>
                <a:gd name="T9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72">
                  <a:moveTo>
                    <a:pt x="11" y="16"/>
                  </a:moveTo>
                  <a:cubicBezTo>
                    <a:pt x="0" y="29"/>
                    <a:pt x="2" y="50"/>
                    <a:pt x="15" y="61"/>
                  </a:cubicBezTo>
                  <a:cubicBezTo>
                    <a:pt x="29" y="72"/>
                    <a:pt x="49" y="71"/>
                    <a:pt x="61" y="57"/>
                  </a:cubicBezTo>
                  <a:cubicBezTo>
                    <a:pt x="72" y="43"/>
                    <a:pt x="70" y="23"/>
                    <a:pt x="57" y="12"/>
                  </a:cubicBezTo>
                  <a:cubicBezTo>
                    <a:pt x="43" y="0"/>
                    <a:pt x="23" y="2"/>
                    <a:pt x="11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" name="Freeform 110"/>
            <p:cNvSpPr>
              <a:spLocks/>
            </p:cNvSpPr>
            <p:nvPr/>
          </p:nvSpPr>
          <p:spPr bwMode="auto">
            <a:xfrm>
              <a:off x="2645026" y="3023009"/>
              <a:ext cx="259384" cy="251017"/>
            </a:xfrm>
            <a:custGeom>
              <a:avLst/>
              <a:gdLst>
                <a:gd name="T0" fmla="*/ 175 w 186"/>
                <a:gd name="T1" fmla="*/ 180 h 180"/>
                <a:gd name="T2" fmla="*/ 0 w 186"/>
                <a:gd name="T3" fmla="*/ 11 h 180"/>
                <a:gd name="T4" fmla="*/ 10 w 186"/>
                <a:gd name="T5" fmla="*/ 0 h 180"/>
                <a:gd name="T6" fmla="*/ 186 w 186"/>
                <a:gd name="T7" fmla="*/ 169 h 180"/>
                <a:gd name="T8" fmla="*/ 175 w 186"/>
                <a:gd name="T9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" h="180">
                  <a:moveTo>
                    <a:pt x="175" y="180"/>
                  </a:moveTo>
                  <a:lnTo>
                    <a:pt x="0" y="11"/>
                  </a:lnTo>
                  <a:lnTo>
                    <a:pt x="10" y="0"/>
                  </a:lnTo>
                  <a:lnTo>
                    <a:pt x="186" y="169"/>
                  </a:lnTo>
                  <a:lnTo>
                    <a:pt x="175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" name="Freeform 111"/>
            <p:cNvSpPr>
              <a:spLocks noEditPoints="1"/>
            </p:cNvSpPr>
            <p:nvPr/>
          </p:nvSpPr>
          <p:spPr bwMode="auto">
            <a:xfrm>
              <a:off x="2023062" y="3152702"/>
              <a:ext cx="158977" cy="157583"/>
            </a:xfrm>
            <a:custGeom>
              <a:avLst/>
              <a:gdLst>
                <a:gd name="T0" fmla="*/ 14 w 87"/>
                <a:gd name="T1" fmla="*/ 18 h 86"/>
                <a:gd name="T2" fmla="*/ 19 w 87"/>
                <a:gd name="T3" fmla="*/ 72 h 86"/>
                <a:gd name="T4" fmla="*/ 73 w 87"/>
                <a:gd name="T5" fmla="*/ 68 h 86"/>
                <a:gd name="T6" fmla="*/ 68 w 87"/>
                <a:gd name="T7" fmla="*/ 13 h 86"/>
                <a:gd name="T8" fmla="*/ 14 w 87"/>
                <a:gd name="T9" fmla="*/ 18 h 86"/>
                <a:gd name="T10" fmla="*/ 68 w 87"/>
                <a:gd name="T11" fmla="*/ 63 h 86"/>
                <a:gd name="T12" fmla="*/ 23 w 87"/>
                <a:gd name="T13" fmla="*/ 67 h 86"/>
                <a:gd name="T14" fmla="*/ 19 w 87"/>
                <a:gd name="T15" fmla="*/ 22 h 86"/>
                <a:gd name="T16" fmla="*/ 64 w 87"/>
                <a:gd name="T17" fmla="*/ 18 h 86"/>
                <a:gd name="T18" fmla="*/ 68 w 87"/>
                <a:gd name="T19" fmla="*/ 6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7" h="86">
                  <a:moveTo>
                    <a:pt x="14" y="18"/>
                  </a:moveTo>
                  <a:cubicBezTo>
                    <a:pt x="0" y="34"/>
                    <a:pt x="2" y="59"/>
                    <a:pt x="19" y="72"/>
                  </a:cubicBezTo>
                  <a:cubicBezTo>
                    <a:pt x="35" y="86"/>
                    <a:pt x="59" y="84"/>
                    <a:pt x="73" y="68"/>
                  </a:cubicBezTo>
                  <a:cubicBezTo>
                    <a:pt x="87" y="51"/>
                    <a:pt x="85" y="27"/>
                    <a:pt x="68" y="13"/>
                  </a:cubicBezTo>
                  <a:cubicBezTo>
                    <a:pt x="52" y="0"/>
                    <a:pt x="28" y="2"/>
                    <a:pt x="14" y="18"/>
                  </a:cubicBezTo>
                  <a:close/>
                  <a:moveTo>
                    <a:pt x="68" y="63"/>
                  </a:moveTo>
                  <a:cubicBezTo>
                    <a:pt x="57" y="77"/>
                    <a:pt x="36" y="79"/>
                    <a:pt x="23" y="67"/>
                  </a:cubicBezTo>
                  <a:cubicBezTo>
                    <a:pt x="9" y="56"/>
                    <a:pt x="8" y="36"/>
                    <a:pt x="19" y="22"/>
                  </a:cubicBezTo>
                  <a:cubicBezTo>
                    <a:pt x="30" y="9"/>
                    <a:pt x="50" y="7"/>
                    <a:pt x="64" y="18"/>
                  </a:cubicBezTo>
                  <a:cubicBezTo>
                    <a:pt x="77" y="30"/>
                    <a:pt x="79" y="50"/>
                    <a:pt x="68" y="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" name="Freeform 112"/>
            <p:cNvSpPr>
              <a:spLocks/>
            </p:cNvSpPr>
            <p:nvPr/>
          </p:nvSpPr>
          <p:spPr bwMode="auto">
            <a:xfrm>
              <a:off x="2063503" y="3191749"/>
              <a:ext cx="79489" cy="79489"/>
            </a:xfrm>
            <a:custGeom>
              <a:avLst/>
              <a:gdLst>
                <a:gd name="T0" fmla="*/ 6 w 43"/>
                <a:gd name="T1" fmla="*/ 9 h 44"/>
                <a:gd name="T2" fmla="*/ 9 w 43"/>
                <a:gd name="T3" fmla="*/ 37 h 44"/>
                <a:gd name="T4" fmla="*/ 36 w 43"/>
                <a:gd name="T5" fmla="*/ 34 h 44"/>
                <a:gd name="T6" fmla="*/ 34 w 43"/>
                <a:gd name="T7" fmla="*/ 7 h 44"/>
                <a:gd name="T8" fmla="*/ 6 w 43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6" y="9"/>
                  </a:moveTo>
                  <a:cubicBezTo>
                    <a:pt x="0" y="18"/>
                    <a:pt x="1" y="30"/>
                    <a:pt x="9" y="37"/>
                  </a:cubicBezTo>
                  <a:cubicBezTo>
                    <a:pt x="17" y="44"/>
                    <a:pt x="30" y="43"/>
                    <a:pt x="36" y="34"/>
                  </a:cubicBezTo>
                  <a:cubicBezTo>
                    <a:pt x="43" y="26"/>
                    <a:pt x="42" y="14"/>
                    <a:pt x="34" y="7"/>
                  </a:cubicBezTo>
                  <a:cubicBezTo>
                    <a:pt x="26" y="0"/>
                    <a:pt x="13" y="1"/>
                    <a:pt x="6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" name="Freeform 113"/>
            <p:cNvSpPr>
              <a:spLocks/>
            </p:cNvSpPr>
            <p:nvPr/>
          </p:nvSpPr>
          <p:spPr bwMode="auto">
            <a:xfrm>
              <a:off x="2145781" y="3268448"/>
              <a:ext cx="158977" cy="153399"/>
            </a:xfrm>
            <a:custGeom>
              <a:avLst/>
              <a:gdLst>
                <a:gd name="T0" fmla="*/ 108 w 114"/>
                <a:gd name="T1" fmla="*/ 110 h 110"/>
                <a:gd name="T2" fmla="*/ 0 w 114"/>
                <a:gd name="T3" fmla="*/ 6 h 110"/>
                <a:gd name="T4" fmla="*/ 7 w 114"/>
                <a:gd name="T5" fmla="*/ 0 h 110"/>
                <a:gd name="T6" fmla="*/ 114 w 114"/>
                <a:gd name="T7" fmla="*/ 103 h 110"/>
                <a:gd name="T8" fmla="*/ 108 w 114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0">
                  <a:moveTo>
                    <a:pt x="108" y="110"/>
                  </a:moveTo>
                  <a:lnTo>
                    <a:pt x="0" y="6"/>
                  </a:lnTo>
                  <a:lnTo>
                    <a:pt x="7" y="0"/>
                  </a:lnTo>
                  <a:lnTo>
                    <a:pt x="114" y="103"/>
                  </a:lnTo>
                  <a:lnTo>
                    <a:pt x="108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" name="Freeform 114"/>
            <p:cNvSpPr>
              <a:spLocks noEditPoints="1"/>
            </p:cNvSpPr>
            <p:nvPr/>
          </p:nvSpPr>
          <p:spPr bwMode="auto">
            <a:xfrm>
              <a:off x="1922655" y="2926787"/>
              <a:ext cx="125508" cy="124114"/>
            </a:xfrm>
            <a:custGeom>
              <a:avLst/>
              <a:gdLst>
                <a:gd name="T0" fmla="*/ 20 w 68"/>
                <a:gd name="T1" fmla="*/ 7 h 68"/>
                <a:gd name="T2" fmla="*/ 8 w 68"/>
                <a:gd name="T3" fmla="*/ 48 h 68"/>
                <a:gd name="T4" fmla="*/ 48 w 68"/>
                <a:gd name="T5" fmla="*/ 60 h 68"/>
                <a:gd name="T6" fmla="*/ 61 w 68"/>
                <a:gd name="T7" fmla="*/ 20 h 68"/>
                <a:gd name="T8" fmla="*/ 20 w 68"/>
                <a:gd name="T9" fmla="*/ 7 h 68"/>
                <a:gd name="T10" fmla="*/ 46 w 68"/>
                <a:gd name="T11" fmla="*/ 56 h 68"/>
                <a:gd name="T12" fmla="*/ 12 w 68"/>
                <a:gd name="T13" fmla="*/ 45 h 68"/>
                <a:gd name="T14" fmla="*/ 23 w 68"/>
                <a:gd name="T15" fmla="*/ 12 h 68"/>
                <a:gd name="T16" fmla="*/ 56 w 68"/>
                <a:gd name="T17" fmla="*/ 22 h 68"/>
                <a:gd name="T18" fmla="*/ 46 w 68"/>
                <a:gd name="T19" fmla="*/ 5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68">
                  <a:moveTo>
                    <a:pt x="20" y="7"/>
                  </a:moveTo>
                  <a:cubicBezTo>
                    <a:pt x="6" y="15"/>
                    <a:pt x="0" y="33"/>
                    <a:pt x="8" y="48"/>
                  </a:cubicBezTo>
                  <a:cubicBezTo>
                    <a:pt x="16" y="62"/>
                    <a:pt x="34" y="68"/>
                    <a:pt x="48" y="60"/>
                  </a:cubicBezTo>
                  <a:cubicBezTo>
                    <a:pt x="63" y="52"/>
                    <a:pt x="68" y="34"/>
                    <a:pt x="61" y="20"/>
                  </a:cubicBezTo>
                  <a:cubicBezTo>
                    <a:pt x="53" y="5"/>
                    <a:pt x="35" y="0"/>
                    <a:pt x="20" y="7"/>
                  </a:cubicBezTo>
                  <a:close/>
                  <a:moveTo>
                    <a:pt x="46" y="56"/>
                  </a:moveTo>
                  <a:cubicBezTo>
                    <a:pt x="34" y="62"/>
                    <a:pt x="19" y="57"/>
                    <a:pt x="12" y="45"/>
                  </a:cubicBezTo>
                  <a:cubicBezTo>
                    <a:pt x="6" y="33"/>
                    <a:pt x="11" y="18"/>
                    <a:pt x="23" y="12"/>
                  </a:cubicBezTo>
                  <a:cubicBezTo>
                    <a:pt x="35" y="6"/>
                    <a:pt x="50" y="10"/>
                    <a:pt x="56" y="22"/>
                  </a:cubicBezTo>
                  <a:cubicBezTo>
                    <a:pt x="62" y="34"/>
                    <a:pt x="58" y="49"/>
                    <a:pt x="46" y="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" name="Freeform 115"/>
            <p:cNvSpPr>
              <a:spLocks/>
            </p:cNvSpPr>
            <p:nvPr/>
          </p:nvSpPr>
          <p:spPr bwMode="auto">
            <a:xfrm>
              <a:off x="1954729" y="2956071"/>
              <a:ext cx="61360" cy="62755"/>
            </a:xfrm>
            <a:custGeom>
              <a:avLst/>
              <a:gdLst>
                <a:gd name="T0" fmla="*/ 10 w 34"/>
                <a:gd name="T1" fmla="*/ 4 h 35"/>
                <a:gd name="T2" fmla="*/ 4 w 34"/>
                <a:gd name="T3" fmla="*/ 25 h 35"/>
                <a:gd name="T4" fmla="*/ 24 w 34"/>
                <a:gd name="T5" fmla="*/ 31 h 35"/>
                <a:gd name="T6" fmla="*/ 31 w 34"/>
                <a:gd name="T7" fmla="*/ 11 h 35"/>
                <a:gd name="T8" fmla="*/ 10 w 34"/>
                <a:gd name="T9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10" y="4"/>
                  </a:moveTo>
                  <a:cubicBezTo>
                    <a:pt x="3" y="8"/>
                    <a:pt x="0" y="17"/>
                    <a:pt x="4" y="25"/>
                  </a:cubicBezTo>
                  <a:cubicBezTo>
                    <a:pt x="8" y="32"/>
                    <a:pt x="17" y="35"/>
                    <a:pt x="24" y="31"/>
                  </a:cubicBezTo>
                  <a:cubicBezTo>
                    <a:pt x="32" y="27"/>
                    <a:pt x="34" y="18"/>
                    <a:pt x="31" y="11"/>
                  </a:cubicBezTo>
                  <a:cubicBezTo>
                    <a:pt x="27" y="3"/>
                    <a:pt x="18" y="0"/>
                    <a:pt x="10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0" name="Freeform 116"/>
            <p:cNvSpPr>
              <a:spLocks/>
            </p:cNvSpPr>
            <p:nvPr/>
          </p:nvSpPr>
          <p:spPr bwMode="auto">
            <a:xfrm>
              <a:off x="2003538" y="3029982"/>
              <a:ext cx="72516" cy="150610"/>
            </a:xfrm>
            <a:custGeom>
              <a:avLst/>
              <a:gdLst>
                <a:gd name="T0" fmla="*/ 46 w 52"/>
                <a:gd name="T1" fmla="*/ 108 h 108"/>
                <a:gd name="T2" fmla="*/ 0 w 52"/>
                <a:gd name="T3" fmla="*/ 3 h 108"/>
                <a:gd name="T4" fmla="*/ 7 w 52"/>
                <a:gd name="T5" fmla="*/ 0 h 108"/>
                <a:gd name="T6" fmla="*/ 52 w 52"/>
                <a:gd name="T7" fmla="*/ 105 h 108"/>
                <a:gd name="T8" fmla="*/ 46 w 52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8">
                  <a:moveTo>
                    <a:pt x="46" y="108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52" y="105"/>
                  </a:lnTo>
                  <a:lnTo>
                    <a:pt x="46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1" name="Freeform 117"/>
            <p:cNvSpPr>
              <a:spLocks noEditPoints="1"/>
            </p:cNvSpPr>
            <p:nvPr/>
          </p:nvSpPr>
          <p:spPr bwMode="auto">
            <a:xfrm>
              <a:off x="1674427" y="3156885"/>
              <a:ext cx="153399" cy="154794"/>
            </a:xfrm>
            <a:custGeom>
              <a:avLst/>
              <a:gdLst>
                <a:gd name="T0" fmla="*/ 1 w 84"/>
                <a:gd name="T1" fmla="*/ 46 h 85"/>
                <a:gd name="T2" fmla="*/ 45 w 84"/>
                <a:gd name="T3" fmla="*/ 83 h 85"/>
                <a:gd name="T4" fmla="*/ 83 w 84"/>
                <a:gd name="T5" fmla="*/ 39 h 85"/>
                <a:gd name="T6" fmla="*/ 39 w 84"/>
                <a:gd name="T7" fmla="*/ 2 h 85"/>
                <a:gd name="T8" fmla="*/ 1 w 84"/>
                <a:gd name="T9" fmla="*/ 46 h 85"/>
                <a:gd name="T10" fmla="*/ 76 w 84"/>
                <a:gd name="T11" fmla="*/ 40 h 85"/>
                <a:gd name="T12" fmla="*/ 45 w 84"/>
                <a:gd name="T13" fmla="*/ 76 h 85"/>
                <a:gd name="T14" fmla="*/ 8 w 84"/>
                <a:gd name="T15" fmla="*/ 45 h 85"/>
                <a:gd name="T16" fmla="*/ 39 w 84"/>
                <a:gd name="T17" fmla="*/ 9 h 85"/>
                <a:gd name="T18" fmla="*/ 76 w 84"/>
                <a:gd name="T19" fmla="*/ 4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5">
                  <a:moveTo>
                    <a:pt x="1" y="46"/>
                  </a:moveTo>
                  <a:cubicBezTo>
                    <a:pt x="3" y="68"/>
                    <a:pt x="23" y="85"/>
                    <a:pt x="45" y="83"/>
                  </a:cubicBezTo>
                  <a:cubicBezTo>
                    <a:pt x="68" y="81"/>
                    <a:pt x="84" y="62"/>
                    <a:pt x="83" y="39"/>
                  </a:cubicBezTo>
                  <a:cubicBezTo>
                    <a:pt x="81" y="17"/>
                    <a:pt x="61" y="0"/>
                    <a:pt x="39" y="2"/>
                  </a:cubicBezTo>
                  <a:cubicBezTo>
                    <a:pt x="16" y="4"/>
                    <a:pt x="0" y="23"/>
                    <a:pt x="1" y="46"/>
                  </a:cubicBezTo>
                  <a:close/>
                  <a:moveTo>
                    <a:pt x="76" y="40"/>
                  </a:moveTo>
                  <a:cubicBezTo>
                    <a:pt x="77" y="58"/>
                    <a:pt x="63" y="75"/>
                    <a:pt x="45" y="76"/>
                  </a:cubicBezTo>
                  <a:cubicBezTo>
                    <a:pt x="26" y="78"/>
                    <a:pt x="10" y="64"/>
                    <a:pt x="8" y="45"/>
                  </a:cubicBezTo>
                  <a:cubicBezTo>
                    <a:pt x="7" y="27"/>
                    <a:pt x="21" y="10"/>
                    <a:pt x="39" y="9"/>
                  </a:cubicBezTo>
                  <a:cubicBezTo>
                    <a:pt x="58" y="7"/>
                    <a:pt x="74" y="21"/>
                    <a:pt x="76" y="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2" name="Freeform 118"/>
            <p:cNvSpPr>
              <a:spLocks/>
            </p:cNvSpPr>
            <p:nvPr/>
          </p:nvSpPr>
          <p:spPr bwMode="auto">
            <a:xfrm>
              <a:off x="1713474" y="3194538"/>
              <a:ext cx="78094" cy="79489"/>
            </a:xfrm>
            <a:custGeom>
              <a:avLst/>
              <a:gdLst>
                <a:gd name="T0" fmla="*/ 0 w 43"/>
                <a:gd name="T1" fmla="*/ 23 h 43"/>
                <a:gd name="T2" fmla="*/ 23 w 43"/>
                <a:gd name="T3" fmla="*/ 42 h 43"/>
                <a:gd name="T4" fmla="*/ 42 w 43"/>
                <a:gd name="T5" fmla="*/ 20 h 43"/>
                <a:gd name="T6" fmla="*/ 19 w 43"/>
                <a:gd name="T7" fmla="*/ 1 h 43"/>
                <a:gd name="T8" fmla="*/ 0 w 43"/>
                <a:gd name="T9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3">
                  <a:moveTo>
                    <a:pt x="0" y="23"/>
                  </a:moveTo>
                  <a:cubicBezTo>
                    <a:pt x="1" y="34"/>
                    <a:pt x="11" y="43"/>
                    <a:pt x="23" y="42"/>
                  </a:cubicBezTo>
                  <a:cubicBezTo>
                    <a:pt x="34" y="41"/>
                    <a:pt x="43" y="31"/>
                    <a:pt x="42" y="20"/>
                  </a:cubicBezTo>
                  <a:cubicBezTo>
                    <a:pt x="41" y="8"/>
                    <a:pt x="31" y="0"/>
                    <a:pt x="19" y="1"/>
                  </a:cubicBezTo>
                  <a:cubicBezTo>
                    <a:pt x="8" y="2"/>
                    <a:pt x="0" y="12"/>
                    <a:pt x="0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3" name="Freeform 119"/>
            <p:cNvSpPr>
              <a:spLocks/>
            </p:cNvSpPr>
            <p:nvPr/>
          </p:nvSpPr>
          <p:spPr bwMode="auto">
            <a:xfrm>
              <a:off x="1819459" y="3221034"/>
              <a:ext cx="217548" cy="15340"/>
            </a:xfrm>
            <a:custGeom>
              <a:avLst/>
              <a:gdLst>
                <a:gd name="T0" fmla="*/ 156 w 156"/>
                <a:gd name="T1" fmla="*/ 10 h 11"/>
                <a:gd name="T2" fmla="*/ 0 w 156"/>
                <a:gd name="T3" fmla="*/ 11 h 11"/>
                <a:gd name="T4" fmla="*/ 0 w 156"/>
                <a:gd name="T5" fmla="*/ 2 h 11"/>
                <a:gd name="T6" fmla="*/ 156 w 156"/>
                <a:gd name="T7" fmla="*/ 0 h 11"/>
                <a:gd name="T8" fmla="*/ 156 w 156"/>
                <a:gd name="T9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">
                  <a:moveTo>
                    <a:pt x="156" y="10"/>
                  </a:moveTo>
                  <a:lnTo>
                    <a:pt x="0" y="11"/>
                  </a:lnTo>
                  <a:lnTo>
                    <a:pt x="0" y="2"/>
                  </a:lnTo>
                  <a:lnTo>
                    <a:pt x="156" y="0"/>
                  </a:lnTo>
                  <a:lnTo>
                    <a:pt x="15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4" name="Freeform 120"/>
            <p:cNvSpPr>
              <a:spLocks noEditPoints="1"/>
            </p:cNvSpPr>
            <p:nvPr/>
          </p:nvSpPr>
          <p:spPr bwMode="auto">
            <a:xfrm>
              <a:off x="3806676" y="2635328"/>
              <a:ext cx="136665" cy="139454"/>
            </a:xfrm>
            <a:custGeom>
              <a:avLst/>
              <a:gdLst>
                <a:gd name="T0" fmla="*/ 42 w 75"/>
                <a:gd name="T1" fmla="*/ 3 h 76"/>
                <a:gd name="T2" fmla="*/ 2 w 75"/>
                <a:gd name="T3" fmla="*/ 34 h 76"/>
                <a:gd name="T4" fmla="*/ 33 w 75"/>
                <a:gd name="T5" fmla="*/ 73 h 76"/>
                <a:gd name="T6" fmla="*/ 73 w 75"/>
                <a:gd name="T7" fmla="*/ 42 h 76"/>
                <a:gd name="T8" fmla="*/ 42 w 75"/>
                <a:gd name="T9" fmla="*/ 3 h 76"/>
                <a:gd name="T10" fmla="*/ 34 w 75"/>
                <a:gd name="T11" fmla="*/ 67 h 76"/>
                <a:gd name="T12" fmla="*/ 8 w 75"/>
                <a:gd name="T13" fmla="*/ 35 h 76"/>
                <a:gd name="T14" fmla="*/ 41 w 75"/>
                <a:gd name="T15" fmla="*/ 9 h 76"/>
                <a:gd name="T16" fmla="*/ 66 w 75"/>
                <a:gd name="T17" fmla="*/ 42 h 76"/>
                <a:gd name="T18" fmla="*/ 34 w 75"/>
                <a:gd name="T19" fmla="*/ 6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76">
                  <a:moveTo>
                    <a:pt x="42" y="3"/>
                  </a:moveTo>
                  <a:cubicBezTo>
                    <a:pt x="22" y="0"/>
                    <a:pt x="4" y="14"/>
                    <a:pt x="2" y="34"/>
                  </a:cubicBezTo>
                  <a:cubicBezTo>
                    <a:pt x="0" y="53"/>
                    <a:pt x="14" y="71"/>
                    <a:pt x="33" y="73"/>
                  </a:cubicBezTo>
                  <a:cubicBezTo>
                    <a:pt x="53" y="76"/>
                    <a:pt x="70" y="62"/>
                    <a:pt x="73" y="42"/>
                  </a:cubicBezTo>
                  <a:cubicBezTo>
                    <a:pt x="75" y="23"/>
                    <a:pt x="61" y="5"/>
                    <a:pt x="42" y="3"/>
                  </a:cubicBezTo>
                  <a:close/>
                  <a:moveTo>
                    <a:pt x="34" y="67"/>
                  </a:moveTo>
                  <a:cubicBezTo>
                    <a:pt x="18" y="65"/>
                    <a:pt x="6" y="51"/>
                    <a:pt x="8" y="35"/>
                  </a:cubicBezTo>
                  <a:cubicBezTo>
                    <a:pt x="10" y="18"/>
                    <a:pt x="25" y="7"/>
                    <a:pt x="41" y="9"/>
                  </a:cubicBezTo>
                  <a:cubicBezTo>
                    <a:pt x="57" y="11"/>
                    <a:pt x="68" y="25"/>
                    <a:pt x="66" y="42"/>
                  </a:cubicBezTo>
                  <a:cubicBezTo>
                    <a:pt x="65" y="58"/>
                    <a:pt x="50" y="69"/>
                    <a:pt x="34" y="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5" name="Freeform 121"/>
            <p:cNvSpPr>
              <a:spLocks/>
            </p:cNvSpPr>
            <p:nvPr/>
          </p:nvSpPr>
          <p:spPr bwMode="auto">
            <a:xfrm>
              <a:off x="3838751" y="2670191"/>
              <a:ext cx="69727" cy="69727"/>
            </a:xfrm>
            <a:custGeom>
              <a:avLst/>
              <a:gdLst>
                <a:gd name="T0" fmla="*/ 21 w 38"/>
                <a:gd name="T1" fmla="*/ 1 h 38"/>
                <a:gd name="T2" fmla="*/ 1 w 38"/>
                <a:gd name="T3" fmla="*/ 17 h 38"/>
                <a:gd name="T4" fmla="*/ 17 w 38"/>
                <a:gd name="T5" fmla="*/ 37 h 38"/>
                <a:gd name="T6" fmla="*/ 37 w 38"/>
                <a:gd name="T7" fmla="*/ 21 h 38"/>
                <a:gd name="T8" fmla="*/ 21 w 38"/>
                <a:gd name="T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1" y="1"/>
                  </a:moveTo>
                  <a:cubicBezTo>
                    <a:pt x="12" y="0"/>
                    <a:pt x="3" y="7"/>
                    <a:pt x="1" y="17"/>
                  </a:cubicBezTo>
                  <a:cubicBezTo>
                    <a:pt x="0" y="27"/>
                    <a:pt x="7" y="36"/>
                    <a:pt x="17" y="37"/>
                  </a:cubicBezTo>
                  <a:cubicBezTo>
                    <a:pt x="27" y="38"/>
                    <a:pt x="36" y="31"/>
                    <a:pt x="37" y="21"/>
                  </a:cubicBezTo>
                  <a:cubicBezTo>
                    <a:pt x="38" y="11"/>
                    <a:pt x="31" y="2"/>
                    <a:pt x="2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6" name="Freeform 122"/>
            <p:cNvSpPr>
              <a:spLocks/>
            </p:cNvSpPr>
            <p:nvPr/>
          </p:nvSpPr>
          <p:spPr bwMode="auto">
            <a:xfrm>
              <a:off x="3824805" y="2762231"/>
              <a:ext cx="47414" cy="189657"/>
            </a:xfrm>
            <a:custGeom>
              <a:avLst/>
              <a:gdLst>
                <a:gd name="T0" fmla="*/ 0 w 34"/>
                <a:gd name="T1" fmla="*/ 135 h 136"/>
                <a:gd name="T2" fmla="*/ 26 w 34"/>
                <a:gd name="T3" fmla="*/ 0 h 136"/>
                <a:gd name="T4" fmla="*/ 34 w 34"/>
                <a:gd name="T5" fmla="*/ 1 h 136"/>
                <a:gd name="T6" fmla="*/ 8 w 34"/>
                <a:gd name="T7" fmla="*/ 136 h 136"/>
                <a:gd name="T8" fmla="*/ 0 w 34"/>
                <a:gd name="T9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36">
                  <a:moveTo>
                    <a:pt x="0" y="135"/>
                  </a:moveTo>
                  <a:lnTo>
                    <a:pt x="26" y="0"/>
                  </a:lnTo>
                  <a:lnTo>
                    <a:pt x="34" y="1"/>
                  </a:lnTo>
                  <a:lnTo>
                    <a:pt x="8" y="136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7" name="Freeform 123"/>
            <p:cNvSpPr>
              <a:spLocks noEditPoints="1"/>
            </p:cNvSpPr>
            <p:nvPr/>
          </p:nvSpPr>
          <p:spPr bwMode="auto">
            <a:xfrm>
              <a:off x="4109291" y="2508425"/>
              <a:ext cx="252412" cy="251017"/>
            </a:xfrm>
            <a:custGeom>
              <a:avLst/>
              <a:gdLst>
                <a:gd name="T0" fmla="*/ 91 w 138"/>
                <a:gd name="T1" fmla="*/ 11 h 138"/>
                <a:gd name="T2" fmla="*/ 12 w 138"/>
                <a:gd name="T3" fmla="*/ 47 h 138"/>
                <a:gd name="T4" fmla="*/ 48 w 138"/>
                <a:gd name="T5" fmla="*/ 126 h 138"/>
                <a:gd name="T6" fmla="*/ 126 w 138"/>
                <a:gd name="T7" fmla="*/ 90 h 138"/>
                <a:gd name="T8" fmla="*/ 91 w 138"/>
                <a:gd name="T9" fmla="*/ 11 h 138"/>
                <a:gd name="T10" fmla="*/ 51 w 138"/>
                <a:gd name="T11" fmla="*/ 116 h 138"/>
                <a:gd name="T12" fmla="*/ 22 w 138"/>
                <a:gd name="T13" fmla="*/ 51 h 138"/>
                <a:gd name="T14" fmla="*/ 87 w 138"/>
                <a:gd name="T15" fmla="*/ 21 h 138"/>
                <a:gd name="T16" fmla="*/ 117 w 138"/>
                <a:gd name="T17" fmla="*/ 86 h 138"/>
                <a:gd name="T18" fmla="*/ 51 w 138"/>
                <a:gd name="T19" fmla="*/ 11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38">
                  <a:moveTo>
                    <a:pt x="91" y="11"/>
                  </a:moveTo>
                  <a:cubicBezTo>
                    <a:pt x="59" y="0"/>
                    <a:pt x="24" y="16"/>
                    <a:pt x="12" y="47"/>
                  </a:cubicBezTo>
                  <a:cubicBezTo>
                    <a:pt x="0" y="79"/>
                    <a:pt x="16" y="114"/>
                    <a:pt x="48" y="126"/>
                  </a:cubicBezTo>
                  <a:cubicBezTo>
                    <a:pt x="79" y="138"/>
                    <a:pt x="114" y="122"/>
                    <a:pt x="126" y="90"/>
                  </a:cubicBezTo>
                  <a:cubicBezTo>
                    <a:pt x="138" y="59"/>
                    <a:pt x="122" y="23"/>
                    <a:pt x="91" y="11"/>
                  </a:cubicBezTo>
                  <a:close/>
                  <a:moveTo>
                    <a:pt x="51" y="116"/>
                  </a:moveTo>
                  <a:cubicBezTo>
                    <a:pt x="25" y="106"/>
                    <a:pt x="12" y="77"/>
                    <a:pt x="22" y="51"/>
                  </a:cubicBezTo>
                  <a:cubicBezTo>
                    <a:pt x="32" y="25"/>
                    <a:pt x="61" y="11"/>
                    <a:pt x="87" y="21"/>
                  </a:cubicBezTo>
                  <a:cubicBezTo>
                    <a:pt x="113" y="31"/>
                    <a:pt x="126" y="60"/>
                    <a:pt x="117" y="86"/>
                  </a:cubicBezTo>
                  <a:cubicBezTo>
                    <a:pt x="107" y="113"/>
                    <a:pt x="78" y="126"/>
                    <a:pt x="51" y="1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8" name="Freeform 124"/>
            <p:cNvSpPr>
              <a:spLocks/>
            </p:cNvSpPr>
            <p:nvPr/>
          </p:nvSpPr>
          <p:spPr bwMode="auto">
            <a:xfrm>
              <a:off x="4172045" y="2569785"/>
              <a:ext cx="126903" cy="128298"/>
            </a:xfrm>
            <a:custGeom>
              <a:avLst/>
              <a:gdLst>
                <a:gd name="T0" fmla="*/ 46 w 70"/>
                <a:gd name="T1" fmla="*/ 6 h 70"/>
                <a:gd name="T2" fmla="*/ 6 w 70"/>
                <a:gd name="T3" fmla="*/ 24 h 70"/>
                <a:gd name="T4" fmla="*/ 24 w 70"/>
                <a:gd name="T5" fmla="*/ 64 h 70"/>
                <a:gd name="T6" fmla="*/ 64 w 70"/>
                <a:gd name="T7" fmla="*/ 46 h 70"/>
                <a:gd name="T8" fmla="*/ 46 w 70"/>
                <a:gd name="T9" fmla="*/ 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0">
                  <a:moveTo>
                    <a:pt x="46" y="6"/>
                  </a:moveTo>
                  <a:cubicBezTo>
                    <a:pt x="30" y="0"/>
                    <a:pt x="12" y="8"/>
                    <a:pt x="6" y="24"/>
                  </a:cubicBezTo>
                  <a:cubicBezTo>
                    <a:pt x="0" y="40"/>
                    <a:pt x="8" y="58"/>
                    <a:pt x="24" y="64"/>
                  </a:cubicBezTo>
                  <a:cubicBezTo>
                    <a:pt x="40" y="70"/>
                    <a:pt x="58" y="62"/>
                    <a:pt x="64" y="46"/>
                  </a:cubicBezTo>
                  <a:cubicBezTo>
                    <a:pt x="70" y="29"/>
                    <a:pt x="62" y="12"/>
                    <a:pt x="46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9" name="Freeform 125"/>
            <p:cNvSpPr>
              <a:spLocks/>
            </p:cNvSpPr>
            <p:nvPr/>
          </p:nvSpPr>
          <p:spPr bwMode="auto">
            <a:xfrm>
              <a:off x="4054904" y="2721789"/>
              <a:ext cx="150610" cy="306798"/>
            </a:xfrm>
            <a:custGeom>
              <a:avLst/>
              <a:gdLst>
                <a:gd name="T0" fmla="*/ 0 w 108"/>
                <a:gd name="T1" fmla="*/ 213 h 220"/>
                <a:gd name="T2" fmla="*/ 97 w 108"/>
                <a:gd name="T3" fmla="*/ 0 h 220"/>
                <a:gd name="T4" fmla="*/ 108 w 108"/>
                <a:gd name="T5" fmla="*/ 7 h 220"/>
                <a:gd name="T6" fmla="*/ 12 w 108"/>
                <a:gd name="T7" fmla="*/ 220 h 220"/>
                <a:gd name="T8" fmla="*/ 0 w 108"/>
                <a:gd name="T9" fmla="*/ 213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220">
                  <a:moveTo>
                    <a:pt x="0" y="213"/>
                  </a:moveTo>
                  <a:lnTo>
                    <a:pt x="97" y="0"/>
                  </a:lnTo>
                  <a:lnTo>
                    <a:pt x="108" y="7"/>
                  </a:lnTo>
                  <a:lnTo>
                    <a:pt x="12" y="220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0" name="Freeform 126"/>
            <p:cNvSpPr>
              <a:spLocks noEditPoints="1"/>
            </p:cNvSpPr>
            <p:nvPr/>
          </p:nvSpPr>
          <p:spPr bwMode="auto">
            <a:xfrm>
              <a:off x="4848396" y="4395235"/>
              <a:ext cx="223126" cy="220337"/>
            </a:xfrm>
            <a:custGeom>
              <a:avLst/>
              <a:gdLst>
                <a:gd name="T0" fmla="*/ 41 w 122"/>
                <a:gd name="T1" fmla="*/ 11 h 121"/>
                <a:gd name="T2" fmla="*/ 11 w 122"/>
                <a:gd name="T3" fmla="*/ 81 h 121"/>
                <a:gd name="T4" fmla="*/ 81 w 122"/>
                <a:gd name="T5" fmla="*/ 110 h 121"/>
                <a:gd name="T6" fmla="*/ 111 w 122"/>
                <a:gd name="T7" fmla="*/ 40 h 121"/>
                <a:gd name="T8" fmla="*/ 41 w 122"/>
                <a:gd name="T9" fmla="*/ 11 h 121"/>
                <a:gd name="T10" fmla="*/ 78 w 122"/>
                <a:gd name="T11" fmla="*/ 102 h 121"/>
                <a:gd name="T12" fmla="*/ 20 w 122"/>
                <a:gd name="T13" fmla="*/ 77 h 121"/>
                <a:gd name="T14" fmla="*/ 44 w 122"/>
                <a:gd name="T15" fmla="*/ 19 h 121"/>
                <a:gd name="T16" fmla="*/ 102 w 122"/>
                <a:gd name="T17" fmla="*/ 44 h 121"/>
                <a:gd name="T18" fmla="*/ 78 w 122"/>
                <a:gd name="T19" fmla="*/ 10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21">
                  <a:moveTo>
                    <a:pt x="41" y="11"/>
                  </a:moveTo>
                  <a:cubicBezTo>
                    <a:pt x="13" y="22"/>
                    <a:pt x="0" y="53"/>
                    <a:pt x="11" y="81"/>
                  </a:cubicBezTo>
                  <a:cubicBezTo>
                    <a:pt x="22" y="108"/>
                    <a:pt x="54" y="121"/>
                    <a:pt x="81" y="110"/>
                  </a:cubicBezTo>
                  <a:cubicBezTo>
                    <a:pt x="109" y="99"/>
                    <a:pt x="122" y="68"/>
                    <a:pt x="111" y="40"/>
                  </a:cubicBezTo>
                  <a:cubicBezTo>
                    <a:pt x="99" y="13"/>
                    <a:pt x="68" y="0"/>
                    <a:pt x="41" y="11"/>
                  </a:cubicBezTo>
                  <a:close/>
                  <a:moveTo>
                    <a:pt x="78" y="102"/>
                  </a:moveTo>
                  <a:cubicBezTo>
                    <a:pt x="55" y="111"/>
                    <a:pt x="29" y="100"/>
                    <a:pt x="20" y="77"/>
                  </a:cubicBezTo>
                  <a:cubicBezTo>
                    <a:pt x="10" y="55"/>
                    <a:pt x="21" y="29"/>
                    <a:pt x="44" y="19"/>
                  </a:cubicBezTo>
                  <a:cubicBezTo>
                    <a:pt x="67" y="10"/>
                    <a:pt x="93" y="21"/>
                    <a:pt x="102" y="44"/>
                  </a:cubicBezTo>
                  <a:cubicBezTo>
                    <a:pt x="111" y="66"/>
                    <a:pt x="100" y="92"/>
                    <a:pt x="78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1" name="Freeform 127"/>
            <p:cNvSpPr>
              <a:spLocks/>
            </p:cNvSpPr>
            <p:nvPr/>
          </p:nvSpPr>
          <p:spPr bwMode="auto">
            <a:xfrm>
              <a:off x="4904178" y="4449623"/>
              <a:ext cx="112958" cy="111563"/>
            </a:xfrm>
            <a:custGeom>
              <a:avLst/>
              <a:gdLst>
                <a:gd name="T0" fmla="*/ 21 w 62"/>
                <a:gd name="T1" fmla="*/ 5 h 61"/>
                <a:gd name="T2" fmla="*/ 6 w 62"/>
                <a:gd name="T3" fmla="*/ 41 h 61"/>
                <a:gd name="T4" fmla="*/ 41 w 62"/>
                <a:gd name="T5" fmla="*/ 56 h 61"/>
                <a:gd name="T6" fmla="*/ 56 w 62"/>
                <a:gd name="T7" fmla="*/ 20 h 61"/>
                <a:gd name="T8" fmla="*/ 21 w 62"/>
                <a:gd name="T9" fmla="*/ 5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1">
                  <a:moveTo>
                    <a:pt x="21" y="5"/>
                  </a:moveTo>
                  <a:cubicBezTo>
                    <a:pt x="7" y="11"/>
                    <a:pt x="0" y="27"/>
                    <a:pt x="6" y="41"/>
                  </a:cubicBezTo>
                  <a:cubicBezTo>
                    <a:pt x="11" y="55"/>
                    <a:pt x="27" y="61"/>
                    <a:pt x="41" y="56"/>
                  </a:cubicBezTo>
                  <a:cubicBezTo>
                    <a:pt x="55" y="50"/>
                    <a:pt x="62" y="34"/>
                    <a:pt x="56" y="20"/>
                  </a:cubicBezTo>
                  <a:cubicBezTo>
                    <a:pt x="50" y="6"/>
                    <a:pt x="35" y="0"/>
                    <a:pt x="21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2" name="Freeform 128"/>
            <p:cNvSpPr>
              <a:spLocks/>
            </p:cNvSpPr>
            <p:nvPr/>
          </p:nvSpPr>
          <p:spPr bwMode="auto">
            <a:xfrm>
              <a:off x="4983666" y="4584892"/>
              <a:ext cx="105985" cy="278908"/>
            </a:xfrm>
            <a:custGeom>
              <a:avLst/>
              <a:gdLst>
                <a:gd name="T0" fmla="*/ 64 w 76"/>
                <a:gd name="T1" fmla="*/ 200 h 200"/>
                <a:gd name="T2" fmla="*/ 0 w 76"/>
                <a:gd name="T3" fmla="*/ 4 h 200"/>
                <a:gd name="T4" fmla="*/ 12 w 76"/>
                <a:gd name="T5" fmla="*/ 0 h 200"/>
                <a:gd name="T6" fmla="*/ 76 w 76"/>
                <a:gd name="T7" fmla="*/ 196 h 200"/>
                <a:gd name="T8" fmla="*/ 64 w 76"/>
                <a:gd name="T9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00">
                  <a:moveTo>
                    <a:pt x="64" y="200"/>
                  </a:moveTo>
                  <a:lnTo>
                    <a:pt x="0" y="4"/>
                  </a:lnTo>
                  <a:lnTo>
                    <a:pt x="12" y="0"/>
                  </a:lnTo>
                  <a:lnTo>
                    <a:pt x="76" y="196"/>
                  </a:lnTo>
                  <a:lnTo>
                    <a:pt x="64" y="2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3" name="Freeform 129"/>
            <p:cNvSpPr>
              <a:spLocks noEditPoints="1"/>
            </p:cNvSpPr>
            <p:nvPr/>
          </p:nvSpPr>
          <p:spPr bwMode="auto">
            <a:xfrm>
              <a:off x="4462109" y="4951656"/>
              <a:ext cx="223126" cy="224521"/>
            </a:xfrm>
            <a:custGeom>
              <a:avLst/>
              <a:gdLst>
                <a:gd name="T0" fmla="*/ 4 w 122"/>
                <a:gd name="T1" fmla="*/ 69 h 123"/>
                <a:gd name="T2" fmla="*/ 68 w 122"/>
                <a:gd name="T3" fmla="*/ 119 h 123"/>
                <a:gd name="T4" fmla="*/ 118 w 122"/>
                <a:gd name="T5" fmla="*/ 54 h 123"/>
                <a:gd name="T6" fmla="*/ 54 w 122"/>
                <a:gd name="T7" fmla="*/ 5 h 123"/>
                <a:gd name="T8" fmla="*/ 4 w 122"/>
                <a:gd name="T9" fmla="*/ 69 h 123"/>
                <a:gd name="T10" fmla="*/ 108 w 122"/>
                <a:gd name="T11" fmla="*/ 55 h 123"/>
                <a:gd name="T12" fmla="*/ 67 w 122"/>
                <a:gd name="T13" fmla="*/ 109 h 123"/>
                <a:gd name="T14" fmla="*/ 14 w 122"/>
                <a:gd name="T15" fmla="*/ 68 h 123"/>
                <a:gd name="T16" fmla="*/ 55 w 122"/>
                <a:gd name="T17" fmla="*/ 14 h 123"/>
                <a:gd name="T18" fmla="*/ 108 w 122"/>
                <a:gd name="T19" fmla="*/ 5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23">
                  <a:moveTo>
                    <a:pt x="4" y="69"/>
                  </a:moveTo>
                  <a:cubicBezTo>
                    <a:pt x="8" y="100"/>
                    <a:pt x="37" y="123"/>
                    <a:pt x="68" y="119"/>
                  </a:cubicBezTo>
                  <a:cubicBezTo>
                    <a:pt x="100" y="114"/>
                    <a:pt x="122" y="86"/>
                    <a:pt x="118" y="54"/>
                  </a:cubicBezTo>
                  <a:cubicBezTo>
                    <a:pt x="114" y="23"/>
                    <a:pt x="85" y="0"/>
                    <a:pt x="54" y="5"/>
                  </a:cubicBezTo>
                  <a:cubicBezTo>
                    <a:pt x="22" y="9"/>
                    <a:pt x="0" y="37"/>
                    <a:pt x="4" y="69"/>
                  </a:cubicBezTo>
                  <a:close/>
                  <a:moveTo>
                    <a:pt x="108" y="55"/>
                  </a:moveTo>
                  <a:cubicBezTo>
                    <a:pt x="112" y="81"/>
                    <a:pt x="93" y="105"/>
                    <a:pt x="67" y="109"/>
                  </a:cubicBezTo>
                  <a:cubicBezTo>
                    <a:pt x="41" y="112"/>
                    <a:pt x="17" y="94"/>
                    <a:pt x="14" y="68"/>
                  </a:cubicBezTo>
                  <a:cubicBezTo>
                    <a:pt x="10" y="42"/>
                    <a:pt x="29" y="18"/>
                    <a:pt x="55" y="14"/>
                  </a:cubicBezTo>
                  <a:cubicBezTo>
                    <a:pt x="81" y="11"/>
                    <a:pt x="105" y="29"/>
                    <a:pt x="108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4" name="Freeform 130"/>
            <p:cNvSpPr>
              <a:spLocks/>
            </p:cNvSpPr>
            <p:nvPr/>
          </p:nvSpPr>
          <p:spPr bwMode="auto">
            <a:xfrm>
              <a:off x="4516496" y="5008832"/>
              <a:ext cx="112958" cy="112958"/>
            </a:xfrm>
            <a:custGeom>
              <a:avLst/>
              <a:gdLst>
                <a:gd name="T0" fmla="*/ 2 w 62"/>
                <a:gd name="T1" fmla="*/ 34 h 62"/>
                <a:gd name="T2" fmla="*/ 35 w 62"/>
                <a:gd name="T3" fmla="*/ 59 h 62"/>
                <a:gd name="T4" fmla="*/ 60 w 62"/>
                <a:gd name="T5" fmla="*/ 27 h 62"/>
                <a:gd name="T6" fmla="*/ 27 w 62"/>
                <a:gd name="T7" fmla="*/ 2 h 62"/>
                <a:gd name="T8" fmla="*/ 2 w 62"/>
                <a:gd name="T9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62">
                  <a:moveTo>
                    <a:pt x="2" y="34"/>
                  </a:moveTo>
                  <a:cubicBezTo>
                    <a:pt x="4" y="50"/>
                    <a:pt x="19" y="62"/>
                    <a:pt x="35" y="59"/>
                  </a:cubicBezTo>
                  <a:cubicBezTo>
                    <a:pt x="51" y="57"/>
                    <a:pt x="62" y="43"/>
                    <a:pt x="60" y="27"/>
                  </a:cubicBezTo>
                  <a:cubicBezTo>
                    <a:pt x="58" y="11"/>
                    <a:pt x="43" y="0"/>
                    <a:pt x="27" y="2"/>
                  </a:cubicBezTo>
                  <a:cubicBezTo>
                    <a:pt x="11" y="4"/>
                    <a:pt x="0" y="18"/>
                    <a:pt x="2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5" name="Freeform 131"/>
            <p:cNvSpPr>
              <a:spLocks/>
            </p:cNvSpPr>
            <p:nvPr/>
          </p:nvSpPr>
          <p:spPr bwMode="auto">
            <a:xfrm>
              <a:off x="4665712" y="5026961"/>
              <a:ext cx="309588" cy="36258"/>
            </a:xfrm>
            <a:custGeom>
              <a:avLst/>
              <a:gdLst>
                <a:gd name="T0" fmla="*/ 222 w 222"/>
                <a:gd name="T1" fmla="*/ 13 h 26"/>
                <a:gd name="T2" fmla="*/ 2 w 222"/>
                <a:gd name="T3" fmla="*/ 26 h 26"/>
                <a:gd name="T4" fmla="*/ 0 w 222"/>
                <a:gd name="T5" fmla="*/ 13 h 26"/>
                <a:gd name="T6" fmla="*/ 222 w 222"/>
                <a:gd name="T7" fmla="*/ 0 h 26"/>
                <a:gd name="T8" fmla="*/ 222 w 222"/>
                <a:gd name="T9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26">
                  <a:moveTo>
                    <a:pt x="222" y="13"/>
                  </a:moveTo>
                  <a:lnTo>
                    <a:pt x="2" y="26"/>
                  </a:lnTo>
                  <a:lnTo>
                    <a:pt x="0" y="13"/>
                  </a:lnTo>
                  <a:lnTo>
                    <a:pt x="222" y="0"/>
                  </a:lnTo>
                  <a:lnTo>
                    <a:pt x="22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6" name="Freeform 132"/>
            <p:cNvSpPr>
              <a:spLocks noEditPoints="1"/>
            </p:cNvSpPr>
            <p:nvPr/>
          </p:nvSpPr>
          <p:spPr bwMode="auto">
            <a:xfrm>
              <a:off x="1673032" y="4310169"/>
              <a:ext cx="239861" cy="239861"/>
            </a:xfrm>
            <a:custGeom>
              <a:avLst/>
              <a:gdLst>
                <a:gd name="T0" fmla="*/ 33 w 131"/>
                <a:gd name="T1" fmla="*/ 113 h 131"/>
                <a:gd name="T2" fmla="*/ 113 w 131"/>
                <a:gd name="T3" fmla="*/ 98 h 131"/>
                <a:gd name="T4" fmla="*/ 98 w 131"/>
                <a:gd name="T5" fmla="*/ 18 h 131"/>
                <a:gd name="T6" fmla="*/ 18 w 131"/>
                <a:gd name="T7" fmla="*/ 33 h 131"/>
                <a:gd name="T8" fmla="*/ 33 w 131"/>
                <a:gd name="T9" fmla="*/ 113 h 131"/>
                <a:gd name="T10" fmla="*/ 93 w 131"/>
                <a:gd name="T11" fmla="*/ 26 h 131"/>
                <a:gd name="T12" fmla="*/ 105 w 131"/>
                <a:gd name="T13" fmla="*/ 92 h 131"/>
                <a:gd name="T14" fmla="*/ 39 w 131"/>
                <a:gd name="T15" fmla="*/ 105 h 131"/>
                <a:gd name="T16" fmla="*/ 27 w 131"/>
                <a:gd name="T17" fmla="*/ 38 h 131"/>
                <a:gd name="T18" fmla="*/ 93 w 131"/>
                <a:gd name="T19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31">
                  <a:moveTo>
                    <a:pt x="33" y="113"/>
                  </a:moveTo>
                  <a:cubicBezTo>
                    <a:pt x="59" y="131"/>
                    <a:pt x="95" y="124"/>
                    <a:pt x="113" y="98"/>
                  </a:cubicBezTo>
                  <a:cubicBezTo>
                    <a:pt x="131" y="72"/>
                    <a:pt x="125" y="36"/>
                    <a:pt x="98" y="18"/>
                  </a:cubicBezTo>
                  <a:cubicBezTo>
                    <a:pt x="72" y="0"/>
                    <a:pt x="36" y="7"/>
                    <a:pt x="18" y="33"/>
                  </a:cubicBezTo>
                  <a:cubicBezTo>
                    <a:pt x="0" y="59"/>
                    <a:pt x="7" y="95"/>
                    <a:pt x="33" y="113"/>
                  </a:cubicBezTo>
                  <a:close/>
                  <a:moveTo>
                    <a:pt x="93" y="26"/>
                  </a:moveTo>
                  <a:cubicBezTo>
                    <a:pt x="114" y="41"/>
                    <a:pt x="120" y="71"/>
                    <a:pt x="105" y="92"/>
                  </a:cubicBezTo>
                  <a:cubicBezTo>
                    <a:pt x="90" y="114"/>
                    <a:pt x="60" y="120"/>
                    <a:pt x="39" y="105"/>
                  </a:cubicBezTo>
                  <a:cubicBezTo>
                    <a:pt x="17" y="90"/>
                    <a:pt x="12" y="60"/>
                    <a:pt x="27" y="38"/>
                  </a:cubicBezTo>
                  <a:cubicBezTo>
                    <a:pt x="41" y="17"/>
                    <a:pt x="71" y="11"/>
                    <a:pt x="93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7" name="Freeform 133"/>
            <p:cNvSpPr>
              <a:spLocks/>
            </p:cNvSpPr>
            <p:nvPr/>
          </p:nvSpPr>
          <p:spPr bwMode="auto">
            <a:xfrm>
              <a:off x="1732998" y="4368739"/>
              <a:ext cx="121325" cy="122719"/>
            </a:xfrm>
            <a:custGeom>
              <a:avLst/>
              <a:gdLst>
                <a:gd name="T0" fmla="*/ 16 w 66"/>
                <a:gd name="T1" fmla="*/ 57 h 67"/>
                <a:gd name="T2" fmla="*/ 57 w 66"/>
                <a:gd name="T3" fmla="*/ 50 h 67"/>
                <a:gd name="T4" fmla="*/ 49 w 66"/>
                <a:gd name="T5" fmla="*/ 9 h 67"/>
                <a:gd name="T6" fmla="*/ 9 w 66"/>
                <a:gd name="T7" fmla="*/ 17 h 67"/>
                <a:gd name="T8" fmla="*/ 16 w 66"/>
                <a:gd name="T9" fmla="*/ 5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67">
                  <a:moveTo>
                    <a:pt x="16" y="57"/>
                  </a:moveTo>
                  <a:cubicBezTo>
                    <a:pt x="30" y="67"/>
                    <a:pt x="48" y="63"/>
                    <a:pt x="57" y="50"/>
                  </a:cubicBezTo>
                  <a:cubicBezTo>
                    <a:pt x="66" y="37"/>
                    <a:pt x="63" y="19"/>
                    <a:pt x="49" y="9"/>
                  </a:cubicBezTo>
                  <a:cubicBezTo>
                    <a:pt x="36" y="0"/>
                    <a:pt x="18" y="4"/>
                    <a:pt x="9" y="17"/>
                  </a:cubicBezTo>
                  <a:cubicBezTo>
                    <a:pt x="0" y="30"/>
                    <a:pt x="3" y="48"/>
                    <a:pt x="16" y="5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8" name="Freeform 134"/>
            <p:cNvSpPr>
              <a:spLocks/>
            </p:cNvSpPr>
            <p:nvPr/>
          </p:nvSpPr>
          <p:spPr bwMode="auto">
            <a:xfrm>
              <a:off x="1841772" y="4106566"/>
              <a:ext cx="206392" cy="253806"/>
            </a:xfrm>
            <a:custGeom>
              <a:avLst/>
              <a:gdLst>
                <a:gd name="T0" fmla="*/ 148 w 148"/>
                <a:gd name="T1" fmla="*/ 8 h 182"/>
                <a:gd name="T2" fmla="*/ 10 w 148"/>
                <a:gd name="T3" fmla="*/ 182 h 182"/>
                <a:gd name="T4" fmla="*/ 0 w 148"/>
                <a:gd name="T5" fmla="*/ 173 h 182"/>
                <a:gd name="T6" fmla="*/ 137 w 148"/>
                <a:gd name="T7" fmla="*/ 0 h 182"/>
                <a:gd name="T8" fmla="*/ 148 w 148"/>
                <a:gd name="T9" fmla="*/ 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182">
                  <a:moveTo>
                    <a:pt x="148" y="8"/>
                  </a:moveTo>
                  <a:lnTo>
                    <a:pt x="10" y="182"/>
                  </a:lnTo>
                  <a:lnTo>
                    <a:pt x="0" y="173"/>
                  </a:lnTo>
                  <a:lnTo>
                    <a:pt x="137" y="0"/>
                  </a:lnTo>
                  <a:lnTo>
                    <a:pt x="148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69" name="Freeform 135"/>
            <p:cNvSpPr>
              <a:spLocks noEditPoints="1"/>
            </p:cNvSpPr>
            <p:nvPr/>
          </p:nvSpPr>
          <p:spPr bwMode="auto">
            <a:xfrm>
              <a:off x="1919866" y="4683905"/>
              <a:ext cx="188263" cy="188263"/>
            </a:xfrm>
            <a:custGeom>
              <a:avLst/>
              <a:gdLst>
                <a:gd name="T0" fmla="*/ 77 w 103"/>
                <a:gd name="T1" fmla="*/ 88 h 103"/>
                <a:gd name="T2" fmla="*/ 89 w 103"/>
                <a:gd name="T3" fmla="*/ 25 h 103"/>
                <a:gd name="T4" fmla="*/ 26 w 103"/>
                <a:gd name="T5" fmla="*/ 14 h 103"/>
                <a:gd name="T6" fmla="*/ 14 w 103"/>
                <a:gd name="T7" fmla="*/ 77 h 103"/>
                <a:gd name="T8" fmla="*/ 77 w 103"/>
                <a:gd name="T9" fmla="*/ 88 h 103"/>
                <a:gd name="T10" fmla="*/ 30 w 103"/>
                <a:gd name="T11" fmla="*/ 20 h 103"/>
                <a:gd name="T12" fmla="*/ 82 w 103"/>
                <a:gd name="T13" fmla="*/ 30 h 103"/>
                <a:gd name="T14" fmla="*/ 73 w 103"/>
                <a:gd name="T15" fmla="*/ 82 h 103"/>
                <a:gd name="T16" fmla="*/ 21 w 103"/>
                <a:gd name="T17" fmla="*/ 72 h 103"/>
                <a:gd name="T18" fmla="*/ 30 w 103"/>
                <a:gd name="T19" fmla="*/ 2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3">
                  <a:moveTo>
                    <a:pt x="77" y="88"/>
                  </a:moveTo>
                  <a:cubicBezTo>
                    <a:pt x="98" y="74"/>
                    <a:pt x="103" y="46"/>
                    <a:pt x="89" y="25"/>
                  </a:cubicBezTo>
                  <a:cubicBezTo>
                    <a:pt x="74" y="5"/>
                    <a:pt x="46" y="0"/>
                    <a:pt x="26" y="14"/>
                  </a:cubicBezTo>
                  <a:cubicBezTo>
                    <a:pt x="5" y="28"/>
                    <a:pt x="0" y="56"/>
                    <a:pt x="14" y="77"/>
                  </a:cubicBezTo>
                  <a:cubicBezTo>
                    <a:pt x="29" y="97"/>
                    <a:pt x="57" y="103"/>
                    <a:pt x="77" y="88"/>
                  </a:cubicBezTo>
                  <a:close/>
                  <a:moveTo>
                    <a:pt x="30" y="20"/>
                  </a:moveTo>
                  <a:cubicBezTo>
                    <a:pt x="47" y="8"/>
                    <a:pt x="71" y="13"/>
                    <a:pt x="82" y="30"/>
                  </a:cubicBezTo>
                  <a:cubicBezTo>
                    <a:pt x="94" y="47"/>
                    <a:pt x="90" y="70"/>
                    <a:pt x="73" y="82"/>
                  </a:cubicBezTo>
                  <a:cubicBezTo>
                    <a:pt x="56" y="94"/>
                    <a:pt x="33" y="89"/>
                    <a:pt x="21" y="72"/>
                  </a:cubicBezTo>
                  <a:cubicBezTo>
                    <a:pt x="9" y="55"/>
                    <a:pt x="13" y="32"/>
                    <a:pt x="3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0" name="Freeform 136"/>
            <p:cNvSpPr>
              <a:spLocks/>
            </p:cNvSpPr>
            <p:nvPr/>
          </p:nvSpPr>
          <p:spPr bwMode="auto">
            <a:xfrm>
              <a:off x="1965885" y="4728530"/>
              <a:ext cx="96224" cy="96224"/>
            </a:xfrm>
            <a:custGeom>
              <a:avLst/>
              <a:gdLst>
                <a:gd name="T0" fmla="*/ 40 w 53"/>
                <a:gd name="T1" fmla="*/ 45 h 52"/>
                <a:gd name="T2" fmla="*/ 45 w 53"/>
                <a:gd name="T3" fmla="*/ 13 h 52"/>
                <a:gd name="T4" fmla="*/ 13 w 53"/>
                <a:gd name="T5" fmla="*/ 7 h 52"/>
                <a:gd name="T6" fmla="*/ 8 w 53"/>
                <a:gd name="T7" fmla="*/ 39 h 52"/>
                <a:gd name="T8" fmla="*/ 40 w 53"/>
                <a:gd name="T9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40" y="45"/>
                  </a:moveTo>
                  <a:cubicBezTo>
                    <a:pt x="50" y="38"/>
                    <a:pt x="53" y="23"/>
                    <a:pt x="45" y="13"/>
                  </a:cubicBezTo>
                  <a:cubicBezTo>
                    <a:pt x="38" y="2"/>
                    <a:pt x="24" y="0"/>
                    <a:pt x="13" y="7"/>
                  </a:cubicBezTo>
                  <a:cubicBezTo>
                    <a:pt x="3" y="14"/>
                    <a:pt x="0" y="29"/>
                    <a:pt x="8" y="39"/>
                  </a:cubicBezTo>
                  <a:cubicBezTo>
                    <a:pt x="15" y="50"/>
                    <a:pt x="29" y="52"/>
                    <a:pt x="40" y="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1" name="Freeform 137"/>
            <p:cNvSpPr>
              <a:spLocks/>
            </p:cNvSpPr>
            <p:nvPr/>
          </p:nvSpPr>
          <p:spPr bwMode="auto">
            <a:xfrm>
              <a:off x="1841772" y="4502615"/>
              <a:ext cx="136665" cy="216154"/>
            </a:xfrm>
            <a:custGeom>
              <a:avLst/>
              <a:gdLst>
                <a:gd name="T0" fmla="*/ 9 w 98"/>
                <a:gd name="T1" fmla="*/ 0 h 155"/>
                <a:gd name="T2" fmla="*/ 98 w 98"/>
                <a:gd name="T3" fmla="*/ 149 h 155"/>
                <a:gd name="T4" fmla="*/ 90 w 98"/>
                <a:gd name="T5" fmla="*/ 155 h 155"/>
                <a:gd name="T6" fmla="*/ 0 w 98"/>
                <a:gd name="T7" fmla="*/ 5 h 155"/>
                <a:gd name="T8" fmla="*/ 9 w 98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155">
                  <a:moveTo>
                    <a:pt x="9" y="0"/>
                  </a:moveTo>
                  <a:lnTo>
                    <a:pt x="98" y="149"/>
                  </a:lnTo>
                  <a:lnTo>
                    <a:pt x="90" y="155"/>
                  </a:lnTo>
                  <a:lnTo>
                    <a:pt x="0" y="5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2" name="Freeform 138"/>
            <p:cNvSpPr>
              <a:spLocks noEditPoints="1"/>
            </p:cNvSpPr>
            <p:nvPr/>
          </p:nvSpPr>
          <p:spPr bwMode="auto">
            <a:xfrm>
              <a:off x="1419226" y="4197211"/>
              <a:ext cx="146427" cy="146427"/>
            </a:xfrm>
            <a:custGeom>
              <a:avLst/>
              <a:gdLst>
                <a:gd name="T0" fmla="*/ 8 w 80"/>
                <a:gd name="T1" fmla="*/ 25 h 80"/>
                <a:gd name="T2" fmla="*/ 24 w 80"/>
                <a:gd name="T3" fmla="*/ 71 h 80"/>
                <a:gd name="T4" fmla="*/ 71 w 80"/>
                <a:gd name="T5" fmla="*/ 55 h 80"/>
                <a:gd name="T6" fmla="*/ 55 w 80"/>
                <a:gd name="T7" fmla="*/ 9 h 80"/>
                <a:gd name="T8" fmla="*/ 8 w 80"/>
                <a:gd name="T9" fmla="*/ 25 h 80"/>
                <a:gd name="T10" fmla="*/ 66 w 80"/>
                <a:gd name="T11" fmla="*/ 53 h 80"/>
                <a:gd name="T12" fmla="*/ 27 w 80"/>
                <a:gd name="T13" fmla="*/ 66 h 80"/>
                <a:gd name="T14" fmla="*/ 14 w 80"/>
                <a:gd name="T15" fmla="*/ 27 h 80"/>
                <a:gd name="T16" fmla="*/ 52 w 80"/>
                <a:gd name="T17" fmla="*/ 14 h 80"/>
                <a:gd name="T18" fmla="*/ 66 w 80"/>
                <a:gd name="T19" fmla="*/ 5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" y="25"/>
                  </a:moveTo>
                  <a:cubicBezTo>
                    <a:pt x="0" y="42"/>
                    <a:pt x="7" y="63"/>
                    <a:pt x="24" y="71"/>
                  </a:cubicBezTo>
                  <a:cubicBezTo>
                    <a:pt x="42" y="80"/>
                    <a:pt x="63" y="73"/>
                    <a:pt x="71" y="55"/>
                  </a:cubicBezTo>
                  <a:cubicBezTo>
                    <a:pt x="80" y="38"/>
                    <a:pt x="72" y="17"/>
                    <a:pt x="55" y="9"/>
                  </a:cubicBezTo>
                  <a:cubicBezTo>
                    <a:pt x="38" y="0"/>
                    <a:pt x="17" y="7"/>
                    <a:pt x="8" y="25"/>
                  </a:cubicBezTo>
                  <a:close/>
                  <a:moveTo>
                    <a:pt x="66" y="53"/>
                  </a:moveTo>
                  <a:cubicBezTo>
                    <a:pt x="59" y="67"/>
                    <a:pt x="41" y="73"/>
                    <a:pt x="27" y="66"/>
                  </a:cubicBezTo>
                  <a:cubicBezTo>
                    <a:pt x="13" y="59"/>
                    <a:pt x="7" y="42"/>
                    <a:pt x="14" y="27"/>
                  </a:cubicBezTo>
                  <a:cubicBezTo>
                    <a:pt x="21" y="13"/>
                    <a:pt x="38" y="7"/>
                    <a:pt x="52" y="14"/>
                  </a:cubicBezTo>
                  <a:cubicBezTo>
                    <a:pt x="67" y="21"/>
                    <a:pt x="73" y="38"/>
                    <a:pt x="66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3" name="Freeform 139"/>
            <p:cNvSpPr>
              <a:spLocks/>
            </p:cNvSpPr>
            <p:nvPr/>
          </p:nvSpPr>
          <p:spPr bwMode="auto">
            <a:xfrm>
              <a:off x="1454090" y="4233469"/>
              <a:ext cx="75305" cy="73911"/>
            </a:xfrm>
            <a:custGeom>
              <a:avLst/>
              <a:gdLst>
                <a:gd name="T0" fmla="*/ 5 w 41"/>
                <a:gd name="T1" fmla="*/ 12 h 40"/>
                <a:gd name="T2" fmla="*/ 13 w 41"/>
                <a:gd name="T3" fmla="*/ 36 h 40"/>
                <a:gd name="T4" fmla="*/ 37 w 41"/>
                <a:gd name="T5" fmla="*/ 28 h 40"/>
                <a:gd name="T6" fmla="*/ 29 w 41"/>
                <a:gd name="T7" fmla="*/ 4 h 40"/>
                <a:gd name="T8" fmla="*/ 5 w 41"/>
                <a:gd name="T9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5" y="12"/>
                  </a:moveTo>
                  <a:cubicBezTo>
                    <a:pt x="0" y="21"/>
                    <a:pt x="4" y="32"/>
                    <a:pt x="13" y="36"/>
                  </a:cubicBezTo>
                  <a:cubicBezTo>
                    <a:pt x="22" y="40"/>
                    <a:pt x="32" y="37"/>
                    <a:pt x="37" y="28"/>
                  </a:cubicBezTo>
                  <a:cubicBezTo>
                    <a:pt x="41" y="19"/>
                    <a:pt x="37" y="8"/>
                    <a:pt x="29" y="4"/>
                  </a:cubicBezTo>
                  <a:cubicBezTo>
                    <a:pt x="20" y="0"/>
                    <a:pt x="9" y="3"/>
                    <a:pt x="5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4" name="Freeform 140"/>
            <p:cNvSpPr>
              <a:spLocks/>
            </p:cNvSpPr>
            <p:nvPr/>
          </p:nvSpPr>
          <p:spPr bwMode="auto">
            <a:xfrm>
              <a:off x="1539156" y="4292039"/>
              <a:ext cx="168740" cy="103196"/>
            </a:xfrm>
            <a:custGeom>
              <a:avLst/>
              <a:gdLst>
                <a:gd name="T0" fmla="*/ 117 w 121"/>
                <a:gd name="T1" fmla="*/ 74 h 74"/>
                <a:gd name="T2" fmla="*/ 0 w 121"/>
                <a:gd name="T3" fmla="*/ 7 h 74"/>
                <a:gd name="T4" fmla="*/ 4 w 121"/>
                <a:gd name="T5" fmla="*/ 0 h 74"/>
                <a:gd name="T6" fmla="*/ 121 w 121"/>
                <a:gd name="T7" fmla="*/ 67 h 74"/>
                <a:gd name="T8" fmla="*/ 117 w 121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74">
                  <a:moveTo>
                    <a:pt x="117" y="74"/>
                  </a:moveTo>
                  <a:lnTo>
                    <a:pt x="0" y="7"/>
                  </a:lnTo>
                  <a:lnTo>
                    <a:pt x="4" y="0"/>
                  </a:lnTo>
                  <a:lnTo>
                    <a:pt x="121" y="67"/>
                  </a:lnTo>
                  <a:lnTo>
                    <a:pt x="117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5" name="Freeform 141"/>
            <p:cNvSpPr>
              <a:spLocks noEditPoints="1"/>
            </p:cNvSpPr>
            <p:nvPr/>
          </p:nvSpPr>
          <p:spPr bwMode="auto">
            <a:xfrm>
              <a:off x="1558680" y="4548634"/>
              <a:ext cx="85067" cy="83672"/>
            </a:xfrm>
            <a:custGeom>
              <a:avLst/>
              <a:gdLst>
                <a:gd name="T0" fmla="*/ 9 w 47"/>
                <a:gd name="T1" fmla="*/ 38 h 46"/>
                <a:gd name="T2" fmla="*/ 38 w 47"/>
                <a:gd name="T3" fmla="*/ 38 h 46"/>
                <a:gd name="T4" fmla="*/ 39 w 47"/>
                <a:gd name="T5" fmla="*/ 8 h 46"/>
                <a:gd name="T6" fmla="*/ 9 w 47"/>
                <a:gd name="T7" fmla="*/ 8 h 46"/>
                <a:gd name="T8" fmla="*/ 9 w 47"/>
                <a:gd name="T9" fmla="*/ 38 h 46"/>
                <a:gd name="T10" fmla="*/ 36 w 47"/>
                <a:gd name="T11" fmla="*/ 11 h 46"/>
                <a:gd name="T12" fmla="*/ 36 w 47"/>
                <a:gd name="T13" fmla="*/ 36 h 46"/>
                <a:gd name="T14" fmla="*/ 11 w 47"/>
                <a:gd name="T15" fmla="*/ 35 h 46"/>
                <a:gd name="T16" fmla="*/ 12 w 47"/>
                <a:gd name="T17" fmla="*/ 10 h 46"/>
                <a:gd name="T18" fmla="*/ 36 w 47"/>
                <a:gd name="T19" fmla="*/ 1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6">
                  <a:moveTo>
                    <a:pt x="9" y="38"/>
                  </a:moveTo>
                  <a:cubicBezTo>
                    <a:pt x="17" y="46"/>
                    <a:pt x="30" y="46"/>
                    <a:pt x="38" y="38"/>
                  </a:cubicBezTo>
                  <a:cubicBezTo>
                    <a:pt x="47" y="30"/>
                    <a:pt x="47" y="17"/>
                    <a:pt x="39" y="8"/>
                  </a:cubicBezTo>
                  <a:cubicBezTo>
                    <a:pt x="31" y="0"/>
                    <a:pt x="18" y="0"/>
                    <a:pt x="9" y="8"/>
                  </a:cubicBezTo>
                  <a:cubicBezTo>
                    <a:pt x="1" y="16"/>
                    <a:pt x="0" y="29"/>
                    <a:pt x="9" y="38"/>
                  </a:cubicBezTo>
                  <a:close/>
                  <a:moveTo>
                    <a:pt x="36" y="11"/>
                  </a:moveTo>
                  <a:cubicBezTo>
                    <a:pt x="43" y="18"/>
                    <a:pt x="43" y="29"/>
                    <a:pt x="36" y="36"/>
                  </a:cubicBezTo>
                  <a:cubicBezTo>
                    <a:pt x="29" y="42"/>
                    <a:pt x="18" y="42"/>
                    <a:pt x="11" y="35"/>
                  </a:cubicBezTo>
                  <a:cubicBezTo>
                    <a:pt x="4" y="28"/>
                    <a:pt x="5" y="17"/>
                    <a:pt x="12" y="10"/>
                  </a:cubicBezTo>
                  <a:cubicBezTo>
                    <a:pt x="19" y="4"/>
                    <a:pt x="30" y="4"/>
                    <a:pt x="36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6" name="Freeform 142"/>
            <p:cNvSpPr>
              <a:spLocks/>
            </p:cNvSpPr>
            <p:nvPr/>
          </p:nvSpPr>
          <p:spPr bwMode="auto">
            <a:xfrm>
              <a:off x="1579598" y="4568158"/>
              <a:ext cx="41836" cy="44625"/>
            </a:xfrm>
            <a:custGeom>
              <a:avLst/>
              <a:gdLst>
                <a:gd name="T0" fmla="*/ 4 w 23"/>
                <a:gd name="T1" fmla="*/ 19 h 24"/>
                <a:gd name="T2" fmla="*/ 19 w 23"/>
                <a:gd name="T3" fmla="*/ 20 h 24"/>
                <a:gd name="T4" fmla="*/ 19 w 23"/>
                <a:gd name="T5" fmla="*/ 5 h 24"/>
                <a:gd name="T6" fmla="*/ 4 w 23"/>
                <a:gd name="T7" fmla="*/ 4 h 24"/>
                <a:gd name="T8" fmla="*/ 4 w 23"/>
                <a:gd name="T9" fmla="*/ 1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4" y="19"/>
                  </a:moveTo>
                  <a:cubicBezTo>
                    <a:pt x="8" y="24"/>
                    <a:pt x="15" y="24"/>
                    <a:pt x="19" y="20"/>
                  </a:cubicBezTo>
                  <a:cubicBezTo>
                    <a:pt x="23" y="16"/>
                    <a:pt x="23" y="9"/>
                    <a:pt x="19" y="5"/>
                  </a:cubicBezTo>
                  <a:cubicBezTo>
                    <a:pt x="15" y="0"/>
                    <a:pt x="9" y="0"/>
                    <a:pt x="4" y="4"/>
                  </a:cubicBezTo>
                  <a:cubicBezTo>
                    <a:pt x="0" y="8"/>
                    <a:pt x="0" y="15"/>
                    <a:pt x="4" y="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7" name="Freeform 143"/>
            <p:cNvSpPr>
              <a:spLocks/>
            </p:cNvSpPr>
            <p:nvPr/>
          </p:nvSpPr>
          <p:spPr bwMode="auto">
            <a:xfrm>
              <a:off x="1625618" y="4491459"/>
              <a:ext cx="89250" cy="78094"/>
            </a:xfrm>
            <a:custGeom>
              <a:avLst/>
              <a:gdLst>
                <a:gd name="T0" fmla="*/ 64 w 64"/>
                <a:gd name="T1" fmla="*/ 4 h 56"/>
                <a:gd name="T2" fmla="*/ 3 w 64"/>
                <a:gd name="T3" fmla="*/ 56 h 56"/>
                <a:gd name="T4" fmla="*/ 0 w 64"/>
                <a:gd name="T5" fmla="*/ 53 h 56"/>
                <a:gd name="T6" fmla="*/ 62 w 64"/>
                <a:gd name="T7" fmla="*/ 0 h 56"/>
                <a:gd name="T8" fmla="*/ 64 w 64"/>
                <a:gd name="T9" fmla="*/ 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6">
                  <a:moveTo>
                    <a:pt x="64" y="4"/>
                  </a:moveTo>
                  <a:lnTo>
                    <a:pt x="3" y="56"/>
                  </a:lnTo>
                  <a:lnTo>
                    <a:pt x="0" y="53"/>
                  </a:lnTo>
                  <a:lnTo>
                    <a:pt x="62" y="0"/>
                  </a:lnTo>
                  <a:lnTo>
                    <a:pt x="6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8" name="Freeform 144"/>
            <p:cNvSpPr>
              <a:spLocks noEditPoints="1"/>
            </p:cNvSpPr>
            <p:nvPr/>
          </p:nvSpPr>
          <p:spPr bwMode="auto">
            <a:xfrm>
              <a:off x="2177855" y="4827542"/>
              <a:ext cx="86461" cy="86461"/>
            </a:xfrm>
            <a:custGeom>
              <a:avLst/>
              <a:gdLst>
                <a:gd name="T0" fmla="*/ 44 w 48"/>
                <a:gd name="T1" fmla="*/ 31 h 47"/>
                <a:gd name="T2" fmla="*/ 32 w 48"/>
                <a:gd name="T3" fmla="*/ 4 h 47"/>
                <a:gd name="T4" fmla="*/ 4 w 48"/>
                <a:gd name="T5" fmla="*/ 16 h 47"/>
                <a:gd name="T6" fmla="*/ 16 w 48"/>
                <a:gd name="T7" fmla="*/ 43 h 47"/>
                <a:gd name="T8" fmla="*/ 44 w 48"/>
                <a:gd name="T9" fmla="*/ 31 h 47"/>
                <a:gd name="T10" fmla="*/ 8 w 48"/>
                <a:gd name="T11" fmla="*/ 17 h 47"/>
                <a:gd name="T12" fmla="*/ 30 w 48"/>
                <a:gd name="T13" fmla="*/ 7 h 47"/>
                <a:gd name="T14" fmla="*/ 40 w 48"/>
                <a:gd name="T15" fmla="*/ 30 h 47"/>
                <a:gd name="T16" fmla="*/ 18 w 48"/>
                <a:gd name="T17" fmla="*/ 40 h 47"/>
                <a:gd name="T18" fmla="*/ 8 w 48"/>
                <a:gd name="T19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44" y="31"/>
                  </a:moveTo>
                  <a:cubicBezTo>
                    <a:pt x="48" y="20"/>
                    <a:pt x="42" y="8"/>
                    <a:pt x="32" y="4"/>
                  </a:cubicBezTo>
                  <a:cubicBezTo>
                    <a:pt x="21" y="0"/>
                    <a:pt x="8" y="5"/>
                    <a:pt x="4" y="16"/>
                  </a:cubicBezTo>
                  <a:cubicBezTo>
                    <a:pt x="0" y="27"/>
                    <a:pt x="6" y="39"/>
                    <a:pt x="16" y="43"/>
                  </a:cubicBezTo>
                  <a:cubicBezTo>
                    <a:pt x="27" y="47"/>
                    <a:pt x="40" y="42"/>
                    <a:pt x="44" y="31"/>
                  </a:cubicBezTo>
                  <a:close/>
                  <a:moveTo>
                    <a:pt x="8" y="17"/>
                  </a:moveTo>
                  <a:cubicBezTo>
                    <a:pt x="11" y="8"/>
                    <a:pt x="21" y="4"/>
                    <a:pt x="30" y="7"/>
                  </a:cubicBezTo>
                  <a:cubicBezTo>
                    <a:pt x="39" y="11"/>
                    <a:pt x="44" y="21"/>
                    <a:pt x="40" y="30"/>
                  </a:cubicBezTo>
                  <a:cubicBezTo>
                    <a:pt x="37" y="39"/>
                    <a:pt x="27" y="43"/>
                    <a:pt x="18" y="40"/>
                  </a:cubicBezTo>
                  <a:cubicBezTo>
                    <a:pt x="9" y="36"/>
                    <a:pt x="4" y="26"/>
                    <a:pt x="8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79" name="Freeform 145"/>
            <p:cNvSpPr>
              <a:spLocks/>
            </p:cNvSpPr>
            <p:nvPr/>
          </p:nvSpPr>
          <p:spPr bwMode="auto">
            <a:xfrm>
              <a:off x="2198773" y="4848461"/>
              <a:ext cx="44625" cy="44625"/>
            </a:xfrm>
            <a:custGeom>
              <a:avLst/>
              <a:gdLst>
                <a:gd name="T0" fmla="*/ 22 w 24"/>
                <a:gd name="T1" fmla="*/ 16 h 25"/>
                <a:gd name="T2" fmla="*/ 16 w 24"/>
                <a:gd name="T3" fmla="*/ 3 h 25"/>
                <a:gd name="T4" fmla="*/ 2 w 24"/>
                <a:gd name="T5" fmla="*/ 9 h 25"/>
                <a:gd name="T6" fmla="*/ 8 w 24"/>
                <a:gd name="T7" fmla="*/ 23 h 25"/>
                <a:gd name="T8" fmla="*/ 22 w 24"/>
                <a:gd name="T9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2" y="16"/>
                  </a:moveTo>
                  <a:cubicBezTo>
                    <a:pt x="24" y="11"/>
                    <a:pt x="21" y="5"/>
                    <a:pt x="16" y="3"/>
                  </a:cubicBezTo>
                  <a:cubicBezTo>
                    <a:pt x="10" y="0"/>
                    <a:pt x="4" y="3"/>
                    <a:pt x="2" y="9"/>
                  </a:cubicBezTo>
                  <a:cubicBezTo>
                    <a:pt x="0" y="14"/>
                    <a:pt x="3" y="20"/>
                    <a:pt x="8" y="23"/>
                  </a:cubicBezTo>
                  <a:cubicBezTo>
                    <a:pt x="14" y="25"/>
                    <a:pt x="20" y="22"/>
                    <a:pt x="22" y="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0" name="Freeform 146"/>
            <p:cNvSpPr>
              <a:spLocks/>
            </p:cNvSpPr>
            <p:nvPr/>
          </p:nvSpPr>
          <p:spPr bwMode="auto">
            <a:xfrm>
              <a:off x="2085815" y="4808018"/>
              <a:ext cx="104591" cy="52992"/>
            </a:xfrm>
            <a:custGeom>
              <a:avLst/>
              <a:gdLst>
                <a:gd name="T0" fmla="*/ 1 w 75"/>
                <a:gd name="T1" fmla="*/ 0 h 38"/>
                <a:gd name="T2" fmla="*/ 75 w 75"/>
                <a:gd name="T3" fmla="*/ 34 h 38"/>
                <a:gd name="T4" fmla="*/ 73 w 75"/>
                <a:gd name="T5" fmla="*/ 38 h 38"/>
                <a:gd name="T6" fmla="*/ 0 w 75"/>
                <a:gd name="T7" fmla="*/ 4 h 38"/>
                <a:gd name="T8" fmla="*/ 1 w 75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8">
                  <a:moveTo>
                    <a:pt x="1" y="0"/>
                  </a:moveTo>
                  <a:lnTo>
                    <a:pt x="75" y="34"/>
                  </a:lnTo>
                  <a:lnTo>
                    <a:pt x="73" y="38"/>
                  </a:lnTo>
                  <a:lnTo>
                    <a:pt x="0" y="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1" name="Freeform 147"/>
            <p:cNvSpPr>
              <a:spLocks noEditPoints="1"/>
            </p:cNvSpPr>
            <p:nvPr/>
          </p:nvSpPr>
          <p:spPr bwMode="auto">
            <a:xfrm>
              <a:off x="3388314" y="2582335"/>
              <a:ext cx="132482" cy="133876"/>
            </a:xfrm>
            <a:custGeom>
              <a:avLst/>
              <a:gdLst>
                <a:gd name="T0" fmla="*/ 65 w 73"/>
                <a:gd name="T1" fmla="*/ 50 h 73"/>
                <a:gd name="T2" fmla="*/ 50 w 73"/>
                <a:gd name="T3" fmla="*/ 8 h 73"/>
                <a:gd name="T4" fmla="*/ 8 w 73"/>
                <a:gd name="T5" fmla="*/ 23 h 73"/>
                <a:gd name="T6" fmla="*/ 23 w 73"/>
                <a:gd name="T7" fmla="*/ 65 h 73"/>
                <a:gd name="T8" fmla="*/ 65 w 73"/>
                <a:gd name="T9" fmla="*/ 50 h 73"/>
                <a:gd name="T10" fmla="*/ 13 w 73"/>
                <a:gd name="T11" fmla="*/ 25 h 73"/>
                <a:gd name="T12" fmla="*/ 48 w 73"/>
                <a:gd name="T13" fmla="*/ 13 h 73"/>
                <a:gd name="T14" fmla="*/ 60 w 73"/>
                <a:gd name="T15" fmla="*/ 48 h 73"/>
                <a:gd name="T16" fmla="*/ 25 w 73"/>
                <a:gd name="T17" fmla="*/ 60 h 73"/>
                <a:gd name="T18" fmla="*/ 13 w 73"/>
                <a:gd name="T19" fmla="*/ 2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" h="73">
                  <a:moveTo>
                    <a:pt x="65" y="50"/>
                  </a:moveTo>
                  <a:cubicBezTo>
                    <a:pt x="73" y="35"/>
                    <a:pt x="66" y="16"/>
                    <a:pt x="50" y="8"/>
                  </a:cubicBezTo>
                  <a:cubicBezTo>
                    <a:pt x="35" y="0"/>
                    <a:pt x="16" y="7"/>
                    <a:pt x="8" y="23"/>
                  </a:cubicBezTo>
                  <a:cubicBezTo>
                    <a:pt x="0" y="39"/>
                    <a:pt x="7" y="58"/>
                    <a:pt x="23" y="65"/>
                  </a:cubicBezTo>
                  <a:cubicBezTo>
                    <a:pt x="38" y="73"/>
                    <a:pt x="57" y="66"/>
                    <a:pt x="65" y="50"/>
                  </a:cubicBezTo>
                  <a:close/>
                  <a:moveTo>
                    <a:pt x="13" y="25"/>
                  </a:moveTo>
                  <a:cubicBezTo>
                    <a:pt x="19" y="12"/>
                    <a:pt x="35" y="7"/>
                    <a:pt x="48" y="13"/>
                  </a:cubicBezTo>
                  <a:cubicBezTo>
                    <a:pt x="61" y="19"/>
                    <a:pt x="67" y="35"/>
                    <a:pt x="60" y="48"/>
                  </a:cubicBezTo>
                  <a:cubicBezTo>
                    <a:pt x="54" y="61"/>
                    <a:pt x="38" y="67"/>
                    <a:pt x="25" y="60"/>
                  </a:cubicBezTo>
                  <a:cubicBezTo>
                    <a:pt x="12" y="54"/>
                    <a:pt x="7" y="38"/>
                    <a:pt x="13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2" name="Freeform 148"/>
            <p:cNvSpPr>
              <a:spLocks/>
            </p:cNvSpPr>
            <p:nvPr/>
          </p:nvSpPr>
          <p:spPr bwMode="auto">
            <a:xfrm>
              <a:off x="3420389" y="2615804"/>
              <a:ext cx="68333" cy="66938"/>
            </a:xfrm>
            <a:custGeom>
              <a:avLst/>
              <a:gdLst>
                <a:gd name="T0" fmla="*/ 33 w 37"/>
                <a:gd name="T1" fmla="*/ 26 h 37"/>
                <a:gd name="T2" fmla="*/ 26 w 37"/>
                <a:gd name="T3" fmla="*/ 4 h 37"/>
                <a:gd name="T4" fmla="*/ 4 w 37"/>
                <a:gd name="T5" fmla="*/ 12 h 37"/>
                <a:gd name="T6" fmla="*/ 12 w 37"/>
                <a:gd name="T7" fmla="*/ 33 h 37"/>
                <a:gd name="T8" fmla="*/ 33 w 37"/>
                <a:gd name="T9" fmla="*/ 2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33" y="26"/>
                  </a:moveTo>
                  <a:cubicBezTo>
                    <a:pt x="37" y="18"/>
                    <a:pt x="34" y="8"/>
                    <a:pt x="26" y="4"/>
                  </a:cubicBezTo>
                  <a:cubicBezTo>
                    <a:pt x="18" y="0"/>
                    <a:pt x="8" y="4"/>
                    <a:pt x="4" y="12"/>
                  </a:cubicBezTo>
                  <a:cubicBezTo>
                    <a:pt x="0" y="20"/>
                    <a:pt x="4" y="29"/>
                    <a:pt x="12" y="33"/>
                  </a:cubicBezTo>
                  <a:cubicBezTo>
                    <a:pt x="20" y="37"/>
                    <a:pt x="29" y="34"/>
                    <a:pt x="33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3" name="Freeform 149"/>
            <p:cNvSpPr>
              <a:spLocks/>
            </p:cNvSpPr>
            <p:nvPr/>
          </p:nvSpPr>
          <p:spPr bwMode="auto">
            <a:xfrm>
              <a:off x="3258623" y="2537710"/>
              <a:ext cx="150610" cy="92040"/>
            </a:xfrm>
            <a:custGeom>
              <a:avLst/>
              <a:gdLst>
                <a:gd name="T0" fmla="*/ 4 w 108"/>
                <a:gd name="T1" fmla="*/ 0 h 66"/>
                <a:gd name="T2" fmla="*/ 108 w 108"/>
                <a:gd name="T3" fmla="*/ 60 h 66"/>
                <a:gd name="T4" fmla="*/ 106 w 108"/>
                <a:gd name="T5" fmla="*/ 66 h 66"/>
                <a:gd name="T6" fmla="*/ 0 w 108"/>
                <a:gd name="T7" fmla="*/ 6 h 66"/>
                <a:gd name="T8" fmla="*/ 4 w 108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6">
                  <a:moveTo>
                    <a:pt x="4" y="0"/>
                  </a:moveTo>
                  <a:lnTo>
                    <a:pt x="108" y="60"/>
                  </a:lnTo>
                  <a:lnTo>
                    <a:pt x="106" y="66"/>
                  </a:lnTo>
                  <a:lnTo>
                    <a:pt x="0" y="6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4" name="Freeform 150"/>
            <p:cNvSpPr>
              <a:spLocks noEditPoints="1"/>
            </p:cNvSpPr>
            <p:nvPr/>
          </p:nvSpPr>
          <p:spPr bwMode="auto">
            <a:xfrm>
              <a:off x="3573788" y="2449854"/>
              <a:ext cx="100407" cy="101802"/>
            </a:xfrm>
            <a:custGeom>
              <a:avLst/>
              <a:gdLst>
                <a:gd name="T0" fmla="*/ 46 w 55"/>
                <a:gd name="T1" fmla="*/ 11 h 56"/>
                <a:gd name="T2" fmla="*/ 11 w 55"/>
                <a:gd name="T3" fmla="*/ 10 h 56"/>
                <a:gd name="T4" fmla="*/ 10 w 55"/>
                <a:gd name="T5" fmla="*/ 45 h 56"/>
                <a:gd name="T6" fmla="*/ 45 w 55"/>
                <a:gd name="T7" fmla="*/ 46 h 56"/>
                <a:gd name="T8" fmla="*/ 46 w 55"/>
                <a:gd name="T9" fmla="*/ 11 h 56"/>
                <a:gd name="T10" fmla="*/ 13 w 55"/>
                <a:gd name="T11" fmla="*/ 42 h 56"/>
                <a:gd name="T12" fmla="*/ 14 w 55"/>
                <a:gd name="T13" fmla="*/ 13 h 56"/>
                <a:gd name="T14" fmla="*/ 43 w 55"/>
                <a:gd name="T15" fmla="*/ 14 h 56"/>
                <a:gd name="T16" fmla="*/ 42 w 55"/>
                <a:gd name="T17" fmla="*/ 43 h 56"/>
                <a:gd name="T18" fmla="*/ 13 w 55"/>
                <a:gd name="T19" fmla="*/ 4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6">
                  <a:moveTo>
                    <a:pt x="46" y="11"/>
                  </a:moveTo>
                  <a:cubicBezTo>
                    <a:pt x="36" y="1"/>
                    <a:pt x="21" y="0"/>
                    <a:pt x="11" y="10"/>
                  </a:cubicBezTo>
                  <a:cubicBezTo>
                    <a:pt x="1" y="19"/>
                    <a:pt x="0" y="35"/>
                    <a:pt x="10" y="45"/>
                  </a:cubicBezTo>
                  <a:cubicBezTo>
                    <a:pt x="19" y="55"/>
                    <a:pt x="35" y="56"/>
                    <a:pt x="45" y="46"/>
                  </a:cubicBezTo>
                  <a:cubicBezTo>
                    <a:pt x="55" y="37"/>
                    <a:pt x="55" y="21"/>
                    <a:pt x="46" y="11"/>
                  </a:cubicBezTo>
                  <a:close/>
                  <a:moveTo>
                    <a:pt x="13" y="42"/>
                  </a:moveTo>
                  <a:cubicBezTo>
                    <a:pt x="5" y="34"/>
                    <a:pt x="5" y="21"/>
                    <a:pt x="14" y="13"/>
                  </a:cubicBezTo>
                  <a:cubicBezTo>
                    <a:pt x="22" y="5"/>
                    <a:pt x="35" y="5"/>
                    <a:pt x="43" y="14"/>
                  </a:cubicBezTo>
                  <a:cubicBezTo>
                    <a:pt x="51" y="22"/>
                    <a:pt x="50" y="35"/>
                    <a:pt x="42" y="43"/>
                  </a:cubicBezTo>
                  <a:cubicBezTo>
                    <a:pt x="34" y="51"/>
                    <a:pt x="21" y="50"/>
                    <a:pt x="13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5" name="Freeform 151"/>
            <p:cNvSpPr>
              <a:spLocks/>
            </p:cNvSpPr>
            <p:nvPr/>
          </p:nvSpPr>
          <p:spPr bwMode="auto">
            <a:xfrm>
              <a:off x="3600284" y="2474956"/>
              <a:ext cx="50203" cy="51598"/>
            </a:xfrm>
            <a:custGeom>
              <a:avLst/>
              <a:gdLst>
                <a:gd name="T0" fmla="*/ 23 w 28"/>
                <a:gd name="T1" fmla="*/ 5 h 28"/>
                <a:gd name="T2" fmla="*/ 5 w 28"/>
                <a:gd name="T3" fmla="*/ 5 h 28"/>
                <a:gd name="T4" fmla="*/ 5 w 28"/>
                <a:gd name="T5" fmla="*/ 23 h 28"/>
                <a:gd name="T6" fmla="*/ 23 w 28"/>
                <a:gd name="T7" fmla="*/ 23 h 28"/>
                <a:gd name="T8" fmla="*/ 23 w 28"/>
                <a:gd name="T9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23" y="5"/>
                  </a:moveTo>
                  <a:cubicBezTo>
                    <a:pt x="18" y="0"/>
                    <a:pt x="10" y="0"/>
                    <a:pt x="5" y="5"/>
                  </a:cubicBezTo>
                  <a:cubicBezTo>
                    <a:pt x="0" y="10"/>
                    <a:pt x="0" y="18"/>
                    <a:pt x="5" y="23"/>
                  </a:cubicBezTo>
                  <a:cubicBezTo>
                    <a:pt x="9" y="28"/>
                    <a:pt x="18" y="28"/>
                    <a:pt x="23" y="23"/>
                  </a:cubicBezTo>
                  <a:cubicBezTo>
                    <a:pt x="28" y="18"/>
                    <a:pt x="28" y="10"/>
                    <a:pt x="23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6" name="Freeform 152"/>
            <p:cNvSpPr>
              <a:spLocks/>
            </p:cNvSpPr>
            <p:nvPr/>
          </p:nvSpPr>
          <p:spPr bwMode="auto">
            <a:xfrm>
              <a:off x="3488721" y="2523764"/>
              <a:ext cx="108774" cy="93435"/>
            </a:xfrm>
            <a:custGeom>
              <a:avLst/>
              <a:gdLst>
                <a:gd name="T0" fmla="*/ 0 w 78"/>
                <a:gd name="T1" fmla="*/ 62 h 67"/>
                <a:gd name="T2" fmla="*/ 74 w 78"/>
                <a:gd name="T3" fmla="*/ 0 h 67"/>
                <a:gd name="T4" fmla="*/ 78 w 78"/>
                <a:gd name="T5" fmla="*/ 6 h 67"/>
                <a:gd name="T6" fmla="*/ 4 w 78"/>
                <a:gd name="T7" fmla="*/ 67 h 67"/>
                <a:gd name="T8" fmla="*/ 0 w 78"/>
                <a:gd name="T9" fmla="*/ 6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67">
                  <a:moveTo>
                    <a:pt x="0" y="62"/>
                  </a:moveTo>
                  <a:lnTo>
                    <a:pt x="74" y="0"/>
                  </a:lnTo>
                  <a:lnTo>
                    <a:pt x="78" y="6"/>
                  </a:lnTo>
                  <a:lnTo>
                    <a:pt x="4" y="67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7" name="Freeform 153"/>
            <p:cNvSpPr>
              <a:spLocks noEditPoints="1"/>
            </p:cNvSpPr>
            <p:nvPr/>
          </p:nvSpPr>
          <p:spPr bwMode="auto">
            <a:xfrm>
              <a:off x="3801098" y="2491691"/>
              <a:ext cx="68333" cy="69727"/>
            </a:xfrm>
            <a:custGeom>
              <a:avLst/>
              <a:gdLst>
                <a:gd name="T0" fmla="*/ 15 w 38"/>
                <a:gd name="T1" fmla="*/ 2 h 38"/>
                <a:gd name="T2" fmla="*/ 2 w 38"/>
                <a:gd name="T3" fmla="*/ 23 h 38"/>
                <a:gd name="T4" fmla="*/ 23 w 38"/>
                <a:gd name="T5" fmla="*/ 36 h 38"/>
                <a:gd name="T6" fmla="*/ 36 w 38"/>
                <a:gd name="T7" fmla="*/ 15 h 38"/>
                <a:gd name="T8" fmla="*/ 15 w 38"/>
                <a:gd name="T9" fmla="*/ 2 h 38"/>
                <a:gd name="T10" fmla="*/ 23 w 38"/>
                <a:gd name="T11" fmla="*/ 33 h 38"/>
                <a:gd name="T12" fmla="*/ 5 w 38"/>
                <a:gd name="T13" fmla="*/ 23 h 38"/>
                <a:gd name="T14" fmla="*/ 16 w 38"/>
                <a:gd name="T15" fmla="*/ 5 h 38"/>
                <a:gd name="T16" fmla="*/ 33 w 38"/>
                <a:gd name="T17" fmla="*/ 16 h 38"/>
                <a:gd name="T18" fmla="*/ 23 w 38"/>
                <a:gd name="T19" fmla="*/ 3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5" y="2"/>
                  </a:moveTo>
                  <a:cubicBezTo>
                    <a:pt x="6" y="4"/>
                    <a:pt x="0" y="14"/>
                    <a:pt x="2" y="23"/>
                  </a:cubicBezTo>
                  <a:cubicBezTo>
                    <a:pt x="4" y="33"/>
                    <a:pt x="14" y="38"/>
                    <a:pt x="23" y="36"/>
                  </a:cubicBezTo>
                  <a:cubicBezTo>
                    <a:pt x="33" y="34"/>
                    <a:pt x="38" y="24"/>
                    <a:pt x="36" y="15"/>
                  </a:cubicBezTo>
                  <a:cubicBezTo>
                    <a:pt x="34" y="6"/>
                    <a:pt x="24" y="0"/>
                    <a:pt x="15" y="2"/>
                  </a:cubicBezTo>
                  <a:close/>
                  <a:moveTo>
                    <a:pt x="23" y="33"/>
                  </a:moveTo>
                  <a:cubicBezTo>
                    <a:pt x="15" y="35"/>
                    <a:pt x="7" y="30"/>
                    <a:pt x="5" y="23"/>
                  </a:cubicBezTo>
                  <a:cubicBezTo>
                    <a:pt x="3" y="15"/>
                    <a:pt x="8" y="7"/>
                    <a:pt x="16" y="5"/>
                  </a:cubicBezTo>
                  <a:cubicBezTo>
                    <a:pt x="24" y="3"/>
                    <a:pt x="31" y="8"/>
                    <a:pt x="33" y="16"/>
                  </a:cubicBezTo>
                  <a:cubicBezTo>
                    <a:pt x="35" y="23"/>
                    <a:pt x="30" y="31"/>
                    <a:pt x="23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8" name="Freeform 154"/>
            <p:cNvSpPr>
              <a:spLocks/>
            </p:cNvSpPr>
            <p:nvPr/>
          </p:nvSpPr>
          <p:spPr bwMode="auto">
            <a:xfrm>
              <a:off x="3817832" y="2508425"/>
              <a:ext cx="36258" cy="36258"/>
            </a:xfrm>
            <a:custGeom>
              <a:avLst/>
              <a:gdLst>
                <a:gd name="T0" fmla="*/ 8 w 20"/>
                <a:gd name="T1" fmla="*/ 1 h 20"/>
                <a:gd name="T2" fmla="*/ 2 w 20"/>
                <a:gd name="T3" fmla="*/ 12 h 20"/>
                <a:gd name="T4" fmla="*/ 12 w 20"/>
                <a:gd name="T5" fmla="*/ 19 h 20"/>
                <a:gd name="T6" fmla="*/ 19 w 20"/>
                <a:gd name="T7" fmla="*/ 8 h 20"/>
                <a:gd name="T8" fmla="*/ 8 w 20"/>
                <a:gd name="T9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">
                  <a:moveTo>
                    <a:pt x="8" y="1"/>
                  </a:moveTo>
                  <a:cubicBezTo>
                    <a:pt x="3" y="3"/>
                    <a:pt x="0" y="7"/>
                    <a:pt x="2" y="12"/>
                  </a:cubicBezTo>
                  <a:cubicBezTo>
                    <a:pt x="3" y="17"/>
                    <a:pt x="7" y="20"/>
                    <a:pt x="12" y="19"/>
                  </a:cubicBezTo>
                  <a:cubicBezTo>
                    <a:pt x="17" y="18"/>
                    <a:pt x="20" y="13"/>
                    <a:pt x="19" y="8"/>
                  </a:cubicBezTo>
                  <a:cubicBezTo>
                    <a:pt x="18" y="3"/>
                    <a:pt x="13" y="0"/>
                    <a:pt x="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9" name="Freeform 155"/>
            <p:cNvSpPr>
              <a:spLocks/>
            </p:cNvSpPr>
            <p:nvPr/>
          </p:nvSpPr>
          <p:spPr bwMode="auto">
            <a:xfrm>
              <a:off x="3838751" y="2553050"/>
              <a:ext cx="22313" cy="93435"/>
            </a:xfrm>
            <a:custGeom>
              <a:avLst/>
              <a:gdLst>
                <a:gd name="T0" fmla="*/ 12 w 16"/>
                <a:gd name="T1" fmla="*/ 67 h 67"/>
                <a:gd name="T2" fmla="*/ 0 w 16"/>
                <a:gd name="T3" fmla="*/ 2 h 67"/>
                <a:gd name="T4" fmla="*/ 4 w 16"/>
                <a:gd name="T5" fmla="*/ 0 h 67"/>
                <a:gd name="T6" fmla="*/ 16 w 16"/>
                <a:gd name="T7" fmla="*/ 67 h 67"/>
                <a:gd name="T8" fmla="*/ 12 w 16"/>
                <a:gd name="T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7">
                  <a:moveTo>
                    <a:pt x="12" y="67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16" y="67"/>
                  </a:lnTo>
                  <a:lnTo>
                    <a:pt x="12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0" name="Freeform 156"/>
            <p:cNvSpPr>
              <a:spLocks noEditPoints="1"/>
            </p:cNvSpPr>
            <p:nvPr/>
          </p:nvSpPr>
          <p:spPr bwMode="auto">
            <a:xfrm>
              <a:off x="4007489" y="2331318"/>
              <a:ext cx="114352" cy="114352"/>
            </a:xfrm>
            <a:custGeom>
              <a:avLst/>
              <a:gdLst>
                <a:gd name="T0" fmla="*/ 14 w 63"/>
                <a:gd name="T1" fmla="*/ 9 h 63"/>
                <a:gd name="T2" fmla="*/ 9 w 63"/>
                <a:gd name="T3" fmla="*/ 48 h 63"/>
                <a:gd name="T4" fmla="*/ 48 w 63"/>
                <a:gd name="T5" fmla="*/ 53 h 63"/>
                <a:gd name="T6" fmla="*/ 53 w 63"/>
                <a:gd name="T7" fmla="*/ 14 h 63"/>
                <a:gd name="T8" fmla="*/ 14 w 63"/>
                <a:gd name="T9" fmla="*/ 9 h 63"/>
                <a:gd name="T10" fmla="*/ 45 w 63"/>
                <a:gd name="T11" fmla="*/ 49 h 63"/>
                <a:gd name="T12" fmla="*/ 13 w 63"/>
                <a:gd name="T13" fmla="*/ 45 h 63"/>
                <a:gd name="T14" fmla="*/ 17 w 63"/>
                <a:gd name="T15" fmla="*/ 13 h 63"/>
                <a:gd name="T16" fmla="*/ 50 w 63"/>
                <a:gd name="T17" fmla="*/ 17 h 63"/>
                <a:gd name="T18" fmla="*/ 45 w 63"/>
                <a:gd name="T19" fmla="*/ 4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14" y="9"/>
                  </a:moveTo>
                  <a:cubicBezTo>
                    <a:pt x="2" y="18"/>
                    <a:pt x="0" y="35"/>
                    <a:pt x="9" y="48"/>
                  </a:cubicBezTo>
                  <a:cubicBezTo>
                    <a:pt x="18" y="60"/>
                    <a:pt x="36" y="63"/>
                    <a:pt x="48" y="53"/>
                  </a:cubicBezTo>
                  <a:cubicBezTo>
                    <a:pt x="60" y="44"/>
                    <a:pt x="63" y="27"/>
                    <a:pt x="53" y="14"/>
                  </a:cubicBezTo>
                  <a:cubicBezTo>
                    <a:pt x="44" y="2"/>
                    <a:pt x="27" y="0"/>
                    <a:pt x="14" y="9"/>
                  </a:cubicBezTo>
                  <a:close/>
                  <a:moveTo>
                    <a:pt x="45" y="49"/>
                  </a:moveTo>
                  <a:cubicBezTo>
                    <a:pt x="35" y="57"/>
                    <a:pt x="20" y="55"/>
                    <a:pt x="13" y="45"/>
                  </a:cubicBezTo>
                  <a:cubicBezTo>
                    <a:pt x="5" y="35"/>
                    <a:pt x="7" y="20"/>
                    <a:pt x="17" y="13"/>
                  </a:cubicBezTo>
                  <a:cubicBezTo>
                    <a:pt x="27" y="5"/>
                    <a:pt x="42" y="7"/>
                    <a:pt x="50" y="17"/>
                  </a:cubicBezTo>
                  <a:cubicBezTo>
                    <a:pt x="57" y="27"/>
                    <a:pt x="55" y="42"/>
                    <a:pt x="45" y="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1" name="Freeform 157"/>
            <p:cNvSpPr>
              <a:spLocks/>
            </p:cNvSpPr>
            <p:nvPr/>
          </p:nvSpPr>
          <p:spPr bwMode="auto">
            <a:xfrm>
              <a:off x="4033986" y="2357815"/>
              <a:ext cx="58571" cy="58571"/>
            </a:xfrm>
            <a:custGeom>
              <a:avLst/>
              <a:gdLst>
                <a:gd name="T0" fmla="*/ 8 w 32"/>
                <a:gd name="T1" fmla="*/ 5 h 32"/>
                <a:gd name="T2" fmla="*/ 5 w 32"/>
                <a:gd name="T3" fmla="*/ 25 h 32"/>
                <a:gd name="T4" fmla="*/ 25 w 32"/>
                <a:gd name="T5" fmla="*/ 27 h 32"/>
                <a:gd name="T6" fmla="*/ 27 w 32"/>
                <a:gd name="T7" fmla="*/ 8 h 32"/>
                <a:gd name="T8" fmla="*/ 8 w 32"/>
                <a:gd name="T9" fmla="*/ 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8" y="5"/>
                  </a:moveTo>
                  <a:cubicBezTo>
                    <a:pt x="1" y="9"/>
                    <a:pt x="0" y="18"/>
                    <a:pt x="5" y="25"/>
                  </a:cubicBezTo>
                  <a:cubicBezTo>
                    <a:pt x="10" y="31"/>
                    <a:pt x="18" y="32"/>
                    <a:pt x="25" y="27"/>
                  </a:cubicBezTo>
                  <a:cubicBezTo>
                    <a:pt x="31" y="23"/>
                    <a:pt x="32" y="14"/>
                    <a:pt x="27" y="8"/>
                  </a:cubicBezTo>
                  <a:cubicBezTo>
                    <a:pt x="23" y="1"/>
                    <a:pt x="14" y="0"/>
                    <a:pt x="8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2" name="Freeform 158"/>
            <p:cNvSpPr>
              <a:spLocks/>
            </p:cNvSpPr>
            <p:nvPr/>
          </p:nvSpPr>
          <p:spPr bwMode="auto">
            <a:xfrm>
              <a:off x="4086978" y="2421964"/>
              <a:ext cx="87856" cy="129693"/>
            </a:xfrm>
            <a:custGeom>
              <a:avLst/>
              <a:gdLst>
                <a:gd name="T0" fmla="*/ 58 w 63"/>
                <a:gd name="T1" fmla="*/ 93 h 93"/>
                <a:gd name="T2" fmla="*/ 0 w 63"/>
                <a:gd name="T3" fmla="*/ 4 h 93"/>
                <a:gd name="T4" fmla="*/ 6 w 63"/>
                <a:gd name="T5" fmla="*/ 0 h 93"/>
                <a:gd name="T6" fmla="*/ 63 w 63"/>
                <a:gd name="T7" fmla="*/ 91 h 93"/>
                <a:gd name="T8" fmla="*/ 58 w 63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93">
                  <a:moveTo>
                    <a:pt x="58" y="93"/>
                  </a:moveTo>
                  <a:lnTo>
                    <a:pt x="0" y="4"/>
                  </a:lnTo>
                  <a:lnTo>
                    <a:pt x="6" y="0"/>
                  </a:lnTo>
                  <a:lnTo>
                    <a:pt x="63" y="91"/>
                  </a:lnTo>
                  <a:lnTo>
                    <a:pt x="58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3" name="Freeform 159"/>
            <p:cNvSpPr>
              <a:spLocks noEditPoints="1"/>
            </p:cNvSpPr>
            <p:nvPr/>
          </p:nvSpPr>
          <p:spPr bwMode="auto">
            <a:xfrm>
              <a:off x="4416090" y="2467983"/>
              <a:ext cx="87856" cy="89250"/>
            </a:xfrm>
            <a:custGeom>
              <a:avLst/>
              <a:gdLst>
                <a:gd name="T0" fmla="*/ 42 w 48"/>
                <a:gd name="T1" fmla="*/ 13 h 49"/>
                <a:gd name="T2" fmla="*/ 12 w 48"/>
                <a:gd name="T3" fmla="*/ 7 h 49"/>
                <a:gd name="T4" fmla="*/ 6 w 48"/>
                <a:gd name="T5" fmla="*/ 36 h 49"/>
                <a:gd name="T6" fmla="*/ 35 w 48"/>
                <a:gd name="T7" fmla="*/ 42 h 49"/>
                <a:gd name="T8" fmla="*/ 42 w 48"/>
                <a:gd name="T9" fmla="*/ 13 h 49"/>
                <a:gd name="T10" fmla="*/ 9 w 48"/>
                <a:gd name="T11" fmla="*/ 34 h 49"/>
                <a:gd name="T12" fmla="*/ 14 w 48"/>
                <a:gd name="T13" fmla="*/ 10 h 49"/>
                <a:gd name="T14" fmla="*/ 39 w 48"/>
                <a:gd name="T15" fmla="*/ 15 h 49"/>
                <a:gd name="T16" fmla="*/ 33 w 48"/>
                <a:gd name="T17" fmla="*/ 39 h 49"/>
                <a:gd name="T18" fmla="*/ 9 w 48"/>
                <a:gd name="T19" fmla="*/ 3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42" y="13"/>
                  </a:moveTo>
                  <a:cubicBezTo>
                    <a:pt x="35" y="3"/>
                    <a:pt x="22" y="0"/>
                    <a:pt x="12" y="7"/>
                  </a:cubicBezTo>
                  <a:cubicBezTo>
                    <a:pt x="2" y="13"/>
                    <a:pt x="0" y="26"/>
                    <a:pt x="6" y="36"/>
                  </a:cubicBezTo>
                  <a:cubicBezTo>
                    <a:pt x="12" y="46"/>
                    <a:pt x="25" y="49"/>
                    <a:pt x="35" y="42"/>
                  </a:cubicBezTo>
                  <a:cubicBezTo>
                    <a:pt x="45" y="36"/>
                    <a:pt x="48" y="23"/>
                    <a:pt x="42" y="13"/>
                  </a:cubicBezTo>
                  <a:close/>
                  <a:moveTo>
                    <a:pt x="9" y="34"/>
                  </a:moveTo>
                  <a:cubicBezTo>
                    <a:pt x="4" y="26"/>
                    <a:pt x="6" y="15"/>
                    <a:pt x="14" y="10"/>
                  </a:cubicBezTo>
                  <a:cubicBezTo>
                    <a:pt x="23" y="4"/>
                    <a:pt x="33" y="7"/>
                    <a:pt x="39" y="15"/>
                  </a:cubicBezTo>
                  <a:cubicBezTo>
                    <a:pt x="44" y="23"/>
                    <a:pt x="42" y="34"/>
                    <a:pt x="33" y="39"/>
                  </a:cubicBezTo>
                  <a:cubicBezTo>
                    <a:pt x="25" y="45"/>
                    <a:pt x="14" y="42"/>
                    <a:pt x="9" y="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4" name="Freeform 160"/>
            <p:cNvSpPr>
              <a:spLocks/>
            </p:cNvSpPr>
            <p:nvPr/>
          </p:nvSpPr>
          <p:spPr bwMode="auto">
            <a:xfrm>
              <a:off x="4438402" y="2490296"/>
              <a:ext cx="43231" cy="44625"/>
            </a:xfrm>
            <a:custGeom>
              <a:avLst/>
              <a:gdLst>
                <a:gd name="T0" fmla="*/ 21 w 24"/>
                <a:gd name="T1" fmla="*/ 7 h 25"/>
                <a:gd name="T2" fmla="*/ 6 w 24"/>
                <a:gd name="T3" fmla="*/ 3 h 25"/>
                <a:gd name="T4" fmla="*/ 3 w 24"/>
                <a:gd name="T5" fmla="*/ 18 h 25"/>
                <a:gd name="T6" fmla="*/ 18 w 24"/>
                <a:gd name="T7" fmla="*/ 22 h 25"/>
                <a:gd name="T8" fmla="*/ 21 w 24"/>
                <a:gd name="T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1" y="7"/>
                  </a:moveTo>
                  <a:cubicBezTo>
                    <a:pt x="18" y="2"/>
                    <a:pt x="11" y="0"/>
                    <a:pt x="6" y="3"/>
                  </a:cubicBezTo>
                  <a:cubicBezTo>
                    <a:pt x="1" y="7"/>
                    <a:pt x="0" y="13"/>
                    <a:pt x="3" y="18"/>
                  </a:cubicBezTo>
                  <a:cubicBezTo>
                    <a:pt x="6" y="23"/>
                    <a:pt x="13" y="25"/>
                    <a:pt x="18" y="22"/>
                  </a:cubicBezTo>
                  <a:cubicBezTo>
                    <a:pt x="23" y="18"/>
                    <a:pt x="24" y="12"/>
                    <a:pt x="21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5" name="Freeform 161"/>
            <p:cNvSpPr>
              <a:spLocks/>
            </p:cNvSpPr>
            <p:nvPr/>
          </p:nvSpPr>
          <p:spPr bwMode="auto">
            <a:xfrm>
              <a:off x="4328233" y="2527949"/>
              <a:ext cx="103196" cy="59966"/>
            </a:xfrm>
            <a:custGeom>
              <a:avLst/>
              <a:gdLst>
                <a:gd name="T0" fmla="*/ 0 w 74"/>
                <a:gd name="T1" fmla="*/ 39 h 43"/>
                <a:gd name="T2" fmla="*/ 72 w 74"/>
                <a:gd name="T3" fmla="*/ 0 h 43"/>
                <a:gd name="T4" fmla="*/ 74 w 74"/>
                <a:gd name="T5" fmla="*/ 4 h 43"/>
                <a:gd name="T6" fmla="*/ 3 w 74"/>
                <a:gd name="T7" fmla="*/ 43 h 43"/>
                <a:gd name="T8" fmla="*/ 0 w 74"/>
                <a:gd name="T9" fmla="*/ 3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3">
                  <a:moveTo>
                    <a:pt x="0" y="39"/>
                  </a:moveTo>
                  <a:lnTo>
                    <a:pt x="72" y="0"/>
                  </a:lnTo>
                  <a:lnTo>
                    <a:pt x="74" y="4"/>
                  </a:lnTo>
                  <a:lnTo>
                    <a:pt x="3" y="43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6" name="Freeform 162"/>
            <p:cNvSpPr>
              <a:spLocks noEditPoints="1"/>
            </p:cNvSpPr>
            <p:nvPr/>
          </p:nvSpPr>
          <p:spPr bwMode="auto">
            <a:xfrm>
              <a:off x="3190290" y="2222544"/>
              <a:ext cx="94829" cy="94829"/>
            </a:xfrm>
            <a:custGeom>
              <a:avLst/>
              <a:gdLst>
                <a:gd name="T0" fmla="*/ 29 w 52"/>
                <a:gd name="T1" fmla="*/ 1 h 52"/>
                <a:gd name="T2" fmla="*/ 1 w 52"/>
                <a:gd name="T3" fmla="*/ 24 h 52"/>
                <a:gd name="T4" fmla="*/ 23 w 52"/>
                <a:gd name="T5" fmla="*/ 51 h 52"/>
                <a:gd name="T6" fmla="*/ 51 w 52"/>
                <a:gd name="T7" fmla="*/ 29 h 52"/>
                <a:gd name="T8" fmla="*/ 29 w 52"/>
                <a:gd name="T9" fmla="*/ 1 h 52"/>
                <a:gd name="T10" fmla="*/ 24 w 52"/>
                <a:gd name="T11" fmla="*/ 47 h 52"/>
                <a:gd name="T12" fmla="*/ 5 w 52"/>
                <a:gd name="T13" fmla="*/ 24 h 52"/>
                <a:gd name="T14" fmla="*/ 28 w 52"/>
                <a:gd name="T15" fmla="*/ 5 h 52"/>
                <a:gd name="T16" fmla="*/ 47 w 52"/>
                <a:gd name="T17" fmla="*/ 28 h 52"/>
                <a:gd name="T18" fmla="*/ 24 w 52"/>
                <a:gd name="T19" fmla="*/ 4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9" y="1"/>
                  </a:moveTo>
                  <a:cubicBezTo>
                    <a:pt x="15" y="0"/>
                    <a:pt x="3" y="10"/>
                    <a:pt x="1" y="24"/>
                  </a:cubicBezTo>
                  <a:cubicBezTo>
                    <a:pt x="0" y="37"/>
                    <a:pt x="10" y="50"/>
                    <a:pt x="23" y="51"/>
                  </a:cubicBezTo>
                  <a:cubicBezTo>
                    <a:pt x="37" y="52"/>
                    <a:pt x="49" y="42"/>
                    <a:pt x="51" y="29"/>
                  </a:cubicBezTo>
                  <a:cubicBezTo>
                    <a:pt x="52" y="15"/>
                    <a:pt x="42" y="3"/>
                    <a:pt x="29" y="1"/>
                  </a:cubicBezTo>
                  <a:close/>
                  <a:moveTo>
                    <a:pt x="24" y="47"/>
                  </a:moveTo>
                  <a:cubicBezTo>
                    <a:pt x="13" y="46"/>
                    <a:pt x="4" y="35"/>
                    <a:pt x="5" y="24"/>
                  </a:cubicBezTo>
                  <a:cubicBezTo>
                    <a:pt x="7" y="13"/>
                    <a:pt x="17" y="4"/>
                    <a:pt x="28" y="5"/>
                  </a:cubicBezTo>
                  <a:cubicBezTo>
                    <a:pt x="39" y="7"/>
                    <a:pt x="48" y="17"/>
                    <a:pt x="47" y="28"/>
                  </a:cubicBezTo>
                  <a:cubicBezTo>
                    <a:pt x="45" y="40"/>
                    <a:pt x="35" y="48"/>
                    <a:pt x="24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7" name="Freeform 163"/>
            <p:cNvSpPr>
              <a:spLocks/>
            </p:cNvSpPr>
            <p:nvPr/>
          </p:nvSpPr>
          <p:spPr bwMode="auto">
            <a:xfrm>
              <a:off x="3213997" y="2246252"/>
              <a:ext cx="47414" cy="47414"/>
            </a:xfrm>
            <a:custGeom>
              <a:avLst/>
              <a:gdLst>
                <a:gd name="T0" fmla="*/ 14 w 26"/>
                <a:gd name="T1" fmla="*/ 0 h 26"/>
                <a:gd name="T2" fmla="*/ 0 w 26"/>
                <a:gd name="T3" fmla="*/ 12 h 26"/>
                <a:gd name="T4" fmla="*/ 12 w 26"/>
                <a:gd name="T5" fmla="*/ 26 h 26"/>
                <a:gd name="T6" fmla="*/ 26 w 26"/>
                <a:gd name="T7" fmla="*/ 14 h 26"/>
                <a:gd name="T8" fmla="*/ 14 w 26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6">
                  <a:moveTo>
                    <a:pt x="14" y="0"/>
                  </a:moveTo>
                  <a:cubicBezTo>
                    <a:pt x="7" y="0"/>
                    <a:pt x="1" y="5"/>
                    <a:pt x="0" y="12"/>
                  </a:cubicBezTo>
                  <a:cubicBezTo>
                    <a:pt x="0" y="19"/>
                    <a:pt x="5" y="25"/>
                    <a:pt x="12" y="26"/>
                  </a:cubicBezTo>
                  <a:cubicBezTo>
                    <a:pt x="19" y="26"/>
                    <a:pt x="25" y="21"/>
                    <a:pt x="26" y="14"/>
                  </a:cubicBezTo>
                  <a:cubicBezTo>
                    <a:pt x="26" y="7"/>
                    <a:pt x="21" y="1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8" name="Freeform 164"/>
            <p:cNvSpPr>
              <a:spLocks/>
            </p:cNvSpPr>
            <p:nvPr/>
          </p:nvSpPr>
          <p:spPr bwMode="auto">
            <a:xfrm>
              <a:off x="3207024" y="2310400"/>
              <a:ext cx="29286" cy="133876"/>
            </a:xfrm>
            <a:custGeom>
              <a:avLst/>
              <a:gdLst>
                <a:gd name="T0" fmla="*/ 0 w 21"/>
                <a:gd name="T1" fmla="*/ 95 h 96"/>
                <a:gd name="T2" fmla="*/ 16 w 21"/>
                <a:gd name="T3" fmla="*/ 0 h 96"/>
                <a:gd name="T4" fmla="*/ 21 w 21"/>
                <a:gd name="T5" fmla="*/ 2 h 96"/>
                <a:gd name="T6" fmla="*/ 5 w 21"/>
                <a:gd name="T7" fmla="*/ 96 h 96"/>
                <a:gd name="T8" fmla="*/ 0 w 21"/>
                <a:gd name="T9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96">
                  <a:moveTo>
                    <a:pt x="0" y="95"/>
                  </a:moveTo>
                  <a:lnTo>
                    <a:pt x="16" y="0"/>
                  </a:lnTo>
                  <a:lnTo>
                    <a:pt x="21" y="2"/>
                  </a:lnTo>
                  <a:lnTo>
                    <a:pt x="5" y="96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9" name="Freeform 165"/>
            <p:cNvSpPr>
              <a:spLocks noEditPoints="1"/>
            </p:cNvSpPr>
            <p:nvPr/>
          </p:nvSpPr>
          <p:spPr bwMode="auto">
            <a:xfrm>
              <a:off x="3353451" y="2787333"/>
              <a:ext cx="78094" cy="80883"/>
            </a:xfrm>
            <a:custGeom>
              <a:avLst/>
              <a:gdLst>
                <a:gd name="T0" fmla="*/ 16 w 43"/>
                <a:gd name="T1" fmla="*/ 40 h 44"/>
                <a:gd name="T2" fmla="*/ 40 w 43"/>
                <a:gd name="T3" fmla="*/ 28 h 44"/>
                <a:gd name="T4" fmla="*/ 27 w 43"/>
                <a:gd name="T5" fmla="*/ 4 h 44"/>
                <a:gd name="T6" fmla="*/ 3 w 43"/>
                <a:gd name="T7" fmla="*/ 16 h 44"/>
                <a:gd name="T8" fmla="*/ 16 w 43"/>
                <a:gd name="T9" fmla="*/ 40 h 44"/>
                <a:gd name="T10" fmla="*/ 26 w 43"/>
                <a:gd name="T11" fmla="*/ 7 h 44"/>
                <a:gd name="T12" fmla="*/ 37 w 43"/>
                <a:gd name="T13" fmla="*/ 27 h 44"/>
                <a:gd name="T14" fmla="*/ 17 w 43"/>
                <a:gd name="T15" fmla="*/ 37 h 44"/>
                <a:gd name="T16" fmla="*/ 6 w 43"/>
                <a:gd name="T17" fmla="*/ 17 h 44"/>
                <a:gd name="T18" fmla="*/ 26 w 43"/>
                <a:gd name="T19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4">
                  <a:moveTo>
                    <a:pt x="16" y="40"/>
                  </a:moveTo>
                  <a:cubicBezTo>
                    <a:pt x="26" y="44"/>
                    <a:pt x="37" y="38"/>
                    <a:pt x="40" y="28"/>
                  </a:cubicBezTo>
                  <a:cubicBezTo>
                    <a:pt x="43" y="18"/>
                    <a:pt x="38" y="7"/>
                    <a:pt x="27" y="4"/>
                  </a:cubicBezTo>
                  <a:cubicBezTo>
                    <a:pt x="17" y="0"/>
                    <a:pt x="6" y="6"/>
                    <a:pt x="3" y="16"/>
                  </a:cubicBezTo>
                  <a:cubicBezTo>
                    <a:pt x="0" y="26"/>
                    <a:pt x="6" y="37"/>
                    <a:pt x="16" y="40"/>
                  </a:cubicBezTo>
                  <a:close/>
                  <a:moveTo>
                    <a:pt x="26" y="7"/>
                  </a:moveTo>
                  <a:cubicBezTo>
                    <a:pt x="35" y="9"/>
                    <a:pt x="40" y="18"/>
                    <a:pt x="37" y="27"/>
                  </a:cubicBezTo>
                  <a:cubicBezTo>
                    <a:pt x="34" y="35"/>
                    <a:pt x="25" y="40"/>
                    <a:pt x="17" y="37"/>
                  </a:cubicBezTo>
                  <a:cubicBezTo>
                    <a:pt x="8" y="35"/>
                    <a:pt x="4" y="26"/>
                    <a:pt x="6" y="17"/>
                  </a:cubicBezTo>
                  <a:cubicBezTo>
                    <a:pt x="9" y="9"/>
                    <a:pt x="18" y="4"/>
                    <a:pt x="26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0" name="Freeform 166"/>
            <p:cNvSpPr>
              <a:spLocks/>
            </p:cNvSpPr>
            <p:nvPr/>
          </p:nvSpPr>
          <p:spPr bwMode="auto">
            <a:xfrm>
              <a:off x="3372975" y="2808250"/>
              <a:ext cx="40442" cy="39047"/>
            </a:xfrm>
            <a:custGeom>
              <a:avLst/>
              <a:gdLst>
                <a:gd name="T0" fmla="*/ 8 w 22"/>
                <a:gd name="T1" fmla="*/ 20 h 22"/>
                <a:gd name="T2" fmla="*/ 20 w 22"/>
                <a:gd name="T3" fmla="*/ 14 h 22"/>
                <a:gd name="T4" fmla="*/ 14 w 22"/>
                <a:gd name="T5" fmla="*/ 2 h 22"/>
                <a:gd name="T6" fmla="*/ 1 w 22"/>
                <a:gd name="T7" fmla="*/ 8 h 22"/>
                <a:gd name="T8" fmla="*/ 8 w 22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8" y="20"/>
                  </a:moveTo>
                  <a:cubicBezTo>
                    <a:pt x="13" y="22"/>
                    <a:pt x="18" y="19"/>
                    <a:pt x="20" y="14"/>
                  </a:cubicBezTo>
                  <a:cubicBezTo>
                    <a:pt x="22" y="9"/>
                    <a:pt x="19" y="3"/>
                    <a:pt x="14" y="2"/>
                  </a:cubicBezTo>
                  <a:cubicBezTo>
                    <a:pt x="8" y="0"/>
                    <a:pt x="3" y="3"/>
                    <a:pt x="1" y="8"/>
                  </a:cubicBezTo>
                  <a:cubicBezTo>
                    <a:pt x="0" y="13"/>
                    <a:pt x="3" y="19"/>
                    <a:pt x="8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1" name="Freeform 167"/>
            <p:cNvSpPr>
              <a:spLocks/>
            </p:cNvSpPr>
            <p:nvPr/>
          </p:nvSpPr>
          <p:spPr bwMode="auto">
            <a:xfrm>
              <a:off x="3400866" y="2699476"/>
              <a:ext cx="41836" cy="99013"/>
            </a:xfrm>
            <a:custGeom>
              <a:avLst/>
              <a:gdLst>
                <a:gd name="T0" fmla="*/ 30 w 30"/>
                <a:gd name="T1" fmla="*/ 2 h 71"/>
                <a:gd name="T2" fmla="*/ 4 w 30"/>
                <a:gd name="T3" fmla="*/ 71 h 71"/>
                <a:gd name="T4" fmla="*/ 0 w 30"/>
                <a:gd name="T5" fmla="*/ 70 h 71"/>
                <a:gd name="T6" fmla="*/ 26 w 30"/>
                <a:gd name="T7" fmla="*/ 0 h 71"/>
                <a:gd name="T8" fmla="*/ 30 w 30"/>
                <a:gd name="T9" fmla="*/ 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71">
                  <a:moveTo>
                    <a:pt x="30" y="2"/>
                  </a:moveTo>
                  <a:lnTo>
                    <a:pt x="4" y="71"/>
                  </a:lnTo>
                  <a:lnTo>
                    <a:pt x="0" y="70"/>
                  </a:lnTo>
                  <a:lnTo>
                    <a:pt x="26" y="0"/>
                  </a:lnTo>
                  <a:lnTo>
                    <a:pt x="3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2" name="Freeform 168"/>
            <p:cNvSpPr>
              <a:spLocks noEditPoints="1"/>
            </p:cNvSpPr>
            <p:nvPr/>
          </p:nvSpPr>
          <p:spPr bwMode="auto">
            <a:xfrm>
              <a:off x="3534741" y="2717606"/>
              <a:ext cx="47414" cy="47414"/>
            </a:xfrm>
            <a:custGeom>
              <a:avLst/>
              <a:gdLst>
                <a:gd name="T0" fmla="*/ 22 w 26"/>
                <a:gd name="T1" fmla="*/ 20 h 26"/>
                <a:gd name="T2" fmla="*/ 20 w 26"/>
                <a:gd name="T3" fmla="*/ 3 h 26"/>
                <a:gd name="T4" fmla="*/ 4 w 26"/>
                <a:gd name="T5" fmla="*/ 6 h 26"/>
                <a:gd name="T6" fmla="*/ 6 w 26"/>
                <a:gd name="T7" fmla="*/ 22 h 26"/>
                <a:gd name="T8" fmla="*/ 22 w 26"/>
                <a:gd name="T9" fmla="*/ 20 h 26"/>
                <a:gd name="T10" fmla="*/ 5 w 26"/>
                <a:gd name="T11" fmla="*/ 7 h 26"/>
                <a:gd name="T12" fmla="*/ 19 w 26"/>
                <a:gd name="T13" fmla="*/ 5 h 26"/>
                <a:gd name="T14" fmla="*/ 21 w 26"/>
                <a:gd name="T15" fmla="*/ 19 h 26"/>
                <a:gd name="T16" fmla="*/ 7 w 26"/>
                <a:gd name="T17" fmla="*/ 20 h 26"/>
                <a:gd name="T18" fmla="*/ 5 w 26"/>
                <a:gd name="T19" fmla="*/ 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26">
                  <a:moveTo>
                    <a:pt x="22" y="20"/>
                  </a:moveTo>
                  <a:cubicBezTo>
                    <a:pt x="26" y="15"/>
                    <a:pt x="25" y="7"/>
                    <a:pt x="20" y="3"/>
                  </a:cubicBezTo>
                  <a:cubicBezTo>
                    <a:pt x="15" y="0"/>
                    <a:pt x="8" y="1"/>
                    <a:pt x="4" y="6"/>
                  </a:cubicBezTo>
                  <a:cubicBezTo>
                    <a:pt x="0" y="11"/>
                    <a:pt x="1" y="18"/>
                    <a:pt x="6" y="22"/>
                  </a:cubicBezTo>
                  <a:cubicBezTo>
                    <a:pt x="11" y="26"/>
                    <a:pt x="18" y="25"/>
                    <a:pt x="22" y="20"/>
                  </a:cubicBezTo>
                  <a:close/>
                  <a:moveTo>
                    <a:pt x="5" y="7"/>
                  </a:moveTo>
                  <a:cubicBezTo>
                    <a:pt x="9" y="3"/>
                    <a:pt x="15" y="2"/>
                    <a:pt x="19" y="5"/>
                  </a:cubicBezTo>
                  <a:cubicBezTo>
                    <a:pt x="23" y="8"/>
                    <a:pt x="24" y="14"/>
                    <a:pt x="21" y="19"/>
                  </a:cubicBezTo>
                  <a:cubicBezTo>
                    <a:pt x="17" y="23"/>
                    <a:pt x="11" y="24"/>
                    <a:pt x="7" y="20"/>
                  </a:cubicBezTo>
                  <a:cubicBezTo>
                    <a:pt x="3" y="17"/>
                    <a:pt x="2" y="11"/>
                    <a:pt x="5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3" name="Freeform 169"/>
            <p:cNvSpPr>
              <a:spLocks/>
            </p:cNvSpPr>
            <p:nvPr/>
          </p:nvSpPr>
          <p:spPr bwMode="auto">
            <a:xfrm>
              <a:off x="3544503" y="2728762"/>
              <a:ext cx="26497" cy="23708"/>
            </a:xfrm>
            <a:custGeom>
              <a:avLst/>
              <a:gdLst>
                <a:gd name="T0" fmla="*/ 12 w 14"/>
                <a:gd name="T1" fmla="*/ 10 h 13"/>
                <a:gd name="T2" fmla="*/ 11 w 14"/>
                <a:gd name="T3" fmla="*/ 2 h 13"/>
                <a:gd name="T4" fmla="*/ 2 w 14"/>
                <a:gd name="T5" fmla="*/ 3 h 13"/>
                <a:gd name="T6" fmla="*/ 3 w 14"/>
                <a:gd name="T7" fmla="*/ 11 h 13"/>
                <a:gd name="T8" fmla="*/ 12 w 14"/>
                <a:gd name="T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3">
                  <a:moveTo>
                    <a:pt x="12" y="10"/>
                  </a:moveTo>
                  <a:cubicBezTo>
                    <a:pt x="14" y="8"/>
                    <a:pt x="13" y="4"/>
                    <a:pt x="11" y="2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6"/>
                    <a:pt x="1" y="9"/>
                    <a:pt x="3" y="11"/>
                  </a:cubicBezTo>
                  <a:cubicBezTo>
                    <a:pt x="6" y="13"/>
                    <a:pt x="10" y="13"/>
                    <a:pt x="12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4" name="Freeform 170"/>
            <p:cNvSpPr>
              <a:spLocks/>
            </p:cNvSpPr>
            <p:nvPr/>
          </p:nvSpPr>
          <p:spPr bwMode="auto">
            <a:xfrm>
              <a:off x="3495694" y="2686926"/>
              <a:ext cx="48809" cy="44625"/>
            </a:xfrm>
            <a:custGeom>
              <a:avLst/>
              <a:gdLst>
                <a:gd name="T0" fmla="*/ 1 w 35"/>
                <a:gd name="T1" fmla="*/ 0 h 32"/>
                <a:gd name="T2" fmla="*/ 35 w 35"/>
                <a:gd name="T3" fmla="*/ 29 h 32"/>
                <a:gd name="T4" fmla="*/ 33 w 35"/>
                <a:gd name="T5" fmla="*/ 32 h 32"/>
                <a:gd name="T6" fmla="*/ 0 w 35"/>
                <a:gd name="T7" fmla="*/ 1 h 32"/>
                <a:gd name="T8" fmla="*/ 1 w 3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2">
                  <a:moveTo>
                    <a:pt x="1" y="0"/>
                  </a:moveTo>
                  <a:lnTo>
                    <a:pt x="35" y="29"/>
                  </a:lnTo>
                  <a:lnTo>
                    <a:pt x="33" y="32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5" name="Freeform 171"/>
            <p:cNvSpPr>
              <a:spLocks noEditPoints="1"/>
            </p:cNvSpPr>
            <p:nvPr/>
          </p:nvSpPr>
          <p:spPr bwMode="auto">
            <a:xfrm>
              <a:off x="1907314" y="3636606"/>
              <a:ext cx="145032" cy="146427"/>
            </a:xfrm>
            <a:custGeom>
              <a:avLst/>
              <a:gdLst>
                <a:gd name="T0" fmla="*/ 26 w 80"/>
                <a:gd name="T1" fmla="*/ 8 h 80"/>
                <a:gd name="T2" fmla="*/ 8 w 80"/>
                <a:gd name="T3" fmla="*/ 54 h 80"/>
                <a:gd name="T4" fmla="*/ 55 w 80"/>
                <a:gd name="T5" fmla="*/ 72 h 80"/>
                <a:gd name="T6" fmla="*/ 72 w 80"/>
                <a:gd name="T7" fmla="*/ 25 h 80"/>
                <a:gd name="T8" fmla="*/ 26 w 80"/>
                <a:gd name="T9" fmla="*/ 8 h 80"/>
                <a:gd name="T10" fmla="*/ 52 w 80"/>
                <a:gd name="T11" fmla="*/ 66 h 80"/>
                <a:gd name="T12" fmla="*/ 14 w 80"/>
                <a:gd name="T13" fmla="*/ 52 h 80"/>
                <a:gd name="T14" fmla="*/ 28 w 80"/>
                <a:gd name="T15" fmla="*/ 13 h 80"/>
                <a:gd name="T16" fmla="*/ 67 w 80"/>
                <a:gd name="T17" fmla="*/ 28 h 80"/>
                <a:gd name="T18" fmla="*/ 52 w 80"/>
                <a:gd name="T19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26" y="8"/>
                  </a:moveTo>
                  <a:cubicBezTo>
                    <a:pt x="8" y="16"/>
                    <a:pt x="0" y="36"/>
                    <a:pt x="8" y="54"/>
                  </a:cubicBezTo>
                  <a:cubicBezTo>
                    <a:pt x="16" y="72"/>
                    <a:pt x="37" y="80"/>
                    <a:pt x="55" y="72"/>
                  </a:cubicBezTo>
                  <a:cubicBezTo>
                    <a:pt x="72" y="64"/>
                    <a:pt x="80" y="43"/>
                    <a:pt x="72" y="25"/>
                  </a:cubicBezTo>
                  <a:cubicBezTo>
                    <a:pt x="64" y="8"/>
                    <a:pt x="44" y="0"/>
                    <a:pt x="26" y="8"/>
                  </a:cubicBezTo>
                  <a:close/>
                  <a:moveTo>
                    <a:pt x="52" y="66"/>
                  </a:moveTo>
                  <a:cubicBezTo>
                    <a:pt x="37" y="73"/>
                    <a:pt x="20" y="66"/>
                    <a:pt x="14" y="52"/>
                  </a:cubicBezTo>
                  <a:cubicBezTo>
                    <a:pt x="7" y="37"/>
                    <a:pt x="14" y="20"/>
                    <a:pt x="28" y="13"/>
                  </a:cubicBezTo>
                  <a:cubicBezTo>
                    <a:pt x="43" y="7"/>
                    <a:pt x="60" y="13"/>
                    <a:pt x="67" y="28"/>
                  </a:cubicBezTo>
                  <a:cubicBezTo>
                    <a:pt x="73" y="42"/>
                    <a:pt x="67" y="60"/>
                    <a:pt x="52" y="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6" name="Freeform 172"/>
            <p:cNvSpPr>
              <a:spLocks/>
            </p:cNvSpPr>
            <p:nvPr/>
          </p:nvSpPr>
          <p:spPr bwMode="auto">
            <a:xfrm>
              <a:off x="1943572" y="3671470"/>
              <a:ext cx="72516" cy="75305"/>
            </a:xfrm>
            <a:custGeom>
              <a:avLst/>
              <a:gdLst>
                <a:gd name="T0" fmla="*/ 13 w 40"/>
                <a:gd name="T1" fmla="*/ 4 h 41"/>
                <a:gd name="T2" fmla="*/ 4 w 40"/>
                <a:gd name="T3" fmla="*/ 28 h 41"/>
                <a:gd name="T4" fmla="*/ 27 w 40"/>
                <a:gd name="T5" fmla="*/ 37 h 41"/>
                <a:gd name="T6" fmla="*/ 36 w 40"/>
                <a:gd name="T7" fmla="*/ 13 h 41"/>
                <a:gd name="T8" fmla="*/ 13 w 40"/>
                <a:gd name="T9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1">
                  <a:moveTo>
                    <a:pt x="13" y="4"/>
                  </a:moveTo>
                  <a:cubicBezTo>
                    <a:pt x="4" y="8"/>
                    <a:pt x="0" y="19"/>
                    <a:pt x="4" y="28"/>
                  </a:cubicBezTo>
                  <a:cubicBezTo>
                    <a:pt x="8" y="37"/>
                    <a:pt x="18" y="41"/>
                    <a:pt x="27" y="37"/>
                  </a:cubicBezTo>
                  <a:cubicBezTo>
                    <a:pt x="36" y="33"/>
                    <a:pt x="40" y="22"/>
                    <a:pt x="36" y="13"/>
                  </a:cubicBezTo>
                  <a:cubicBezTo>
                    <a:pt x="32" y="4"/>
                    <a:pt x="22" y="0"/>
                    <a:pt x="13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7" name="Freeform 173"/>
            <p:cNvSpPr>
              <a:spLocks/>
            </p:cNvSpPr>
            <p:nvPr/>
          </p:nvSpPr>
          <p:spPr bwMode="auto">
            <a:xfrm>
              <a:off x="1997960" y="3760721"/>
              <a:ext cx="75305" cy="181290"/>
            </a:xfrm>
            <a:custGeom>
              <a:avLst/>
              <a:gdLst>
                <a:gd name="T0" fmla="*/ 46 w 54"/>
                <a:gd name="T1" fmla="*/ 130 h 130"/>
                <a:gd name="T2" fmla="*/ 0 w 54"/>
                <a:gd name="T3" fmla="*/ 3 h 130"/>
                <a:gd name="T4" fmla="*/ 7 w 54"/>
                <a:gd name="T5" fmla="*/ 0 h 130"/>
                <a:gd name="T6" fmla="*/ 54 w 54"/>
                <a:gd name="T7" fmla="*/ 126 h 130"/>
                <a:gd name="T8" fmla="*/ 46 w 54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30">
                  <a:moveTo>
                    <a:pt x="46" y="130"/>
                  </a:moveTo>
                  <a:lnTo>
                    <a:pt x="0" y="3"/>
                  </a:lnTo>
                  <a:lnTo>
                    <a:pt x="7" y="0"/>
                  </a:lnTo>
                  <a:lnTo>
                    <a:pt x="54" y="126"/>
                  </a:lnTo>
                  <a:lnTo>
                    <a:pt x="46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8" name="Freeform 174"/>
            <p:cNvSpPr>
              <a:spLocks noEditPoints="1"/>
            </p:cNvSpPr>
            <p:nvPr/>
          </p:nvSpPr>
          <p:spPr bwMode="auto">
            <a:xfrm>
              <a:off x="1960307" y="3448344"/>
              <a:ext cx="85067" cy="86461"/>
            </a:xfrm>
            <a:custGeom>
              <a:avLst/>
              <a:gdLst>
                <a:gd name="T0" fmla="*/ 25 w 47"/>
                <a:gd name="T1" fmla="*/ 0 h 47"/>
                <a:gd name="T2" fmla="*/ 1 w 47"/>
                <a:gd name="T3" fmla="*/ 22 h 47"/>
                <a:gd name="T4" fmla="*/ 23 w 47"/>
                <a:gd name="T5" fmla="*/ 46 h 47"/>
                <a:gd name="T6" fmla="*/ 47 w 47"/>
                <a:gd name="T7" fmla="*/ 24 h 47"/>
                <a:gd name="T8" fmla="*/ 25 w 47"/>
                <a:gd name="T9" fmla="*/ 0 h 47"/>
                <a:gd name="T10" fmla="*/ 23 w 47"/>
                <a:gd name="T11" fmla="*/ 42 h 47"/>
                <a:gd name="T12" fmla="*/ 5 w 47"/>
                <a:gd name="T13" fmla="*/ 22 h 47"/>
                <a:gd name="T14" fmla="*/ 25 w 47"/>
                <a:gd name="T15" fmla="*/ 4 h 47"/>
                <a:gd name="T16" fmla="*/ 43 w 47"/>
                <a:gd name="T17" fmla="*/ 24 h 47"/>
                <a:gd name="T18" fmla="*/ 23 w 47"/>
                <a:gd name="T19" fmla="*/ 4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5" y="0"/>
                  </a:moveTo>
                  <a:cubicBezTo>
                    <a:pt x="12" y="0"/>
                    <a:pt x="2" y="9"/>
                    <a:pt x="1" y="22"/>
                  </a:cubicBezTo>
                  <a:cubicBezTo>
                    <a:pt x="0" y="35"/>
                    <a:pt x="10" y="45"/>
                    <a:pt x="23" y="46"/>
                  </a:cubicBezTo>
                  <a:cubicBezTo>
                    <a:pt x="35" y="47"/>
                    <a:pt x="46" y="37"/>
                    <a:pt x="47" y="24"/>
                  </a:cubicBezTo>
                  <a:cubicBezTo>
                    <a:pt x="47" y="12"/>
                    <a:pt x="38" y="1"/>
                    <a:pt x="25" y="0"/>
                  </a:cubicBezTo>
                  <a:close/>
                  <a:moveTo>
                    <a:pt x="23" y="42"/>
                  </a:moveTo>
                  <a:cubicBezTo>
                    <a:pt x="12" y="42"/>
                    <a:pt x="4" y="33"/>
                    <a:pt x="5" y="22"/>
                  </a:cubicBezTo>
                  <a:cubicBezTo>
                    <a:pt x="6" y="12"/>
                    <a:pt x="14" y="4"/>
                    <a:pt x="25" y="4"/>
                  </a:cubicBezTo>
                  <a:cubicBezTo>
                    <a:pt x="35" y="5"/>
                    <a:pt x="43" y="14"/>
                    <a:pt x="43" y="24"/>
                  </a:cubicBezTo>
                  <a:cubicBezTo>
                    <a:pt x="42" y="35"/>
                    <a:pt x="33" y="43"/>
                    <a:pt x="23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9" name="Freeform 175"/>
            <p:cNvSpPr>
              <a:spLocks/>
            </p:cNvSpPr>
            <p:nvPr/>
          </p:nvSpPr>
          <p:spPr bwMode="auto">
            <a:xfrm>
              <a:off x="1981225" y="3469262"/>
              <a:ext cx="44625" cy="43231"/>
            </a:xfrm>
            <a:custGeom>
              <a:avLst/>
              <a:gdLst>
                <a:gd name="T0" fmla="*/ 13 w 24"/>
                <a:gd name="T1" fmla="*/ 0 h 24"/>
                <a:gd name="T2" fmla="*/ 0 w 24"/>
                <a:gd name="T3" fmla="*/ 12 h 24"/>
                <a:gd name="T4" fmla="*/ 11 w 24"/>
                <a:gd name="T5" fmla="*/ 24 h 24"/>
                <a:gd name="T6" fmla="*/ 24 w 24"/>
                <a:gd name="T7" fmla="*/ 13 h 24"/>
                <a:gd name="T8" fmla="*/ 13 w 2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4">
                  <a:moveTo>
                    <a:pt x="13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8"/>
                    <a:pt x="5" y="23"/>
                    <a:pt x="11" y="24"/>
                  </a:cubicBezTo>
                  <a:cubicBezTo>
                    <a:pt x="18" y="24"/>
                    <a:pt x="23" y="19"/>
                    <a:pt x="24" y="13"/>
                  </a:cubicBezTo>
                  <a:cubicBezTo>
                    <a:pt x="24" y="6"/>
                    <a:pt x="19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0" name="Freeform 176"/>
            <p:cNvSpPr>
              <a:spLocks/>
            </p:cNvSpPr>
            <p:nvPr/>
          </p:nvSpPr>
          <p:spPr bwMode="auto">
            <a:xfrm>
              <a:off x="1981225" y="3527832"/>
              <a:ext cx="22313" cy="124114"/>
            </a:xfrm>
            <a:custGeom>
              <a:avLst/>
              <a:gdLst>
                <a:gd name="T0" fmla="*/ 0 w 16"/>
                <a:gd name="T1" fmla="*/ 87 h 89"/>
                <a:gd name="T2" fmla="*/ 11 w 16"/>
                <a:gd name="T3" fmla="*/ 0 h 89"/>
                <a:gd name="T4" fmla="*/ 16 w 16"/>
                <a:gd name="T5" fmla="*/ 1 h 89"/>
                <a:gd name="T6" fmla="*/ 6 w 16"/>
                <a:gd name="T7" fmla="*/ 89 h 89"/>
                <a:gd name="T8" fmla="*/ 0 w 16"/>
                <a:gd name="T9" fmla="*/ 87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89">
                  <a:moveTo>
                    <a:pt x="0" y="87"/>
                  </a:moveTo>
                  <a:lnTo>
                    <a:pt x="11" y="0"/>
                  </a:lnTo>
                  <a:lnTo>
                    <a:pt x="16" y="1"/>
                  </a:lnTo>
                  <a:lnTo>
                    <a:pt x="6" y="89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1" name="Freeform 177"/>
            <p:cNvSpPr>
              <a:spLocks noEditPoints="1"/>
            </p:cNvSpPr>
            <p:nvPr/>
          </p:nvSpPr>
          <p:spPr bwMode="auto">
            <a:xfrm>
              <a:off x="1841772" y="3388378"/>
              <a:ext cx="62755" cy="64149"/>
            </a:xfrm>
            <a:custGeom>
              <a:avLst/>
              <a:gdLst>
                <a:gd name="T0" fmla="*/ 4 w 35"/>
                <a:gd name="T1" fmla="*/ 11 h 35"/>
                <a:gd name="T2" fmla="*/ 11 w 35"/>
                <a:gd name="T3" fmla="*/ 32 h 35"/>
                <a:gd name="T4" fmla="*/ 32 w 35"/>
                <a:gd name="T5" fmla="*/ 24 h 35"/>
                <a:gd name="T6" fmla="*/ 24 w 35"/>
                <a:gd name="T7" fmla="*/ 3 h 35"/>
                <a:gd name="T8" fmla="*/ 4 w 35"/>
                <a:gd name="T9" fmla="*/ 11 h 35"/>
                <a:gd name="T10" fmla="*/ 29 w 35"/>
                <a:gd name="T11" fmla="*/ 23 h 35"/>
                <a:gd name="T12" fmla="*/ 12 w 35"/>
                <a:gd name="T13" fmla="*/ 29 h 35"/>
                <a:gd name="T14" fmla="*/ 6 w 35"/>
                <a:gd name="T15" fmla="*/ 12 h 35"/>
                <a:gd name="T16" fmla="*/ 23 w 35"/>
                <a:gd name="T17" fmla="*/ 6 h 35"/>
                <a:gd name="T18" fmla="*/ 29 w 35"/>
                <a:gd name="T19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35">
                  <a:moveTo>
                    <a:pt x="4" y="11"/>
                  </a:moveTo>
                  <a:cubicBezTo>
                    <a:pt x="0" y="19"/>
                    <a:pt x="4" y="28"/>
                    <a:pt x="11" y="32"/>
                  </a:cubicBezTo>
                  <a:cubicBezTo>
                    <a:pt x="19" y="35"/>
                    <a:pt x="28" y="32"/>
                    <a:pt x="32" y="24"/>
                  </a:cubicBezTo>
                  <a:cubicBezTo>
                    <a:pt x="35" y="16"/>
                    <a:pt x="32" y="7"/>
                    <a:pt x="24" y="3"/>
                  </a:cubicBezTo>
                  <a:cubicBezTo>
                    <a:pt x="16" y="0"/>
                    <a:pt x="7" y="3"/>
                    <a:pt x="4" y="11"/>
                  </a:cubicBezTo>
                  <a:close/>
                  <a:moveTo>
                    <a:pt x="29" y="23"/>
                  </a:moveTo>
                  <a:cubicBezTo>
                    <a:pt x="27" y="29"/>
                    <a:pt x="19" y="32"/>
                    <a:pt x="12" y="29"/>
                  </a:cubicBezTo>
                  <a:cubicBezTo>
                    <a:pt x="6" y="26"/>
                    <a:pt x="3" y="19"/>
                    <a:pt x="6" y="12"/>
                  </a:cubicBezTo>
                  <a:cubicBezTo>
                    <a:pt x="9" y="6"/>
                    <a:pt x="16" y="3"/>
                    <a:pt x="23" y="6"/>
                  </a:cubicBezTo>
                  <a:cubicBezTo>
                    <a:pt x="29" y="9"/>
                    <a:pt x="32" y="16"/>
                    <a:pt x="29" y="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2" name="Freeform 178"/>
            <p:cNvSpPr>
              <a:spLocks/>
            </p:cNvSpPr>
            <p:nvPr/>
          </p:nvSpPr>
          <p:spPr bwMode="auto">
            <a:xfrm>
              <a:off x="1857111" y="3405113"/>
              <a:ext cx="33469" cy="30680"/>
            </a:xfrm>
            <a:custGeom>
              <a:avLst/>
              <a:gdLst>
                <a:gd name="T0" fmla="*/ 2 w 18"/>
                <a:gd name="T1" fmla="*/ 5 h 17"/>
                <a:gd name="T2" fmla="*/ 5 w 18"/>
                <a:gd name="T3" fmla="*/ 16 h 17"/>
                <a:gd name="T4" fmla="*/ 16 w 18"/>
                <a:gd name="T5" fmla="*/ 12 h 17"/>
                <a:gd name="T6" fmla="*/ 12 w 18"/>
                <a:gd name="T7" fmla="*/ 1 h 17"/>
                <a:gd name="T8" fmla="*/ 2 w 18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2" y="5"/>
                  </a:moveTo>
                  <a:cubicBezTo>
                    <a:pt x="0" y="9"/>
                    <a:pt x="2" y="14"/>
                    <a:pt x="5" y="16"/>
                  </a:cubicBezTo>
                  <a:cubicBezTo>
                    <a:pt x="9" y="17"/>
                    <a:pt x="14" y="16"/>
                    <a:pt x="16" y="12"/>
                  </a:cubicBezTo>
                  <a:cubicBezTo>
                    <a:pt x="18" y="8"/>
                    <a:pt x="16" y="3"/>
                    <a:pt x="12" y="1"/>
                  </a:cubicBezTo>
                  <a:cubicBezTo>
                    <a:pt x="8" y="0"/>
                    <a:pt x="3" y="1"/>
                    <a:pt x="2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3" name="Freeform 179"/>
            <p:cNvSpPr>
              <a:spLocks/>
            </p:cNvSpPr>
            <p:nvPr/>
          </p:nvSpPr>
          <p:spPr bwMode="auto">
            <a:xfrm>
              <a:off x="1896158" y="3428820"/>
              <a:ext cx="75305" cy="43231"/>
            </a:xfrm>
            <a:custGeom>
              <a:avLst/>
              <a:gdLst>
                <a:gd name="T0" fmla="*/ 52 w 54"/>
                <a:gd name="T1" fmla="*/ 31 h 31"/>
                <a:gd name="T2" fmla="*/ 0 w 54"/>
                <a:gd name="T3" fmla="*/ 4 h 31"/>
                <a:gd name="T4" fmla="*/ 1 w 54"/>
                <a:gd name="T5" fmla="*/ 0 h 31"/>
                <a:gd name="T6" fmla="*/ 54 w 54"/>
                <a:gd name="T7" fmla="*/ 29 h 31"/>
                <a:gd name="T8" fmla="*/ 52 w 5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1">
                  <a:moveTo>
                    <a:pt x="52" y="31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54" y="29"/>
                  </a:lnTo>
                  <a:lnTo>
                    <a:pt x="5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4" name="Freeform 180"/>
            <p:cNvSpPr>
              <a:spLocks noEditPoints="1"/>
            </p:cNvSpPr>
            <p:nvPr/>
          </p:nvSpPr>
          <p:spPr bwMode="auto">
            <a:xfrm>
              <a:off x="2110917" y="3565485"/>
              <a:ext cx="82278" cy="82278"/>
            </a:xfrm>
            <a:custGeom>
              <a:avLst/>
              <a:gdLst>
                <a:gd name="T0" fmla="*/ 39 w 45"/>
                <a:gd name="T1" fmla="*/ 11 h 45"/>
                <a:gd name="T2" fmla="*/ 11 w 45"/>
                <a:gd name="T3" fmla="*/ 6 h 45"/>
                <a:gd name="T4" fmla="*/ 6 w 45"/>
                <a:gd name="T5" fmla="*/ 34 h 45"/>
                <a:gd name="T6" fmla="*/ 34 w 45"/>
                <a:gd name="T7" fmla="*/ 39 h 45"/>
                <a:gd name="T8" fmla="*/ 39 w 45"/>
                <a:gd name="T9" fmla="*/ 11 h 45"/>
                <a:gd name="T10" fmla="*/ 9 w 45"/>
                <a:gd name="T11" fmla="*/ 32 h 45"/>
                <a:gd name="T12" fmla="*/ 13 w 45"/>
                <a:gd name="T13" fmla="*/ 9 h 45"/>
                <a:gd name="T14" fmla="*/ 36 w 45"/>
                <a:gd name="T15" fmla="*/ 13 h 45"/>
                <a:gd name="T16" fmla="*/ 32 w 45"/>
                <a:gd name="T17" fmla="*/ 36 h 45"/>
                <a:gd name="T18" fmla="*/ 9 w 45"/>
                <a:gd name="T19" fmla="*/ 3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5" h="45">
                  <a:moveTo>
                    <a:pt x="39" y="11"/>
                  </a:moveTo>
                  <a:cubicBezTo>
                    <a:pt x="33" y="2"/>
                    <a:pt x="20" y="0"/>
                    <a:pt x="11" y="6"/>
                  </a:cubicBezTo>
                  <a:cubicBezTo>
                    <a:pt x="2" y="12"/>
                    <a:pt x="0" y="25"/>
                    <a:pt x="6" y="34"/>
                  </a:cubicBezTo>
                  <a:cubicBezTo>
                    <a:pt x="13" y="43"/>
                    <a:pt x="25" y="45"/>
                    <a:pt x="34" y="39"/>
                  </a:cubicBezTo>
                  <a:cubicBezTo>
                    <a:pt x="43" y="32"/>
                    <a:pt x="45" y="20"/>
                    <a:pt x="39" y="11"/>
                  </a:cubicBezTo>
                  <a:close/>
                  <a:moveTo>
                    <a:pt x="9" y="32"/>
                  </a:moveTo>
                  <a:cubicBezTo>
                    <a:pt x="4" y="24"/>
                    <a:pt x="6" y="14"/>
                    <a:pt x="13" y="9"/>
                  </a:cubicBezTo>
                  <a:cubicBezTo>
                    <a:pt x="20" y="3"/>
                    <a:pt x="31" y="5"/>
                    <a:pt x="36" y="13"/>
                  </a:cubicBezTo>
                  <a:cubicBezTo>
                    <a:pt x="41" y="20"/>
                    <a:pt x="40" y="30"/>
                    <a:pt x="32" y="36"/>
                  </a:cubicBezTo>
                  <a:cubicBezTo>
                    <a:pt x="25" y="41"/>
                    <a:pt x="15" y="39"/>
                    <a:pt x="9" y="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5" name="Freeform 181"/>
            <p:cNvSpPr>
              <a:spLocks/>
            </p:cNvSpPr>
            <p:nvPr/>
          </p:nvSpPr>
          <p:spPr bwMode="auto">
            <a:xfrm>
              <a:off x="2131836" y="3585009"/>
              <a:ext cx="41836" cy="43231"/>
            </a:xfrm>
            <a:custGeom>
              <a:avLst/>
              <a:gdLst>
                <a:gd name="T0" fmla="*/ 20 w 23"/>
                <a:gd name="T1" fmla="*/ 5 h 23"/>
                <a:gd name="T2" fmla="*/ 6 w 23"/>
                <a:gd name="T3" fmla="*/ 3 h 23"/>
                <a:gd name="T4" fmla="*/ 3 w 23"/>
                <a:gd name="T5" fmla="*/ 17 h 23"/>
                <a:gd name="T6" fmla="*/ 18 w 23"/>
                <a:gd name="T7" fmla="*/ 20 h 23"/>
                <a:gd name="T8" fmla="*/ 20 w 23"/>
                <a:gd name="T9" fmla="*/ 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20" y="5"/>
                  </a:moveTo>
                  <a:cubicBezTo>
                    <a:pt x="17" y="1"/>
                    <a:pt x="10" y="0"/>
                    <a:pt x="6" y="3"/>
                  </a:cubicBezTo>
                  <a:cubicBezTo>
                    <a:pt x="1" y="6"/>
                    <a:pt x="0" y="13"/>
                    <a:pt x="3" y="17"/>
                  </a:cubicBezTo>
                  <a:cubicBezTo>
                    <a:pt x="7" y="22"/>
                    <a:pt x="13" y="23"/>
                    <a:pt x="18" y="20"/>
                  </a:cubicBezTo>
                  <a:cubicBezTo>
                    <a:pt x="22" y="16"/>
                    <a:pt x="23" y="10"/>
                    <a:pt x="20" y="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6" name="Freeform 182"/>
            <p:cNvSpPr>
              <a:spLocks/>
            </p:cNvSpPr>
            <p:nvPr/>
          </p:nvSpPr>
          <p:spPr bwMode="auto">
            <a:xfrm>
              <a:off x="2032823" y="3622661"/>
              <a:ext cx="94829" cy="61360"/>
            </a:xfrm>
            <a:custGeom>
              <a:avLst/>
              <a:gdLst>
                <a:gd name="T0" fmla="*/ 0 w 68"/>
                <a:gd name="T1" fmla="*/ 40 h 44"/>
                <a:gd name="T2" fmla="*/ 66 w 68"/>
                <a:gd name="T3" fmla="*/ 0 h 44"/>
                <a:gd name="T4" fmla="*/ 68 w 68"/>
                <a:gd name="T5" fmla="*/ 4 h 44"/>
                <a:gd name="T6" fmla="*/ 3 w 68"/>
                <a:gd name="T7" fmla="*/ 44 h 44"/>
                <a:gd name="T8" fmla="*/ 0 w 68"/>
                <a:gd name="T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44">
                  <a:moveTo>
                    <a:pt x="0" y="40"/>
                  </a:moveTo>
                  <a:lnTo>
                    <a:pt x="66" y="0"/>
                  </a:lnTo>
                  <a:lnTo>
                    <a:pt x="68" y="4"/>
                  </a:lnTo>
                  <a:lnTo>
                    <a:pt x="3" y="44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7" name="Freeform 183"/>
            <p:cNvSpPr>
              <a:spLocks noEditPoints="1"/>
            </p:cNvSpPr>
            <p:nvPr/>
          </p:nvSpPr>
          <p:spPr bwMode="auto">
            <a:xfrm>
              <a:off x="1785990" y="3861127"/>
              <a:ext cx="115747" cy="115747"/>
            </a:xfrm>
            <a:custGeom>
              <a:avLst/>
              <a:gdLst>
                <a:gd name="T0" fmla="*/ 18 w 63"/>
                <a:gd name="T1" fmla="*/ 55 h 63"/>
                <a:gd name="T2" fmla="*/ 56 w 63"/>
                <a:gd name="T3" fmla="*/ 45 h 63"/>
                <a:gd name="T4" fmla="*/ 45 w 63"/>
                <a:gd name="T5" fmla="*/ 8 h 63"/>
                <a:gd name="T6" fmla="*/ 8 w 63"/>
                <a:gd name="T7" fmla="*/ 18 h 63"/>
                <a:gd name="T8" fmla="*/ 18 w 63"/>
                <a:gd name="T9" fmla="*/ 55 h 63"/>
                <a:gd name="T10" fmla="*/ 43 w 63"/>
                <a:gd name="T11" fmla="*/ 12 h 63"/>
                <a:gd name="T12" fmla="*/ 52 w 63"/>
                <a:gd name="T13" fmla="*/ 43 h 63"/>
                <a:gd name="T14" fmla="*/ 20 w 63"/>
                <a:gd name="T15" fmla="*/ 51 h 63"/>
                <a:gd name="T16" fmla="*/ 12 w 63"/>
                <a:gd name="T17" fmla="*/ 20 h 63"/>
                <a:gd name="T18" fmla="*/ 43 w 63"/>
                <a:gd name="T19" fmla="*/ 1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3" h="63">
                  <a:moveTo>
                    <a:pt x="18" y="55"/>
                  </a:moveTo>
                  <a:cubicBezTo>
                    <a:pt x="31" y="63"/>
                    <a:pt x="48" y="58"/>
                    <a:pt x="56" y="45"/>
                  </a:cubicBezTo>
                  <a:cubicBezTo>
                    <a:pt x="63" y="32"/>
                    <a:pt x="59" y="15"/>
                    <a:pt x="45" y="8"/>
                  </a:cubicBezTo>
                  <a:cubicBezTo>
                    <a:pt x="32" y="0"/>
                    <a:pt x="15" y="5"/>
                    <a:pt x="8" y="18"/>
                  </a:cubicBezTo>
                  <a:cubicBezTo>
                    <a:pt x="0" y="31"/>
                    <a:pt x="5" y="48"/>
                    <a:pt x="18" y="55"/>
                  </a:cubicBezTo>
                  <a:close/>
                  <a:moveTo>
                    <a:pt x="43" y="12"/>
                  </a:moveTo>
                  <a:cubicBezTo>
                    <a:pt x="54" y="18"/>
                    <a:pt x="58" y="32"/>
                    <a:pt x="52" y="43"/>
                  </a:cubicBezTo>
                  <a:cubicBezTo>
                    <a:pt x="45" y="54"/>
                    <a:pt x="31" y="58"/>
                    <a:pt x="20" y="51"/>
                  </a:cubicBezTo>
                  <a:cubicBezTo>
                    <a:pt x="10" y="45"/>
                    <a:pt x="6" y="31"/>
                    <a:pt x="12" y="20"/>
                  </a:cubicBezTo>
                  <a:cubicBezTo>
                    <a:pt x="18" y="9"/>
                    <a:pt x="32" y="6"/>
                    <a:pt x="43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8" name="Freeform 184"/>
            <p:cNvSpPr>
              <a:spLocks/>
            </p:cNvSpPr>
            <p:nvPr/>
          </p:nvSpPr>
          <p:spPr bwMode="auto">
            <a:xfrm>
              <a:off x="1815275" y="3890412"/>
              <a:ext cx="58571" cy="58571"/>
            </a:xfrm>
            <a:custGeom>
              <a:avLst/>
              <a:gdLst>
                <a:gd name="T0" fmla="*/ 9 w 32"/>
                <a:gd name="T1" fmla="*/ 28 h 32"/>
                <a:gd name="T2" fmla="*/ 28 w 32"/>
                <a:gd name="T3" fmla="*/ 22 h 32"/>
                <a:gd name="T4" fmla="*/ 23 w 32"/>
                <a:gd name="T5" fmla="*/ 3 h 32"/>
                <a:gd name="T6" fmla="*/ 4 w 32"/>
                <a:gd name="T7" fmla="*/ 9 h 32"/>
                <a:gd name="T8" fmla="*/ 9 w 32"/>
                <a:gd name="T9" fmla="*/ 2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2">
                  <a:moveTo>
                    <a:pt x="9" y="28"/>
                  </a:moveTo>
                  <a:cubicBezTo>
                    <a:pt x="16" y="32"/>
                    <a:pt x="24" y="29"/>
                    <a:pt x="28" y="22"/>
                  </a:cubicBezTo>
                  <a:cubicBezTo>
                    <a:pt x="32" y="16"/>
                    <a:pt x="29" y="7"/>
                    <a:pt x="23" y="3"/>
                  </a:cubicBezTo>
                  <a:cubicBezTo>
                    <a:pt x="16" y="0"/>
                    <a:pt x="7" y="2"/>
                    <a:pt x="4" y="9"/>
                  </a:cubicBezTo>
                  <a:cubicBezTo>
                    <a:pt x="0" y="15"/>
                    <a:pt x="2" y="24"/>
                    <a:pt x="9" y="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9" name="Freeform 185"/>
            <p:cNvSpPr>
              <a:spLocks/>
            </p:cNvSpPr>
            <p:nvPr/>
          </p:nvSpPr>
          <p:spPr bwMode="auto">
            <a:xfrm>
              <a:off x="1865478" y="3755142"/>
              <a:ext cx="86461" cy="128298"/>
            </a:xfrm>
            <a:custGeom>
              <a:avLst/>
              <a:gdLst>
                <a:gd name="T0" fmla="*/ 62 w 62"/>
                <a:gd name="T1" fmla="*/ 3 h 92"/>
                <a:gd name="T2" fmla="*/ 5 w 62"/>
                <a:gd name="T3" fmla="*/ 92 h 92"/>
                <a:gd name="T4" fmla="*/ 0 w 62"/>
                <a:gd name="T5" fmla="*/ 88 h 92"/>
                <a:gd name="T6" fmla="*/ 57 w 62"/>
                <a:gd name="T7" fmla="*/ 0 h 92"/>
                <a:gd name="T8" fmla="*/ 62 w 62"/>
                <a:gd name="T9" fmla="*/ 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2">
                  <a:moveTo>
                    <a:pt x="62" y="3"/>
                  </a:moveTo>
                  <a:lnTo>
                    <a:pt x="5" y="92"/>
                  </a:lnTo>
                  <a:lnTo>
                    <a:pt x="0" y="88"/>
                  </a:lnTo>
                  <a:lnTo>
                    <a:pt x="57" y="0"/>
                  </a:lnTo>
                  <a:lnTo>
                    <a:pt x="62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0" name="Freeform 186"/>
            <p:cNvSpPr>
              <a:spLocks noEditPoints="1"/>
            </p:cNvSpPr>
            <p:nvPr/>
          </p:nvSpPr>
          <p:spPr bwMode="auto">
            <a:xfrm>
              <a:off x="2373090" y="4160953"/>
              <a:ext cx="188263" cy="189657"/>
            </a:xfrm>
            <a:custGeom>
              <a:avLst/>
              <a:gdLst>
                <a:gd name="T0" fmla="*/ 91 w 103"/>
                <a:gd name="T1" fmla="*/ 74 h 104"/>
                <a:gd name="T2" fmla="*/ 74 w 103"/>
                <a:gd name="T3" fmla="*/ 12 h 104"/>
                <a:gd name="T4" fmla="*/ 12 w 103"/>
                <a:gd name="T5" fmla="*/ 30 h 104"/>
                <a:gd name="T6" fmla="*/ 29 w 103"/>
                <a:gd name="T7" fmla="*/ 91 h 104"/>
                <a:gd name="T8" fmla="*/ 91 w 103"/>
                <a:gd name="T9" fmla="*/ 74 h 104"/>
                <a:gd name="T10" fmla="*/ 19 w 103"/>
                <a:gd name="T11" fmla="*/ 33 h 104"/>
                <a:gd name="T12" fmla="*/ 70 w 103"/>
                <a:gd name="T13" fmla="*/ 19 h 104"/>
                <a:gd name="T14" fmla="*/ 84 w 103"/>
                <a:gd name="T15" fmla="*/ 70 h 104"/>
                <a:gd name="T16" fmla="*/ 33 w 103"/>
                <a:gd name="T17" fmla="*/ 85 h 104"/>
                <a:gd name="T18" fmla="*/ 19 w 103"/>
                <a:gd name="T19" fmla="*/ 33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91" y="74"/>
                  </a:moveTo>
                  <a:cubicBezTo>
                    <a:pt x="103" y="52"/>
                    <a:pt x="96" y="25"/>
                    <a:pt x="74" y="12"/>
                  </a:cubicBezTo>
                  <a:cubicBezTo>
                    <a:pt x="52" y="0"/>
                    <a:pt x="24" y="8"/>
                    <a:pt x="12" y="30"/>
                  </a:cubicBezTo>
                  <a:cubicBezTo>
                    <a:pt x="0" y="51"/>
                    <a:pt x="7" y="79"/>
                    <a:pt x="29" y="91"/>
                  </a:cubicBezTo>
                  <a:cubicBezTo>
                    <a:pt x="51" y="104"/>
                    <a:pt x="79" y="96"/>
                    <a:pt x="91" y="74"/>
                  </a:cubicBezTo>
                  <a:close/>
                  <a:moveTo>
                    <a:pt x="19" y="33"/>
                  </a:moveTo>
                  <a:cubicBezTo>
                    <a:pt x="29" y="15"/>
                    <a:pt x="52" y="9"/>
                    <a:pt x="70" y="19"/>
                  </a:cubicBezTo>
                  <a:cubicBezTo>
                    <a:pt x="88" y="29"/>
                    <a:pt x="94" y="52"/>
                    <a:pt x="84" y="70"/>
                  </a:cubicBezTo>
                  <a:cubicBezTo>
                    <a:pt x="74" y="88"/>
                    <a:pt x="51" y="95"/>
                    <a:pt x="33" y="85"/>
                  </a:cubicBezTo>
                  <a:cubicBezTo>
                    <a:pt x="15" y="74"/>
                    <a:pt x="9" y="52"/>
                    <a:pt x="19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1" name="Freeform 187"/>
            <p:cNvSpPr>
              <a:spLocks/>
            </p:cNvSpPr>
            <p:nvPr/>
          </p:nvSpPr>
          <p:spPr bwMode="auto">
            <a:xfrm>
              <a:off x="2417716" y="4208367"/>
              <a:ext cx="97618" cy="94829"/>
            </a:xfrm>
            <a:custGeom>
              <a:avLst/>
              <a:gdLst>
                <a:gd name="T0" fmla="*/ 46 w 53"/>
                <a:gd name="T1" fmla="*/ 37 h 52"/>
                <a:gd name="T2" fmla="*/ 38 w 53"/>
                <a:gd name="T3" fmla="*/ 6 h 52"/>
                <a:gd name="T4" fmla="*/ 6 w 53"/>
                <a:gd name="T5" fmla="*/ 15 h 52"/>
                <a:gd name="T6" fmla="*/ 15 w 53"/>
                <a:gd name="T7" fmla="*/ 46 h 52"/>
                <a:gd name="T8" fmla="*/ 46 w 53"/>
                <a:gd name="T9" fmla="*/ 3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2">
                  <a:moveTo>
                    <a:pt x="46" y="37"/>
                  </a:moveTo>
                  <a:cubicBezTo>
                    <a:pt x="53" y="26"/>
                    <a:pt x="49" y="12"/>
                    <a:pt x="38" y="6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6"/>
                    <a:pt x="4" y="40"/>
                    <a:pt x="15" y="46"/>
                  </a:cubicBezTo>
                  <a:cubicBezTo>
                    <a:pt x="26" y="52"/>
                    <a:pt x="40" y="48"/>
                    <a:pt x="46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2" name="Freeform 188"/>
            <p:cNvSpPr>
              <a:spLocks/>
            </p:cNvSpPr>
            <p:nvPr/>
          </p:nvSpPr>
          <p:spPr bwMode="auto">
            <a:xfrm>
              <a:off x="2195984" y="4078675"/>
              <a:ext cx="211970" cy="145032"/>
            </a:xfrm>
            <a:custGeom>
              <a:avLst/>
              <a:gdLst>
                <a:gd name="T0" fmla="*/ 6 w 152"/>
                <a:gd name="T1" fmla="*/ 0 h 104"/>
                <a:gd name="T2" fmla="*/ 152 w 152"/>
                <a:gd name="T3" fmla="*/ 96 h 104"/>
                <a:gd name="T4" fmla="*/ 145 w 152"/>
                <a:gd name="T5" fmla="*/ 104 h 104"/>
                <a:gd name="T6" fmla="*/ 0 w 152"/>
                <a:gd name="T7" fmla="*/ 8 h 104"/>
                <a:gd name="T8" fmla="*/ 6 w 152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04">
                  <a:moveTo>
                    <a:pt x="6" y="0"/>
                  </a:moveTo>
                  <a:lnTo>
                    <a:pt x="152" y="96"/>
                  </a:lnTo>
                  <a:lnTo>
                    <a:pt x="145" y="104"/>
                  </a:lnTo>
                  <a:lnTo>
                    <a:pt x="0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3" name="Freeform 189"/>
            <p:cNvSpPr>
              <a:spLocks noEditPoints="1"/>
            </p:cNvSpPr>
            <p:nvPr/>
          </p:nvSpPr>
          <p:spPr bwMode="auto">
            <a:xfrm>
              <a:off x="5502435" y="5343521"/>
              <a:ext cx="317955" cy="315166"/>
            </a:xfrm>
            <a:custGeom>
              <a:avLst/>
              <a:gdLst>
                <a:gd name="T0" fmla="*/ 147 w 174"/>
                <a:gd name="T1" fmla="*/ 135 h 173"/>
                <a:gd name="T2" fmla="*/ 136 w 174"/>
                <a:gd name="T3" fmla="*/ 27 h 173"/>
                <a:gd name="T4" fmla="*/ 27 w 174"/>
                <a:gd name="T5" fmla="*/ 38 h 173"/>
                <a:gd name="T6" fmla="*/ 38 w 174"/>
                <a:gd name="T7" fmla="*/ 146 h 173"/>
                <a:gd name="T8" fmla="*/ 147 w 174"/>
                <a:gd name="T9" fmla="*/ 135 h 173"/>
                <a:gd name="T10" fmla="*/ 38 w 174"/>
                <a:gd name="T11" fmla="*/ 46 h 173"/>
                <a:gd name="T12" fmla="*/ 127 w 174"/>
                <a:gd name="T13" fmla="*/ 37 h 173"/>
                <a:gd name="T14" fmla="*/ 136 w 174"/>
                <a:gd name="T15" fmla="*/ 127 h 173"/>
                <a:gd name="T16" fmla="*/ 47 w 174"/>
                <a:gd name="T17" fmla="*/ 136 h 173"/>
                <a:gd name="T18" fmla="*/ 38 w 174"/>
                <a:gd name="T19" fmla="*/ 4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4" h="173">
                  <a:moveTo>
                    <a:pt x="147" y="135"/>
                  </a:moveTo>
                  <a:cubicBezTo>
                    <a:pt x="174" y="102"/>
                    <a:pt x="169" y="54"/>
                    <a:pt x="136" y="27"/>
                  </a:cubicBezTo>
                  <a:cubicBezTo>
                    <a:pt x="103" y="0"/>
                    <a:pt x="54" y="5"/>
                    <a:pt x="27" y="38"/>
                  </a:cubicBezTo>
                  <a:cubicBezTo>
                    <a:pt x="0" y="71"/>
                    <a:pt x="5" y="119"/>
                    <a:pt x="38" y="146"/>
                  </a:cubicBezTo>
                  <a:cubicBezTo>
                    <a:pt x="71" y="173"/>
                    <a:pt x="120" y="168"/>
                    <a:pt x="147" y="135"/>
                  </a:cubicBezTo>
                  <a:close/>
                  <a:moveTo>
                    <a:pt x="38" y="46"/>
                  </a:moveTo>
                  <a:cubicBezTo>
                    <a:pt x="60" y="19"/>
                    <a:pt x="100" y="15"/>
                    <a:pt x="127" y="37"/>
                  </a:cubicBezTo>
                  <a:cubicBezTo>
                    <a:pt x="155" y="59"/>
                    <a:pt x="159" y="100"/>
                    <a:pt x="136" y="127"/>
                  </a:cubicBezTo>
                  <a:cubicBezTo>
                    <a:pt x="114" y="154"/>
                    <a:pt x="74" y="158"/>
                    <a:pt x="47" y="136"/>
                  </a:cubicBezTo>
                  <a:cubicBezTo>
                    <a:pt x="19" y="114"/>
                    <a:pt x="15" y="73"/>
                    <a:pt x="38" y="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4" name="Freeform 190"/>
            <p:cNvSpPr>
              <a:spLocks/>
            </p:cNvSpPr>
            <p:nvPr/>
          </p:nvSpPr>
          <p:spPr bwMode="auto">
            <a:xfrm>
              <a:off x="5581924" y="5421615"/>
              <a:ext cx="160372" cy="158977"/>
            </a:xfrm>
            <a:custGeom>
              <a:avLst/>
              <a:gdLst>
                <a:gd name="T0" fmla="*/ 74 w 88"/>
                <a:gd name="T1" fmla="*/ 68 h 87"/>
                <a:gd name="T2" fmla="*/ 69 w 88"/>
                <a:gd name="T3" fmla="*/ 13 h 87"/>
                <a:gd name="T4" fmla="*/ 14 w 88"/>
                <a:gd name="T5" fmla="*/ 19 h 87"/>
                <a:gd name="T6" fmla="*/ 19 w 88"/>
                <a:gd name="T7" fmla="*/ 74 h 87"/>
                <a:gd name="T8" fmla="*/ 74 w 88"/>
                <a:gd name="T9" fmla="*/ 68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7">
                  <a:moveTo>
                    <a:pt x="74" y="68"/>
                  </a:moveTo>
                  <a:cubicBezTo>
                    <a:pt x="88" y="52"/>
                    <a:pt x="86" y="27"/>
                    <a:pt x="69" y="13"/>
                  </a:cubicBezTo>
                  <a:cubicBezTo>
                    <a:pt x="52" y="0"/>
                    <a:pt x="27" y="2"/>
                    <a:pt x="14" y="19"/>
                  </a:cubicBezTo>
                  <a:cubicBezTo>
                    <a:pt x="0" y="35"/>
                    <a:pt x="3" y="60"/>
                    <a:pt x="19" y="74"/>
                  </a:cubicBezTo>
                  <a:cubicBezTo>
                    <a:pt x="36" y="87"/>
                    <a:pt x="61" y="85"/>
                    <a:pt x="74" y="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5" name="Freeform 191"/>
            <p:cNvSpPr>
              <a:spLocks/>
            </p:cNvSpPr>
            <p:nvPr/>
          </p:nvSpPr>
          <p:spPr bwMode="auto">
            <a:xfrm>
              <a:off x="5255602" y="5127368"/>
              <a:ext cx="317955" cy="299826"/>
            </a:xfrm>
            <a:custGeom>
              <a:avLst/>
              <a:gdLst>
                <a:gd name="T0" fmla="*/ 12 w 228"/>
                <a:gd name="T1" fmla="*/ 0 h 215"/>
                <a:gd name="T2" fmla="*/ 228 w 228"/>
                <a:gd name="T3" fmla="*/ 202 h 215"/>
                <a:gd name="T4" fmla="*/ 217 w 228"/>
                <a:gd name="T5" fmla="*/ 215 h 215"/>
                <a:gd name="T6" fmla="*/ 0 w 228"/>
                <a:gd name="T7" fmla="*/ 12 h 215"/>
                <a:gd name="T8" fmla="*/ 12 w 228"/>
                <a:gd name="T9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8" h="215">
                  <a:moveTo>
                    <a:pt x="12" y="0"/>
                  </a:moveTo>
                  <a:lnTo>
                    <a:pt x="228" y="202"/>
                  </a:lnTo>
                  <a:lnTo>
                    <a:pt x="217" y="215"/>
                  </a:lnTo>
                  <a:lnTo>
                    <a:pt x="0" y="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8" name="Freeform 211"/>
            <p:cNvSpPr>
              <a:spLocks noEditPoints="1"/>
            </p:cNvSpPr>
            <p:nvPr/>
          </p:nvSpPr>
          <p:spPr bwMode="auto">
            <a:xfrm>
              <a:off x="1878029" y="5008832"/>
              <a:ext cx="125508" cy="125508"/>
            </a:xfrm>
            <a:custGeom>
              <a:avLst/>
              <a:gdLst>
                <a:gd name="T0" fmla="*/ 28 w 69"/>
                <a:gd name="T1" fmla="*/ 66 h 69"/>
                <a:gd name="T2" fmla="*/ 66 w 69"/>
                <a:gd name="T3" fmla="*/ 40 h 69"/>
                <a:gd name="T4" fmla="*/ 40 w 69"/>
                <a:gd name="T5" fmla="*/ 3 h 69"/>
                <a:gd name="T6" fmla="*/ 3 w 69"/>
                <a:gd name="T7" fmla="*/ 29 h 69"/>
                <a:gd name="T8" fmla="*/ 28 w 69"/>
                <a:gd name="T9" fmla="*/ 66 h 69"/>
                <a:gd name="T10" fmla="*/ 39 w 69"/>
                <a:gd name="T11" fmla="*/ 8 h 69"/>
                <a:gd name="T12" fmla="*/ 60 w 69"/>
                <a:gd name="T13" fmla="*/ 39 h 69"/>
                <a:gd name="T14" fmla="*/ 29 w 69"/>
                <a:gd name="T15" fmla="*/ 60 h 69"/>
                <a:gd name="T16" fmla="*/ 8 w 69"/>
                <a:gd name="T17" fmla="*/ 30 h 69"/>
                <a:gd name="T18" fmla="*/ 39 w 69"/>
                <a:gd name="T19" fmla="*/ 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" h="69">
                  <a:moveTo>
                    <a:pt x="28" y="66"/>
                  </a:moveTo>
                  <a:cubicBezTo>
                    <a:pt x="46" y="69"/>
                    <a:pt x="62" y="58"/>
                    <a:pt x="66" y="40"/>
                  </a:cubicBezTo>
                  <a:cubicBezTo>
                    <a:pt x="69" y="23"/>
                    <a:pt x="57" y="6"/>
                    <a:pt x="40" y="3"/>
                  </a:cubicBezTo>
                  <a:cubicBezTo>
                    <a:pt x="23" y="0"/>
                    <a:pt x="6" y="11"/>
                    <a:pt x="3" y="29"/>
                  </a:cubicBezTo>
                  <a:cubicBezTo>
                    <a:pt x="0" y="46"/>
                    <a:pt x="11" y="63"/>
                    <a:pt x="28" y="66"/>
                  </a:cubicBezTo>
                  <a:close/>
                  <a:moveTo>
                    <a:pt x="39" y="8"/>
                  </a:moveTo>
                  <a:cubicBezTo>
                    <a:pt x="53" y="11"/>
                    <a:pt x="63" y="25"/>
                    <a:pt x="60" y="39"/>
                  </a:cubicBezTo>
                  <a:cubicBezTo>
                    <a:pt x="58" y="54"/>
                    <a:pt x="44" y="63"/>
                    <a:pt x="29" y="60"/>
                  </a:cubicBezTo>
                  <a:cubicBezTo>
                    <a:pt x="15" y="58"/>
                    <a:pt x="5" y="44"/>
                    <a:pt x="8" y="30"/>
                  </a:cubicBezTo>
                  <a:cubicBezTo>
                    <a:pt x="11" y="15"/>
                    <a:pt x="25" y="6"/>
                    <a:pt x="39" y="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9" name="Freeform 212"/>
            <p:cNvSpPr>
              <a:spLocks/>
            </p:cNvSpPr>
            <p:nvPr/>
          </p:nvSpPr>
          <p:spPr bwMode="auto">
            <a:xfrm>
              <a:off x="1908709" y="5039512"/>
              <a:ext cx="64149" cy="64149"/>
            </a:xfrm>
            <a:custGeom>
              <a:avLst/>
              <a:gdLst>
                <a:gd name="T0" fmla="*/ 14 w 35"/>
                <a:gd name="T1" fmla="*/ 33 h 35"/>
                <a:gd name="T2" fmla="*/ 33 w 35"/>
                <a:gd name="T3" fmla="*/ 20 h 35"/>
                <a:gd name="T4" fmla="*/ 20 w 35"/>
                <a:gd name="T5" fmla="*/ 1 h 35"/>
                <a:gd name="T6" fmla="*/ 1 w 35"/>
                <a:gd name="T7" fmla="*/ 14 h 35"/>
                <a:gd name="T8" fmla="*/ 14 w 35"/>
                <a:gd name="T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4" y="33"/>
                  </a:moveTo>
                  <a:cubicBezTo>
                    <a:pt x="23" y="35"/>
                    <a:pt x="31" y="29"/>
                    <a:pt x="33" y="20"/>
                  </a:cubicBezTo>
                  <a:cubicBezTo>
                    <a:pt x="35" y="12"/>
                    <a:pt x="29" y="3"/>
                    <a:pt x="20" y="1"/>
                  </a:cubicBezTo>
                  <a:cubicBezTo>
                    <a:pt x="11" y="0"/>
                    <a:pt x="3" y="6"/>
                    <a:pt x="1" y="14"/>
                  </a:cubicBezTo>
                  <a:cubicBezTo>
                    <a:pt x="0" y="23"/>
                    <a:pt x="5" y="32"/>
                    <a:pt x="14" y="3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0" name="Freeform 213"/>
            <p:cNvSpPr>
              <a:spLocks/>
            </p:cNvSpPr>
            <p:nvPr/>
          </p:nvSpPr>
          <p:spPr bwMode="auto">
            <a:xfrm>
              <a:off x="1944967" y="4852644"/>
              <a:ext cx="52992" cy="168740"/>
            </a:xfrm>
            <a:custGeom>
              <a:avLst/>
              <a:gdLst>
                <a:gd name="T0" fmla="*/ 38 w 38"/>
                <a:gd name="T1" fmla="*/ 2 h 121"/>
                <a:gd name="T2" fmla="*/ 8 w 38"/>
                <a:gd name="T3" fmla="*/ 121 h 121"/>
                <a:gd name="T4" fmla="*/ 0 w 38"/>
                <a:gd name="T5" fmla="*/ 118 h 121"/>
                <a:gd name="T6" fmla="*/ 30 w 38"/>
                <a:gd name="T7" fmla="*/ 0 h 121"/>
                <a:gd name="T8" fmla="*/ 38 w 38"/>
                <a:gd name="T9" fmla="*/ 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21">
                  <a:moveTo>
                    <a:pt x="38" y="2"/>
                  </a:moveTo>
                  <a:lnTo>
                    <a:pt x="8" y="121"/>
                  </a:lnTo>
                  <a:lnTo>
                    <a:pt x="0" y="118"/>
                  </a:lnTo>
                  <a:lnTo>
                    <a:pt x="30" y="0"/>
                  </a:lnTo>
                  <a:lnTo>
                    <a:pt x="38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1" name="Freeform 214"/>
            <p:cNvSpPr>
              <a:spLocks noEditPoints="1"/>
            </p:cNvSpPr>
            <p:nvPr/>
          </p:nvSpPr>
          <p:spPr bwMode="auto">
            <a:xfrm>
              <a:off x="2034217" y="5181755"/>
              <a:ext cx="87856" cy="89250"/>
            </a:xfrm>
            <a:custGeom>
              <a:avLst/>
              <a:gdLst>
                <a:gd name="T0" fmla="*/ 39 w 48"/>
                <a:gd name="T1" fmla="*/ 40 h 49"/>
                <a:gd name="T2" fmla="*/ 39 w 48"/>
                <a:gd name="T3" fmla="*/ 9 h 49"/>
                <a:gd name="T4" fmla="*/ 8 w 48"/>
                <a:gd name="T5" fmla="*/ 9 h 49"/>
                <a:gd name="T6" fmla="*/ 8 w 48"/>
                <a:gd name="T7" fmla="*/ 40 h 49"/>
                <a:gd name="T8" fmla="*/ 39 w 48"/>
                <a:gd name="T9" fmla="*/ 40 h 49"/>
                <a:gd name="T10" fmla="*/ 11 w 48"/>
                <a:gd name="T11" fmla="*/ 12 h 49"/>
                <a:gd name="T12" fmla="*/ 36 w 48"/>
                <a:gd name="T13" fmla="*/ 12 h 49"/>
                <a:gd name="T14" fmla="*/ 37 w 48"/>
                <a:gd name="T15" fmla="*/ 37 h 49"/>
                <a:gd name="T16" fmla="*/ 11 w 48"/>
                <a:gd name="T17" fmla="*/ 37 h 49"/>
                <a:gd name="T18" fmla="*/ 11 w 48"/>
                <a:gd name="T19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39" y="40"/>
                  </a:moveTo>
                  <a:cubicBezTo>
                    <a:pt x="48" y="31"/>
                    <a:pt x="48" y="17"/>
                    <a:pt x="39" y="9"/>
                  </a:cubicBezTo>
                  <a:cubicBezTo>
                    <a:pt x="30" y="0"/>
                    <a:pt x="17" y="1"/>
                    <a:pt x="8" y="9"/>
                  </a:cubicBezTo>
                  <a:cubicBezTo>
                    <a:pt x="0" y="18"/>
                    <a:pt x="0" y="32"/>
                    <a:pt x="8" y="40"/>
                  </a:cubicBezTo>
                  <a:cubicBezTo>
                    <a:pt x="17" y="49"/>
                    <a:pt x="31" y="48"/>
                    <a:pt x="39" y="40"/>
                  </a:cubicBezTo>
                  <a:close/>
                  <a:moveTo>
                    <a:pt x="11" y="12"/>
                  </a:moveTo>
                  <a:cubicBezTo>
                    <a:pt x="18" y="5"/>
                    <a:pt x="29" y="5"/>
                    <a:pt x="36" y="12"/>
                  </a:cubicBezTo>
                  <a:cubicBezTo>
                    <a:pt x="44" y="19"/>
                    <a:pt x="44" y="30"/>
                    <a:pt x="37" y="37"/>
                  </a:cubicBezTo>
                  <a:cubicBezTo>
                    <a:pt x="30" y="44"/>
                    <a:pt x="18" y="44"/>
                    <a:pt x="11" y="37"/>
                  </a:cubicBezTo>
                  <a:cubicBezTo>
                    <a:pt x="4" y="30"/>
                    <a:pt x="4" y="19"/>
                    <a:pt x="1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2" name="Freeform 215"/>
            <p:cNvSpPr>
              <a:spLocks/>
            </p:cNvSpPr>
            <p:nvPr/>
          </p:nvSpPr>
          <p:spPr bwMode="auto">
            <a:xfrm>
              <a:off x="2056530" y="5204067"/>
              <a:ext cx="43231" cy="46020"/>
            </a:xfrm>
            <a:custGeom>
              <a:avLst/>
              <a:gdLst>
                <a:gd name="T0" fmla="*/ 20 w 24"/>
                <a:gd name="T1" fmla="*/ 20 h 25"/>
                <a:gd name="T2" fmla="*/ 20 w 24"/>
                <a:gd name="T3" fmla="*/ 5 h 25"/>
                <a:gd name="T4" fmla="*/ 4 w 24"/>
                <a:gd name="T5" fmla="*/ 5 h 25"/>
                <a:gd name="T6" fmla="*/ 4 w 24"/>
                <a:gd name="T7" fmla="*/ 20 h 25"/>
                <a:gd name="T8" fmla="*/ 20 w 24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5">
                  <a:moveTo>
                    <a:pt x="20" y="20"/>
                  </a:moveTo>
                  <a:cubicBezTo>
                    <a:pt x="24" y="16"/>
                    <a:pt x="24" y="9"/>
                    <a:pt x="20" y="5"/>
                  </a:cubicBezTo>
                  <a:cubicBezTo>
                    <a:pt x="15" y="0"/>
                    <a:pt x="8" y="0"/>
                    <a:pt x="4" y="5"/>
                  </a:cubicBezTo>
                  <a:cubicBezTo>
                    <a:pt x="0" y="9"/>
                    <a:pt x="0" y="16"/>
                    <a:pt x="4" y="20"/>
                  </a:cubicBezTo>
                  <a:cubicBezTo>
                    <a:pt x="8" y="25"/>
                    <a:pt x="15" y="25"/>
                    <a:pt x="20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3" name="Freeform 216"/>
            <p:cNvSpPr>
              <a:spLocks/>
            </p:cNvSpPr>
            <p:nvPr/>
          </p:nvSpPr>
          <p:spPr bwMode="auto">
            <a:xfrm>
              <a:off x="1972857" y="5110633"/>
              <a:ext cx="82278" cy="93435"/>
            </a:xfrm>
            <a:custGeom>
              <a:avLst/>
              <a:gdLst>
                <a:gd name="T0" fmla="*/ 4 w 59"/>
                <a:gd name="T1" fmla="*/ 0 h 67"/>
                <a:gd name="T2" fmla="*/ 59 w 59"/>
                <a:gd name="T3" fmla="*/ 63 h 67"/>
                <a:gd name="T4" fmla="*/ 56 w 59"/>
                <a:gd name="T5" fmla="*/ 67 h 67"/>
                <a:gd name="T6" fmla="*/ 0 w 59"/>
                <a:gd name="T7" fmla="*/ 4 h 67"/>
                <a:gd name="T8" fmla="*/ 4 w 59"/>
                <a:gd name="T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67">
                  <a:moveTo>
                    <a:pt x="4" y="0"/>
                  </a:moveTo>
                  <a:lnTo>
                    <a:pt x="59" y="63"/>
                  </a:lnTo>
                  <a:lnTo>
                    <a:pt x="56" y="67"/>
                  </a:lnTo>
                  <a:lnTo>
                    <a:pt x="0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Freeform 217"/>
            <p:cNvSpPr>
              <a:spLocks noEditPoints="1"/>
            </p:cNvSpPr>
            <p:nvPr/>
          </p:nvSpPr>
          <p:spPr bwMode="auto">
            <a:xfrm>
              <a:off x="1691161" y="4993492"/>
              <a:ext cx="83672" cy="86461"/>
            </a:xfrm>
            <a:custGeom>
              <a:avLst/>
              <a:gdLst>
                <a:gd name="T0" fmla="*/ 2 w 46"/>
                <a:gd name="T1" fmla="*/ 21 h 47"/>
                <a:gd name="T2" fmla="*/ 21 w 46"/>
                <a:gd name="T3" fmla="*/ 45 h 47"/>
                <a:gd name="T4" fmla="*/ 45 w 46"/>
                <a:gd name="T5" fmla="*/ 26 h 47"/>
                <a:gd name="T6" fmla="*/ 26 w 46"/>
                <a:gd name="T7" fmla="*/ 2 h 47"/>
                <a:gd name="T8" fmla="*/ 2 w 46"/>
                <a:gd name="T9" fmla="*/ 21 h 47"/>
                <a:gd name="T10" fmla="*/ 41 w 46"/>
                <a:gd name="T11" fmla="*/ 26 h 47"/>
                <a:gd name="T12" fmla="*/ 21 w 46"/>
                <a:gd name="T13" fmla="*/ 42 h 47"/>
                <a:gd name="T14" fmla="*/ 5 w 46"/>
                <a:gd name="T15" fmla="*/ 21 h 47"/>
                <a:gd name="T16" fmla="*/ 26 w 46"/>
                <a:gd name="T17" fmla="*/ 6 h 47"/>
                <a:gd name="T18" fmla="*/ 41 w 46"/>
                <a:gd name="T1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47">
                  <a:moveTo>
                    <a:pt x="2" y="21"/>
                  </a:moveTo>
                  <a:cubicBezTo>
                    <a:pt x="0" y="33"/>
                    <a:pt x="9" y="44"/>
                    <a:pt x="21" y="45"/>
                  </a:cubicBezTo>
                  <a:cubicBezTo>
                    <a:pt x="33" y="47"/>
                    <a:pt x="44" y="38"/>
                    <a:pt x="45" y="26"/>
                  </a:cubicBezTo>
                  <a:cubicBezTo>
                    <a:pt x="46" y="14"/>
                    <a:pt x="38" y="3"/>
                    <a:pt x="26" y="2"/>
                  </a:cubicBezTo>
                  <a:cubicBezTo>
                    <a:pt x="14" y="0"/>
                    <a:pt x="3" y="9"/>
                    <a:pt x="2" y="21"/>
                  </a:cubicBezTo>
                  <a:close/>
                  <a:moveTo>
                    <a:pt x="41" y="26"/>
                  </a:moveTo>
                  <a:cubicBezTo>
                    <a:pt x="40" y="36"/>
                    <a:pt x="31" y="43"/>
                    <a:pt x="21" y="42"/>
                  </a:cubicBezTo>
                  <a:cubicBezTo>
                    <a:pt x="11" y="40"/>
                    <a:pt x="4" y="31"/>
                    <a:pt x="5" y="21"/>
                  </a:cubicBezTo>
                  <a:cubicBezTo>
                    <a:pt x="7" y="12"/>
                    <a:pt x="16" y="4"/>
                    <a:pt x="26" y="6"/>
                  </a:cubicBezTo>
                  <a:cubicBezTo>
                    <a:pt x="35" y="7"/>
                    <a:pt x="42" y="16"/>
                    <a:pt x="41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5" name="Freeform 218"/>
            <p:cNvSpPr>
              <a:spLocks/>
            </p:cNvSpPr>
            <p:nvPr/>
          </p:nvSpPr>
          <p:spPr bwMode="auto">
            <a:xfrm>
              <a:off x="1713473" y="5015804"/>
              <a:ext cx="41836" cy="41836"/>
            </a:xfrm>
            <a:custGeom>
              <a:avLst/>
              <a:gdLst>
                <a:gd name="T0" fmla="*/ 0 w 23"/>
                <a:gd name="T1" fmla="*/ 10 h 23"/>
                <a:gd name="T2" fmla="*/ 10 w 23"/>
                <a:gd name="T3" fmla="*/ 23 h 23"/>
                <a:gd name="T4" fmla="*/ 22 w 23"/>
                <a:gd name="T5" fmla="*/ 13 h 23"/>
                <a:gd name="T6" fmla="*/ 13 w 23"/>
                <a:gd name="T7" fmla="*/ 1 h 23"/>
                <a:gd name="T8" fmla="*/ 0 w 23"/>
                <a:gd name="T9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0" y="10"/>
                  </a:moveTo>
                  <a:cubicBezTo>
                    <a:pt x="0" y="16"/>
                    <a:pt x="4" y="22"/>
                    <a:pt x="10" y="23"/>
                  </a:cubicBezTo>
                  <a:cubicBezTo>
                    <a:pt x="16" y="23"/>
                    <a:pt x="22" y="19"/>
                    <a:pt x="22" y="13"/>
                  </a:cubicBezTo>
                  <a:cubicBezTo>
                    <a:pt x="23" y="7"/>
                    <a:pt x="19" y="1"/>
                    <a:pt x="13" y="1"/>
                  </a:cubicBezTo>
                  <a:cubicBezTo>
                    <a:pt x="7" y="0"/>
                    <a:pt x="1" y="4"/>
                    <a:pt x="0" y="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6" name="Freeform 219"/>
            <p:cNvSpPr>
              <a:spLocks/>
            </p:cNvSpPr>
            <p:nvPr/>
          </p:nvSpPr>
          <p:spPr bwMode="auto">
            <a:xfrm>
              <a:off x="1767861" y="5039512"/>
              <a:ext cx="117141" cy="27891"/>
            </a:xfrm>
            <a:custGeom>
              <a:avLst/>
              <a:gdLst>
                <a:gd name="T0" fmla="*/ 83 w 84"/>
                <a:gd name="T1" fmla="*/ 20 h 20"/>
                <a:gd name="T2" fmla="*/ 0 w 84"/>
                <a:gd name="T3" fmla="*/ 4 h 20"/>
                <a:gd name="T4" fmla="*/ 1 w 84"/>
                <a:gd name="T5" fmla="*/ 0 h 20"/>
                <a:gd name="T6" fmla="*/ 84 w 84"/>
                <a:gd name="T7" fmla="*/ 16 h 20"/>
                <a:gd name="T8" fmla="*/ 83 w 8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0">
                  <a:moveTo>
                    <a:pt x="83" y="20"/>
                  </a:moveTo>
                  <a:lnTo>
                    <a:pt x="0" y="4"/>
                  </a:lnTo>
                  <a:lnTo>
                    <a:pt x="1" y="0"/>
                  </a:lnTo>
                  <a:lnTo>
                    <a:pt x="84" y="16"/>
                  </a:lnTo>
                  <a:lnTo>
                    <a:pt x="8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7" name="Freeform 220"/>
            <p:cNvSpPr>
              <a:spLocks noEditPoints="1"/>
            </p:cNvSpPr>
            <p:nvPr/>
          </p:nvSpPr>
          <p:spPr bwMode="auto">
            <a:xfrm>
              <a:off x="1832009" y="4905636"/>
              <a:ext cx="59966" cy="58571"/>
            </a:xfrm>
            <a:custGeom>
              <a:avLst/>
              <a:gdLst>
                <a:gd name="T0" fmla="*/ 9 w 33"/>
                <a:gd name="T1" fmla="*/ 4 h 32"/>
                <a:gd name="T2" fmla="*/ 5 w 33"/>
                <a:gd name="T3" fmla="*/ 24 h 32"/>
                <a:gd name="T4" fmla="*/ 25 w 33"/>
                <a:gd name="T5" fmla="*/ 28 h 32"/>
                <a:gd name="T6" fmla="*/ 29 w 33"/>
                <a:gd name="T7" fmla="*/ 8 h 32"/>
                <a:gd name="T8" fmla="*/ 9 w 33"/>
                <a:gd name="T9" fmla="*/ 4 h 32"/>
                <a:gd name="T10" fmla="*/ 23 w 33"/>
                <a:gd name="T11" fmla="*/ 26 h 32"/>
                <a:gd name="T12" fmla="*/ 7 w 33"/>
                <a:gd name="T13" fmla="*/ 23 h 32"/>
                <a:gd name="T14" fmla="*/ 10 w 33"/>
                <a:gd name="T15" fmla="*/ 6 h 32"/>
                <a:gd name="T16" fmla="*/ 27 w 33"/>
                <a:gd name="T17" fmla="*/ 9 h 32"/>
                <a:gd name="T18" fmla="*/ 23 w 33"/>
                <a:gd name="T1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" h="32">
                  <a:moveTo>
                    <a:pt x="9" y="4"/>
                  </a:moveTo>
                  <a:cubicBezTo>
                    <a:pt x="2" y="8"/>
                    <a:pt x="0" y="17"/>
                    <a:pt x="5" y="24"/>
                  </a:cubicBezTo>
                  <a:cubicBezTo>
                    <a:pt x="9" y="31"/>
                    <a:pt x="18" y="32"/>
                    <a:pt x="25" y="28"/>
                  </a:cubicBezTo>
                  <a:cubicBezTo>
                    <a:pt x="31" y="23"/>
                    <a:pt x="33" y="15"/>
                    <a:pt x="29" y="8"/>
                  </a:cubicBezTo>
                  <a:cubicBezTo>
                    <a:pt x="24" y="1"/>
                    <a:pt x="15" y="0"/>
                    <a:pt x="9" y="4"/>
                  </a:cubicBezTo>
                  <a:close/>
                  <a:moveTo>
                    <a:pt x="23" y="26"/>
                  </a:moveTo>
                  <a:cubicBezTo>
                    <a:pt x="18" y="30"/>
                    <a:pt x="10" y="28"/>
                    <a:pt x="7" y="23"/>
                  </a:cubicBezTo>
                  <a:cubicBezTo>
                    <a:pt x="3" y="17"/>
                    <a:pt x="5" y="10"/>
                    <a:pt x="10" y="6"/>
                  </a:cubicBezTo>
                  <a:cubicBezTo>
                    <a:pt x="16" y="2"/>
                    <a:pt x="23" y="4"/>
                    <a:pt x="27" y="9"/>
                  </a:cubicBezTo>
                  <a:cubicBezTo>
                    <a:pt x="30" y="15"/>
                    <a:pt x="29" y="22"/>
                    <a:pt x="23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8" name="Freeform 221"/>
            <p:cNvSpPr>
              <a:spLocks/>
            </p:cNvSpPr>
            <p:nvPr/>
          </p:nvSpPr>
          <p:spPr bwMode="auto">
            <a:xfrm>
              <a:off x="1845955" y="4920976"/>
              <a:ext cx="32075" cy="29286"/>
            </a:xfrm>
            <a:custGeom>
              <a:avLst/>
              <a:gdLst>
                <a:gd name="T0" fmla="*/ 5 w 17"/>
                <a:gd name="T1" fmla="*/ 2 h 16"/>
                <a:gd name="T2" fmla="*/ 3 w 17"/>
                <a:gd name="T3" fmla="*/ 12 h 16"/>
                <a:gd name="T4" fmla="*/ 13 w 17"/>
                <a:gd name="T5" fmla="*/ 14 h 16"/>
                <a:gd name="T6" fmla="*/ 15 w 17"/>
                <a:gd name="T7" fmla="*/ 4 h 16"/>
                <a:gd name="T8" fmla="*/ 5 w 17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5" y="2"/>
                  </a:moveTo>
                  <a:cubicBezTo>
                    <a:pt x="1" y="4"/>
                    <a:pt x="0" y="9"/>
                    <a:pt x="3" y="12"/>
                  </a:cubicBezTo>
                  <a:cubicBezTo>
                    <a:pt x="5" y="15"/>
                    <a:pt x="9" y="16"/>
                    <a:pt x="13" y="14"/>
                  </a:cubicBezTo>
                  <a:cubicBezTo>
                    <a:pt x="16" y="12"/>
                    <a:pt x="17" y="7"/>
                    <a:pt x="15" y="4"/>
                  </a:cubicBezTo>
                  <a:cubicBezTo>
                    <a:pt x="13" y="1"/>
                    <a:pt x="8" y="0"/>
                    <a:pt x="5" y="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9" name="Freeform 222"/>
            <p:cNvSpPr>
              <a:spLocks/>
            </p:cNvSpPr>
            <p:nvPr/>
          </p:nvSpPr>
          <p:spPr bwMode="auto">
            <a:xfrm>
              <a:off x="1873846" y="4954445"/>
              <a:ext cx="41836" cy="68333"/>
            </a:xfrm>
            <a:custGeom>
              <a:avLst/>
              <a:gdLst>
                <a:gd name="T0" fmla="*/ 28 w 30"/>
                <a:gd name="T1" fmla="*/ 49 h 49"/>
                <a:gd name="T2" fmla="*/ 0 w 30"/>
                <a:gd name="T3" fmla="*/ 2 h 49"/>
                <a:gd name="T4" fmla="*/ 3 w 30"/>
                <a:gd name="T5" fmla="*/ 0 h 49"/>
                <a:gd name="T6" fmla="*/ 30 w 30"/>
                <a:gd name="T7" fmla="*/ 48 h 49"/>
                <a:gd name="T8" fmla="*/ 28 w 30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9">
                  <a:moveTo>
                    <a:pt x="28" y="49"/>
                  </a:moveTo>
                  <a:lnTo>
                    <a:pt x="0" y="2"/>
                  </a:lnTo>
                  <a:lnTo>
                    <a:pt x="3" y="0"/>
                  </a:lnTo>
                  <a:lnTo>
                    <a:pt x="30" y="48"/>
                  </a:lnTo>
                  <a:lnTo>
                    <a:pt x="28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0" name="Freeform 223"/>
            <p:cNvSpPr>
              <a:spLocks noEditPoints="1"/>
            </p:cNvSpPr>
            <p:nvPr/>
          </p:nvSpPr>
          <p:spPr bwMode="auto">
            <a:xfrm>
              <a:off x="1818064" y="5198489"/>
              <a:ext cx="78094" cy="78094"/>
            </a:xfrm>
            <a:custGeom>
              <a:avLst/>
              <a:gdLst>
                <a:gd name="T0" fmla="*/ 15 w 43"/>
                <a:gd name="T1" fmla="*/ 39 h 43"/>
                <a:gd name="T2" fmla="*/ 39 w 43"/>
                <a:gd name="T3" fmla="*/ 29 h 43"/>
                <a:gd name="T4" fmla="*/ 29 w 43"/>
                <a:gd name="T5" fmla="*/ 4 h 43"/>
                <a:gd name="T6" fmla="*/ 5 w 43"/>
                <a:gd name="T7" fmla="*/ 14 h 43"/>
                <a:gd name="T8" fmla="*/ 15 w 43"/>
                <a:gd name="T9" fmla="*/ 39 h 43"/>
                <a:gd name="T10" fmla="*/ 28 w 43"/>
                <a:gd name="T11" fmla="*/ 7 h 43"/>
                <a:gd name="T12" fmla="*/ 36 w 43"/>
                <a:gd name="T13" fmla="*/ 27 h 43"/>
                <a:gd name="T14" fmla="*/ 16 w 43"/>
                <a:gd name="T15" fmla="*/ 36 h 43"/>
                <a:gd name="T16" fmla="*/ 7 w 43"/>
                <a:gd name="T17" fmla="*/ 15 h 43"/>
                <a:gd name="T18" fmla="*/ 28 w 43"/>
                <a:gd name="T1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3">
                  <a:moveTo>
                    <a:pt x="15" y="39"/>
                  </a:moveTo>
                  <a:cubicBezTo>
                    <a:pt x="24" y="43"/>
                    <a:pt x="35" y="38"/>
                    <a:pt x="39" y="29"/>
                  </a:cubicBezTo>
                  <a:cubicBezTo>
                    <a:pt x="43" y="19"/>
                    <a:pt x="39" y="8"/>
                    <a:pt x="29" y="4"/>
                  </a:cubicBezTo>
                  <a:cubicBezTo>
                    <a:pt x="20" y="0"/>
                    <a:pt x="9" y="4"/>
                    <a:pt x="5" y="14"/>
                  </a:cubicBezTo>
                  <a:cubicBezTo>
                    <a:pt x="0" y="24"/>
                    <a:pt x="5" y="35"/>
                    <a:pt x="15" y="39"/>
                  </a:cubicBezTo>
                  <a:close/>
                  <a:moveTo>
                    <a:pt x="28" y="7"/>
                  </a:moveTo>
                  <a:cubicBezTo>
                    <a:pt x="36" y="10"/>
                    <a:pt x="40" y="19"/>
                    <a:pt x="36" y="27"/>
                  </a:cubicBezTo>
                  <a:cubicBezTo>
                    <a:pt x="33" y="35"/>
                    <a:pt x="24" y="39"/>
                    <a:pt x="16" y="36"/>
                  </a:cubicBezTo>
                  <a:cubicBezTo>
                    <a:pt x="8" y="32"/>
                    <a:pt x="4" y="23"/>
                    <a:pt x="7" y="15"/>
                  </a:cubicBezTo>
                  <a:cubicBezTo>
                    <a:pt x="11" y="7"/>
                    <a:pt x="20" y="4"/>
                    <a:pt x="28" y="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1" name="Freeform 224"/>
            <p:cNvSpPr>
              <a:spLocks/>
            </p:cNvSpPr>
            <p:nvPr/>
          </p:nvSpPr>
          <p:spPr bwMode="auto">
            <a:xfrm>
              <a:off x="1837588" y="5216618"/>
              <a:ext cx="40442" cy="40442"/>
            </a:xfrm>
            <a:custGeom>
              <a:avLst/>
              <a:gdLst>
                <a:gd name="T0" fmla="*/ 7 w 22"/>
                <a:gd name="T1" fmla="*/ 20 h 22"/>
                <a:gd name="T2" fmla="*/ 20 w 22"/>
                <a:gd name="T3" fmla="*/ 15 h 22"/>
                <a:gd name="T4" fmla="*/ 15 w 22"/>
                <a:gd name="T5" fmla="*/ 2 h 22"/>
                <a:gd name="T6" fmla="*/ 2 w 22"/>
                <a:gd name="T7" fmla="*/ 8 h 22"/>
                <a:gd name="T8" fmla="*/ 7 w 22"/>
                <a:gd name="T9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7" y="20"/>
                  </a:moveTo>
                  <a:cubicBezTo>
                    <a:pt x="12" y="22"/>
                    <a:pt x="18" y="20"/>
                    <a:pt x="20" y="15"/>
                  </a:cubicBezTo>
                  <a:cubicBezTo>
                    <a:pt x="22" y="10"/>
                    <a:pt x="20" y="5"/>
                    <a:pt x="15" y="2"/>
                  </a:cubicBezTo>
                  <a:cubicBezTo>
                    <a:pt x="10" y="0"/>
                    <a:pt x="4" y="3"/>
                    <a:pt x="2" y="8"/>
                  </a:cubicBezTo>
                  <a:cubicBezTo>
                    <a:pt x="0" y="13"/>
                    <a:pt x="2" y="18"/>
                    <a:pt x="7" y="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2" name="Freeform 225"/>
            <p:cNvSpPr>
              <a:spLocks/>
            </p:cNvSpPr>
            <p:nvPr/>
          </p:nvSpPr>
          <p:spPr bwMode="auto">
            <a:xfrm>
              <a:off x="1866872" y="5117606"/>
              <a:ext cx="51598" cy="93435"/>
            </a:xfrm>
            <a:custGeom>
              <a:avLst/>
              <a:gdLst>
                <a:gd name="T0" fmla="*/ 37 w 37"/>
                <a:gd name="T1" fmla="*/ 2 h 67"/>
                <a:gd name="T2" fmla="*/ 4 w 37"/>
                <a:gd name="T3" fmla="*/ 67 h 67"/>
                <a:gd name="T4" fmla="*/ 0 w 37"/>
                <a:gd name="T5" fmla="*/ 65 h 67"/>
                <a:gd name="T6" fmla="*/ 33 w 37"/>
                <a:gd name="T7" fmla="*/ 0 h 67"/>
                <a:gd name="T8" fmla="*/ 37 w 37"/>
                <a:gd name="T9" fmla="*/ 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7">
                  <a:moveTo>
                    <a:pt x="37" y="2"/>
                  </a:moveTo>
                  <a:lnTo>
                    <a:pt x="4" y="67"/>
                  </a:lnTo>
                  <a:lnTo>
                    <a:pt x="0" y="65"/>
                  </a:lnTo>
                  <a:lnTo>
                    <a:pt x="33" y="0"/>
                  </a:lnTo>
                  <a:lnTo>
                    <a:pt x="37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3" name="Freeform 226"/>
            <p:cNvSpPr>
              <a:spLocks noEditPoints="1"/>
            </p:cNvSpPr>
            <p:nvPr/>
          </p:nvSpPr>
          <p:spPr bwMode="auto">
            <a:xfrm>
              <a:off x="4975299" y="1889249"/>
              <a:ext cx="177107" cy="177107"/>
            </a:xfrm>
            <a:custGeom>
              <a:avLst/>
              <a:gdLst>
                <a:gd name="T0" fmla="*/ 65 w 97"/>
                <a:gd name="T1" fmla="*/ 9 h 97"/>
                <a:gd name="T2" fmla="*/ 9 w 97"/>
                <a:gd name="T3" fmla="*/ 32 h 97"/>
                <a:gd name="T4" fmla="*/ 32 w 97"/>
                <a:gd name="T5" fmla="*/ 88 h 97"/>
                <a:gd name="T6" fmla="*/ 88 w 97"/>
                <a:gd name="T7" fmla="*/ 65 h 97"/>
                <a:gd name="T8" fmla="*/ 65 w 97"/>
                <a:gd name="T9" fmla="*/ 9 h 97"/>
                <a:gd name="T10" fmla="*/ 35 w 97"/>
                <a:gd name="T11" fmla="*/ 81 h 97"/>
                <a:gd name="T12" fmla="*/ 15 w 97"/>
                <a:gd name="T13" fmla="*/ 35 h 97"/>
                <a:gd name="T14" fmla="*/ 62 w 97"/>
                <a:gd name="T15" fmla="*/ 16 h 97"/>
                <a:gd name="T16" fmla="*/ 81 w 97"/>
                <a:gd name="T17" fmla="*/ 62 h 97"/>
                <a:gd name="T18" fmla="*/ 35 w 97"/>
                <a:gd name="T19" fmla="*/ 81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97">
                  <a:moveTo>
                    <a:pt x="65" y="9"/>
                  </a:moveTo>
                  <a:cubicBezTo>
                    <a:pt x="43" y="0"/>
                    <a:pt x="18" y="10"/>
                    <a:pt x="9" y="32"/>
                  </a:cubicBezTo>
                  <a:cubicBezTo>
                    <a:pt x="0" y="54"/>
                    <a:pt x="10" y="79"/>
                    <a:pt x="32" y="88"/>
                  </a:cubicBezTo>
                  <a:cubicBezTo>
                    <a:pt x="54" y="97"/>
                    <a:pt x="79" y="87"/>
                    <a:pt x="88" y="65"/>
                  </a:cubicBezTo>
                  <a:cubicBezTo>
                    <a:pt x="97" y="43"/>
                    <a:pt x="87" y="18"/>
                    <a:pt x="65" y="9"/>
                  </a:cubicBezTo>
                  <a:close/>
                  <a:moveTo>
                    <a:pt x="35" y="81"/>
                  </a:moveTo>
                  <a:cubicBezTo>
                    <a:pt x="16" y="74"/>
                    <a:pt x="8" y="53"/>
                    <a:pt x="15" y="35"/>
                  </a:cubicBezTo>
                  <a:cubicBezTo>
                    <a:pt x="23" y="17"/>
                    <a:pt x="44" y="8"/>
                    <a:pt x="62" y="16"/>
                  </a:cubicBezTo>
                  <a:cubicBezTo>
                    <a:pt x="80" y="23"/>
                    <a:pt x="89" y="44"/>
                    <a:pt x="81" y="62"/>
                  </a:cubicBezTo>
                  <a:cubicBezTo>
                    <a:pt x="73" y="80"/>
                    <a:pt x="53" y="89"/>
                    <a:pt x="35" y="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4" name="Freeform 227"/>
            <p:cNvSpPr>
              <a:spLocks/>
            </p:cNvSpPr>
            <p:nvPr/>
          </p:nvSpPr>
          <p:spPr bwMode="auto">
            <a:xfrm>
              <a:off x="5018529" y="1932480"/>
              <a:ext cx="89250" cy="89250"/>
            </a:xfrm>
            <a:custGeom>
              <a:avLst/>
              <a:gdLst>
                <a:gd name="T0" fmla="*/ 33 w 49"/>
                <a:gd name="T1" fmla="*/ 4 h 49"/>
                <a:gd name="T2" fmla="*/ 4 w 49"/>
                <a:gd name="T3" fmla="*/ 16 h 49"/>
                <a:gd name="T4" fmla="*/ 16 w 49"/>
                <a:gd name="T5" fmla="*/ 44 h 49"/>
                <a:gd name="T6" fmla="*/ 44 w 49"/>
                <a:gd name="T7" fmla="*/ 33 h 49"/>
                <a:gd name="T8" fmla="*/ 33 w 49"/>
                <a:gd name="T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9">
                  <a:moveTo>
                    <a:pt x="33" y="4"/>
                  </a:moveTo>
                  <a:cubicBezTo>
                    <a:pt x="22" y="0"/>
                    <a:pt x="9" y="5"/>
                    <a:pt x="4" y="16"/>
                  </a:cubicBezTo>
                  <a:cubicBezTo>
                    <a:pt x="0" y="27"/>
                    <a:pt x="5" y="40"/>
                    <a:pt x="16" y="44"/>
                  </a:cubicBezTo>
                  <a:cubicBezTo>
                    <a:pt x="27" y="49"/>
                    <a:pt x="40" y="44"/>
                    <a:pt x="44" y="33"/>
                  </a:cubicBezTo>
                  <a:cubicBezTo>
                    <a:pt x="49" y="22"/>
                    <a:pt x="44" y="9"/>
                    <a:pt x="33" y="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5" name="Freeform 228"/>
            <p:cNvSpPr>
              <a:spLocks/>
            </p:cNvSpPr>
            <p:nvPr/>
          </p:nvSpPr>
          <p:spPr bwMode="auto">
            <a:xfrm>
              <a:off x="4925096" y="2038465"/>
              <a:ext cx="115747" cy="211970"/>
            </a:xfrm>
            <a:custGeom>
              <a:avLst/>
              <a:gdLst>
                <a:gd name="T0" fmla="*/ 0 w 83"/>
                <a:gd name="T1" fmla="*/ 147 h 152"/>
                <a:gd name="T2" fmla="*/ 74 w 83"/>
                <a:gd name="T3" fmla="*/ 0 h 152"/>
                <a:gd name="T4" fmla="*/ 83 w 83"/>
                <a:gd name="T5" fmla="*/ 4 h 152"/>
                <a:gd name="T6" fmla="*/ 10 w 83"/>
                <a:gd name="T7" fmla="*/ 152 h 152"/>
                <a:gd name="T8" fmla="*/ 0 w 83"/>
                <a:gd name="T9" fmla="*/ 14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52">
                  <a:moveTo>
                    <a:pt x="0" y="147"/>
                  </a:moveTo>
                  <a:lnTo>
                    <a:pt x="74" y="0"/>
                  </a:lnTo>
                  <a:lnTo>
                    <a:pt x="83" y="4"/>
                  </a:lnTo>
                  <a:lnTo>
                    <a:pt x="10" y="152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6" name="Freeform 229"/>
            <p:cNvSpPr>
              <a:spLocks noEditPoints="1"/>
            </p:cNvSpPr>
            <p:nvPr/>
          </p:nvSpPr>
          <p:spPr bwMode="auto">
            <a:xfrm>
              <a:off x="1995170" y="3912725"/>
              <a:ext cx="232888" cy="231493"/>
            </a:xfrm>
            <a:custGeom>
              <a:avLst/>
              <a:gdLst>
                <a:gd name="T0" fmla="*/ 67 w 128"/>
                <a:gd name="T1" fmla="*/ 126 h 127"/>
                <a:gd name="T2" fmla="*/ 126 w 128"/>
                <a:gd name="T3" fmla="*/ 60 h 127"/>
                <a:gd name="T4" fmla="*/ 61 w 128"/>
                <a:gd name="T5" fmla="*/ 1 h 127"/>
                <a:gd name="T6" fmla="*/ 2 w 128"/>
                <a:gd name="T7" fmla="*/ 67 h 127"/>
                <a:gd name="T8" fmla="*/ 67 w 128"/>
                <a:gd name="T9" fmla="*/ 126 h 127"/>
                <a:gd name="T10" fmla="*/ 61 w 128"/>
                <a:gd name="T11" fmla="*/ 12 h 127"/>
                <a:gd name="T12" fmla="*/ 115 w 128"/>
                <a:gd name="T13" fmla="*/ 61 h 127"/>
                <a:gd name="T14" fmla="*/ 66 w 128"/>
                <a:gd name="T15" fmla="*/ 115 h 127"/>
                <a:gd name="T16" fmla="*/ 12 w 128"/>
                <a:gd name="T17" fmla="*/ 66 h 127"/>
                <a:gd name="T18" fmla="*/ 61 w 128"/>
                <a:gd name="T19" fmla="*/ 1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127">
                  <a:moveTo>
                    <a:pt x="67" y="126"/>
                  </a:moveTo>
                  <a:cubicBezTo>
                    <a:pt x="101" y="124"/>
                    <a:pt x="128" y="95"/>
                    <a:pt x="126" y="60"/>
                  </a:cubicBezTo>
                  <a:cubicBezTo>
                    <a:pt x="124" y="26"/>
                    <a:pt x="95" y="0"/>
                    <a:pt x="61" y="1"/>
                  </a:cubicBezTo>
                  <a:cubicBezTo>
                    <a:pt x="26" y="3"/>
                    <a:pt x="0" y="32"/>
                    <a:pt x="2" y="67"/>
                  </a:cubicBezTo>
                  <a:cubicBezTo>
                    <a:pt x="3" y="101"/>
                    <a:pt x="33" y="127"/>
                    <a:pt x="67" y="126"/>
                  </a:cubicBezTo>
                  <a:close/>
                  <a:moveTo>
                    <a:pt x="61" y="12"/>
                  </a:moveTo>
                  <a:cubicBezTo>
                    <a:pt x="90" y="11"/>
                    <a:pt x="114" y="32"/>
                    <a:pt x="115" y="61"/>
                  </a:cubicBezTo>
                  <a:cubicBezTo>
                    <a:pt x="117" y="89"/>
                    <a:pt x="95" y="114"/>
                    <a:pt x="66" y="115"/>
                  </a:cubicBezTo>
                  <a:cubicBezTo>
                    <a:pt x="38" y="117"/>
                    <a:pt x="14" y="95"/>
                    <a:pt x="12" y="66"/>
                  </a:cubicBezTo>
                  <a:cubicBezTo>
                    <a:pt x="11" y="38"/>
                    <a:pt x="33" y="13"/>
                    <a:pt x="61" y="1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" name="Freeform 230"/>
            <p:cNvSpPr>
              <a:spLocks/>
            </p:cNvSpPr>
            <p:nvPr/>
          </p:nvSpPr>
          <p:spPr bwMode="auto">
            <a:xfrm>
              <a:off x="2050951" y="3969900"/>
              <a:ext cx="118536" cy="118536"/>
            </a:xfrm>
            <a:custGeom>
              <a:avLst/>
              <a:gdLst>
                <a:gd name="T0" fmla="*/ 34 w 65"/>
                <a:gd name="T1" fmla="*/ 64 h 65"/>
                <a:gd name="T2" fmla="*/ 64 w 65"/>
                <a:gd name="T3" fmla="*/ 31 h 65"/>
                <a:gd name="T4" fmla="*/ 31 w 65"/>
                <a:gd name="T5" fmla="*/ 1 h 65"/>
                <a:gd name="T6" fmla="*/ 1 w 65"/>
                <a:gd name="T7" fmla="*/ 34 h 65"/>
                <a:gd name="T8" fmla="*/ 34 w 65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65">
                  <a:moveTo>
                    <a:pt x="34" y="64"/>
                  </a:moveTo>
                  <a:cubicBezTo>
                    <a:pt x="52" y="63"/>
                    <a:pt x="65" y="48"/>
                    <a:pt x="64" y="31"/>
                  </a:cubicBezTo>
                  <a:cubicBezTo>
                    <a:pt x="63" y="14"/>
                    <a:pt x="49" y="0"/>
                    <a:pt x="31" y="1"/>
                  </a:cubicBezTo>
                  <a:cubicBezTo>
                    <a:pt x="14" y="2"/>
                    <a:pt x="0" y="17"/>
                    <a:pt x="1" y="34"/>
                  </a:cubicBezTo>
                  <a:cubicBezTo>
                    <a:pt x="2" y="52"/>
                    <a:pt x="17" y="65"/>
                    <a:pt x="34" y="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8" name="Freeform 231"/>
            <p:cNvSpPr>
              <a:spLocks/>
            </p:cNvSpPr>
            <p:nvPr/>
          </p:nvSpPr>
          <p:spPr bwMode="auto">
            <a:xfrm>
              <a:off x="2208535" y="3990819"/>
              <a:ext cx="409994" cy="46020"/>
            </a:xfrm>
            <a:custGeom>
              <a:avLst/>
              <a:gdLst>
                <a:gd name="T0" fmla="*/ 0 w 294"/>
                <a:gd name="T1" fmla="*/ 15 h 33"/>
                <a:gd name="T2" fmla="*/ 293 w 294"/>
                <a:gd name="T3" fmla="*/ 0 h 33"/>
                <a:gd name="T4" fmla="*/ 294 w 294"/>
                <a:gd name="T5" fmla="*/ 17 h 33"/>
                <a:gd name="T6" fmla="*/ 1 w 294"/>
                <a:gd name="T7" fmla="*/ 33 h 33"/>
                <a:gd name="T8" fmla="*/ 0 w 294"/>
                <a:gd name="T9" fmla="*/ 1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4" h="33">
                  <a:moveTo>
                    <a:pt x="0" y="15"/>
                  </a:moveTo>
                  <a:lnTo>
                    <a:pt x="293" y="0"/>
                  </a:lnTo>
                  <a:lnTo>
                    <a:pt x="294" y="17"/>
                  </a:lnTo>
                  <a:lnTo>
                    <a:pt x="1" y="3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241" name="文本框 240"/>
          <p:cNvSpPr txBox="1"/>
          <p:nvPr/>
        </p:nvSpPr>
        <p:spPr>
          <a:xfrm>
            <a:off x="2794625" y="4028598"/>
            <a:ext cx="1667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j-lt"/>
                <a:ea typeface="方正清刻本悦宋简体" panose="02000000000000000000" pitchFamily="2" charset="-122"/>
              </a:rPr>
              <a:t>Team</a:t>
            </a:r>
            <a:endParaRPr lang="zh-CN" altLang="en-US" sz="2000" b="1" dirty="0">
              <a:latin typeface="+mj-lt"/>
              <a:ea typeface="方正清刻本悦宋简体" panose="02000000000000000000" pitchFamily="2" charset="-122"/>
            </a:endParaRPr>
          </a:p>
        </p:txBody>
      </p:sp>
      <p:sp>
        <p:nvSpPr>
          <p:cNvPr id="245" name="KSO_Shape"/>
          <p:cNvSpPr>
            <a:spLocks noChangeAspect="1"/>
          </p:cNvSpPr>
          <p:nvPr/>
        </p:nvSpPr>
        <p:spPr bwMode="auto">
          <a:xfrm>
            <a:off x="3170618" y="3421261"/>
            <a:ext cx="940216" cy="570398"/>
          </a:xfrm>
          <a:custGeom>
            <a:avLst/>
            <a:gdLst>
              <a:gd name="T0" fmla="*/ 915295 w 2300287"/>
              <a:gd name="T1" fmla="*/ 876175 h 1395413"/>
              <a:gd name="T2" fmla="*/ 929756 w 2300287"/>
              <a:gd name="T3" fmla="*/ 780985 h 1395413"/>
              <a:gd name="T4" fmla="*/ 928178 w 2300287"/>
              <a:gd name="T5" fmla="*/ 724712 h 1395413"/>
              <a:gd name="T6" fmla="*/ 1040717 w 2300287"/>
              <a:gd name="T7" fmla="*/ 736282 h 1395413"/>
              <a:gd name="T8" fmla="*/ 1016526 w 2300287"/>
              <a:gd name="T9" fmla="*/ 799392 h 1395413"/>
              <a:gd name="T10" fmla="*/ 1057546 w 2300287"/>
              <a:gd name="T11" fmla="*/ 914831 h 1395413"/>
              <a:gd name="T12" fmla="*/ 1309968 w 2300287"/>
              <a:gd name="T13" fmla="*/ 718401 h 1395413"/>
              <a:gd name="T14" fmla="*/ 968408 w 2300287"/>
              <a:gd name="T15" fmla="*/ 1155700 h 1395413"/>
              <a:gd name="T16" fmla="*/ 637367 w 2300287"/>
              <a:gd name="T17" fmla="*/ 714457 h 1395413"/>
              <a:gd name="T18" fmla="*/ 1483208 w 2300287"/>
              <a:gd name="T19" fmla="*/ 608469 h 1395413"/>
              <a:gd name="T20" fmla="*/ 1472904 w 2300287"/>
              <a:gd name="T21" fmla="*/ 657960 h 1395413"/>
              <a:gd name="T22" fmla="*/ 1399716 w 2300287"/>
              <a:gd name="T23" fmla="*/ 684931 h 1395413"/>
              <a:gd name="T24" fmla="*/ 1382014 w 2300287"/>
              <a:gd name="T25" fmla="*/ 629941 h 1395413"/>
              <a:gd name="T26" fmla="*/ 491509 w 2300287"/>
              <a:gd name="T27" fmla="*/ 600858 h 1395413"/>
              <a:gd name="T28" fmla="*/ 535884 w 2300287"/>
              <a:gd name="T29" fmla="*/ 632177 h 1395413"/>
              <a:gd name="T30" fmla="*/ 497513 w 2300287"/>
              <a:gd name="T31" fmla="*/ 704209 h 1395413"/>
              <a:gd name="T32" fmla="*/ 451049 w 2300287"/>
              <a:gd name="T33" fmla="*/ 664540 h 1395413"/>
              <a:gd name="T34" fmla="*/ 430951 w 2300287"/>
              <a:gd name="T35" fmla="*/ 612080 h 1395413"/>
              <a:gd name="T36" fmla="*/ 1701234 w 2300287"/>
              <a:gd name="T37" fmla="*/ 595843 h 1395413"/>
              <a:gd name="T38" fmla="*/ 1603552 w 2300287"/>
              <a:gd name="T39" fmla="*/ 838394 h 1395413"/>
              <a:gd name="T40" fmla="*/ 1288406 w 2300287"/>
              <a:gd name="T41" fmla="*/ 621295 h 1395413"/>
              <a:gd name="T42" fmla="*/ 726652 w 2300287"/>
              <a:gd name="T43" fmla="*/ 583645 h 1395413"/>
              <a:gd name="T44" fmla="*/ 341604 w 2300287"/>
              <a:gd name="T45" fmla="*/ 626672 h 1395413"/>
              <a:gd name="T46" fmla="*/ 5781 w 2300287"/>
              <a:gd name="T47" fmla="*/ 693244 h 1395413"/>
              <a:gd name="T48" fmla="*/ 259619 w 2300287"/>
              <a:gd name="T49" fmla="*/ 572204 h 1395413"/>
              <a:gd name="T50" fmla="*/ 1108839 w 2300287"/>
              <a:gd name="T51" fmla="*/ 53588 h 1395413"/>
              <a:gd name="T52" fmla="*/ 1211991 w 2300287"/>
              <a:gd name="T53" fmla="*/ 254252 h 1395413"/>
              <a:gd name="T54" fmla="*/ 1252674 w 2300287"/>
              <a:gd name="T55" fmla="*/ 321490 h 1395413"/>
              <a:gd name="T56" fmla="*/ 1258187 w 2300287"/>
              <a:gd name="T57" fmla="*/ 405276 h 1395413"/>
              <a:gd name="T58" fmla="*/ 1172358 w 2300287"/>
              <a:gd name="T59" fmla="*/ 481969 h 1395413"/>
              <a:gd name="T60" fmla="*/ 1063694 w 2300287"/>
              <a:gd name="T61" fmla="*/ 638509 h 1395413"/>
              <a:gd name="T62" fmla="*/ 928258 w 2300287"/>
              <a:gd name="T63" fmla="*/ 671077 h 1395413"/>
              <a:gd name="T64" fmla="*/ 803583 w 2300287"/>
              <a:gd name="T65" fmla="*/ 556562 h 1395413"/>
              <a:gd name="T66" fmla="*/ 708567 w 2300287"/>
              <a:gd name="T67" fmla="*/ 426287 h 1395413"/>
              <a:gd name="T68" fmla="*/ 680745 w 2300287"/>
              <a:gd name="T69" fmla="*/ 347230 h 1395413"/>
              <a:gd name="T70" fmla="*/ 724316 w 2300287"/>
              <a:gd name="T71" fmla="*/ 262395 h 1395413"/>
              <a:gd name="T72" fmla="*/ 819069 w 2300287"/>
              <a:gd name="T73" fmla="*/ 61205 h 1395413"/>
              <a:gd name="T74" fmla="*/ 1437756 w 2300287"/>
              <a:gd name="T75" fmla="*/ 4470 h 1395413"/>
              <a:gd name="T76" fmla="*/ 1583162 w 2300287"/>
              <a:gd name="T77" fmla="*/ 79343 h 1395413"/>
              <a:gd name="T78" fmla="*/ 1634173 w 2300287"/>
              <a:gd name="T79" fmla="*/ 250369 h 1395413"/>
              <a:gd name="T80" fmla="*/ 1680187 w 2300287"/>
              <a:gd name="T81" fmla="*/ 314996 h 1395413"/>
              <a:gd name="T82" fmla="*/ 1621288 w 2300287"/>
              <a:gd name="T83" fmla="*/ 372268 h 1395413"/>
              <a:gd name="T84" fmla="*/ 1544773 w 2300287"/>
              <a:gd name="T85" fmla="*/ 496794 h 1395413"/>
              <a:gd name="T86" fmla="*/ 1435127 w 2300287"/>
              <a:gd name="T87" fmla="*/ 567726 h 1395413"/>
              <a:gd name="T88" fmla="*/ 1329688 w 2300287"/>
              <a:gd name="T89" fmla="*/ 517022 h 1395413"/>
              <a:gd name="T90" fmla="*/ 1331528 w 2300287"/>
              <a:gd name="T91" fmla="*/ 400115 h 1395413"/>
              <a:gd name="T92" fmla="*/ 1296558 w 2300287"/>
              <a:gd name="T93" fmla="*/ 271123 h 1395413"/>
              <a:gd name="T94" fmla="*/ 1249754 w 2300287"/>
              <a:gd name="T95" fmla="*/ 117173 h 1395413"/>
              <a:gd name="T96" fmla="*/ 1336261 w 2300287"/>
              <a:gd name="T97" fmla="*/ 27325 h 1395413"/>
              <a:gd name="T98" fmla="*/ 499953 w 2300287"/>
              <a:gd name="T99" fmla="*/ 1577 h 1395413"/>
              <a:gd name="T100" fmla="*/ 622936 w 2300287"/>
              <a:gd name="T101" fmla="*/ 67023 h 1395413"/>
              <a:gd name="T102" fmla="*/ 661828 w 2300287"/>
              <a:gd name="T103" fmla="*/ 225513 h 1395413"/>
              <a:gd name="T104" fmla="*/ 611636 w 2300287"/>
              <a:gd name="T105" fmla="*/ 357456 h 1395413"/>
              <a:gd name="T106" fmla="*/ 568539 w 2300287"/>
              <a:gd name="T107" fmla="*/ 519363 h 1395413"/>
              <a:gd name="T108" fmla="*/ 481295 w 2300287"/>
              <a:gd name="T109" fmla="*/ 563782 h 1395413"/>
              <a:gd name="T110" fmla="*/ 371451 w 2300287"/>
              <a:gd name="T111" fmla="*/ 506747 h 1395413"/>
              <a:gd name="T112" fmla="*/ 288411 w 2300287"/>
              <a:gd name="T113" fmla="*/ 367969 h 1395413"/>
              <a:gd name="T114" fmla="*/ 231387 w 2300287"/>
              <a:gd name="T115" fmla="*/ 308306 h 1395413"/>
              <a:gd name="T116" fmla="*/ 270542 w 2300287"/>
              <a:gd name="T117" fmla="*/ 241809 h 1395413"/>
              <a:gd name="T118" fmla="*/ 335187 w 2300287"/>
              <a:gd name="T119" fmla="*/ 59926 h 1395413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300287" h="1395413">
                <a:moveTo>
                  <a:pt x="927100" y="812800"/>
                </a:moveTo>
                <a:lnTo>
                  <a:pt x="943610" y="847408"/>
                </a:lnTo>
                <a:lnTo>
                  <a:pt x="963930" y="888365"/>
                </a:lnTo>
                <a:lnTo>
                  <a:pt x="986790" y="933450"/>
                </a:lnTo>
                <a:lnTo>
                  <a:pt x="1010603" y="979805"/>
                </a:lnTo>
                <a:lnTo>
                  <a:pt x="1023303" y="1002665"/>
                </a:lnTo>
                <a:lnTo>
                  <a:pt x="1035685" y="1025208"/>
                </a:lnTo>
                <a:lnTo>
                  <a:pt x="1048068" y="1046798"/>
                </a:lnTo>
                <a:lnTo>
                  <a:pt x="1060133" y="1067118"/>
                </a:lnTo>
                <a:lnTo>
                  <a:pt x="1071880" y="1086485"/>
                </a:lnTo>
                <a:lnTo>
                  <a:pt x="1082993" y="1103630"/>
                </a:lnTo>
                <a:lnTo>
                  <a:pt x="1094105" y="1118870"/>
                </a:lnTo>
                <a:lnTo>
                  <a:pt x="1098868" y="1125855"/>
                </a:lnTo>
                <a:lnTo>
                  <a:pt x="1103948" y="1131888"/>
                </a:lnTo>
                <a:lnTo>
                  <a:pt x="1103948" y="1072515"/>
                </a:lnTo>
                <a:lnTo>
                  <a:pt x="1104265" y="1064895"/>
                </a:lnTo>
                <a:lnTo>
                  <a:pt x="1105218" y="1057910"/>
                </a:lnTo>
                <a:lnTo>
                  <a:pt x="1106488" y="1050608"/>
                </a:lnTo>
                <a:lnTo>
                  <a:pt x="1108393" y="1043305"/>
                </a:lnTo>
                <a:lnTo>
                  <a:pt x="1110615" y="1036003"/>
                </a:lnTo>
                <a:lnTo>
                  <a:pt x="1112838" y="1028383"/>
                </a:lnTo>
                <a:lnTo>
                  <a:pt x="1118235" y="1014095"/>
                </a:lnTo>
                <a:lnTo>
                  <a:pt x="1123633" y="1000125"/>
                </a:lnTo>
                <a:lnTo>
                  <a:pt x="1128395" y="987108"/>
                </a:lnTo>
                <a:lnTo>
                  <a:pt x="1130300" y="981075"/>
                </a:lnTo>
                <a:lnTo>
                  <a:pt x="1131570" y="975360"/>
                </a:lnTo>
                <a:lnTo>
                  <a:pt x="1132205" y="969963"/>
                </a:lnTo>
                <a:lnTo>
                  <a:pt x="1132840" y="965200"/>
                </a:lnTo>
                <a:lnTo>
                  <a:pt x="1132205" y="960755"/>
                </a:lnTo>
                <a:lnTo>
                  <a:pt x="1131253" y="956628"/>
                </a:lnTo>
                <a:lnTo>
                  <a:pt x="1129665" y="952818"/>
                </a:lnTo>
                <a:lnTo>
                  <a:pt x="1128078" y="949325"/>
                </a:lnTo>
                <a:lnTo>
                  <a:pt x="1125855" y="945833"/>
                </a:lnTo>
                <a:lnTo>
                  <a:pt x="1122680" y="942975"/>
                </a:lnTo>
                <a:lnTo>
                  <a:pt x="1117283" y="936625"/>
                </a:lnTo>
                <a:lnTo>
                  <a:pt x="1111568" y="929958"/>
                </a:lnTo>
                <a:lnTo>
                  <a:pt x="1109028" y="926465"/>
                </a:lnTo>
                <a:lnTo>
                  <a:pt x="1106488" y="922655"/>
                </a:lnTo>
                <a:lnTo>
                  <a:pt x="1104583" y="918528"/>
                </a:lnTo>
                <a:lnTo>
                  <a:pt x="1103313" y="913765"/>
                </a:lnTo>
                <a:lnTo>
                  <a:pt x="1102043" y="909003"/>
                </a:lnTo>
                <a:lnTo>
                  <a:pt x="1101725" y="903605"/>
                </a:lnTo>
                <a:lnTo>
                  <a:pt x="1102043" y="897890"/>
                </a:lnTo>
                <a:lnTo>
                  <a:pt x="1102360" y="893128"/>
                </a:lnTo>
                <a:lnTo>
                  <a:pt x="1103630" y="889000"/>
                </a:lnTo>
                <a:lnTo>
                  <a:pt x="1105535" y="885508"/>
                </a:lnTo>
                <a:lnTo>
                  <a:pt x="1107440" y="882333"/>
                </a:lnTo>
                <a:lnTo>
                  <a:pt x="1109980" y="879793"/>
                </a:lnTo>
                <a:lnTo>
                  <a:pt x="1112838" y="878205"/>
                </a:lnTo>
                <a:lnTo>
                  <a:pt x="1116648" y="876300"/>
                </a:lnTo>
                <a:lnTo>
                  <a:pt x="1120775" y="875030"/>
                </a:lnTo>
                <a:lnTo>
                  <a:pt x="1125855" y="874078"/>
                </a:lnTo>
                <a:lnTo>
                  <a:pt x="1131253" y="873125"/>
                </a:lnTo>
                <a:lnTo>
                  <a:pt x="1137603" y="872808"/>
                </a:lnTo>
                <a:lnTo>
                  <a:pt x="1151890" y="872490"/>
                </a:lnTo>
                <a:lnTo>
                  <a:pt x="1169353" y="872490"/>
                </a:lnTo>
                <a:lnTo>
                  <a:pt x="1191260" y="872490"/>
                </a:lnTo>
                <a:lnTo>
                  <a:pt x="1208723" y="872490"/>
                </a:lnTo>
                <a:lnTo>
                  <a:pt x="1223010" y="872808"/>
                </a:lnTo>
                <a:lnTo>
                  <a:pt x="1229043" y="873125"/>
                </a:lnTo>
                <a:lnTo>
                  <a:pt x="1234440" y="874078"/>
                </a:lnTo>
                <a:lnTo>
                  <a:pt x="1239203" y="875030"/>
                </a:lnTo>
                <a:lnTo>
                  <a:pt x="1243648" y="876300"/>
                </a:lnTo>
                <a:lnTo>
                  <a:pt x="1247458" y="878205"/>
                </a:lnTo>
                <a:lnTo>
                  <a:pt x="1250315" y="879793"/>
                </a:lnTo>
                <a:lnTo>
                  <a:pt x="1252855" y="882333"/>
                </a:lnTo>
                <a:lnTo>
                  <a:pt x="1255078" y="885508"/>
                </a:lnTo>
                <a:lnTo>
                  <a:pt x="1256666" y="889000"/>
                </a:lnTo>
                <a:lnTo>
                  <a:pt x="1257618" y="893128"/>
                </a:lnTo>
                <a:lnTo>
                  <a:pt x="1257936" y="897890"/>
                </a:lnTo>
                <a:lnTo>
                  <a:pt x="1258571" y="903605"/>
                </a:lnTo>
                <a:lnTo>
                  <a:pt x="1257936" y="909003"/>
                </a:lnTo>
                <a:lnTo>
                  <a:pt x="1256983" y="913765"/>
                </a:lnTo>
                <a:lnTo>
                  <a:pt x="1255396" y="918528"/>
                </a:lnTo>
                <a:lnTo>
                  <a:pt x="1253808" y="922655"/>
                </a:lnTo>
                <a:lnTo>
                  <a:pt x="1251585" y="926465"/>
                </a:lnTo>
                <a:lnTo>
                  <a:pt x="1248728" y="929958"/>
                </a:lnTo>
                <a:lnTo>
                  <a:pt x="1243013" y="936625"/>
                </a:lnTo>
                <a:lnTo>
                  <a:pt x="1237298" y="942975"/>
                </a:lnTo>
                <a:lnTo>
                  <a:pt x="1234758" y="945833"/>
                </a:lnTo>
                <a:lnTo>
                  <a:pt x="1232535" y="949325"/>
                </a:lnTo>
                <a:lnTo>
                  <a:pt x="1230313" y="952818"/>
                </a:lnTo>
                <a:lnTo>
                  <a:pt x="1229043" y="956628"/>
                </a:lnTo>
                <a:lnTo>
                  <a:pt x="1227773" y="960755"/>
                </a:lnTo>
                <a:lnTo>
                  <a:pt x="1227455" y="965200"/>
                </a:lnTo>
                <a:lnTo>
                  <a:pt x="1227773" y="969963"/>
                </a:lnTo>
                <a:lnTo>
                  <a:pt x="1229043" y="975360"/>
                </a:lnTo>
                <a:lnTo>
                  <a:pt x="1230313" y="981075"/>
                </a:lnTo>
                <a:lnTo>
                  <a:pt x="1232218" y="987108"/>
                </a:lnTo>
                <a:lnTo>
                  <a:pt x="1236663" y="1000125"/>
                </a:lnTo>
                <a:lnTo>
                  <a:pt x="1241743" y="1014095"/>
                </a:lnTo>
                <a:lnTo>
                  <a:pt x="1247458" y="1028383"/>
                </a:lnTo>
                <a:lnTo>
                  <a:pt x="1249680" y="1036003"/>
                </a:lnTo>
                <a:lnTo>
                  <a:pt x="1251903" y="1043305"/>
                </a:lnTo>
                <a:lnTo>
                  <a:pt x="1253808" y="1050608"/>
                </a:lnTo>
                <a:lnTo>
                  <a:pt x="1255078" y="1057910"/>
                </a:lnTo>
                <a:lnTo>
                  <a:pt x="1256348" y="1064895"/>
                </a:lnTo>
                <a:lnTo>
                  <a:pt x="1256348" y="1072515"/>
                </a:lnTo>
                <a:lnTo>
                  <a:pt x="1256348" y="1131888"/>
                </a:lnTo>
                <a:lnTo>
                  <a:pt x="1261428" y="1125855"/>
                </a:lnTo>
                <a:lnTo>
                  <a:pt x="1266191" y="1119188"/>
                </a:lnTo>
                <a:lnTo>
                  <a:pt x="1276986" y="1104583"/>
                </a:lnTo>
                <a:lnTo>
                  <a:pt x="1288098" y="1087438"/>
                </a:lnTo>
                <a:lnTo>
                  <a:pt x="1299528" y="1068705"/>
                </a:lnTo>
                <a:lnTo>
                  <a:pt x="1311276" y="1048703"/>
                </a:lnTo>
                <a:lnTo>
                  <a:pt x="1323341" y="1027748"/>
                </a:lnTo>
                <a:lnTo>
                  <a:pt x="1335406" y="1005523"/>
                </a:lnTo>
                <a:lnTo>
                  <a:pt x="1347788" y="983298"/>
                </a:lnTo>
                <a:lnTo>
                  <a:pt x="1371601" y="937895"/>
                </a:lnTo>
                <a:lnTo>
                  <a:pt x="1394143" y="893445"/>
                </a:lnTo>
                <a:lnTo>
                  <a:pt x="1414463" y="852488"/>
                </a:lnTo>
                <a:lnTo>
                  <a:pt x="1431291" y="817563"/>
                </a:lnTo>
                <a:lnTo>
                  <a:pt x="1454151" y="823913"/>
                </a:lnTo>
                <a:lnTo>
                  <a:pt x="1476693" y="830580"/>
                </a:lnTo>
                <a:lnTo>
                  <a:pt x="1498918" y="837565"/>
                </a:lnTo>
                <a:lnTo>
                  <a:pt x="1520191" y="844550"/>
                </a:lnTo>
                <a:lnTo>
                  <a:pt x="1541146" y="851853"/>
                </a:lnTo>
                <a:lnTo>
                  <a:pt x="1561783" y="859473"/>
                </a:lnTo>
                <a:lnTo>
                  <a:pt x="1581786" y="867410"/>
                </a:lnTo>
                <a:lnTo>
                  <a:pt x="1601471" y="875348"/>
                </a:lnTo>
                <a:lnTo>
                  <a:pt x="1620521" y="883603"/>
                </a:lnTo>
                <a:lnTo>
                  <a:pt x="1638936" y="891540"/>
                </a:lnTo>
                <a:lnTo>
                  <a:pt x="1656716" y="899795"/>
                </a:lnTo>
                <a:lnTo>
                  <a:pt x="1673543" y="908050"/>
                </a:lnTo>
                <a:lnTo>
                  <a:pt x="1690053" y="915670"/>
                </a:lnTo>
                <a:lnTo>
                  <a:pt x="1705928" y="923925"/>
                </a:lnTo>
                <a:lnTo>
                  <a:pt x="1735773" y="939165"/>
                </a:lnTo>
                <a:lnTo>
                  <a:pt x="1762443" y="954405"/>
                </a:lnTo>
                <a:lnTo>
                  <a:pt x="1786573" y="968058"/>
                </a:lnTo>
                <a:lnTo>
                  <a:pt x="1806576" y="980440"/>
                </a:lnTo>
                <a:lnTo>
                  <a:pt x="1824038" y="991235"/>
                </a:lnTo>
                <a:lnTo>
                  <a:pt x="1837691" y="1000125"/>
                </a:lnTo>
                <a:lnTo>
                  <a:pt x="1847533" y="1006793"/>
                </a:lnTo>
                <a:lnTo>
                  <a:pt x="1855788" y="1012508"/>
                </a:lnTo>
                <a:lnTo>
                  <a:pt x="1855788" y="1395413"/>
                </a:lnTo>
                <a:lnTo>
                  <a:pt x="1169353" y="1395413"/>
                </a:lnTo>
                <a:lnTo>
                  <a:pt x="482600" y="1395413"/>
                </a:lnTo>
                <a:lnTo>
                  <a:pt x="482600" y="1012508"/>
                </a:lnTo>
                <a:lnTo>
                  <a:pt x="491172" y="1006793"/>
                </a:lnTo>
                <a:lnTo>
                  <a:pt x="501650" y="999490"/>
                </a:lnTo>
                <a:lnTo>
                  <a:pt x="515937" y="990283"/>
                </a:lnTo>
                <a:lnTo>
                  <a:pt x="534035" y="978853"/>
                </a:lnTo>
                <a:lnTo>
                  <a:pt x="555307" y="965835"/>
                </a:lnTo>
                <a:lnTo>
                  <a:pt x="580390" y="951548"/>
                </a:lnTo>
                <a:lnTo>
                  <a:pt x="608330" y="936308"/>
                </a:lnTo>
                <a:lnTo>
                  <a:pt x="639445" y="920115"/>
                </a:lnTo>
                <a:lnTo>
                  <a:pt x="656272" y="911860"/>
                </a:lnTo>
                <a:lnTo>
                  <a:pt x="673735" y="903605"/>
                </a:lnTo>
                <a:lnTo>
                  <a:pt x="691515" y="895350"/>
                </a:lnTo>
                <a:lnTo>
                  <a:pt x="710247" y="886778"/>
                </a:lnTo>
                <a:lnTo>
                  <a:pt x="729297" y="878840"/>
                </a:lnTo>
                <a:lnTo>
                  <a:pt x="749300" y="870585"/>
                </a:lnTo>
                <a:lnTo>
                  <a:pt x="769620" y="862648"/>
                </a:lnTo>
                <a:lnTo>
                  <a:pt x="790575" y="854393"/>
                </a:lnTo>
                <a:lnTo>
                  <a:pt x="811847" y="847090"/>
                </a:lnTo>
                <a:lnTo>
                  <a:pt x="834073" y="839470"/>
                </a:lnTo>
                <a:lnTo>
                  <a:pt x="856615" y="832485"/>
                </a:lnTo>
                <a:lnTo>
                  <a:pt x="879475" y="825183"/>
                </a:lnTo>
                <a:lnTo>
                  <a:pt x="902970" y="819150"/>
                </a:lnTo>
                <a:lnTo>
                  <a:pt x="927100" y="812800"/>
                </a:lnTo>
                <a:close/>
                <a:moveTo>
                  <a:pt x="1710256" y="730250"/>
                </a:moveTo>
                <a:lnTo>
                  <a:pt x="1724932" y="730250"/>
                </a:lnTo>
                <a:lnTo>
                  <a:pt x="1744074" y="730250"/>
                </a:lnTo>
                <a:lnTo>
                  <a:pt x="1758431" y="730250"/>
                </a:lnTo>
                <a:lnTo>
                  <a:pt x="1770236" y="730566"/>
                </a:lnTo>
                <a:lnTo>
                  <a:pt x="1775340" y="730882"/>
                </a:lnTo>
                <a:lnTo>
                  <a:pt x="1780126" y="731515"/>
                </a:lnTo>
                <a:lnTo>
                  <a:pt x="1784273" y="732463"/>
                </a:lnTo>
                <a:lnTo>
                  <a:pt x="1788102" y="733412"/>
                </a:lnTo>
                <a:lnTo>
                  <a:pt x="1790973" y="734676"/>
                </a:lnTo>
                <a:lnTo>
                  <a:pt x="1793525" y="736573"/>
                </a:lnTo>
                <a:lnTo>
                  <a:pt x="1795759" y="738787"/>
                </a:lnTo>
                <a:lnTo>
                  <a:pt x="1797673" y="741316"/>
                </a:lnTo>
                <a:lnTo>
                  <a:pt x="1798630" y="744162"/>
                </a:lnTo>
                <a:lnTo>
                  <a:pt x="1799906" y="747323"/>
                </a:lnTo>
                <a:lnTo>
                  <a:pt x="1800225" y="751433"/>
                </a:lnTo>
                <a:lnTo>
                  <a:pt x="1800225" y="755860"/>
                </a:lnTo>
                <a:lnTo>
                  <a:pt x="1800225" y="760602"/>
                </a:lnTo>
                <a:lnTo>
                  <a:pt x="1799268" y="764713"/>
                </a:lnTo>
                <a:lnTo>
                  <a:pt x="1797992" y="768507"/>
                </a:lnTo>
                <a:lnTo>
                  <a:pt x="1796078" y="771984"/>
                </a:lnTo>
                <a:lnTo>
                  <a:pt x="1794164" y="775462"/>
                </a:lnTo>
                <a:lnTo>
                  <a:pt x="1792249" y="778308"/>
                </a:lnTo>
                <a:lnTo>
                  <a:pt x="1787145" y="783683"/>
                </a:lnTo>
                <a:lnTo>
                  <a:pt x="1782359" y="789058"/>
                </a:lnTo>
                <a:lnTo>
                  <a:pt x="1780126" y="791587"/>
                </a:lnTo>
                <a:lnTo>
                  <a:pt x="1778531" y="794433"/>
                </a:lnTo>
                <a:lnTo>
                  <a:pt x="1776935" y="797278"/>
                </a:lnTo>
                <a:lnTo>
                  <a:pt x="1775340" y="800440"/>
                </a:lnTo>
                <a:lnTo>
                  <a:pt x="1774702" y="803918"/>
                </a:lnTo>
                <a:lnTo>
                  <a:pt x="1774383" y="807712"/>
                </a:lnTo>
                <a:lnTo>
                  <a:pt x="1774702" y="810873"/>
                </a:lnTo>
                <a:lnTo>
                  <a:pt x="1775021" y="814667"/>
                </a:lnTo>
                <a:lnTo>
                  <a:pt x="1776935" y="822255"/>
                </a:lnTo>
                <a:lnTo>
                  <a:pt x="1779807" y="831108"/>
                </a:lnTo>
                <a:lnTo>
                  <a:pt x="1783635" y="840593"/>
                </a:lnTo>
                <a:lnTo>
                  <a:pt x="1787145" y="850395"/>
                </a:lnTo>
                <a:lnTo>
                  <a:pt x="1790973" y="860512"/>
                </a:lnTo>
                <a:lnTo>
                  <a:pt x="1793844" y="870946"/>
                </a:lnTo>
                <a:lnTo>
                  <a:pt x="1796397" y="881063"/>
                </a:lnTo>
                <a:lnTo>
                  <a:pt x="1772788" y="868100"/>
                </a:lnTo>
                <a:lnTo>
                  <a:pt x="1747265" y="854821"/>
                </a:lnTo>
                <a:lnTo>
                  <a:pt x="1719508" y="841226"/>
                </a:lnTo>
                <a:lnTo>
                  <a:pt x="1690157" y="826998"/>
                </a:lnTo>
                <a:lnTo>
                  <a:pt x="1691752" y="821623"/>
                </a:lnTo>
                <a:lnTo>
                  <a:pt x="1693028" y="816564"/>
                </a:lnTo>
                <a:lnTo>
                  <a:pt x="1693985" y="811822"/>
                </a:lnTo>
                <a:lnTo>
                  <a:pt x="1694304" y="807712"/>
                </a:lnTo>
                <a:lnTo>
                  <a:pt x="1693985" y="803918"/>
                </a:lnTo>
                <a:lnTo>
                  <a:pt x="1693028" y="800440"/>
                </a:lnTo>
                <a:lnTo>
                  <a:pt x="1692071" y="797278"/>
                </a:lnTo>
                <a:lnTo>
                  <a:pt x="1690157" y="794433"/>
                </a:lnTo>
                <a:lnTo>
                  <a:pt x="1688243" y="791587"/>
                </a:lnTo>
                <a:lnTo>
                  <a:pt x="1686009" y="789058"/>
                </a:lnTo>
                <a:lnTo>
                  <a:pt x="1681224" y="783683"/>
                </a:lnTo>
                <a:lnTo>
                  <a:pt x="1676438" y="778308"/>
                </a:lnTo>
                <a:lnTo>
                  <a:pt x="1674205" y="775462"/>
                </a:lnTo>
                <a:lnTo>
                  <a:pt x="1672291" y="771984"/>
                </a:lnTo>
                <a:lnTo>
                  <a:pt x="1670696" y="768507"/>
                </a:lnTo>
                <a:lnTo>
                  <a:pt x="1669419" y="764713"/>
                </a:lnTo>
                <a:lnTo>
                  <a:pt x="1668781" y="760602"/>
                </a:lnTo>
                <a:lnTo>
                  <a:pt x="1668462" y="755860"/>
                </a:lnTo>
                <a:lnTo>
                  <a:pt x="1668462" y="751433"/>
                </a:lnTo>
                <a:lnTo>
                  <a:pt x="1669100" y="747323"/>
                </a:lnTo>
                <a:lnTo>
                  <a:pt x="1669738" y="744162"/>
                </a:lnTo>
                <a:lnTo>
                  <a:pt x="1671334" y="741316"/>
                </a:lnTo>
                <a:lnTo>
                  <a:pt x="1672929" y="738787"/>
                </a:lnTo>
                <a:lnTo>
                  <a:pt x="1675162" y="736573"/>
                </a:lnTo>
                <a:lnTo>
                  <a:pt x="1677714" y="734676"/>
                </a:lnTo>
                <a:lnTo>
                  <a:pt x="1680586" y="733412"/>
                </a:lnTo>
                <a:lnTo>
                  <a:pt x="1684414" y="732463"/>
                </a:lnTo>
                <a:lnTo>
                  <a:pt x="1688243" y="731515"/>
                </a:lnTo>
                <a:lnTo>
                  <a:pt x="1693028" y="730882"/>
                </a:lnTo>
                <a:lnTo>
                  <a:pt x="1698452" y="730566"/>
                </a:lnTo>
                <a:lnTo>
                  <a:pt x="1710256" y="730250"/>
                </a:lnTo>
                <a:close/>
                <a:moveTo>
                  <a:pt x="560402" y="725487"/>
                </a:moveTo>
                <a:lnTo>
                  <a:pt x="574901" y="725487"/>
                </a:lnTo>
                <a:lnTo>
                  <a:pt x="593497" y="725487"/>
                </a:lnTo>
                <a:lnTo>
                  <a:pt x="607996" y="725487"/>
                </a:lnTo>
                <a:lnTo>
                  <a:pt x="619659" y="725802"/>
                </a:lnTo>
                <a:lnTo>
                  <a:pt x="624702" y="726117"/>
                </a:lnTo>
                <a:lnTo>
                  <a:pt x="629430" y="726432"/>
                </a:lnTo>
                <a:lnTo>
                  <a:pt x="633527" y="727693"/>
                </a:lnTo>
                <a:lnTo>
                  <a:pt x="637309" y="728323"/>
                </a:lnTo>
                <a:lnTo>
                  <a:pt x="640146" y="729899"/>
                </a:lnTo>
                <a:lnTo>
                  <a:pt x="642668" y="731474"/>
                </a:lnTo>
                <a:lnTo>
                  <a:pt x="644874" y="733365"/>
                </a:lnTo>
                <a:lnTo>
                  <a:pt x="646450" y="735886"/>
                </a:lnTo>
                <a:lnTo>
                  <a:pt x="648026" y="739037"/>
                </a:lnTo>
                <a:lnTo>
                  <a:pt x="648656" y="742504"/>
                </a:lnTo>
                <a:lnTo>
                  <a:pt x="649287" y="746285"/>
                </a:lnTo>
                <a:lnTo>
                  <a:pt x="649287" y="751012"/>
                </a:lnTo>
                <a:lnTo>
                  <a:pt x="649287" y="755424"/>
                </a:lnTo>
                <a:lnTo>
                  <a:pt x="648341" y="759835"/>
                </a:lnTo>
                <a:lnTo>
                  <a:pt x="647080" y="763302"/>
                </a:lnTo>
                <a:lnTo>
                  <a:pt x="645189" y="766768"/>
                </a:lnTo>
                <a:lnTo>
                  <a:pt x="643613" y="769919"/>
                </a:lnTo>
                <a:lnTo>
                  <a:pt x="641407" y="773070"/>
                </a:lnTo>
                <a:lnTo>
                  <a:pt x="636679" y="778427"/>
                </a:lnTo>
                <a:lnTo>
                  <a:pt x="631636" y="784100"/>
                </a:lnTo>
                <a:lnTo>
                  <a:pt x="629430" y="786621"/>
                </a:lnTo>
                <a:lnTo>
                  <a:pt x="627854" y="789142"/>
                </a:lnTo>
                <a:lnTo>
                  <a:pt x="625962" y="791978"/>
                </a:lnTo>
                <a:lnTo>
                  <a:pt x="624702" y="795444"/>
                </a:lnTo>
                <a:lnTo>
                  <a:pt x="624071" y="798595"/>
                </a:lnTo>
                <a:lnTo>
                  <a:pt x="623756" y="802377"/>
                </a:lnTo>
                <a:lnTo>
                  <a:pt x="623756" y="805528"/>
                </a:lnTo>
                <a:lnTo>
                  <a:pt x="624386" y="809309"/>
                </a:lnTo>
                <a:lnTo>
                  <a:pt x="626278" y="816872"/>
                </a:lnTo>
                <a:lnTo>
                  <a:pt x="629114" y="825696"/>
                </a:lnTo>
                <a:lnTo>
                  <a:pt x="632581" y="834834"/>
                </a:lnTo>
                <a:lnTo>
                  <a:pt x="600747" y="850275"/>
                </a:lnTo>
                <a:lnTo>
                  <a:pt x="571434" y="865086"/>
                </a:lnTo>
                <a:lnTo>
                  <a:pt x="544642" y="879897"/>
                </a:lnTo>
                <a:lnTo>
                  <a:pt x="521003" y="893762"/>
                </a:lnTo>
                <a:lnTo>
                  <a:pt x="521003" y="891556"/>
                </a:lnTo>
                <a:lnTo>
                  <a:pt x="521003" y="885569"/>
                </a:lnTo>
                <a:lnTo>
                  <a:pt x="521633" y="879582"/>
                </a:lnTo>
                <a:lnTo>
                  <a:pt x="523209" y="873594"/>
                </a:lnTo>
                <a:lnTo>
                  <a:pt x="524470" y="867292"/>
                </a:lnTo>
                <a:lnTo>
                  <a:pt x="526361" y="861305"/>
                </a:lnTo>
                <a:lnTo>
                  <a:pt x="528252" y="855002"/>
                </a:lnTo>
                <a:lnTo>
                  <a:pt x="532665" y="843027"/>
                </a:lnTo>
                <a:lnTo>
                  <a:pt x="537078" y="831683"/>
                </a:lnTo>
                <a:lnTo>
                  <a:pt x="540860" y="820654"/>
                </a:lnTo>
                <a:lnTo>
                  <a:pt x="542436" y="815297"/>
                </a:lnTo>
                <a:lnTo>
                  <a:pt x="543697" y="810570"/>
                </a:lnTo>
                <a:lnTo>
                  <a:pt x="544327" y="806158"/>
                </a:lnTo>
                <a:lnTo>
                  <a:pt x="544642" y="802377"/>
                </a:lnTo>
                <a:lnTo>
                  <a:pt x="544327" y="798595"/>
                </a:lnTo>
                <a:lnTo>
                  <a:pt x="543697" y="795444"/>
                </a:lnTo>
                <a:lnTo>
                  <a:pt x="542436" y="791978"/>
                </a:lnTo>
                <a:lnTo>
                  <a:pt x="540545" y="789142"/>
                </a:lnTo>
                <a:lnTo>
                  <a:pt x="538654" y="786621"/>
                </a:lnTo>
                <a:lnTo>
                  <a:pt x="536763" y="784100"/>
                </a:lnTo>
                <a:lnTo>
                  <a:pt x="531719" y="778427"/>
                </a:lnTo>
                <a:lnTo>
                  <a:pt x="526992" y="773070"/>
                </a:lnTo>
                <a:lnTo>
                  <a:pt x="524785" y="769919"/>
                </a:lnTo>
                <a:lnTo>
                  <a:pt x="523209" y="766768"/>
                </a:lnTo>
                <a:lnTo>
                  <a:pt x="521318" y="763302"/>
                </a:lnTo>
                <a:lnTo>
                  <a:pt x="520057" y="759835"/>
                </a:lnTo>
                <a:lnTo>
                  <a:pt x="519112" y="755424"/>
                </a:lnTo>
                <a:lnTo>
                  <a:pt x="519112" y="751012"/>
                </a:lnTo>
                <a:lnTo>
                  <a:pt x="519112" y="746285"/>
                </a:lnTo>
                <a:lnTo>
                  <a:pt x="519742" y="742504"/>
                </a:lnTo>
                <a:lnTo>
                  <a:pt x="520373" y="739037"/>
                </a:lnTo>
                <a:lnTo>
                  <a:pt x="521948" y="735886"/>
                </a:lnTo>
                <a:lnTo>
                  <a:pt x="523524" y="733365"/>
                </a:lnTo>
                <a:lnTo>
                  <a:pt x="525731" y="731474"/>
                </a:lnTo>
                <a:lnTo>
                  <a:pt x="528252" y="729899"/>
                </a:lnTo>
                <a:lnTo>
                  <a:pt x="531089" y="728323"/>
                </a:lnTo>
                <a:lnTo>
                  <a:pt x="534871" y="727693"/>
                </a:lnTo>
                <a:lnTo>
                  <a:pt x="538654" y="726432"/>
                </a:lnTo>
                <a:lnTo>
                  <a:pt x="543697" y="726117"/>
                </a:lnTo>
                <a:lnTo>
                  <a:pt x="548740" y="725802"/>
                </a:lnTo>
                <a:lnTo>
                  <a:pt x="560402" y="725487"/>
                </a:lnTo>
                <a:close/>
                <a:moveTo>
                  <a:pt x="1944850" y="684212"/>
                </a:moveTo>
                <a:lnTo>
                  <a:pt x="1964191" y="689289"/>
                </a:lnTo>
                <a:lnTo>
                  <a:pt x="1983216" y="694683"/>
                </a:lnTo>
                <a:lnTo>
                  <a:pt x="2001606" y="700711"/>
                </a:lnTo>
                <a:lnTo>
                  <a:pt x="2019679" y="707057"/>
                </a:lnTo>
                <a:lnTo>
                  <a:pt x="2037435" y="712768"/>
                </a:lnTo>
                <a:lnTo>
                  <a:pt x="2054240" y="719431"/>
                </a:lnTo>
                <a:lnTo>
                  <a:pt x="2071362" y="726095"/>
                </a:lnTo>
                <a:lnTo>
                  <a:pt x="2087849" y="732758"/>
                </a:lnTo>
                <a:lnTo>
                  <a:pt x="2103703" y="739421"/>
                </a:lnTo>
                <a:lnTo>
                  <a:pt x="2119239" y="746084"/>
                </a:lnTo>
                <a:lnTo>
                  <a:pt x="2148093" y="759728"/>
                </a:lnTo>
                <a:lnTo>
                  <a:pt x="2175361" y="773371"/>
                </a:lnTo>
                <a:lnTo>
                  <a:pt x="2200093" y="786063"/>
                </a:lnTo>
                <a:lnTo>
                  <a:pt x="2222605" y="798755"/>
                </a:lnTo>
                <a:lnTo>
                  <a:pt x="2242580" y="810177"/>
                </a:lnTo>
                <a:lnTo>
                  <a:pt x="2259702" y="820330"/>
                </a:lnTo>
                <a:lnTo>
                  <a:pt x="2273653" y="829532"/>
                </a:lnTo>
                <a:lnTo>
                  <a:pt x="2285068" y="837147"/>
                </a:lnTo>
                <a:lnTo>
                  <a:pt x="2293629" y="842858"/>
                </a:lnTo>
                <a:lnTo>
                  <a:pt x="2300287" y="847618"/>
                </a:lnTo>
                <a:lnTo>
                  <a:pt x="2300287" y="1168400"/>
                </a:lnTo>
                <a:lnTo>
                  <a:pt x="1936289" y="1168400"/>
                </a:lnTo>
                <a:lnTo>
                  <a:pt x="1936289" y="1012292"/>
                </a:lnTo>
                <a:lnTo>
                  <a:pt x="1936289" y="972313"/>
                </a:lnTo>
                <a:lnTo>
                  <a:pt x="1903314" y="948199"/>
                </a:lnTo>
                <a:lnTo>
                  <a:pt x="1896972" y="943757"/>
                </a:lnTo>
                <a:lnTo>
                  <a:pt x="1882387" y="933921"/>
                </a:lnTo>
                <a:lnTo>
                  <a:pt x="1859875" y="919326"/>
                </a:lnTo>
                <a:lnTo>
                  <a:pt x="1846241" y="910759"/>
                </a:lnTo>
                <a:lnTo>
                  <a:pt x="1830387" y="901240"/>
                </a:lnTo>
                <a:lnTo>
                  <a:pt x="1845924" y="875222"/>
                </a:lnTo>
                <a:lnTo>
                  <a:pt x="1861777" y="847300"/>
                </a:lnTo>
                <a:lnTo>
                  <a:pt x="1877631" y="818109"/>
                </a:lnTo>
                <a:lnTo>
                  <a:pt x="1893167" y="788601"/>
                </a:lnTo>
                <a:lnTo>
                  <a:pt x="1907753" y="759728"/>
                </a:lnTo>
                <a:lnTo>
                  <a:pt x="1921704" y="732123"/>
                </a:lnTo>
                <a:lnTo>
                  <a:pt x="1944850" y="684212"/>
                </a:lnTo>
                <a:close/>
                <a:moveTo>
                  <a:pt x="1521460" y="679450"/>
                </a:moveTo>
                <a:lnTo>
                  <a:pt x="1543050" y="723725"/>
                </a:lnTo>
                <a:lnTo>
                  <a:pt x="1555750" y="750163"/>
                </a:lnTo>
                <a:lnTo>
                  <a:pt x="1570037" y="777875"/>
                </a:lnTo>
                <a:lnTo>
                  <a:pt x="1541462" y="767682"/>
                </a:lnTo>
                <a:lnTo>
                  <a:pt x="1512887" y="758126"/>
                </a:lnTo>
                <a:lnTo>
                  <a:pt x="1482407" y="748889"/>
                </a:lnTo>
                <a:lnTo>
                  <a:pt x="1451927" y="740289"/>
                </a:lnTo>
                <a:lnTo>
                  <a:pt x="1423987" y="732963"/>
                </a:lnTo>
                <a:lnTo>
                  <a:pt x="1433830" y="717992"/>
                </a:lnTo>
                <a:lnTo>
                  <a:pt x="1443672" y="702065"/>
                </a:lnTo>
                <a:lnTo>
                  <a:pt x="1462722" y="696013"/>
                </a:lnTo>
                <a:lnTo>
                  <a:pt x="1481772" y="690280"/>
                </a:lnTo>
                <a:lnTo>
                  <a:pt x="1501457" y="684546"/>
                </a:lnTo>
                <a:lnTo>
                  <a:pt x="1521460" y="679450"/>
                </a:lnTo>
                <a:close/>
                <a:moveTo>
                  <a:pt x="794901" y="679450"/>
                </a:moveTo>
                <a:lnTo>
                  <a:pt x="809240" y="682922"/>
                </a:lnTo>
                <a:lnTo>
                  <a:pt x="823261" y="687026"/>
                </a:lnTo>
                <a:lnTo>
                  <a:pt x="850665" y="695865"/>
                </a:lnTo>
                <a:lnTo>
                  <a:pt x="877432" y="704704"/>
                </a:lnTo>
                <a:lnTo>
                  <a:pt x="902924" y="714174"/>
                </a:lnTo>
                <a:lnTo>
                  <a:pt x="915988" y="734061"/>
                </a:lnTo>
                <a:lnTo>
                  <a:pt x="908659" y="735640"/>
                </a:lnTo>
                <a:lnTo>
                  <a:pt x="886035" y="741322"/>
                </a:lnTo>
                <a:lnTo>
                  <a:pt x="864048" y="747635"/>
                </a:lnTo>
                <a:lnTo>
                  <a:pt x="842380" y="753633"/>
                </a:lnTo>
                <a:lnTo>
                  <a:pt x="821031" y="760262"/>
                </a:lnTo>
                <a:lnTo>
                  <a:pt x="799999" y="766891"/>
                </a:lnTo>
                <a:lnTo>
                  <a:pt x="779287" y="774151"/>
                </a:lnTo>
                <a:lnTo>
                  <a:pt x="759212" y="781096"/>
                </a:lnTo>
                <a:lnTo>
                  <a:pt x="739775" y="788988"/>
                </a:lnTo>
                <a:lnTo>
                  <a:pt x="755389" y="758052"/>
                </a:lnTo>
                <a:lnTo>
                  <a:pt x="770046" y="729010"/>
                </a:lnTo>
                <a:lnTo>
                  <a:pt x="794901" y="679450"/>
                </a:lnTo>
                <a:close/>
                <a:moveTo>
                  <a:pt x="372507" y="674687"/>
                </a:moveTo>
                <a:lnTo>
                  <a:pt x="397574" y="725838"/>
                </a:lnTo>
                <a:lnTo>
                  <a:pt x="412487" y="756655"/>
                </a:lnTo>
                <a:lnTo>
                  <a:pt x="428986" y="788108"/>
                </a:lnTo>
                <a:lnTo>
                  <a:pt x="446120" y="820832"/>
                </a:lnTo>
                <a:lnTo>
                  <a:pt x="463254" y="852603"/>
                </a:lnTo>
                <a:lnTo>
                  <a:pt x="471821" y="867535"/>
                </a:lnTo>
                <a:lnTo>
                  <a:pt x="480706" y="881832"/>
                </a:lnTo>
                <a:lnTo>
                  <a:pt x="488955" y="895493"/>
                </a:lnTo>
                <a:lnTo>
                  <a:pt x="496888" y="908519"/>
                </a:lnTo>
                <a:lnTo>
                  <a:pt x="472456" y="924087"/>
                </a:lnTo>
                <a:lnTo>
                  <a:pt x="454053" y="935842"/>
                </a:lnTo>
                <a:lnTo>
                  <a:pt x="441995" y="944420"/>
                </a:lnTo>
                <a:lnTo>
                  <a:pt x="436919" y="947914"/>
                </a:lnTo>
                <a:lnTo>
                  <a:pt x="404554" y="972060"/>
                </a:lnTo>
                <a:lnTo>
                  <a:pt x="404554" y="1012091"/>
                </a:lnTo>
                <a:lnTo>
                  <a:pt x="404554" y="1163637"/>
                </a:lnTo>
                <a:lnTo>
                  <a:pt x="0" y="1163637"/>
                </a:lnTo>
                <a:lnTo>
                  <a:pt x="0" y="842118"/>
                </a:lnTo>
                <a:lnTo>
                  <a:pt x="6980" y="837035"/>
                </a:lnTo>
                <a:lnTo>
                  <a:pt x="15547" y="830999"/>
                </a:lnTo>
                <a:lnTo>
                  <a:pt x="27922" y="823374"/>
                </a:lnTo>
                <a:lnTo>
                  <a:pt x="42835" y="813842"/>
                </a:lnTo>
                <a:lnTo>
                  <a:pt x="60921" y="803040"/>
                </a:lnTo>
                <a:lnTo>
                  <a:pt x="81545" y="790968"/>
                </a:lnTo>
                <a:lnTo>
                  <a:pt x="105343" y="777942"/>
                </a:lnTo>
                <a:lnTo>
                  <a:pt x="131361" y="764598"/>
                </a:lnTo>
                <a:lnTo>
                  <a:pt x="159918" y="750619"/>
                </a:lnTo>
                <a:lnTo>
                  <a:pt x="174831" y="743629"/>
                </a:lnTo>
                <a:lnTo>
                  <a:pt x="190696" y="736640"/>
                </a:lnTo>
                <a:lnTo>
                  <a:pt x="206560" y="729968"/>
                </a:lnTo>
                <a:lnTo>
                  <a:pt x="223060" y="722978"/>
                </a:lnTo>
                <a:lnTo>
                  <a:pt x="240511" y="716307"/>
                </a:lnTo>
                <a:lnTo>
                  <a:pt x="258280" y="709635"/>
                </a:lnTo>
                <a:lnTo>
                  <a:pt x="276366" y="702963"/>
                </a:lnTo>
                <a:lnTo>
                  <a:pt x="294769" y="696609"/>
                </a:lnTo>
                <a:lnTo>
                  <a:pt x="313490" y="690890"/>
                </a:lnTo>
                <a:lnTo>
                  <a:pt x="332528" y="684854"/>
                </a:lnTo>
                <a:lnTo>
                  <a:pt x="352200" y="679770"/>
                </a:lnTo>
                <a:lnTo>
                  <a:pt x="372507" y="674687"/>
                </a:lnTo>
                <a:close/>
                <a:moveTo>
                  <a:pt x="1169996" y="7937"/>
                </a:moveTo>
                <a:lnTo>
                  <a:pt x="1183624" y="8254"/>
                </a:lnTo>
                <a:lnTo>
                  <a:pt x="1197252" y="9206"/>
                </a:lnTo>
                <a:lnTo>
                  <a:pt x="1210881" y="10791"/>
                </a:lnTo>
                <a:lnTo>
                  <a:pt x="1223875" y="13328"/>
                </a:lnTo>
                <a:lnTo>
                  <a:pt x="1237503" y="16183"/>
                </a:lnTo>
                <a:lnTo>
                  <a:pt x="1250815" y="19988"/>
                </a:lnTo>
                <a:lnTo>
                  <a:pt x="1264126" y="24428"/>
                </a:lnTo>
                <a:lnTo>
                  <a:pt x="1277437" y="29502"/>
                </a:lnTo>
                <a:lnTo>
                  <a:pt x="1289798" y="35210"/>
                </a:lnTo>
                <a:lnTo>
                  <a:pt x="1302792" y="41870"/>
                </a:lnTo>
                <a:lnTo>
                  <a:pt x="1314836" y="48847"/>
                </a:lnTo>
                <a:lnTo>
                  <a:pt x="1326879" y="56458"/>
                </a:lnTo>
                <a:lnTo>
                  <a:pt x="1338923" y="64703"/>
                </a:lnTo>
                <a:lnTo>
                  <a:pt x="1350333" y="73900"/>
                </a:lnTo>
                <a:lnTo>
                  <a:pt x="1361108" y="83414"/>
                </a:lnTo>
                <a:lnTo>
                  <a:pt x="1371884" y="93562"/>
                </a:lnTo>
                <a:lnTo>
                  <a:pt x="1382343" y="104661"/>
                </a:lnTo>
                <a:lnTo>
                  <a:pt x="1392168" y="116395"/>
                </a:lnTo>
                <a:lnTo>
                  <a:pt x="1401359" y="128763"/>
                </a:lnTo>
                <a:lnTo>
                  <a:pt x="1410234" y="141765"/>
                </a:lnTo>
                <a:lnTo>
                  <a:pt x="1418157" y="155402"/>
                </a:lnTo>
                <a:lnTo>
                  <a:pt x="1426080" y="169672"/>
                </a:lnTo>
                <a:lnTo>
                  <a:pt x="1433053" y="184577"/>
                </a:lnTo>
                <a:lnTo>
                  <a:pt x="1439709" y="200117"/>
                </a:lnTo>
                <a:lnTo>
                  <a:pt x="1445414" y="216290"/>
                </a:lnTo>
                <a:lnTo>
                  <a:pt x="1450801" y="233415"/>
                </a:lnTo>
                <a:lnTo>
                  <a:pt x="1455239" y="250540"/>
                </a:lnTo>
                <a:lnTo>
                  <a:pt x="1458725" y="268933"/>
                </a:lnTo>
                <a:lnTo>
                  <a:pt x="1461894" y="287327"/>
                </a:lnTo>
                <a:lnTo>
                  <a:pt x="1463479" y="306989"/>
                </a:lnTo>
                <a:lnTo>
                  <a:pt x="1464747" y="316820"/>
                </a:lnTo>
                <a:lnTo>
                  <a:pt x="1465064" y="327285"/>
                </a:lnTo>
                <a:lnTo>
                  <a:pt x="1465381" y="337116"/>
                </a:lnTo>
                <a:lnTo>
                  <a:pt x="1465381" y="347898"/>
                </a:lnTo>
                <a:lnTo>
                  <a:pt x="1465064" y="355192"/>
                </a:lnTo>
                <a:lnTo>
                  <a:pt x="1464747" y="362169"/>
                </a:lnTo>
                <a:lnTo>
                  <a:pt x="1465381" y="362169"/>
                </a:lnTo>
                <a:lnTo>
                  <a:pt x="1468867" y="362486"/>
                </a:lnTo>
                <a:lnTo>
                  <a:pt x="1472353" y="362803"/>
                </a:lnTo>
                <a:lnTo>
                  <a:pt x="1475839" y="363437"/>
                </a:lnTo>
                <a:lnTo>
                  <a:pt x="1479009" y="364072"/>
                </a:lnTo>
                <a:lnTo>
                  <a:pt x="1485348" y="366291"/>
                </a:lnTo>
                <a:lnTo>
                  <a:pt x="1491052" y="369146"/>
                </a:lnTo>
                <a:lnTo>
                  <a:pt x="1497074" y="372951"/>
                </a:lnTo>
                <a:lnTo>
                  <a:pt x="1502462" y="377708"/>
                </a:lnTo>
                <a:lnTo>
                  <a:pt x="1507850" y="382465"/>
                </a:lnTo>
                <a:lnTo>
                  <a:pt x="1512604" y="388173"/>
                </a:lnTo>
                <a:lnTo>
                  <a:pt x="1516724" y="394516"/>
                </a:lnTo>
                <a:lnTo>
                  <a:pt x="1520528" y="401493"/>
                </a:lnTo>
                <a:lnTo>
                  <a:pt x="1524014" y="408470"/>
                </a:lnTo>
                <a:lnTo>
                  <a:pt x="1526549" y="416398"/>
                </a:lnTo>
                <a:lnTo>
                  <a:pt x="1528768" y="424643"/>
                </a:lnTo>
                <a:lnTo>
                  <a:pt x="1530669" y="433205"/>
                </a:lnTo>
                <a:lnTo>
                  <a:pt x="1531620" y="442085"/>
                </a:lnTo>
                <a:lnTo>
                  <a:pt x="1531937" y="450965"/>
                </a:lnTo>
                <a:lnTo>
                  <a:pt x="1531620" y="455722"/>
                </a:lnTo>
                <a:lnTo>
                  <a:pt x="1531303" y="460161"/>
                </a:lnTo>
                <a:lnTo>
                  <a:pt x="1530036" y="464601"/>
                </a:lnTo>
                <a:lnTo>
                  <a:pt x="1529085" y="469041"/>
                </a:lnTo>
                <a:lnTo>
                  <a:pt x="1527500" y="473164"/>
                </a:lnTo>
                <a:lnTo>
                  <a:pt x="1525915" y="477603"/>
                </a:lnTo>
                <a:lnTo>
                  <a:pt x="1524014" y="481409"/>
                </a:lnTo>
                <a:lnTo>
                  <a:pt x="1521478" y="485532"/>
                </a:lnTo>
                <a:lnTo>
                  <a:pt x="1519260" y="489337"/>
                </a:lnTo>
                <a:lnTo>
                  <a:pt x="1516090" y="493143"/>
                </a:lnTo>
                <a:lnTo>
                  <a:pt x="1513238" y="496948"/>
                </a:lnTo>
                <a:lnTo>
                  <a:pt x="1510069" y="500754"/>
                </a:lnTo>
                <a:lnTo>
                  <a:pt x="1503413" y="507413"/>
                </a:lnTo>
                <a:lnTo>
                  <a:pt x="1496123" y="513439"/>
                </a:lnTo>
                <a:lnTo>
                  <a:pt x="1488200" y="519464"/>
                </a:lnTo>
                <a:lnTo>
                  <a:pt x="1480277" y="524538"/>
                </a:lnTo>
                <a:lnTo>
                  <a:pt x="1471719" y="528978"/>
                </a:lnTo>
                <a:lnTo>
                  <a:pt x="1463479" y="532784"/>
                </a:lnTo>
                <a:lnTo>
                  <a:pt x="1455556" y="535638"/>
                </a:lnTo>
                <a:lnTo>
                  <a:pt x="1447315" y="537858"/>
                </a:lnTo>
                <a:lnTo>
                  <a:pt x="1439709" y="539443"/>
                </a:lnTo>
                <a:lnTo>
                  <a:pt x="1432736" y="539760"/>
                </a:lnTo>
                <a:lnTo>
                  <a:pt x="1431785" y="539443"/>
                </a:lnTo>
                <a:lnTo>
                  <a:pt x="1426714" y="553714"/>
                </a:lnTo>
                <a:lnTo>
                  <a:pt x="1421326" y="567985"/>
                </a:lnTo>
                <a:lnTo>
                  <a:pt x="1415622" y="581938"/>
                </a:lnTo>
                <a:lnTo>
                  <a:pt x="1409917" y="595575"/>
                </a:lnTo>
                <a:lnTo>
                  <a:pt x="1403578" y="608894"/>
                </a:lnTo>
                <a:lnTo>
                  <a:pt x="1396922" y="622214"/>
                </a:lnTo>
                <a:lnTo>
                  <a:pt x="1390267" y="635533"/>
                </a:lnTo>
                <a:lnTo>
                  <a:pt x="1383294" y="647901"/>
                </a:lnTo>
                <a:lnTo>
                  <a:pt x="1376004" y="660586"/>
                </a:lnTo>
                <a:lnTo>
                  <a:pt x="1368715" y="672320"/>
                </a:lnTo>
                <a:lnTo>
                  <a:pt x="1360791" y="684054"/>
                </a:lnTo>
                <a:lnTo>
                  <a:pt x="1353185" y="695470"/>
                </a:lnTo>
                <a:lnTo>
                  <a:pt x="1344945" y="706570"/>
                </a:lnTo>
                <a:lnTo>
                  <a:pt x="1337021" y="716718"/>
                </a:lnTo>
                <a:lnTo>
                  <a:pt x="1328464" y="727183"/>
                </a:lnTo>
                <a:lnTo>
                  <a:pt x="1319907" y="736697"/>
                </a:lnTo>
                <a:lnTo>
                  <a:pt x="1311349" y="746211"/>
                </a:lnTo>
                <a:lnTo>
                  <a:pt x="1302475" y="755090"/>
                </a:lnTo>
                <a:lnTo>
                  <a:pt x="1293601" y="763336"/>
                </a:lnTo>
                <a:lnTo>
                  <a:pt x="1284410" y="770947"/>
                </a:lnTo>
                <a:lnTo>
                  <a:pt x="1275219" y="778241"/>
                </a:lnTo>
                <a:lnTo>
                  <a:pt x="1266027" y="785217"/>
                </a:lnTo>
                <a:lnTo>
                  <a:pt x="1256519" y="791560"/>
                </a:lnTo>
                <a:lnTo>
                  <a:pt x="1247011" y="797268"/>
                </a:lnTo>
                <a:lnTo>
                  <a:pt x="1237503" y="802025"/>
                </a:lnTo>
                <a:lnTo>
                  <a:pt x="1227995" y="806465"/>
                </a:lnTo>
                <a:lnTo>
                  <a:pt x="1218170" y="810271"/>
                </a:lnTo>
                <a:lnTo>
                  <a:pt x="1208662" y="813442"/>
                </a:lnTo>
                <a:lnTo>
                  <a:pt x="1198837" y="815979"/>
                </a:lnTo>
                <a:lnTo>
                  <a:pt x="1189012" y="817882"/>
                </a:lnTo>
                <a:lnTo>
                  <a:pt x="1179504" y="818833"/>
                </a:lnTo>
                <a:lnTo>
                  <a:pt x="1169996" y="819150"/>
                </a:lnTo>
                <a:lnTo>
                  <a:pt x="1159854" y="818833"/>
                </a:lnTo>
                <a:lnTo>
                  <a:pt x="1150346" y="817882"/>
                </a:lnTo>
                <a:lnTo>
                  <a:pt x="1140521" y="815979"/>
                </a:lnTo>
                <a:lnTo>
                  <a:pt x="1131012" y="813442"/>
                </a:lnTo>
                <a:lnTo>
                  <a:pt x="1120871" y="810271"/>
                </a:lnTo>
                <a:lnTo>
                  <a:pt x="1111362" y="806465"/>
                </a:lnTo>
                <a:lnTo>
                  <a:pt x="1101854" y="802025"/>
                </a:lnTo>
                <a:lnTo>
                  <a:pt x="1092346" y="796634"/>
                </a:lnTo>
                <a:lnTo>
                  <a:pt x="1082521" y="791243"/>
                </a:lnTo>
                <a:lnTo>
                  <a:pt x="1073330" y="784900"/>
                </a:lnTo>
                <a:lnTo>
                  <a:pt x="1063822" y="778241"/>
                </a:lnTo>
                <a:lnTo>
                  <a:pt x="1054631" y="770947"/>
                </a:lnTo>
                <a:lnTo>
                  <a:pt x="1045757" y="763336"/>
                </a:lnTo>
                <a:lnTo>
                  <a:pt x="1036565" y="754773"/>
                </a:lnTo>
                <a:lnTo>
                  <a:pt x="1027691" y="745894"/>
                </a:lnTo>
                <a:lnTo>
                  <a:pt x="1018817" y="736380"/>
                </a:lnTo>
                <a:lnTo>
                  <a:pt x="1010577" y="726866"/>
                </a:lnTo>
                <a:lnTo>
                  <a:pt x="1002019" y="716401"/>
                </a:lnTo>
                <a:lnTo>
                  <a:pt x="994096" y="705935"/>
                </a:lnTo>
                <a:lnTo>
                  <a:pt x="985856" y="694836"/>
                </a:lnTo>
                <a:lnTo>
                  <a:pt x="978249" y="683419"/>
                </a:lnTo>
                <a:lnTo>
                  <a:pt x="970326" y="672003"/>
                </a:lnTo>
                <a:lnTo>
                  <a:pt x="963036" y="659635"/>
                </a:lnTo>
                <a:lnTo>
                  <a:pt x="955747" y="647267"/>
                </a:lnTo>
                <a:lnTo>
                  <a:pt x="948774" y="634265"/>
                </a:lnTo>
                <a:lnTo>
                  <a:pt x="942118" y="621579"/>
                </a:lnTo>
                <a:lnTo>
                  <a:pt x="935463" y="608260"/>
                </a:lnTo>
                <a:lnTo>
                  <a:pt x="929124" y="594624"/>
                </a:lnTo>
                <a:lnTo>
                  <a:pt x="923419" y="580987"/>
                </a:lnTo>
                <a:lnTo>
                  <a:pt x="917714" y="567033"/>
                </a:lnTo>
                <a:lnTo>
                  <a:pt x="912326" y="552446"/>
                </a:lnTo>
                <a:lnTo>
                  <a:pt x="907572" y="538175"/>
                </a:lnTo>
                <a:lnTo>
                  <a:pt x="899966" y="536906"/>
                </a:lnTo>
                <a:lnTo>
                  <a:pt x="892676" y="535003"/>
                </a:lnTo>
                <a:lnTo>
                  <a:pt x="885387" y="531832"/>
                </a:lnTo>
                <a:lnTo>
                  <a:pt x="877780" y="528661"/>
                </a:lnTo>
                <a:lnTo>
                  <a:pt x="870174" y="524538"/>
                </a:lnTo>
                <a:lnTo>
                  <a:pt x="862567" y="519781"/>
                </a:lnTo>
                <a:lnTo>
                  <a:pt x="855595" y="514707"/>
                </a:lnTo>
                <a:lnTo>
                  <a:pt x="848622" y="508999"/>
                </a:lnTo>
                <a:lnTo>
                  <a:pt x="842283" y="503291"/>
                </a:lnTo>
                <a:lnTo>
                  <a:pt x="836262" y="496631"/>
                </a:lnTo>
                <a:lnTo>
                  <a:pt x="831191" y="489971"/>
                </a:lnTo>
                <a:lnTo>
                  <a:pt x="826436" y="482677"/>
                </a:lnTo>
                <a:lnTo>
                  <a:pt x="824535" y="478872"/>
                </a:lnTo>
                <a:lnTo>
                  <a:pt x="822950" y="475383"/>
                </a:lnTo>
                <a:lnTo>
                  <a:pt x="821365" y="471261"/>
                </a:lnTo>
                <a:lnTo>
                  <a:pt x="820098" y="467455"/>
                </a:lnTo>
                <a:lnTo>
                  <a:pt x="819147" y="463333"/>
                </a:lnTo>
                <a:lnTo>
                  <a:pt x="818513" y="459527"/>
                </a:lnTo>
                <a:lnTo>
                  <a:pt x="817879" y="455087"/>
                </a:lnTo>
                <a:lnTo>
                  <a:pt x="817562" y="450965"/>
                </a:lnTo>
                <a:lnTo>
                  <a:pt x="817879" y="442719"/>
                </a:lnTo>
                <a:lnTo>
                  <a:pt x="819147" y="434791"/>
                </a:lnTo>
                <a:lnTo>
                  <a:pt x="820098" y="426863"/>
                </a:lnTo>
                <a:lnTo>
                  <a:pt x="821999" y="419252"/>
                </a:lnTo>
                <a:lnTo>
                  <a:pt x="824535" y="412275"/>
                </a:lnTo>
                <a:lnTo>
                  <a:pt x="827070" y="405298"/>
                </a:lnTo>
                <a:lnTo>
                  <a:pt x="830557" y="398956"/>
                </a:lnTo>
                <a:lnTo>
                  <a:pt x="834360" y="393247"/>
                </a:lnTo>
                <a:lnTo>
                  <a:pt x="838163" y="387222"/>
                </a:lnTo>
                <a:lnTo>
                  <a:pt x="842600" y="382465"/>
                </a:lnTo>
                <a:lnTo>
                  <a:pt x="847037" y="377708"/>
                </a:lnTo>
                <a:lnTo>
                  <a:pt x="852108" y="373585"/>
                </a:lnTo>
                <a:lnTo>
                  <a:pt x="857496" y="370414"/>
                </a:lnTo>
                <a:lnTo>
                  <a:pt x="862884" y="367243"/>
                </a:lnTo>
                <a:lnTo>
                  <a:pt x="868589" y="365023"/>
                </a:lnTo>
                <a:lnTo>
                  <a:pt x="874294" y="363754"/>
                </a:lnTo>
                <a:lnTo>
                  <a:pt x="873977" y="355509"/>
                </a:lnTo>
                <a:lnTo>
                  <a:pt x="873977" y="347898"/>
                </a:lnTo>
                <a:lnTo>
                  <a:pt x="873977" y="337116"/>
                </a:lnTo>
                <a:lnTo>
                  <a:pt x="874294" y="327285"/>
                </a:lnTo>
                <a:lnTo>
                  <a:pt x="874611" y="316820"/>
                </a:lnTo>
                <a:lnTo>
                  <a:pt x="875562" y="306989"/>
                </a:lnTo>
                <a:lnTo>
                  <a:pt x="877780" y="287327"/>
                </a:lnTo>
                <a:lnTo>
                  <a:pt x="880633" y="268933"/>
                </a:lnTo>
                <a:lnTo>
                  <a:pt x="884119" y="250540"/>
                </a:lnTo>
                <a:lnTo>
                  <a:pt x="888556" y="233415"/>
                </a:lnTo>
                <a:lnTo>
                  <a:pt x="893944" y="216290"/>
                </a:lnTo>
                <a:lnTo>
                  <a:pt x="899649" y="200117"/>
                </a:lnTo>
                <a:lnTo>
                  <a:pt x="905988" y="184577"/>
                </a:lnTo>
                <a:lnTo>
                  <a:pt x="913277" y="169672"/>
                </a:lnTo>
                <a:lnTo>
                  <a:pt x="921201" y="155402"/>
                </a:lnTo>
                <a:lnTo>
                  <a:pt x="929124" y="141765"/>
                </a:lnTo>
                <a:lnTo>
                  <a:pt x="937998" y="128763"/>
                </a:lnTo>
                <a:lnTo>
                  <a:pt x="947189" y="116395"/>
                </a:lnTo>
                <a:lnTo>
                  <a:pt x="957014" y="104661"/>
                </a:lnTo>
                <a:lnTo>
                  <a:pt x="967473" y="93562"/>
                </a:lnTo>
                <a:lnTo>
                  <a:pt x="978249" y="83414"/>
                </a:lnTo>
                <a:lnTo>
                  <a:pt x="989025" y="73900"/>
                </a:lnTo>
                <a:lnTo>
                  <a:pt x="1000435" y="64703"/>
                </a:lnTo>
                <a:lnTo>
                  <a:pt x="1012478" y="56458"/>
                </a:lnTo>
                <a:lnTo>
                  <a:pt x="1024522" y="48847"/>
                </a:lnTo>
                <a:lnTo>
                  <a:pt x="1036565" y="41870"/>
                </a:lnTo>
                <a:lnTo>
                  <a:pt x="1049560" y="35210"/>
                </a:lnTo>
                <a:lnTo>
                  <a:pt x="1062554" y="29502"/>
                </a:lnTo>
                <a:lnTo>
                  <a:pt x="1075232" y="24428"/>
                </a:lnTo>
                <a:lnTo>
                  <a:pt x="1088543" y="19988"/>
                </a:lnTo>
                <a:lnTo>
                  <a:pt x="1101854" y="16183"/>
                </a:lnTo>
                <a:lnTo>
                  <a:pt x="1115483" y="13328"/>
                </a:lnTo>
                <a:lnTo>
                  <a:pt x="1129111" y="10791"/>
                </a:lnTo>
                <a:lnTo>
                  <a:pt x="1142739" y="9206"/>
                </a:lnTo>
                <a:lnTo>
                  <a:pt x="1156367" y="8254"/>
                </a:lnTo>
                <a:lnTo>
                  <a:pt x="1169996" y="7937"/>
                </a:lnTo>
                <a:close/>
                <a:moveTo>
                  <a:pt x="1716723" y="4762"/>
                </a:moveTo>
                <a:lnTo>
                  <a:pt x="1724660" y="4762"/>
                </a:lnTo>
                <a:lnTo>
                  <a:pt x="1736090" y="5397"/>
                </a:lnTo>
                <a:lnTo>
                  <a:pt x="1747520" y="6031"/>
                </a:lnTo>
                <a:lnTo>
                  <a:pt x="1758950" y="7617"/>
                </a:lnTo>
                <a:lnTo>
                  <a:pt x="1770380" y="9203"/>
                </a:lnTo>
                <a:lnTo>
                  <a:pt x="1781493" y="12058"/>
                </a:lnTo>
                <a:lnTo>
                  <a:pt x="1792923" y="15230"/>
                </a:lnTo>
                <a:lnTo>
                  <a:pt x="1804035" y="19036"/>
                </a:lnTo>
                <a:lnTo>
                  <a:pt x="1815148" y="22843"/>
                </a:lnTo>
                <a:lnTo>
                  <a:pt x="1825943" y="27601"/>
                </a:lnTo>
                <a:lnTo>
                  <a:pt x="1836420" y="33311"/>
                </a:lnTo>
                <a:lnTo>
                  <a:pt x="1846898" y="39020"/>
                </a:lnTo>
                <a:lnTo>
                  <a:pt x="1856740" y="45364"/>
                </a:lnTo>
                <a:lnTo>
                  <a:pt x="1866583" y="52343"/>
                </a:lnTo>
                <a:lnTo>
                  <a:pt x="1876425" y="60273"/>
                </a:lnTo>
                <a:lnTo>
                  <a:pt x="1885950" y="68203"/>
                </a:lnTo>
                <a:lnTo>
                  <a:pt x="1894840" y="77085"/>
                </a:lnTo>
                <a:lnTo>
                  <a:pt x="1903095" y="86284"/>
                </a:lnTo>
                <a:lnTo>
                  <a:pt x="1911668" y="95800"/>
                </a:lnTo>
                <a:lnTo>
                  <a:pt x="1919288" y="106268"/>
                </a:lnTo>
                <a:lnTo>
                  <a:pt x="1926908" y="117370"/>
                </a:lnTo>
                <a:lnTo>
                  <a:pt x="1933893" y="128789"/>
                </a:lnTo>
                <a:lnTo>
                  <a:pt x="1940243" y="140526"/>
                </a:lnTo>
                <a:lnTo>
                  <a:pt x="1945958" y="152897"/>
                </a:lnTo>
                <a:lnTo>
                  <a:pt x="1951673" y="166219"/>
                </a:lnTo>
                <a:lnTo>
                  <a:pt x="1956435" y="179859"/>
                </a:lnTo>
                <a:lnTo>
                  <a:pt x="1960880" y="193816"/>
                </a:lnTo>
                <a:lnTo>
                  <a:pt x="1964373" y="208725"/>
                </a:lnTo>
                <a:lnTo>
                  <a:pt x="1967865" y="223633"/>
                </a:lnTo>
                <a:lnTo>
                  <a:pt x="1970088" y="239493"/>
                </a:lnTo>
                <a:lnTo>
                  <a:pt x="1971675" y="255671"/>
                </a:lnTo>
                <a:lnTo>
                  <a:pt x="1972945" y="272800"/>
                </a:lnTo>
                <a:lnTo>
                  <a:pt x="1973263" y="289929"/>
                </a:lnTo>
                <a:lnTo>
                  <a:pt x="1972945" y="295956"/>
                </a:lnTo>
                <a:lnTo>
                  <a:pt x="1972945" y="302300"/>
                </a:lnTo>
                <a:lnTo>
                  <a:pt x="1973263" y="302300"/>
                </a:lnTo>
                <a:lnTo>
                  <a:pt x="1978660" y="302617"/>
                </a:lnTo>
                <a:lnTo>
                  <a:pt x="1984375" y="303569"/>
                </a:lnTo>
                <a:lnTo>
                  <a:pt x="1989773" y="305472"/>
                </a:lnTo>
                <a:lnTo>
                  <a:pt x="1995170" y="308010"/>
                </a:lnTo>
                <a:lnTo>
                  <a:pt x="1999933" y="311182"/>
                </a:lnTo>
                <a:lnTo>
                  <a:pt x="2004378" y="314988"/>
                </a:lnTo>
                <a:lnTo>
                  <a:pt x="2008823" y="319112"/>
                </a:lnTo>
                <a:lnTo>
                  <a:pt x="2012633" y="323870"/>
                </a:lnTo>
                <a:lnTo>
                  <a:pt x="2016443" y="328945"/>
                </a:lnTo>
                <a:lnTo>
                  <a:pt x="2019300" y="334972"/>
                </a:lnTo>
                <a:lnTo>
                  <a:pt x="2022158" y="341316"/>
                </a:lnTo>
                <a:lnTo>
                  <a:pt x="2024380" y="347660"/>
                </a:lnTo>
                <a:lnTo>
                  <a:pt x="2026285" y="354639"/>
                </a:lnTo>
                <a:lnTo>
                  <a:pt x="2027873" y="361617"/>
                </a:lnTo>
                <a:lnTo>
                  <a:pt x="2028508" y="368913"/>
                </a:lnTo>
                <a:lnTo>
                  <a:pt x="2028825" y="376526"/>
                </a:lnTo>
                <a:lnTo>
                  <a:pt x="2028825" y="380332"/>
                </a:lnTo>
                <a:lnTo>
                  <a:pt x="2028508" y="384139"/>
                </a:lnTo>
                <a:lnTo>
                  <a:pt x="2027873" y="387945"/>
                </a:lnTo>
                <a:lnTo>
                  <a:pt x="2026603" y="391434"/>
                </a:lnTo>
                <a:lnTo>
                  <a:pt x="2025333" y="394924"/>
                </a:lnTo>
                <a:lnTo>
                  <a:pt x="2023745" y="398730"/>
                </a:lnTo>
                <a:lnTo>
                  <a:pt x="2022158" y="401902"/>
                </a:lnTo>
                <a:lnTo>
                  <a:pt x="2020570" y="405391"/>
                </a:lnTo>
                <a:lnTo>
                  <a:pt x="2015808" y="412053"/>
                </a:lnTo>
                <a:lnTo>
                  <a:pt x="2010728" y="418397"/>
                </a:lnTo>
                <a:lnTo>
                  <a:pt x="2005013" y="423789"/>
                </a:lnTo>
                <a:lnTo>
                  <a:pt x="1998663" y="429182"/>
                </a:lnTo>
                <a:lnTo>
                  <a:pt x="1992313" y="433940"/>
                </a:lnTo>
                <a:lnTo>
                  <a:pt x="1985328" y="438063"/>
                </a:lnTo>
                <a:lnTo>
                  <a:pt x="1978343" y="441870"/>
                </a:lnTo>
                <a:lnTo>
                  <a:pt x="1971358" y="445042"/>
                </a:lnTo>
                <a:lnTo>
                  <a:pt x="1964690" y="447579"/>
                </a:lnTo>
                <a:lnTo>
                  <a:pt x="1957705" y="449483"/>
                </a:lnTo>
                <a:lnTo>
                  <a:pt x="1951673" y="450752"/>
                </a:lnTo>
                <a:lnTo>
                  <a:pt x="1945640" y="451069"/>
                </a:lnTo>
                <a:lnTo>
                  <a:pt x="1945005" y="450752"/>
                </a:lnTo>
                <a:lnTo>
                  <a:pt x="1940560" y="462805"/>
                </a:lnTo>
                <a:lnTo>
                  <a:pt x="1936115" y="474542"/>
                </a:lnTo>
                <a:lnTo>
                  <a:pt x="1931353" y="486278"/>
                </a:lnTo>
                <a:lnTo>
                  <a:pt x="1926590" y="497698"/>
                </a:lnTo>
                <a:lnTo>
                  <a:pt x="1921193" y="509117"/>
                </a:lnTo>
                <a:lnTo>
                  <a:pt x="1915795" y="520219"/>
                </a:lnTo>
                <a:lnTo>
                  <a:pt x="1909763" y="531321"/>
                </a:lnTo>
                <a:lnTo>
                  <a:pt x="1904048" y="542106"/>
                </a:lnTo>
                <a:lnTo>
                  <a:pt x="1898015" y="552257"/>
                </a:lnTo>
                <a:lnTo>
                  <a:pt x="1891665" y="562407"/>
                </a:lnTo>
                <a:lnTo>
                  <a:pt x="1885633" y="572241"/>
                </a:lnTo>
                <a:lnTo>
                  <a:pt x="1878965" y="581757"/>
                </a:lnTo>
                <a:lnTo>
                  <a:pt x="1871980" y="590956"/>
                </a:lnTo>
                <a:lnTo>
                  <a:pt x="1865313" y="599838"/>
                </a:lnTo>
                <a:lnTo>
                  <a:pt x="1858328" y="608402"/>
                </a:lnTo>
                <a:lnTo>
                  <a:pt x="1850708" y="616332"/>
                </a:lnTo>
                <a:lnTo>
                  <a:pt x="1843405" y="624262"/>
                </a:lnTo>
                <a:lnTo>
                  <a:pt x="1836103" y="631558"/>
                </a:lnTo>
                <a:lnTo>
                  <a:pt x="1828800" y="638537"/>
                </a:lnTo>
                <a:lnTo>
                  <a:pt x="1820863" y="645198"/>
                </a:lnTo>
                <a:lnTo>
                  <a:pt x="1813243" y="651542"/>
                </a:lnTo>
                <a:lnTo>
                  <a:pt x="1805623" y="656934"/>
                </a:lnTo>
                <a:lnTo>
                  <a:pt x="1797368" y="662010"/>
                </a:lnTo>
                <a:lnTo>
                  <a:pt x="1789748" y="667085"/>
                </a:lnTo>
                <a:lnTo>
                  <a:pt x="1781493" y="671209"/>
                </a:lnTo>
                <a:lnTo>
                  <a:pt x="1773555" y="675015"/>
                </a:lnTo>
                <a:lnTo>
                  <a:pt x="1765300" y="677870"/>
                </a:lnTo>
                <a:lnTo>
                  <a:pt x="1757363" y="680408"/>
                </a:lnTo>
                <a:lnTo>
                  <a:pt x="1749108" y="682628"/>
                </a:lnTo>
                <a:lnTo>
                  <a:pt x="1740853" y="684214"/>
                </a:lnTo>
                <a:lnTo>
                  <a:pt x="1732915" y="685483"/>
                </a:lnTo>
                <a:lnTo>
                  <a:pt x="1724660" y="685800"/>
                </a:lnTo>
                <a:lnTo>
                  <a:pt x="1719263" y="685483"/>
                </a:lnTo>
                <a:lnTo>
                  <a:pt x="1713230" y="684848"/>
                </a:lnTo>
                <a:lnTo>
                  <a:pt x="1707833" y="684214"/>
                </a:lnTo>
                <a:lnTo>
                  <a:pt x="1702118" y="683262"/>
                </a:lnTo>
                <a:lnTo>
                  <a:pt x="1696720" y="681994"/>
                </a:lnTo>
                <a:lnTo>
                  <a:pt x="1691323" y="680408"/>
                </a:lnTo>
                <a:lnTo>
                  <a:pt x="1685608" y="678822"/>
                </a:lnTo>
                <a:lnTo>
                  <a:pt x="1680210" y="676918"/>
                </a:lnTo>
                <a:lnTo>
                  <a:pt x="1674495" y="674381"/>
                </a:lnTo>
                <a:lnTo>
                  <a:pt x="1669098" y="672160"/>
                </a:lnTo>
                <a:lnTo>
                  <a:pt x="1658303" y="666133"/>
                </a:lnTo>
                <a:lnTo>
                  <a:pt x="1647190" y="659472"/>
                </a:lnTo>
                <a:lnTo>
                  <a:pt x="1636713" y="651859"/>
                </a:lnTo>
                <a:lnTo>
                  <a:pt x="1626235" y="643295"/>
                </a:lnTo>
                <a:lnTo>
                  <a:pt x="1616075" y="634096"/>
                </a:lnTo>
                <a:lnTo>
                  <a:pt x="1605598" y="624262"/>
                </a:lnTo>
                <a:lnTo>
                  <a:pt x="1595755" y="613477"/>
                </a:lnTo>
                <a:lnTo>
                  <a:pt x="1586230" y="602058"/>
                </a:lnTo>
                <a:lnTo>
                  <a:pt x="1576388" y="590004"/>
                </a:lnTo>
                <a:lnTo>
                  <a:pt x="1567815" y="577316"/>
                </a:lnTo>
                <a:lnTo>
                  <a:pt x="1558925" y="563994"/>
                </a:lnTo>
                <a:lnTo>
                  <a:pt x="1564323" y="558601"/>
                </a:lnTo>
                <a:lnTo>
                  <a:pt x="1570038" y="552257"/>
                </a:lnTo>
                <a:lnTo>
                  <a:pt x="1575118" y="546547"/>
                </a:lnTo>
                <a:lnTo>
                  <a:pt x="1580198" y="540203"/>
                </a:lnTo>
                <a:lnTo>
                  <a:pt x="1584960" y="533542"/>
                </a:lnTo>
                <a:lnTo>
                  <a:pt x="1589405" y="526881"/>
                </a:lnTo>
                <a:lnTo>
                  <a:pt x="1593215" y="519902"/>
                </a:lnTo>
                <a:lnTo>
                  <a:pt x="1596708" y="512924"/>
                </a:lnTo>
                <a:lnTo>
                  <a:pt x="1600200" y="505628"/>
                </a:lnTo>
                <a:lnTo>
                  <a:pt x="1603058" y="498332"/>
                </a:lnTo>
                <a:lnTo>
                  <a:pt x="1605598" y="490719"/>
                </a:lnTo>
                <a:lnTo>
                  <a:pt x="1607820" y="483106"/>
                </a:lnTo>
                <a:lnTo>
                  <a:pt x="1609725" y="475493"/>
                </a:lnTo>
                <a:lnTo>
                  <a:pt x="1610678" y="467246"/>
                </a:lnTo>
                <a:lnTo>
                  <a:pt x="1611630" y="458999"/>
                </a:lnTo>
                <a:lnTo>
                  <a:pt x="1611630" y="451069"/>
                </a:lnTo>
                <a:lnTo>
                  <a:pt x="1611630" y="439649"/>
                </a:lnTo>
                <a:lnTo>
                  <a:pt x="1610360" y="428547"/>
                </a:lnTo>
                <a:lnTo>
                  <a:pt x="1609090" y="417762"/>
                </a:lnTo>
                <a:lnTo>
                  <a:pt x="1606868" y="407295"/>
                </a:lnTo>
                <a:lnTo>
                  <a:pt x="1604328" y="396827"/>
                </a:lnTo>
                <a:lnTo>
                  <a:pt x="1601153" y="386993"/>
                </a:lnTo>
                <a:lnTo>
                  <a:pt x="1597660" y="377477"/>
                </a:lnTo>
                <a:lnTo>
                  <a:pt x="1593215" y="367644"/>
                </a:lnTo>
                <a:lnTo>
                  <a:pt x="1588770" y="359079"/>
                </a:lnTo>
                <a:lnTo>
                  <a:pt x="1583690" y="350515"/>
                </a:lnTo>
                <a:lnTo>
                  <a:pt x="1577658" y="342268"/>
                </a:lnTo>
                <a:lnTo>
                  <a:pt x="1571625" y="334655"/>
                </a:lnTo>
                <a:lnTo>
                  <a:pt x="1565593" y="327359"/>
                </a:lnTo>
                <a:lnTo>
                  <a:pt x="1558608" y="320698"/>
                </a:lnTo>
                <a:lnTo>
                  <a:pt x="1551623" y="314354"/>
                </a:lnTo>
                <a:lnTo>
                  <a:pt x="1544003" y="308327"/>
                </a:lnTo>
                <a:lnTo>
                  <a:pt x="1543050" y="296590"/>
                </a:lnTo>
                <a:lnTo>
                  <a:pt x="1541780" y="285171"/>
                </a:lnTo>
                <a:lnTo>
                  <a:pt x="1540510" y="274069"/>
                </a:lnTo>
                <a:lnTo>
                  <a:pt x="1538605" y="263284"/>
                </a:lnTo>
                <a:lnTo>
                  <a:pt x="1536700" y="252499"/>
                </a:lnTo>
                <a:lnTo>
                  <a:pt x="1534795" y="241714"/>
                </a:lnTo>
                <a:lnTo>
                  <a:pt x="1532573" y="231881"/>
                </a:lnTo>
                <a:lnTo>
                  <a:pt x="1530033" y="222047"/>
                </a:lnTo>
                <a:lnTo>
                  <a:pt x="1527493" y="211897"/>
                </a:lnTo>
                <a:lnTo>
                  <a:pt x="1524635" y="202381"/>
                </a:lnTo>
                <a:lnTo>
                  <a:pt x="1518603" y="184300"/>
                </a:lnTo>
                <a:lnTo>
                  <a:pt x="1511935" y="166854"/>
                </a:lnTo>
                <a:lnTo>
                  <a:pt x="1504950" y="150359"/>
                </a:lnTo>
                <a:lnTo>
                  <a:pt x="1509078" y="141477"/>
                </a:lnTo>
                <a:lnTo>
                  <a:pt x="1513840" y="132596"/>
                </a:lnTo>
                <a:lnTo>
                  <a:pt x="1518285" y="124665"/>
                </a:lnTo>
                <a:lnTo>
                  <a:pt x="1523365" y="116418"/>
                </a:lnTo>
                <a:lnTo>
                  <a:pt x="1528763" y="108805"/>
                </a:lnTo>
                <a:lnTo>
                  <a:pt x="1534160" y="101192"/>
                </a:lnTo>
                <a:lnTo>
                  <a:pt x="1539558" y="94214"/>
                </a:lnTo>
                <a:lnTo>
                  <a:pt x="1545590" y="86918"/>
                </a:lnTo>
                <a:lnTo>
                  <a:pt x="1551940" y="80574"/>
                </a:lnTo>
                <a:lnTo>
                  <a:pt x="1557973" y="74230"/>
                </a:lnTo>
                <a:lnTo>
                  <a:pt x="1564323" y="67886"/>
                </a:lnTo>
                <a:lnTo>
                  <a:pt x="1570990" y="61859"/>
                </a:lnTo>
                <a:lnTo>
                  <a:pt x="1577658" y="56467"/>
                </a:lnTo>
                <a:lnTo>
                  <a:pt x="1584643" y="51391"/>
                </a:lnTo>
                <a:lnTo>
                  <a:pt x="1591628" y="46316"/>
                </a:lnTo>
                <a:lnTo>
                  <a:pt x="1598613" y="41875"/>
                </a:lnTo>
                <a:lnTo>
                  <a:pt x="1605915" y="37434"/>
                </a:lnTo>
                <a:lnTo>
                  <a:pt x="1613535" y="32993"/>
                </a:lnTo>
                <a:lnTo>
                  <a:pt x="1621155" y="29187"/>
                </a:lnTo>
                <a:lnTo>
                  <a:pt x="1628458" y="25380"/>
                </a:lnTo>
                <a:lnTo>
                  <a:pt x="1636395" y="22208"/>
                </a:lnTo>
                <a:lnTo>
                  <a:pt x="1644015" y="19354"/>
                </a:lnTo>
                <a:lnTo>
                  <a:pt x="1652270" y="16816"/>
                </a:lnTo>
                <a:lnTo>
                  <a:pt x="1659890" y="13961"/>
                </a:lnTo>
                <a:lnTo>
                  <a:pt x="1667828" y="12058"/>
                </a:lnTo>
                <a:lnTo>
                  <a:pt x="1676083" y="10155"/>
                </a:lnTo>
                <a:lnTo>
                  <a:pt x="1684338" y="8569"/>
                </a:lnTo>
                <a:lnTo>
                  <a:pt x="1691958" y="6983"/>
                </a:lnTo>
                <a:lnTo>
                  <a:pt x="1700213" y="6348"/>
                </a:lnTo>
                <a:lnTo>
                  <a:pt x="1708468" y="5714"/>
                </a:lnTo>
                <a:lnTo>
                  <a:pt x="1716723" y="4762"/>
                </a:lnTo>
                <a:close/>
                <a:moveTo>
                  <a:pt x="574817" y="0"/>
                </a:moveTo>
                <a:lnTo>
                  <a:pt x="584654" y="317"/>
                </a:lnTo>
                <a:lnTo>
                  <a:pt x="594173" y="1269"/>
                </a:lnTo>
                <a:lnTo>
                  <a:pt x="603693" y="1904"/>
                </a:lnTo>
                <a:lnTo>
                  <a:pt x="613212" y="3491"/>
                </a:lnTo>
                <a:lnTo>
                  <a:pt x="622731" y="5078"/>
                </a:lnTo>
                <a:lnTo>
                  <a:pt x="632568" y="7299"/>
                </a:lnTo>
                <a:lnTo>
                  <a:pt x="642087" y="10155"/>
                </a:lnTo>
                <a:lnTo>
                  <a:pt x="651289" y="13329"/>
                </a:lnTo>
                <a:lnTo>
                  <a:pt x="660809" y="16502"/>
                </a:lnTo>
                <a:lnTo>
                  <a:pt x="669694" y="20311"/>
                </a:lnTo>
                <a:lnTo>
                  <a:pt x="678896" y="24754"/>
                </a:lnTo>
                <a:lnTo>
                  <a:pt x="687780" y="29197"/>
                </a:lnTo>
                <a:lnTo>
                  <a:pt x="696665" y="34274"/>
                </a:lnTo>
                <a:lnTo>
                  <a:pt x="704915" y="39986"/>
                </a:lnTo>
                <a:lnTo>
                  <a:pt x="713483" y="45699"/>
                </a:lnTo>
                <a:lnTo>
                  <a:pt x="721733" y="52046"/>
                </a:lnTo>
                <a:lnTo>
                  <a:pt x="729665" y="58710"/>
                </a:lnTo>
                <a:lnTo>
                  <a:pt x="737598" y="65692"/>
                </a:lnTo>
                <a:lnTo>
                  <a:pt x="744896" y="72991"/>
                </a:lnTo>
                <a:lnTo>
                  <a:pt x="752195" y="80925"/>
                </a:lnTo>
                <a:lnTo>
                  <a:pt x="759175" y="88859"/>
                </a:lnTo>
                <a:lnTo>
                  <a:pt x="765839" y="97427"/>
                </a:lnTo>
                <a:lnTo>
                  <a:pt x="772503" y="106630"/>
                </a:lnTo>
                <a:lnTo>
                  <a:pt x="778214" y="115834"/>
                </a:lnTo>
                <a:lnTo>
                  <a:pt x="784243" y="125354"/>
                </a:lnTo>
                <a:lnTo>
                  <a:pt x="789637" y="135827"/>
                </a:lnTo>
                <a:lnTo>
                  <a:pt x="794714" y="145982"/>
                </a:lnTo>
                <a:lnTo>
                  <a:pt x="799474" y="157089"/>
                </a:lnTo>
                <a:lnTo>
                  <a:pt x="803916" y="168514"/>
                </a:lnTo>
                <a:lnTo>
                  <a:pt x="807724" y="179939"/>
                </a:lnTo>
                <a:lnTo>
                  <a:pt x="811215" y="191998"/>
                </a:lnTo>
                <a:lnTo>
                  <a:pt x="814388" y="204692"/>
                </a:lnTo>
                <a:lnTo>
                  <a:pt x="810897" y="217069"/>
                </a:lnTo>
                <a:lnTo>
                  <a:pt x="807090" y="230398"/>
                </a:lnTo>
                <a:lnTo>
                  <a:pt x="804234" y="244044"/>
                </a:lnTo>
                <a:lnTo>
                  <a:pt x="801695" y="258007"/>
                </a:lnTo>
                <a:lnTo>
                  <a:pt x="799157" y="272288"/>
                </a:lnTo>
                <a:lnTo>
                  <a:pt x="797253" y="287204"/>
                </a:lnTo>
                <a:lnTo>
                  <a:pt x="795666" y="302754"/>
                </a:lnTo>
                <a:lnTo>
                  <a:pt x="794714" y="318622"/>
                </a:lnTo>
                <a:lnTo>
                  <a:pt x="788368" y="324334"/>
                </a:lnTo>
                <a:lnTo>
                  <a:pt x="782022" y="330681"/>
                </a:lnTo>
                <a:lnTo>
                  <a:pt x="776310" y="337346"/>
                </a:lnTo>
                <a:lnTo>
                  <a:pt x="770916" y="344645"/>
                </a:lnTo>
                <a:lnTo>
                  <a:pt x="765839" y="351944"/>
                </a:lnTo>
                <a:lnTo>
                  <a:pt x="761079" y="359878"/>
                </a:lnTo>
                <a:lnTo>
                  <a:pt x="756954" y="367811"/>
                </a:lnTo>
                <a:lnTo>
                  <a:pt x="752829" y="376380"/>
                </a:lnTo>
                <a:lnTo>
                  <a:pt x="749656" y="384948"/>
                </a:lnTo>
                <a:lnTo>
                  <a:pt x="746166" y="394152"/>
                </a:lnTo>
                <a:lnTo>
                  <a:pt x="743627" y="403037"/>
                </a:lnTo>
                <a:lnTo>
                  <a:pt x="741406" y="412558"/>
                </a:lnTo>
                <a:lnTo>
                  <a:pt x="740137" y="422079"/>
                </a:lnTo>
                <a:lnTo>
                  <a:pt x="738550" y="431599"/>
                </a:lnTo>
                <a:lnTo>
                  <a:pt x="737916" y="441754"/>
                </a:lnTo>
                <a:lnTo>
                  <a:pt x="737916" y="451592"/>
                </a:lnTo>
                <a:lnTo>
                  <a:pt x="738233" y="461748"/>
                </a:lnTo>
                <a:lnTo>
                  <a:pt x="739185" y="471903"/>
                </a:lnTo>
                <a:lnTo>
                  <a:pt x="741089" y="481741"/>
                </a:lnTo>
                <a:lnTo>
                  <a:pt x="743627" y="491261"/>
                </a:lnTo>
                <a:lnTo>
                  <a:pt x="746800" y="500465"/>
                </a:lnTo>
                <a:lnTo>
                  <a:pt x="750608" y="509668"/>
                </a:lnTo>
                <a:lnTo>
                  <a:pt x="754733" y="518554"/>
                </a:lnTo>
                <a:lnTo>
                  <a:pt x="759493" y="527122"/>
                </a:lnTo>
                <a:lnTo>
                  <a:pt x="750291" y="543624"/>
                </a:lnTo>
                <a:lnTo>
                  <a:pt x="740771" y="559492"/>
                </a:lnTo>
                <a:lnTo>
                  <a:pt x="730935" y="574725"/>
                </a:lnTo>
                <a:lnTo>
                  <a:pt x="720146" y="589006"/>
                </a:lnTo>
                <a:lnTo>
                  <a:pt x="709040" y="602652"/>
                </a:lnTo>
                <a:lnTo>
                  <a:pt x="697934" y="615346"/>
                </a:lnTo>
                <a:lnTo>
                  <a:pt x="686511" y="627088"/>
                </a:lnTo>
                <a:lnTo>
                  <a:pt x="680799" y="632483"/>
                </a:lnTo>
                <a:lnTo>
                  <a:pt x="674770" y="637561"/>
                </a:lnTo>
                <a:lnTo>
                  <a:pt x="669059" y="642956"/>
                </a:lnTo>
                <a:lnTo>
                  <a:pt x="662713" y="647399"/>
                </a:lnTo>
                <a:lnTo>
                  <a:pt x="656684" y="652159"/>
                </a:lnTo>
                <a:lnTo>
                  <a:pt x="650655" y="656285"/>
                </a:lnTo>
                <a:lnTo>
                  <a:pt x="644309" y="659775"/>
                </a:lnTo>
                <a:lnTo>
                  <a:pt x="637962" y="663584"/>
                </a:lnTo>
                <a:lnTo>
                  <a:pt x="631616" y="666757"/>
                </a:lnTo>
                <a:lnTo>
                  <a:pt x="625587" y="669613"/>
                </a:lnTo>
                <a:lnTo>
                  <a:pt x="619241" y="672470"/>
                </a:lnTo>
                <a:lnTo>
                  <a:pt x="612895" y="674691"/>
                </a:lnTo>
                <a:lnTo>
                  <a:pt x="606548" y="676912"/>
                </a:lnTo>
                <a:lnTo>
                  <a:pt x="600519" y="678182"/>
                </a:lnTo>
                <a:lnTo>
                  <a:pt x="593856" y="679451"/>
                </a:lnTo>
                <a:lnTo>
                  <a:pt x="587510" y="680403"/>
                </a:lnTo>
                <a:lnTo>
                  <a:pt x="581163" y="680721"/>
                </a:lnTo>
                <a:lnTo>
                  <a:pt x="574817" y="681038"/>
                </a:lnTo>
                <a:lnTo>
                  <a:pt x="566567" y="680721"/>
                </a:lnTo>
                <a:lnTo>
                  <a:pt x="558317" y="680086"/>
                </a:lnTo>
                <a:lnTo>
                  <a:pt x="550384" y="678499"/>
                </a:lnTo>
                <a:lnTo>
                  <a:pt x="542134" y="676278"/>
                </a:lnTo>
                <a:lnTo>
                  <a:pt x="534201" y="673739"/>
                </a:lnTo>
                <a:lnTo>
                  <a:pt x="525951" y="670565"/>
                </a:lnTo>
                <a:lnTo>
                  <a:pt x="517701" y="666757"/>
                </a:lnTo>
                <a:lnTo>
                  <a:pt x="509768" y="662314"/>
                </a:lnTo>
                <a:lnTo>
                  <a:pt x="501518" y="657871"/>
                </a:lnTo>
                <a:lnTo>
                  <a:pt x="493903" y="652476"/>
                </a:lnTo>
                <a:lnTo>
                  <a:pt x="486287" y="646764"/>
                </a:lnTo>
                <a:lnTo>
                  <a:pt x="478354" y="640734"/>
                </a:lnTo>
                <a:lnTo>
                  <a:pt x="470739" y="634070"/>
                </a:lnTo>
                <a:lnTo>
                  <a:pt x="463441" y="627088"/>
                </a:lnTo>
                <a:lnTo>
                  <a:pt x="455508" y="619789"/>
                </a:lnTo>
                <a:lnTo>
                  <a:pt x="448527" y="611855"/>
                </a:lnTo>
                <a:lnTo>
                  <a:pt x="441229" y="603921"/>
                </a:lnTo>
                <a:lnTo>
                  <a:pt x="434248" y="595036"/>
                </a:lnTo>
                <a:lnTo>
                  <a:pt x="427267" y="586150"/>
                </a:lnTo>
                <a:lnTo>
                  <a:pt x="420604" y="576946"/>
                </a:lnTo>
                <a:lnTo>
                  <a:pt x="413940" y="567426"/>
                </a:lnTo>
                <a:lnTo>
                  <a:pt x="407276" y="557271"/>
                </a:lnTo>
                <a:lnTo>
                  <a:pt x="400930" y="547433"/>
                </a:lnTo>
                <a:lnTo>
                  <a:pt x="395219" y="536643"/>
                </a:lnTo>
                <a:lnTo>
                  <a:pt x="389190" y="526170"/>
                </a:lnTo>
                <a:lnTo>
                  <a:pt x="383795" y="515380"/>
                </a:lnTo>
                <a:lnTo>
                  <a:pt x="378084" y="504273"/>
                </a:lnTo>
                <a:lnTo>
                  <a:pt x="373007" y="492848"/>
                </a:lnTo>
                <a:lnTo>
                  <a:pt x="367930" y="481106"/>
                </a:lnTo>
                <a:lnTo>
                  <a:pt x="363170" y="469364"/>
                </a:lnTo>
                <a:lnTo>
                  <a:pt x="358728" y="457622"/>
                </a:lnTo>
                <a:lnTo>
                  <a:pt x="354603" y="445245"/>
                </a:lnTo>
                <a:lnTo>
                  <a:pt x="348256" y="444293"/>
                </a:lnTo>
                <a:lnTo>
                  <a:pt x="342545" y="442389"/>
                </a:lnTo>
                <a:lnTo>
                  <a:pt x="335881" y="440168"/>
                </a:lnTo>
                <a:lnTo>
                  <a:pt x="329535" y="437311"/>
                </a:lnTo>
                <a:lnTo>
                  <a:pt x="323189" y="433821"/>
                </a:lnTo>
                <a:lnTo>
                  <a:pt x="317160" y="430330"/>
                </a:lnTo>
                <a:lnTo>
                  <a:pt x="311131" y="425887"/>
                </a:lnTo>
                <a:lnTo>
                  <a:pt x="305102" y="421127"/>
                </a:lnTo>
                <a:lnTo>
                  <a:pt x="299708" y="416049"/>
                </a:lnTo>
                <a:lnTo>
                  <a:pt x="294948" y="410654"/>
                </a:lnTo>
                <a:lnTo>
                  <a:pt x="290506" y="404624"/>
                </a:lnTo>
                <a:lnTo>
                  <a:pt x="286698" y="398912"/>
                </a:lnTo>
                <a:lnTo>
                  <a:pt x="283525" y="392565"/>
                </a:lnTo>
                <a:lnTo>
                  <a:pt x="281304" y="385900"/>
                </a:lnTo>
                <a:lnTo>
                  <a:pt x="280669" y="382727"/>
                </a:lnTo>
                <a:lnTo>
                  <a:pt x="279717" y="378919"/>
                </a:lnTo>
                <a:lnTo>
                  <a:pt x="279400" y="375745"/>
                </a:lnTo>
                <a:lnTo>
                  <a:pt x="279400" y="372254"/>
                </a:lnTo>
                <a:lnTo>
                  <a:pt x="279400" y="365273"/>
                </a:lnTo>
                <a:lnTo>
                  <a:pt x="280034" y="358291"/>
                </a:lnTo>
                <a:lnTo>
                  <a:pt x="281304" y="351944"/>
                </a:lnTo>
                <a:lnTo>
                  <a:pt x="283207" y="345914"/>
                </a:lnTo>
                <a:lnTo>
                  <a:pt x="285111" y="339567"/>
                </a:lnTo>
                <a:lnTo>
                  <a:pt x="287333" y="333855"/>
                </a:lnTo>
                <a:lnTo>
                  <a:pt x="290188" y="328460"/>
                </a:lnTo>
                <a:lnTo>
                  <a:pt x="293044" y="323382"/>
                </a:lnTo>
                <a:lnTo>
                  <a:pt x="296535" y="318939"/>
                </a:lnTo>
                <a:lnTo>
                  <a:pt x="300025" y="314496"/>
                </a:lnTo>
                <a:lnTo>
                  <a:pt x="304150" y="310688"/>
                </a:lnTo>
                <a:lnTo>
                  <a:pt x="308275" y="307197"/>
                </a:lnTo>
                <a:lnTo>
                  <a:pt x="312718" y="304658"/>
                </a:lnTo>
                <a:lnTo>
                  <a:pt x="317477" y="301802"/>
                </a:lnTo>
                <a:lnTo>
                  <a:pt x="322237" y="300215"/>
                </a:lnTo>
                <a:lnTo>
                  <a:pt x="326997" y="298946"/>
                </a:lnTo>
                <a:lnTo>
                  <a:pt x="326679" y="291964"/>
                </a:lnTo>
                <a:lnTo>
                  <a:pt x="326679" y="285300"/>
                </a:lnTo>
                <a:lnTo>
                  <a:pt x="326997" y="268163"/>
                </a:lnTo>
                <a:lnTo>
                  <a:pt x="327948" y="251343"/>
                </a:lnTo>
                <a:lnTo>
                  <a:pt x="329535" y="234841"/>
                </a:lnTo>
                <a:lnTo>
                  <a:pt x="332074" y="219291"/>
                </a:lnTo>
                <a:lnTo>
                  <a:pt x="334929" y="203740"/>
                </a:lnTo>
                <a:lnTo>
                  <a:pt x="338737" y="189459"/>
                </a:lnTo>
                <a:lnTo>
                  <a:pt x="343179" y="175179"/>
                </a:lnTo>
                <a:lnTo>
                  <a:pt x="347939" y="161532"/>
                </a:lnTo>
                <a:lnTo>
                  <a:pt x="353651" y="148521"/>
                </a:lnTo>
                <a:lnTo>
                  <a:pt x="359362" y="136144"/>
                </a:lnTo>
                <a:lnTo>
                  <a:pt x="366026" y="123767"/>
                </a:lnTo>
                <a:lnTo>
                  <a:pt x="373007" y="112343"/>
                </a:lnTo>
                <a:lnTo>
                  <a:pt x="380305" y="101870"/>
                </a:lnTo>
                <a:lnTo>
                  <a:pt x="388238" y="91398"/>
                </a:lnTo>
                <a:lnTo>
                  <a:pt x="396171" y="81560"/>
                </a:lnTo>
                <a:lnTo>
                  <a:pt x="404738" y="72356"/>
                </a:lnTo>
                <a:lnTo>
                  <a:pt x="413940" y="63788"/>
                </a:lnTo>
                <a:lnTo>
                  <a:pt x="423142" y="55219"/>
                </a:lnTo>
                <a:lnTo>
                  <a:pt x="432661" y="47920"/>
                </a:lnTo>
                <a:lnTo>
                  <a:pt x="442815" y="40939"/>
                </a:lnTo>
                <a:lnTo>
                  <a:pt x="452652" y="34274"/>
                </a:lnTo>
                <a:lnTo>
                  <a:pt x="463441" y="28562"/>
                </a:lnTo>
                <a:lnTo>
                  <a:pt x="473595" y="23167"/>
                </a:lnTo>
                <a:lnTo>
                  <a:pt x="484701" y="18407"/>
                </a:lnTo>
                <a:lnTo>
                  <a:pt x="495489" y="13964"/>
                </a:lnTo>
                <a:lnTo>
                  <a:pt x="506278" y="10473"/>
                </a:lnTo>
                <a:lnTo>
                  <a:pt x="517701" y="7299"/>
                </a:lnTo>
                <a:lnTo>
                  <a:pt x="529124" y="4760"/>
                </a:lnTo>
                <a:lnTo>
                  <a:pt x="540230" y="2539"/>
                </a:lnTo>
                <a:lnTo>
                  <a:pt x="551653" y="1587"/>
                </a:lnTo>
                <a:lnTo>
                  <a:pt x="563394" y="317"/>
                </a:lnTo>
                <a:lnTo>
                  <a:pt x="57481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249" name="矩形 248"/>
          <p:cNvSpPr/>
          <p:nvPr/>
        </p:nvSpPr>
        <p:spPr>
          <a:xfrm>
            <a:off x="7888430" y="1810916"/>
            <a:ext cx="39210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Muhammad Tazeem Sajid</a:t>
            </a:r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altLang="zh-CN" sz="2400" b="1" dirty="0">
                <a:latin typeface="+mj-lt"/>
                <a:ea typeface="方正正黑简体" panose="02000000000000000000" pitchFamily="2" charset="-122"/>
              </a:rPr>
              <a:t>F2019065042</a:t>
            </a:r>
          </a:p>
          <a:p>
            <a:endParaRPr lang="en-US" altLang="zh-CN" sz="2400" b="1" dirty="0">
              <a:latin typeface="+mj-lt"/>
              <a:ea typeface="方正正黑简体" panose="02000000000000000000" pitchFamily="2" charset="-122"/>
            </a:endParaRPr>
          </a:p>
          <a:p>
            <a:r>
              <a:rPr lang="en-US" sz="2400" b="1" dirty="0"/>
              <a:t>Hamza Mudassir</a:t>
            </a:r>
          </a:p>
          <a:p>
            <a:r>
              <a:rPr lang="en-US" sz="2400" b="1" dirty="0"/>
              <a:t>S2020105012</a:t>
            </a:r>
          </a:p>
          <a:p>
            <a:endParaRPr lang="en-US" sz="2400" b="1" dirty="0"/>
          </a:p>
          <a:p>
            <a:r>
              <a:rPr lang="en-US" sz="2400" b="1" dirty="0" err="1"/>
              <a:t>Sohaib</a:t>
            </a:r>
            <a:r>
              <a:rPr lang="en-US" sz="2400" b="1" dirty="0"/>
              <a:t> Naveed</a:t>
            </a:r>
          </a:p>
          <a:p>
            <a:r>
              <a:rPr lang="en-US" sz="2400" b="1" dirty="0"/>
              <a:t>F2019105092</a:t>
            </a:r>
          </a:p>
          <a:p>
            <a:endParaRPr lang="en-US" sz="2400" b="1" dirty="0"/>
          </a:p>
          <a:p>
            <a:r>
              <a:rPr lang="en-US" sz="2400" b="1" dirty="0"/>
              <a:t>Ghulam Mustafa</a:t>
            </a:r>
          </a:p>
          <a:p>
            <a:r>
              <a:rPr lang="en-US" sz="2400" b="1" dirty="0"/>
              <a:t>F2019065103</a:t>
            </a:r>
          </a:p>
          <a:p>
            <a:endParaRPr lang="en-US" sz="2000" b="1" dirty="0"/>
          </a:p>
          <a:p>
            <a:endParaRPr lang="en-US" sz="2000" b="1" dirty="0">
              <a:solidFill>
                <a:srgbClr val="FFFFFF"/>
              </a:solidFill>
            </a:endParaRPr>
          </a:p>
        </p:txBody>
      </p:sp>
      <p:grpSp>
        <p:nvGrpSpPr>
          <p:cNvPr id="279" name="组合 278"/>
          <p:cNvGrpSpPr/>
          <p:nvPr/>
        </p:nvGrpSpPr>
        <p:grpSpPr>
          <a:xfrm>
            <a:off x="-22274" y="304560"/>
            <a:ext cx="3395006" cy="652790"/>
            <a:chOff x="-22274" y="304560"/>
            <a:chExt cx="3395006" cy="652790"/>
          </a:xfrm>
        </p:grpSpPr>
        <p:grpSp>
          <p:nvGrpSpPr>
            <p:cNvPr id="278" name="组合 277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266" name="任意多边形 265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7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8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27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272" name="文本框 271"/>
            <p:cNvSpPr txBox="1"/>
            <p:nvPr/>
          </p:nvSpPr>
          <p:spPr>
            <a:xfrm>
              <a:off x="1006539" y="304560"/>
              <a:ext cx="22505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b="1" dirty="0">
                  <a:latin typeface="+mj-lt"/>
                  <a:ea typeface="方正清刻本悦宋简体" panose="02000000000000000000" pitchFamily="2" charset="-122"/>
                </a:rPr>
                <a:t>THE TEAM</a:t>
              </a:r>
              <a:endParaRPr lang="zh-CN" altLang="en-US" sz="2600" b="1" dirty="0">
                <a:latin typeface="+mj-lt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277" name="组合 276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267" name="任意多边形 266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271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27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982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grpId="1" nodeType="withEffect">
                                  <p:stCondLst>
                                    <p:cond delay="550"/>
                                  </p:stCondLst>
                                  <p:childTnLst>
                                    <p:animScale>
                                      <p:cBhvr>
                                        <p:cTn id="15" dur="250" fill="hold"/>
                                        <p:tgtEl>
                                          <p:spTgt spid="39"/>
                                        </p:tgtEl>
                                      </p:cBhvr>
                                      <p:by x="108000" y="108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3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32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3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32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2" grpId="0" animBg="1"/>
      <p:bldP spid="241" grpId="0"/>
      <p:bldP spid="245" grpId="0" animBg="1"/>
      <p:bldP spid="2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692341" y="2156617"/>
            <a:ext cx="9412287" cy="8794751"/>
            <a:chOff x="-3063873" y="1797048"/>
            <a:chExt cx="9412287" cy="8794751"/>
          </a:xfrm>
        </p:grpSpPr>
        <p:sp>
          <p:nvSpPr>
            <p:cNvPr id="1328" name="Freeform 412"/>
            <p:cNvSpPr>
              <a:spLocks noEditPoints="1"/>
            </p:cNvSpPr>
            <p:nvPr/>
          </p:nvSpPr>
          <p:spPr bwMode="auto">
            <a:xfrm flipV="1">
              <a:off x="1371602" y="5840411"/>
              <a:ext cx="93662" cy="93663"/>
            </a:xfrm>
            <a:custGeom>
              <a:avLst/>
              <a:gdLst>
                <a:gd name="T0" fmla="*/ 13 w 25"/>
                <a:gd name="T1" fmla="*/ 5 h 25"/>
                <a:gd name="T2" fmla="*/ 20 w 25"/>
                <a:gd name="T3" fmla="*/ 12 h 25"/>
                <a:gd name="T4" fmla="*/ 13 w 25"/>
                <a:gd name="T5" fmla="*/ 20 h 25"/>
                <a:gd name="T6" fmla="*/ 13 w 25"/>
                <a:gd name="T7" fmla="*/ 20 h 25"/>
                <a:gd name="T8" fmla="*/ 5 w 25"/>
                <a:gd name="T9" fmla="*/ 12 h 25"/>
                <a:gd name="T10" fmla="*/ 13 w 25"/>
                <a:gd name="T11" fmla="*/ 5 h 25"/>
                <a:gd name="T12" fmla="*/ 13 w 25"/>
                <a:gd name="T13" fmla="*/ 5 h 25"/>
                <a:gd name="T14" fmla="*/ 13 w 25"/>
                <a:gd name="T15" fmla="*/ 0 h 25"/>
                <a:gd name="T16" fmla="*/ 4 w 25"/>
                <a:gd name="T17" fmla="*/ 3 h 25"/>
                <a:gd name="T18" fmla="*/ 0 w 25"/>
                <a:gd name="T19" fmla="*/ 12 h 25"/>
                <a:gd name="T20" fmla="*/ 4 w 25"/>
                <a:gd name="T21" fmla="*/ 21 h 25"/>
                <a:gd name="T22" fmla="*/ 13 w 25"/>
                <a:gd name="T23" fmla="*/ 25 h 25"/>
                <a:gd name="T24" fmla="*/ 21 w 25"/>
                <a:gd name="T25" fmla="*/ 21 h 25"/>
                <a:gd name="T26" fmla="*/ 25 w 25"/>
                <a:gd name="T27" fmla="*/ 12 h 25"/>
                <a:gd name="T28" fmla="*/ 21 w 25"/>
                <a:gd name="T29" fmla="*/ 3 h 25"/>
                <a:gd name="T30" fmla="*/ 13 w 25"/>
                <a:gd name="T3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5">
                  <a:moveTo>
                    <a:pt x="13" y="5"/>
                  </a:move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9" y="20"/>
                    <a:pt x="5" y="16"/>
                    <a:pt x="5" y="12"/>
                  </a:cubicBezTo>
                  <a:cubicBezTo>
                    <a:pt x="5" y="8"/>
                    <a:pt x="9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lose/>
                  <a:moveTo>
                    <a:pt x="13" y="0"/>
                  </a:moveTo>
                  <a:cubicBezTo>
                    <a:pt x="9" y="0"/>
                    <a:pt x="6" y="1"/>
                    <a:pt x="4" y="3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3"/>
                    <a:pt x="9" y="25"/>
                    <a:pt x="13" y="25"/>
                  </a:cubicBezTo>
                  <a:cubicBezTo>
                    <a:pt x="16" y="25"/>
                    <a:pt x="19" y="23"/>
                    <a:pt x="21" y="21"/>
                  </a:cubicBezTo>
                  <a:cubicBezTo>
                    <a:pt x="24" y="19"/>
                    <a:pt x="25" y="16"/>
                    <a:pt x="25" y="12"/>
                  </a:cubicBezTo>
                  <a:cubicBezTo>
                    <a:pt x="25" y="9"/>
                    <a:pt x="24" y="6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29" name="Freeform 413"/>
            <p:cNvSpPr>
              <a:spLocks noEditPoints="1"/>
            </p:cNvSpPr>
            <p:nvPr/>
          </p:nvSpPr>
          <p:spPr bwMode="auto">
            <a:xfrm flipV="1">
              <a:off x="1038227" y="6143623"/>
              <a:ext cx="93662" cy="90488"/>
            </a:xfrm>
            <a:custGeom>
              <a:avLst/>
              <a:gdLst>
                <a:gd name="T0" fmla="*/ 12 w 25"/>
                <a:gd name="T1" fmla="*/ 5 h 24"/>
                <a:gd name="T2" fmla="*/ 20 w 25"/>
                <a:gd name="T3" fmla="*/ 12 h 24"/>
                <a:gd name="T4" fmla="*/ 12 w 25"/>
                <a:gd name="T5" fmla="*/ 19 h 24"/>
                <a:gd name="T6" fmla="*/ 5 w 25"/>
                <a:gd name="T7" fmla="*/ 12 h 24"/>
                <a:gd name="T8" fmla="*/ 12 w 25"/>
                <a:gd name="T9" fmla="*/ 5 h 24"/>
                <a:gd name="T10" fmla="*/ 12 w 25"/>
                <a:gd name="T11" fmla="*/ 5 h 24"/>
                <a:gd name="T12" fmla="*/ 12 w 25"/>
                <a:gd name="T13" fmla="*/ 0 h 24"/>
                <a:gd name="T14" fmla="*/ 12 w 25"/>
                <a:gd name="T15" fmla="*/ 0 h 24"/>
                <a:gd name="T16" fmla="*/ 4 w 25"/>
                <a:gd name="T17" fmla="*/ 3 h 24"/>
                <a:gd name="T18" fmla="*/ 0 w 25"/>
                <a:gd name="T19" fmla="*/ 12 h 24"/>
                <a:gd name="T20" fmla="*/ 12 w 25"/>
                <a:gd name="T21" fmla="*/ 24 h 24"/>
                <a:gd name="T22" fmla="*/ 25 w 25"/>
                <a:gd name="T23" fmla="*/ 12 h 24"/>
                <a:gd name="T24" fmla="*/ 21 w 25"/>
                <a:gd name="T25" fmla="*/ 3 h 24"/>
                <a:gd name="T26" fmla="*/ 12 w 25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4">
                  <a:moveTo>
                    <a:pt x="12" y="5"/>
                  </a:move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9"/>
                    <a:pt x="24" y="6"/>
                    <a:pt x="21" y="3"/>
                  </a:cubicBezTo>
                  <a:cubicBezTo>
                    <a:pt x="19" y="1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0" name="Freeform 414"/>
            <p:cNvSpPr>
              <a:spLocks noEditPoints="1"/>
            </p:cNvSpPr>
            <p:nvPr/>
          </p:nvSpPr>
          <p:spPr bwMode="auto">
            <a:xfrm flipV="1">
              <a:off x="1165227" y="5840411"/>
              <a:ext cx="93662" cy="93663"/>
            </a:xfrm>
            <a:custGeom>
              <a:avLst/>
              <a:gdLst>
                <a:gd name="T0" fmla="*/ 13 w 25"/>
                <a:gd name="T1" fmla="*/ 5 h 25"/>
                <a:gd name="T2" fmla="*/ 20 w 25"/>
                <a:gd name="T3" fmla="*/ 13 h 25"/>
                <a:gd name="T4" fmla="*/ 13 w 25"/>
                <a:gd name="T5" fmla="*/ 20 h 25"/>
                <a:gd name="T6" fmla="*/ 13 w 25"/>
                <a:gd name="T7" fmla="*/ 20 h 25"/>
                <a:gd name="T8" fmla="*/ 5 w 25"/>
                <a:gd name="T9" fmla="*/ 13 h 25"/>
                <a:gd name="T10" fmla="*/ 13 w 25"/>
                <a:gd name="T11" fmla="*/ 5 h 25"/>
                <a:gd name="T12" fmla="*/ 13 w 25"/>
                <a:gd name="T13" fmla="*/ 5 h 25"/>
                <a:gd name="T14" fmla="*/ 13 w 25"/>
                <a:gd name="T15" fmla="*/ 0 h 25"/>
                <a:gd name="T16" fmla="*/ 13 w 25"/>
                <a:gd name="T17" fmla="*/ 0 h 25"/>
                <a:gd name="T18" fmla="*/ 0 w 25"/>
                <a:gd name="T19" fmla="*/ 13 h 25"/>
                <a:gd name="T20" fmla="*/ 13 w 25"/>
                <a:gd name="T21" fmla="*/ 25 h 25"/>
                <a:gd name="T22" fmla="*/ 22 w 25"/>
                <a:gd name="T23" fmla="*/ 21 h 25"/>
                <a:gd name="T24" fmla="*/ 25 w 25"/>
                <a:gd name="T25" fmla="*/ 13 h 25"/>
                <a:gd name="T26" fmla="*/ 13 w 25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">
                  <a:moveTo>
                    <a:pt x="13" y="5"/>
                  </a:moveTo>
                  <a:cubicBezTo>
                    <a:pt x="17" y="5"/>
                    <a:pt x="20" y="9"/>
                    <a:pt x="20" y="13"/>
                  </a:cubicBezTo>
                  <a:cubicBezTo>
                    <a:pt x="20" y="17"/>
                    <a:pt x="17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9" y="20"/>
                    <a:pt x="5" y="17"/>
                    <a:pt x="5" y="13"/>
                  </a:cubicBezTo>
                  <a:cubicBezTo>
                    <a:pt x="5" y="9"/>
                    <a:pt x="9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6" y="25"/>
                    <a:pt x="19" y="24"/>
                    <a:pt x="22" y="21"/>
                  </a:cubicBezTo>
                  <a:cubicBezTo>
                    <a:pt x="24" y="19"/>
                    <a:pt x="25" y="16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1" name="Freeform 415"/>
            <p:cNvSpPr>
              <a:spLocks noEditPoints="1"/>
            </p:cNvSpPr>
            <p:nvPr/>
          </p:nvSpPr>
          <p:spPr bwMode="auto">
            <a:xfrm flipV="1">
              <a:off x="2106614" y="5149849"/>
              <a:ext cx="106362" cy="104775"/>
            </a:xfrm>
            <a:custGeom>
              <a:avLst/>
              <a:gdLst>
                <a:gd name="T0" fmla="*/ 14 w 28"/>
                <a:gd name="T1" fmla="*/ 6 h 28"/>
                <a:gd name="T2" fmla="*/ 21 w 28"/>
                <a:gd name="T3" fmla="*/ 14 h 28"/>
                <a:gd name="T4" fmla="*/ 14 w 28"/>
                <a:gd name="T5" fmla="*/ 21 h 28"/>
                <a:gd name="T6" fmla="*/ 7 w 28"/>
                <a:gd name="T7" fmla="*/ 14 h 28"/>
                <a:gd name="T8" fmla="*/ 14 w 28"/>
                <a:gd name="T9" fmla="*/ 6 h 28"/>
                <a:gd name="T10" fmla="*/ 14 w 28"/>
                <a:gd name="T11" fmla="*/ 6 h 28"/>
                <a:gd name="T12" fmla="*/ 14 w 28"/>
                <a:gd name="T13" fmla="*/ 6 h 28"/>
                <a:gd name="T14" fmla="*/ 14 w 28"/>
                <a:gd name="T15" fmla="*/ 0 h 28"/>
                <a:gd name="T16" fmla="*/ 14 w 28"/>
                <a:gd name="T17" fmla="*/ 0 h 28"/>
                <a:gd name="T18" fmla="*/ 14 w 28"/>
                <a:gd name="T19" fmla="*/ 0 h 28"/>
                <a:gd name="T20" fmla="*/ 0 w 28"/>
                <a:gd name="T21" fmla="*/ 14 h 28"/>
                <a:gd name="T22" fmla="*/ 14 w 28"/>
                <a:gd name="T23" fmla="*/ 28 h 28"/>
                <a:gd name="T24" fmla="*/ 28 w 28"/>
                <a:gd name="T25" fmla="*/ 14 h 28"/>
                <a:gd name="T26" fmla="*/ 14 w 28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8">
                  <a:moveTo>
                    <a:pt x="14" y="6"/>
                  </a:moveTo>
                  <a:cubicBezTo>
                    <a:pt x="18" y="6"/>
                    <a:pt x="21" y="10"/>
                    <a:pt x="21" y="14"/>
                  </a:cubicBezTo>
                  <a:cubicBezTo>
                    <a:pt x="21" y="18"/>
                    <a:pt x="18" y="21"/>
                    <a:pt x="14" y="21"/>
                  </a:cubicBezTo>
                  <a:cubicBezTo>
                    <a:pt x="10" y="21"/>
                    <a:pt x="7" y="18"/>
                    <a:pt x="7" y="14"/>
                  </a:cubicBezTo>
                  <a:cubicBezTo>
                    <a:pt x="7" y="10"/>
                    <a:pt x="10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2" name="Freeform 416"/>
            <p:cNvSpPr>
              <a:spLocks noEditPoints="1"/>
            </p:cNvSpPr>
            <p:nvPr/>
          </p:nvSpPr>
          <p:spPr bwMode="auto">
            <a:xfrm flipV="1">
              <a:off x="2295527" y="4954586"/>
              <a:ext cx="93662" cy="93663"/>
            </a:xfrm>
            <a:custGeom>
              <a:avLst/>
              <a:gdLst>
                <a:gd name="T0" fmla="*/ 12 w 25"/>
                <a:gd name="T1" fmla="*/ 5 h 25"/>
                <a:gd name="T2" fmla="*/ 12 w 25"/>
                <a:gd name="T3" fmla="*/ 5 h 25"/>
                <a:gd name="T4" fmla="*/ 20 w 25"/>
                <a:gd name="T5" fmla="*/ 12 h 25"/>
                <a:gd name="T6" fmla="*/ 12 w 25"/>
                <a:gd name="T7" fmla="*/ 20 h 25"/>
                <a:gd name="T8" fmla="*/ 5 w 25"/>
                <a:gd name="T9" fmla="*/ 12 h 25"/>
                <a:gd name="T10" fmla="*/ 12 w 25"/>
                <a:gd name="T11" fmla="*/ 5 h 25"/>
                <a:gd name="T12" fmla="*/ 12 w 25"/>
                <a:gd name="T13" fmla="*/ 0 h 25"/>
                <a:gd name="T14" fmla="*/ 12 w 25"/>
                <a:gd name="T15" fmla="*/ 0 h 25"/>
                <a:gd name="T16" fmla="*/ 12 w 25"/>
                <a:gd name="T17" fmla="*/ 0 h 25"/>
                <a:gd name="T18" fmla="*/ 0 w 25"/>
                <a:gd name="T19" fmla="*/ 12 h 25"/>
                <a:gd name="T20" fmla="*/ 12 w 25"/>
                <a:gd name="T21" fmla="*/ 25 h 25"/>
                <a:gd name="T22" fmla="*/ 25 w 25"/>
                <a:gd name="T23" fmla="*/ 12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3" name="Freeform 417"/>
            <p:cNvSpPr>
              <a:spLocks noEditPoints="1"/>
            </p:cNvSpPr>
            <p:nvPr/>
          </p:nvSpPr>
          <p:spPr bwMode="auto">
            <a:xfrm flipV="1">
              <a:off x="2684464" y="460057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5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12 w 24"/>
                <a:gd name="T19" fmla="*/ 0 h 24"/>
                <a:gd name="T20" fmla="*/ 0 w 24"/>
                <a:gd name="T21" fmla="*/ 12 h 24"/>
                <a:gd name="T22" fmla="*/ 3 w 24"/>
                <a:gd name="T23" fmla="*/ 21 h 24"/>
                <a:gd name="T24" fmla="*/ 12 w 24"/>
                <a:gd name="T25" fmla="*/ 24 h 24"/>
                <a:gd name="T26" fmla="*/ 24 w 24"/>
                <a:gd name="T27" fmla="*/ 12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5"/>
                    <a:pt x="1" y="18"/>
                    <a:pt x="3" y="21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4" name="Freeform 418"/>
            <p:cNvSpPr>
              <a:spLocks noEditPoints="1"/>
            </p:cNvSpPr>
            <p:nvPr/>
          </p:nvSpPr>
          <p:spPr bwMode="auto">
            <a:xfrm flipV="1">
              <a:off x="2519364" y="4413248"/>
              <a:ext cx="93662" cy="93663"/>
            </a:xfrm>
            <a:custGeom>
              <a:avLst/>
              <a:gdLst>
                <a:gd name="T0" fmla="*/ 12 w 25"/>
                <a:gd name="T1" fmla="*/ 5 h 25"/>
                <a:gd name="T2" fmla="*/ 20 w 25"/>
                <a:gd name="T3" fmla="*/ 12 h 25"/>
                <a:gd name="T4" fmla="*/ 12 w 25"/>
                <a:gd name="T5" fmla="*/ 19 h 25"/>
                <a:gd name="T6" fmla="*/ 12 w 25"/>
                <a:gd name="T7" fmla="*/ 19 h 25"/>
                <a:gd name="T8" fmla="*/ 12 w 25"/>
                <a:gd name="T9" fmla="*/ 19 h 25"/>
                <a:gd name="T10" fmla="*/ 5 w 25"/>
                <a:gd name="T11" fmla="*/ 12 h 25"/>
                <a:gd name="T12" fmla="*/ 12 w 25"/>
                <a:gd name="T13" fmla="*/ 5 h 25"/>
                <a:gd name="T14" fmla="*/ 12 w 25"/>
                <a:gd name="T15" fmla="*/ 0 h 25"/>
                <a:gd name="T16" fmla="*/ 12 w 25"/>
                <a:gd name="T17" fmla="*/ 0 h 25"/>
                <a:gd name="T18" fmla="*/ 4 w 25"/>
                <a:gd name="T19" fmla="*/ 3 h 25"/>
                <a:gd name="T20" fmla="*/ 0 w 25"/>
                <a:gd name="T21" fmla="*/ 12 h 25"/>
                <a:gd name="T22" fmla="*/ 12 w 25"/>
                <a:gd name="T23" fmla="*/ 25 h 25"/>
                <a:gd name="T24" fmla="*/ 25 w 25"/>
                <a:gd name="T25" fmla="*/ 12 h 25"/>
                <a:gd name="T26" fmla="*/ 21 w 25"/>
                <a:gd name="T27" fmla="*/ 3 h 25"/>
                <a:gd name="T28" fmla="*/ 12 w 25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5">
                  <a:moveTo>
                    <a:pt x="12" y="5"/>
                  </a:move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9"/>
                    <a:pt x="24" y="6"/>
                    <a:pt x="21" y="3"/>
                  </a:cubicBezTo>
                  <a:cubicBezTo>
                    <a:pt x="19" y="1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5" name="Freeform 419"/>
            <p:cNvSpPr>
              <a:spLocks noEditPoints="1"/>
            </p:cNvSpPr>
            <p:nvPr/>
          </p:nvSpPr>
          <p:spPr bwMode="auto">
            <a:xfrm flipV="1">
              <a:off x="2309814" y="4586286"/>
              <a:ext cx="93662" cy="90488"/>
            </a:xfrm>
            <a:custGeom>
              <a:avLst/>
              <a:gdLst>
                <a:gd name="T0" fmla="*/ 12 w 25"/>
                <a:gd name="T1" fmla="*/ 5 h 24"/>
                <a:gd name="T2" fmla="*/ 19 w 25"/>
                <a:gd name="T3" fmla="*/ 12 h 24"/>
                <a:gd name="T4" fmla="*/ 12 w 25"/>
                <a:gd name="T5" fmla="*/ 19 h 24"/>
                <a:gd name="T6" fmla="*/ 5 w 25"/>
                <a:gd name="T7" fmla="*/ 12 h 24"/>
                <a:gd name="T8" fmla="*/ 12 w 25"/>
                <a:gd name="T9" fmla="*/ 5 h 24"/>
                <a:gd name="T10" fmla="*/ 12 w 25"/>
                <a:gd name="T11" fmla="*/ 5 h 24"/>
                <a:gd name="T12" fmla="*/ 12 w 25"/>
                <a:gd name="T13" fmla="*/ 5 h 24"/>
                <a:gd name="T14" fmla="*/ 12 w 25"/>
                <a:gd name="T15" fmla="*/ 0 h 24"/>
                <a:gd name="T16" fmla="*/ 12 w 25"/>
                <a:gd name="T17" fmla="*/ 0 h 24"/>
                <a:gd name="T18" fmla="*/ 12 w 25"/>
                <a:gd name="T19" fmla="*/ 0 h 24"/>
                <a:gd name="T20" fmla="*/ 0 w 25"/>
                <a:gd name="T21" fmla="*/ 12 h 24"/>
                <a:gd name="T22" fmla="*/ 12 w 25"/>
                <a:gd name="T23" fmla="*/ 24 h 24"/>
                <a:gd name="T24" fmla="*/ 25 w 25"/>
                <a:gd name="T25" fmla="*/ 12 h 24"/>
                <a:gd name="T26" fmla="*/ 12 w 25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6" name="Freeform 420"/>
            <p:cNvSpPr>
              <a:spLocks noEditPoints="1"/>
            </p:cNvSpPr>
            <p:nvPr/>
          </p:nvSpPr>
          <p:spPr bwMode="auto">
            <a:xfrm flipV="1">
              <a:off x="2136777" y="4368798"/>
              <a:ext cx="93662" cy="93663"/>
            </a:xfrm>
            <a:custGeom>
              <a:avLst/>
              <a:gdLst>
                <a:gd name="T0" fmla="*/ 13 w 25"/>
                <a:gd name="T1" fmla="*/ 5 h 25"/>
                <a:gd name="T2" fmla="*/ 20 w 25"/>
                <a:gd name="T3" fmla="*/ 12 h 25"/>
                <a:gd name="T4" fmla="*/ 13 w 25"/>
                <a:gd name="T5" fmla="*/ 20 h 25"/>
                <a:gd name="T6" fmla="*/ 13 w 25"/>
                <a:gd name="T7" fmla="*/ 20 h 25"/>
                <a:gd name="T8" fmla="*/ 13 w 25"/>
                <a:gd name="T9" fmla="*/ 20 h 25"/>
                <a:gd name="T10" fmla="*/ 6 w 25"/>
                <a:gd name="T11" fmla="*/ 12 h 25"/>
                <a:gd name="T12" fmla="*/ 13 w 25"/>
                <a:gd name="T13" fmla="*/ 5 h 25"/>
                <a:gd name="T14" fmla="*/ 13 w 25"/>
                <a:gd name="T15" fmla="*/ 0 h 25"/>
                <a:gd name="T16" fmla="*/ 13 w 25"/>
                <a:gd name="T17" fmla="*/ 0 h 25"/>
                <a:gd name="T18" fmla="*/ 0 w 25"/>
                <a:gd name="T19" fmla="*/ 12 h 25"/>
                <a:gd name="T20" fmla="*/ 4 w 25"/>
                <a:gd name="T21" fmla="*/ 21 h 25"/>
                <a:gd name="T22" fmla="*/ 13 w 25"/>
                <a:gd name="T23" fmla="*/ 25 h 25"/>
                <a:gd name="T24" fmla="*/ 22 w 25"/>
                <a:gd name="T25" fmla="*/ 21 h 25"/>
                <a:gd name="T26" fmla="*/ 25 w 25"/>
                <a:gd name="T27" fmla="*/ 12 h 25"/>
                <a:gd name="T28" fmla="*/ 22 w 25"/>
                <a:gd name="T29" fmla="*/ 4 h 25"/>
                <a:gd name="T30" fmla="*/ 13 w 25"/>
                <a:gd name="T3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5">
                  <a:moveTo>
                    <a:pt x="13" y="5"/>
                  </a:move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9" y="20"/>
                    <a:pt x="6" y="16"/>
                    <a:pt x="6" y="12"/>
                  </a:cubicBezTo>
                  <a:cubicBezTo>
                    <a:pt x="6" y="8"/>
                    <a:pt x="9" y="5"/>
                    <a:pt x="13" y="5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4"/>
                    <a:pt x="9" y="25"/>
                    <a:pt x="13" y="25"/>
                  </a:cubicBezTo>
                  <a:cubicBezTo>
                    <a:pt x="16" y="25"/>
                    <a:pt x="19" y="24"/>
                    <a:pt x="22" y="21"/>
                  </a:cubicBezTo>
                  <a:cubicBezTo>
                    <a:pt x="24" y="19"/>
                    <a:pt x="25" y="16"/>
                    <a:pt x="25" y="12"/>
                  </a:cubicBezTo>
                  <a:cubicBezTo>
                    <a:pt x="25" y="9"/>
                    <a:pt x="24" y="6"/>
                    <a:pt x="22" y="4"/>
                  </a:cubicBezTo>
                  <a:cubicBezTo>
                    <a:pt x="19" y="1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7" name="Freeform 421"/>
            <p:cNvSpPr>
              <a:spLocks noEditPoints="1"/>
            </p:cNvSpPr>
            <p:nvPr/>
          </p:nvSpPr>
          <p:spPr bwMode="auto">
            <a:xfrm flipV="1">
              <a:off x="2301877" y="4203699"/>
              <a:ext cx="104775" cy="104775"/>
            </a:xfrm>
            <a:custGeom>
              <a:avLst/>
              <a:gdLst>
                <a:gd name="T0" fmla="*/ 14 w 28"/>
                <a:gd name="T1" fmla="*/ 7 h 28"/>
                <a:gd name="T2" fmla="*/ 14 w 28"/>
                <a:gd name="T3" fmla="*/ 7 h 28"/>
                <a:gd name="T4" fmla="*/ 21 w 28"/>
                <a:gd name="T5" fmla="*/ 14 h 28"/>
                <a:gd name="T6" fmla="*/ 14 w 28"/>
                <a:gd name="T7" fmla="*/ 21 h 28"/>
                <a:gd name="T8" fmla="*/ 14 w 28"/>
                <a:gd name="T9" fmla="*/ 21 h 28"/>
                <a:gd name="T10" fmla="*/ 7 w 28"/>
                <a:gd name="T11" fmla="*/ 14 h 28"/>
                <a:gd name="T12" fmla="*/ 14 w 28"/>
                <a:gd name="T13" fmla="*/ 7 h 28"/>
                <a:gd name="T14" fmla="*/ 14 w 28"/>
                <a:gd name="T15" fmla="*/ 0 h 28"/>
                <a:gd name="T16" fmla="*/ 14 w 28"/>
                <a:gd name="T17" fmla="*/ 0 h 28"/>
                <a:gd name="T18" fmla="*/ 0 w 28"/>
                <a:gd name="T19" fmla="*/ 14 h 28"/>
                <a:gd name="T20" fmla="*/ 14 w 28"/>
                <a:gd name="T21" fmla="*/ 28 h 28"/>
                <a:gd name="T22" fmla="*/ 28 w 28"/>
                <a:gd name="T23" fmla="*/ 14 h 28"/>
                <a:gd name="T24" fmla="*/ 24 w 28"/>
                <a:gd name="T25" fmla="*/ 4 h 28"/>
                <a:gd name="T26" fmla="*/ 14 w 28"/>
                <a:gd name="T2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8"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8" y="7"/>
                    <a:pt x="21" y="10"/>
                    <a:pt x="21" y="14"/>
                  </a:cubicBezTo>
                  <a:cubicBezTo>
                    <a:pt x="21" y="18"/>
                    <a:pt x="18" y="21"/>
                    <a:pt x="14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0" y="21"/>
                    <a:pt x="7" y="18"/>
                    <a:pt x="7" y="14"/>
                  </a:cubicBezTo>
                  <a:cubicBezTo>
                    <a:pt x="7" y="10"/>
                    <a:pt x="10" y="7"/>
                    <a:pt x="14" y="7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2" y="28"/>
                    <a:pt x="28" y="22"/>
                    <a:pt x="28" y="14"/>
                  </a:cubicBezTo>
                  <a:cubicBezTo>
                    <a:pt x="28" y="10"/>
                    <a:pt x="27" y="7"/>
                    <a:pt x="24" y="4"/>
                  </a:cubicBezTo>
                  <a:cubicBezTo>
                    <a:pt x="21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8" name="Freeform 422"/>
            <p:cNvSpPr>
              <a:spLocks noEditPoints="1"/>
            </p:cNvSpPr>
            <p:nvPr/>
          </p:nvSpPr>
          <p:spPr bwMode="auto">
            <a:xfrm flipV="1">
              <a:off x="1765302" y="4000498"/>
              <a:ext cx="93662" cy="93663"/>
            </a:xfrm>
            <a:custGeom>
              <a:avLst/>
              <a:gdLst>
                <a:gd name="T0" fmla="*/ 12 w 25"/>
                <a:gd name="T1" fmla="*/ 5 h 25"/>
                <a:gd name="T2" fmla="*/ 19 w 25"/>
                <a:gd name="T3" fmla="*/ 12 h 25"/>
                <a:gd name="T4" fmla="*/ 12 w 25"/>
                <a:gd name="T5" fmla="*/ 20 h 25"/>
                <a:gd name="T6" fmla="*/ 12 w 25"/>
                <a:gd name="T7" fmla="*/ 20 h 25"/>
                <a:gd name="T8" fmla="*/ 12 w 25"/>
                <a:gd name="T9" fmla="*/ 20 h 25"/>
                <a:gd name="T10" fmla="*/ 5 w 25"/>
                <a:gd name="T11" fmla="*/ 12 h 25"/>
                <a:gd name="T12" fmla="*/ 12 w 25"/>
                <a:gd name="T13" fmla="*/ 5 h 25"/>
                <a:gd name="T14" fmla="*/ 12 w 25"/>
                <a:gd name="T15" fmla="*/ 5 h 25"/>
                <a:gd name="T16" fmla="*/ 12 w 25"/>
                <a:gd name="T17" fmla="*/ 0 h 25"/>
                <a:gd name="T18" fmla="*/ 12 w 25"/>
                <a:gd name="T19" fmla="*/ 0 h 25"/>
                <a:gd name="T20" fmla="*/ 3 w 25"/>
                <a:gd name="T21" fmla="*/ 4 h 25"/>
                <a:gd name="T22" fmla="*/ 0 w 25"/>
                <a:gd name="T23" fmla="*/ 12 h 25"/>
                <a:gd name="T24" fmla="*/ 3 w 25"/>
                <a:gd name="T25" fmla="*/ 21 h 25"/>
                <a:gd name="T26" fmla="*/ 12 w 25"/>
                <a:gd name="T27" fmla="*/ 25 h 25"/>
                <a:gd name="T28" fmla="*/ 25 w 25"/>
                <a:gd name="T29" fmla="*/ 12 h 25"/>
                <a:gd name="T30" fmla="*/ 12 w 25"/>
                <a:gd name="T3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25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39" name="Freeform 423"/>
            <p:cNvSpPr>
              <a:spLocks noEditPoints="1"/>
            </p:cNvSpPr>
            <p:nvPr/>
          </p:nvSpPr>
          <p:spPr bwMode="auto">
            <a:xfrm flipV="1">
              <a:off x="2009777" y="3854448"/>
              <a:ext cx="93662" cy="93663"/>
            </a:xfrm>
            <a:custGeom>
              <a:avLst/>
              <a:gdLst>
                <a:gd name="T0" fmla="*/ 12 w 25"/>
                <a:gd name="T1" fmla="*/ 5 h 25"/>
                <a:gd name="T2" fmla="*/ 20 w 25"/>
                <a:gd name="T3" fmla="*/ 13 h 25"/>
                <a:gd name="T4" fmla="*/ 12 w 25"/>
                <a:gd name="T5" fmla="*/ 20 h 25"/>
                <a:gd name="T6" fmla="*/ 12 w 25"/>
                <a:gd name="T7" fmla="*/ 20 h 25"/>
                <a:gd name="T8" fmla="*/ 5 w 25"/>
                <a:gd name="T9" fmla="*/ 13 h 25"/>
                <a:gd name="T10" fmla="*/ 12 w 25"/>
                <a:gd name="T11" fmla="*/ 5 h 25"/>
                <a:gd name="T12" fmla="*/ 12 w 25"/>
                <a:gd name="T13" fmla="*/ 0 h 25"/>
                <a:gd name="T14" fmla="*/ 0 w 25"/>
                <a:gd name="T15" fmla="*/ 13 h 25"/>
                <a:gd name="T16" fmla="*/ 4 w 25"/>
                <a:gd name="T17" fmla="*/ 21 h 25"/>
                <a:gd name="T18" fmla="*/ 12 w 25"/>
                <a:gd name="T19" fmla="*/ 25 h 25"/>
                <a:gd name="T20" fmla="*/ 25 w 25"/>
                <a:gd name="T21" fmla="*/ 13 h 25"/>
                <a:gd name="T22" fmla="*/ 12 w 25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5">
                  <a:moveTo>
                    <a:pt x="12" y="5"/>
                  </a:moveTo>
                  <a:cubicBezTo>
                    <a:pt x="16" y="5"/>
                    <a:pt x="20" y="9"/>
                    <a:pt x="20" y="13"/>
                  </a:cubicBezTo>
                  <a:cubicBezTo>
                    <a:pt x="20" y="17"/>
                    <a:pt x="16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5" y="17"/>
                    <a:pt x="5" y="13"/>
                  </a:cubicBezTo>
                  <a:cubicBezTo>
                    <a:pt x="5" y="9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6"/>
                    <a:pt x="1" y="19"/>
                    <a:pt x="4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9" y="25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0" name="Freeform 424"/>
            <p:cNvSpPr>
              <a:spLocks noEditPoints="1"/>
            </p:cNvSpPr>
            <p:nvPr/>
          </p:nvSpPr>
          <p:spPr bwMode="auto">
            <a:xfrm flipV="1">
              <a:off x="1563689" y="3813173"/>
              <a:ext cx="93662" cy="93663"/>
            </a:xfrm>
            <a:custGeom>
              <a:avLst/>
              <a:gdLst>
                <a:gd name="T0" fmla="*/ 13 w 25"/>
                <a:gd name="T1" fmla="*/ 6 h 25"/>
                <a:gd name="T2" fmla="*/ 20 w 25"/>
                <a:gd name="T3" fmla="*/ 13 h 25"/>
                <a:gd name="T4" fmla="*/ 13 w 25"/>
                <a:gd name="T5" fmla="*/ 20 h 25"/>
                <a:gd name="T6" fmla="*/ 13 w 25"/>
                <a:gd name="T7" fmla="*/ 20 h 25"/>
                <a:gd name="T8" fmla="*/ 13 w 25"/>
                <a:gd name="T9" fmla="*/ 20 h 25"/>
                <a:gd name="T10" fmla="*/ 6 w 25"/>
                <a:gd name="T11" fmla="*/ 13 h 25"/>
                <a:gd name="T12" fmla="*/ 13 w 25"/>
                <a:gd name="T13" fmla="*/ 6 h 25"/>
                <a:gd name="T14" fmla="*/ 13 w 25"/>
                <a:gd name="T15" fmla="*/ 0 h 25"/>
                <a:gd name="T16" fmla="*/ 13 w 25"/>
                <a:gd name="T17" fmla="*/ 0 h 25"/>
                <a:gd name="T18" fmla="*/ 0 w 25"/>
                <a:gd name="T19" fmla="*/ 13 h 25"/>
                <a:gd name="T20" fmla="*/ 13 w 25"/>
                <a:gd name="T21" fmla="*/ 25 h 25"/>
                <a:gd name="T22" fmla="*/ 22 w 25"/>
                <a:gd name="T23" fmla="*/ 22 h 25"/>
                <a:gd name="T24" fmla="*/ 25 w 25"/>
                <a:gd name="T25" fmla="*/ 13 h 25"/>
                <a:gd name="T26" fmla="*/ 13 w 25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">
                  <a:moveTo>
                    <a:pt x="13" y="6"/>
                  </a:moveTo>
                  <a:cubicBezTo>
                    <a:pt x="17" y="6"/>
                    <a:pt x="20" y="9"/>
                    <a:pt x="20" y="13"/>
                  </a:cubicBezTo>
                  <a:cubicBezTo>
                    <a:pt x="20" y="17"/>
                    <a:pt x="17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9" y="20"/>
                    <a:pt x="6" y="17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16" y="25"/>
                    <a:pt x="19" y="24"/>
                    <a:pt x="22" y="22"/>
                  </a:cubicBezTo>
                  <a:cubicBezTo>
                    <a:pt x="24" y="19"/>
                    <a:pt x="25" y="16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1" name="Freeform 425"/>
            <p:cNvSpPr>
              <a:spLocks/>
            </p:cNvSpPr>
            <p:nvPr/>
          </p:nvSpPr>
          <p:spPr bwMode="auto">
            <a:xfrm flipV="1">
              <a:off x="309564" y="5400674"/>
              <a:ext cx="2014537" cy="2251075"/>
            </a:xfrm>
            <a:custGeom>
              <a:avLst/>
              <a:gdLst>
                <a:gd name="T0" fmla="*/ 534 w 537"/>
                <a:gd name="T1" fmla="*/ 600 h 600"/>
                <a:gd name="T2" fmla="*/ 345 w 537"/>
                <a:gd name="T3" fmla="*/ 411 h 600"/>
                <a:gd name="T4" fmla="*/ 345 w 537"/>
                <a:gd name="T5" fmla="*/ 410 h 600"/>
                <a:gd name="T6" fmla="*/ 345 w 537"/>
                <a:gd name="T7" fmla="*/ 347 h 600"/>
                <a:gd name="T8" fmla="*/ 0 w 537"/>
                <a:gd name="T9" fmla="*/ 3 h 600"/>
                <a:gd name="T10" fmla="*/ 2 w 537"/>
                <a:gd name="T11" fmla="*/ 0 h 600"/>
                <a:gd name="T12" fmla="*/ 347 w 537"/>
                <a:gd name="T13" fmla="*/ 346 h 600"/>
                <a:gd name="T14" fmla="*/ 348 w 537"/>
                <a:gd name="T15" fmla="*/ 347 h 600"/>
                <a:gd name="T16" fmla="*/ 348 w 537"/>
                <a:gd name="T17" fmla="*/ 409 h 600"/>
                <a:gd name="T18" fmla="*/ 537 w 537"/>
                <a:gd name="T19" fmla="*/ 598 h 600"/>
                <a:gd name="T20" fmla="*/ 534 w 537"/>
                <a:gd name="T21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7" h="600">
                  <a:moveTo>
                    <a:pt x="534" y="600"/>
                  </a:moveTo>
                  <a:cubicBezTo>
                    <a:pt x="345" y="411"/>
                    <a:pt x="345" y="411"/>
                    <a:pt x="345" y="411"/>
                  </a:cubicBezTo>
                  <a:cubicBezTo>
                    <a:pt x="345" y="411"/>
                    <a:pt x="345" y="410"/>
                    <a:pt x="345" y="410"/>
                  </a:cubicBezTo>
                  <a:cubicBezTo>
                    <a:pt x="345" y="347"/>
                    <a:pt x="345" y="347"/>
                    <a:pt x="345" y="34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47" y="346"/>
                    <a:pt x="347" y="346"/>
                    <a:pt x="347" y="346"/>
                  </a:cubicBezTo>
                  <a:cubicBezTo>
                    <a:pt x="348" y="346"/>
                    <a:pt x="348" y="346"/>
                    <a:pt x="348" y="347"/>
                  </a:cubicBezTo>
                  <a:cubicBezTo>
                    <a:pt x="348" y="409"/>
                    <a:pt x="348" y="409"/>
                    <a:pt x="348" y="409"/>
                  </a:cubicBezTo>
                  <a:cubicBezTo>
                    <a:pt x="537" y="598"/>
                    <a:pt x="537" y="598"/>
                    <a:pt x="537" y="598"/>
                  </a:cubicBezTo>
                  <a:lnTo>
                    <a:pt x="534" y="60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2" name="Freeform 426"/>
            <p:cNvSpPr>
              <a:spLocks/>
            </p:cNvSpPr>
            <p:nvPr/>
          </p:nvSpPr>
          <p:spPr bwMode="auto">
            <a:xfrm flipV="1">
              <a:off x="246064" y="5026024"/>
              <a:ext cx="2446337" cy="2562225"/>
            </a:xfrm>
            <a:custGeom>
              <a:avLst/>
              <a:gdLst>
                <a:gd name="T0" fmla="*/ 652 w 652"/>
                <a:gd name="T1" fmla="*/ 683 h 683"/>
                <a:gd name="T2" fmla="*/ 613 w 652"/>
                <a:gd name="T3" fmla="*/ 683 h 683"/>
                <a:gd name="T4" fmla="*/ 612 w 652"/>
                <a:gd name="T5" fmla="*/ 682 h 683"/>
                <a:gd name="T6" fmla="*/ 335 w 652"/>
                <a:gd name="T7" fmla="*/ 405 h 683"/>
                <a:gd name="T8" fmla="*/ 335 w 652"/>
                <a:gd name="T9" fmla="*/ 404 h 683"/>
                <a:gd name="T10" fmla="*/ 335 w 652"/>
                <a:gd name="T11" fmla="*/ 337 h 683"/>
                <a:gd name="T12" fmla="*/ 0 w 652"/>
                <a:gd name="T13" fmla="*/ 2 h 683"/>
                <a:gd name="T14" fmla="*/ 2 w 652"/>
                <a:gd name="T15" fmla="*/ 0 h 683"/>
                <a:gd name="T16" fmla="*/ 338 w 652"/>
                <a:gd name="T17" fmla="*/ 335 h 683"/>
                <a:gd name="T18" fmla="*/ 338 w 652"/>
                <a:gd name="T19" fmla="*/ 336 h 683"/>
                <a:gd name="T20" fmla="*/ 338 w 652"/>
                <a:gd name="T21" fmla="*/ 403 h 683"/>
                <a:gd name="T22" fmla="*/ 614 w 652"/>
                <a:gd name="T23" fmla="*/ 679 h 683"/>
                <a:gd name="T24" fmla="*/ 652 w 652"/>
                <a:gd name="T25" fmla="*/ 679 h 683"/>
                <a:gd name="T26" fmla="*/ 652 w 652"/>
                <a:gd name="T27" fmla="*/ 683 h 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52" h="683">
                  <a:moveTo>
                    <a:pt x="652" y="683"/>
                  </a:moveTo>
                  <a:cubicBezTo>
                    <a:pt x="613" y="683"/>
                    <a:pt x="613" y="683"/>
                    <a:pt x="613" y="683"/>
                  </a:cubicBezTo>
                  <a:cubicBezTo>
                    <a:pt x="613" y="683"/>
                    <a:pt x="612" y="682"/>
                    <a:pt x="612" y="682"/>
                  </a:cubicBezTo>
                  <a:cubicBezTo>
                    <a:pt x="335" y="405"/>
                    <a:pt x="335" y="405"/>
                    <a:pt x="335" y="405"/>
                  </a:cubicBezTo>
                  <a:cubicBezTo>
                    <a:pt x="335" y="405"/>
                    <a:pt x="335" y="404"/>
                    <a:pt x="335" y="404"/>
                  </a:cubicBezTo>
                  <a:cubicBezTo>
                    <a:pt x="335" y="337"/>
                    <a:pt x="335" y="337"/>
                    <a:pt x="335" y="33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38" y="335"/>
                    <a:pt x="338" y="335"/>
                    <a:pt x="338" y="335"/>
                  </a:cubicBezTo>
                  <a:cubicBezTo>
                    <a:pt x="338" y="335"/>
                    <a:pt x="338" y="335"/>
                    <a:pt x="338" y="336"/>
                  </a:cubicBezTo>
                  <a:cubicBezTo>
                    <a:pt x="338" y="403"/>
                    <a:pt x="338" y="403"/>
                    <a:pt x="338" y="403"/>
                  </a:cubicBezTo>
                  <a:cubicBezTo>
                    <a:pt x="614" y="679"/>
                    <a:pt x="614" y="679"/>
                    <a:pt x="614" y="679"/>
                  </a:cubicBezTo>
                  <a:cubicBezTo>
                    <a:pt x="652" y="679"/>
                    <a:pt x="652" y="679"/>
                    <a:pt x="652" y="679"/>
                  </a:cubicBezTo>
                  <a:lnTo>
                    <a:pt x="652" y="683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3" name="Freeform 427"/>
            <p:cNvSpPr>
              <a:spLocks/>
            </p:cNvSpPr>
            <p:nvPr/>
          </p:nvSpPr>
          <p:spPr bwMode="auto">
            <a:xfrm flipV="1">
              <a:off x="174627" y="5929311"/>
              <a:ext cx="1257300" cy="1598613"/>
            </a:xfrm>
            <a:custGeom>
              <a:avLst/>
              <a:gdLst>
                <a:gd name="T0" fmla="*/ 335 w 335"/>
                <a:gd name="T1" fmla="*/ 426 h 426"/>
                <a:gd name="T2" fmla="*/ 328 w 335"/>
                <a:gd name="T3" fmla="*/ 426 h 426"/>
                <a:gd name="T4" fmla="*/ 328 w 335"/>
                <a:gd name="T5" fmla="*/ 333 h 426"/>
                <a:gd name="T6" fmla="*/ 0 w 335"/>
                <a:gd name="T7" fmla="*/ 5 h 426"/>
                <a:gd name="T8" fmla="*/ 5 w 335"/>
                <a:gd name="T9" fmla="*/ 0 h 426"/>
                <a:gd name="T10" fmla="*/ 334 w 335"/>
                <a:gd name="T11" fmla="*/ 329 h 426"/>
                <a:gd name="T12" fmla="*/ 335 w 335"/>
                <a:gd name="T13" fmla="*/ 332 h 426"/>
                <a:gd name="T14" fmla="*/ 335 w 335"/>
                <a:gd name="T15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426">
                  <a:moveTo>
                    <a:pt x="335" y="426"/>
                  </a:moveTo>
                  <a:cubicBezTo>
                    <a:pt x="328" y="426"/>
                    <a:pt x="328" y="426"/>
                    <a:pt x="328" y="426"/>
                  </a:cubicBezTo>
                  <a:cubicBezTo>
                    <a:pt x="328" y="333"/>
                    <a:pt x="328" y="333"/>
                    <a:pt x="328" y="33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34" y="329"/>
                    <a:pt x="334" y="329"/>
                    <a:pt x="334" y="329"/>
                  </a:cubicBezTo>
                  <a:cubicBezTo>
                    <a:pt x="334" y="330"/>
                    <a:pt x="335" y="331"/>
                    <a:pt x="335" y="332"/>
                  </a:cubicBezTo>
                  <a:lnTo>
                    <a:pt x="335" y="4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4" name="Freeform 428"/>
            <p:cNvSpPr>
              <a:spLocks/>
            </p:cNvSpPr>
            <p:nvPr/>
          </p:nvSpPr>
          <p:spPr bwMode="auto">
            <a:xfrm flipV="1">
              <a:off x="106364" y="6226173"/>
              <a:ext cx="984250" cy="1227138"/>
            </a:xfrm>
            <a:custGeom>
              <a:avLst/>
              <a:gdLst>
                <a:gd name="T0" fmla="*/ 259 w 262"/>
                <a:gd name="T1" fmla="*/ 327 h 327"/>
                <a:gd name="T2" fmla="*/ 259 w 262"/>
                <a:gd name="T3" fmla="*/ 261 h 327"/>
                <a:gd name="T4" fmla="*/ 0 w 262"/>
                <a:gd name="T5" fmla="*/ 3 h 327"/>
                <a:gd name="T6" fmla="*/ 3 w 262"/>
                <a:gd name="T7" fmla="*/ 0 h 327"/>
                <a:gd name="T8" fmla="*/ 262 w 262"/>
                <a:gd name="T9" fmla="*/ 259 h 327"/>
                <a:gd name="T10" fmla="*/ 262 w 262"/>
                <a:gd name="T11" fmla="*/ 260 h 327"/>
                <a:gd name="T12" fmla="*/ 262 w 262"/>
                <a:gd name="T13" fmla="*/ 327 h 327"/>
                <a:gd name="T14" fmla="*/ 259 w 262"/>
                <a:gd name="T15" fmla="*/ 327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327">
                  <a:moveTo>
                    <a:pt x="259" y="327"/>
                  </a:moveTo>
                  <a:cubicBezTo>
                    <a:pt x="259" y="261"/>
                    <a:pt x="259" y="261"/>
                    <a:pt x="259" y="26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62" y="259"/>
                    <a:pt x="262" y="259"/>
                    <a:pt x="262" y="259"/>
                  </a:cubicBezTo>
                  <a:cubicBezTo>
                    <a:pt x="262" y="259"/>
                    <a:pt x="262" y="260"/>
                    <a:pt x="262" y="260"/>
                  </a:cubicBezTo>
                  <a:cubicBezTo>
                    <a:pt x="262" y="327"/>
                    <a:pt x="262" y="327"/>
                    <a:pt x="262" y="327"/>
                  </a:cubicBezTo>
                  <a:lnTo>
                    <a:pt x="259" y="327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5" name="Freeform 429"/>
            <p:cNvSpPr>
              <a:spLocks/>
            </p:cNvSpPr>
            <p:nvPr/>
          </p:nvSpPr>
          <p:spPr bwMode="auto">
            <a:xfrm flipV="1">
              <a:off x="-406398" y="5899149"/>
              <a:ext cx="1593850" cy="1685925"/>
            </a:xfrm>
            <a:custGeom>
              <a:avLst/>
              <a:gdLst>
                <a:gd name="T0" fmla="*/ 423 w 425"/>
                <a:gd name="T1" fmla="*/ 449 h 449"/>
                <a:gd name="T2" fmla="*/ 272 w 425"/>
                <a:gd name="T3" fmla="*/ 299 h 449"/>
                <a:gd name="T4" fmla="*/ 272 w 425"/>
                <a:gd name="T5" fmla="*/ 297 h 449"/>
                <a:gd name="T6" fmla="*/ 272 w 425"/>
                <a:gd name="T7" fmla="*/ 285 h 449"/>
                <a:gd name="T8" fmla="*/ 272 w 425"/>
                <a:gd name="T9" fmla="*/ 284 h 449"/>
                <a:gd name="T10" fmla="*/ 304 w 425"/>
                <a:gd name="T11" fmla="*/ 252 h 449"/>
                <a:gd name="T12" fmla="*/ 304 w 425"/>
                <a:gd name="T13" fmla="*/ 237 h 449"/>
                <a:gd name="T14" fmla="*/ 217 w 425"/>
                <a:gd name="T15" fmla="*/ 151 h 449"/>
                <a:gd name="T16" fmla="*/ 207 w 425"/>
                <a:gd name="T17" fmla="*/ 151 h 449"/>
                <a:gd name="T18" fmla="*/ 200 w 425"/>
                <a:gd name="T19" fmla="*/ 158 h 449"/>
                <a:gd name="T20" fmla="*/ 200 w 425"/>
                <a:gd name="T21" fmla="*/ 168 h 449"/>
                <a:gd name="T22" fmla="*/ 232 w 425"/>
                <a:gd name="T23" fmla="*/ 199 h 449"/>
                <a:gd name="T24" fmla="*/ 232 w 425"/>
                <a:gd name="T25" fmla="*/ 201 h 449"/>
                <a:gd name="T26" fmla="*/ 232 w 425"/>
                <a:gd name="T27" fmla="*/ 209 h 449"/>
                <a:gd name="T28" fmla="*/ 232 w 425"/>
                <a:gd name="T29" fmla="*/ 211 h 449"/>
                <a:gd name="T30" fmla="*/ 226 w 425"/>
                <a:gd name="T31" fmla="*/ 216 h 449"/>
                <a:gd name="T32" fmla="*/ 225 w 425"/>
                <a:gd name="T33" fmla="*/ 216 h 449"/>
                <a:gd name="T34" fmla="*/ 225 w 425"/>
                <a:gd name="T35" fmla="*/ 216 h 449"/>
                <a:gd name="T36" fmla="*/ 215 w 425"/>
                <a:gd name="T37" fmla="*/ 216 h 449"/>
                <a:gd name="T38" fmla="*/ 214 w 425"/>
                <a:gd name="T39" fmla="*/ 216 h 449"/>
                <a:gd name="T40" fmla="*/ 0 w 425"/>
                <a:gd name="T41" fmla="*/ 2 h 449"/>
                <a:gd name="T42" fmla="*/ 2 w 425"/>
                <a:gd name="T43" fmla="*/ 0 h 449"/>
                <a:gd name="T44" fmla="*/ 216 w 425"/>
                <a:gd name="T45" fmla="*/ 213 h 449"/>
                <a:gd name="T46" fmla="*/ 225 w 425"/>
                <a:gd name="T47" fmla="*/ 213 h 449"/>
                <a:gd name="T48" fmla="*/ 229 w 425"/>
                <a:gd name="T49" fmla="*/ 209 h 449"/>
                <a:gd name="T50" fmla="*/ 229 w 425"/>
                <a:gd name="T51" fmla="*/ 201 h 449"/>
                <a:gd name="T52" fmla="*/ 197 w 425"/>
                <a:gd name="T53" fmla="*/ 170 h 449"/>
                <a:gd name="T54" fmla="*/ 197 w 425"/>
                <a:gd name="T55" fmla="*/ 169 h 449"/>
                <a:gd name="T56" fmla="*/ 197 w 425"/>
                <a:gd name="T57" fmla="*/ 157 h 449"/>
                <a:gd name="T58" fmla="*/ 197 w 425"/>
                <a:gd name="T59" fmla="*/ 156 h 449"/>
                <a:gd name="T60" fmla="*/ 205 w 425"/>
                <a:gd name="T61" fmla="*/ 148 h 449"/>
                <a:gd name="T62" fmla="*/ 206 w 425"/>
                <a:gd name="T63" fmla="*/ 148 h 449"/>
                <a:gd name="T64" fmla="*/ 206 w 425"/>
                <a:gd name="T65" fmla="*/ 148 h 449"/>
                <a:gd name="T66" fmla="*/ 218 w 425"/>
                <a:gd name="T67" fmla="*/ 148 h 449"/>
                <a:gd name="T68" fmla="*/ 219 w 425"/>
                <a:gd name="T69" fmla="*/ 148 h 449"/>
                <a:gd name="T70" fmla="*/ 307 w 425"/>
                <a:gd name="T71" fmla="*/ 235 h 449"/>
                <a:gd name="T72" fmla="*/ 307 w 425"/>
                <a:gd name="T73" fmla="*/ 237 h 449"/>
                <a:gd name="T74" fmla="*/ 307 w 425"/>
                <a:gd name="T75" fmla="*/ 253 h 449"/>
                <a:gd name="T76" fmla="*/ 307 w 425"/>
                <a:gd name="T77" fmla="*/ 254 h 449"/>
                <a:gd name="T78" fmla="*/ 275 w 425"/>
                <a:gd name="T79" fmla="*/ 286 h 449"/>
                <a:gd name="T80" fmla="*/ 275 w 425"/>
                <a:gd name="T81" fmla="*/ 297 h 449"/>
                <a:gd name="T82" fmla="*/ 425 w 425"/>
                <a:gd name="T83" fmla="*/ 447 h 449"/>
                <a:gd name="T84" fmla="*/ 423 w 425"/>
                <a:gd name="T85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5" h="449">
                  <a:moveTo>
                    <a:pt x="423" y="449"/>
                  </a:moveTo>
                  <a:cubicBezTo>
                    <a:pt x="272" y="299"/>
                    <a:pt x="272" y="299"/>
                    <a:pt x="272" y="299"/>
                  </a:cubicBezTo>
                  <a:cubicBezTo>
                    <a:pt x="272" y="298"/>
                    <a:pt x="272" y="298"/>
                    <a:pt x="272" y="297"/>
                  </a:cubicBezTo>
                  <a:cubicBezTo>
                    <a:pt x="272" y="285"/>
                    <a:pt x="272" y="285"/>
                    <a:pt x="272" y="285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304" y="252"/>
                    <a:pt x="304" y="252"/>
                    <a:pt x="304" y="252"/>
                  </a:cubicBezTo>
                  <a:cubicBezTo>
                    <a:pt x="304" y="237"/>
                    <a:pt x="304" y="237"/>
                    <a:pt x="304" y="237"/>
                  </a:cubicBezTo>
                  <a:cubicBezTo>
                    <a:pt x="217" y="151"/>
                    <a:pt x="217" y="151"/>
                    <a:pt x="217" y="151"/>
                  </a:cubicBezTo>
                  <a:cubicBezTo>
                    <a:pt x="207" y="151"/>
                    <a:pt x="207" y="151"/>
                    <a:pt x="207" y="151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200" y="168"/>
                    <a:pt x="200" y="168"/>
                    <a:pt x="200" y="168"/>
                  </a:cubicBezTo>
                  <a:cubicBezTo>
                    <a:pt x="232" y="199"/>
                    <a:pt x="232" y="199"/>
                    <a:pt x="232" y="199"/>
                  </a:cubicBezTo>
                  <a:cubicBezTo>
                    <a:pt x="232" y="200"/>
                    <a:pt x="232" y="200"/>
                    <a:pt x="232" y="201"/>
                  </a:cubicBezTo>
                  <a:cubicBezTo>
                    <a:pt x="232" y="209"/>
                    <a:pt x="232" y="209"/>
                    <a:pt x="232" y="209"/>
                  </a:cubicBezTo>
                  <a:cubicBezTo>
                    <a:pt x="232" y="210"/>
                    <a:pt x="232" y="210"/>
                    <a:pt x="232" y="211"/>
                  </a:cubicBezTo>
                  <a:cubicBezTo>
                    <a:pt x="226" y="216"/>
                    <a:pt x="226" y="216"/>
                    <a:pt x="226" y="216"/>
                  </a:cubicBezTo>
                  <a:cubicBezTo>
                    <a:pt x="226" y="216"/>
                    <a:pt x="226" y="216"/>
                    <a:pt x="225" y="216"/>
                  </a:cubicBezTo>
                  <a:cubicBezTo>
                    <a:pt x="225" y="216"/>
                    <a:pt x="225" y="216"/>
                    <a:pt x="225" y="216"/>
                  </a:cubicBezTo>
                  <a:cubicBezTo>
                    <a:pt x="215" y="216"/>
                    <a:pt x="215" y="216"/>
                    <a:pt x="215" y="216"/>
                  </a:cubicBezTo>
                  <a:cubicBezTo>
                    <a:pt x="215" y="216"/>
                    <a:pt x="214" y="216"/>
                    <a:pt x="214" y="2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16" y="213"/>
                    <a:pt x="216" y="213"/>
                    <a:pt x="216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9" y="209"/>
                    <a:pt x="229" y="209"/>
                    <a:pt x="229" y="209"/>
                  </a:cubicBezTo>
                  <a:cubicBezTo>
                    <a:pt x="229" y="201"/>
                    <a:pt x="229" y="201"/>
                    <a:pt x="229" y="201"/>
                  </a:cubicBezTo>
                  <a:cubicBezTo>
                    <a:pt x="197" y="170"/>
                    <a:pt x="197" y="170"/>
                    <a:pt x="197" y="170"/>
                  </a:cubicBezTo>
                  <a:cubicBezTo>
                    <a:pt x="197" y="170"/>
                    <a:pt x="197" y="169"/>
                    <a:pt x="197" y="169"/>
                  </a:cubicBezTo>
                  <a:cubicBezTo>
                    <a:pt x="197" y="157"/>
                    <a:pt x="197" y="157"/>
                    <a:pt x="197" y="157"/>
                  </a:cubicBezTo>
                  <a:cubicBezTo>
                    <a:pt x="197" y="157"/>
                    <a:pt x="197" y="156"/>
                    <a:pt x="197" y="156"/>
                  </a:cubicBezTo>
                  <a:cubicBezTo>
                    <a:pt x="205" y="148"/>
                    <a:pt x="205" y="148"/>
                    <a:pt x="205" y="148"/>
                  </a:cubicBezTo>
                  <a:cubicBezTo>
                    <a:pt x="205" y="148"/>
                    <a:pt x="206" y="148"/>
                    <a:pt x="206" y="148"/>
                  </a:cubicBezTo>
                  <a:cubicBezTo>
                    <a:pt x="206" y="148"/>
                    <a:pt x="206" y="148"/>
                    <a:pt x="206" y="148"/>
                  </a:cubicBezTo>
                  <a:cubicBezTo>
                    <a:pt x="218" y="148"/>
                    <a:pt x="218" y="148"/>
                    <a:pt x="218" y="148"/>
                  </a:cubicBezTo>
                  <a:cubicBezTo>
                    <a:pt x="219" y="148"/>
                    <a:pt x="219" y="148"/>
                    <a:pt x="219" y="148"/>
                  </a:cubicBezTo>
                  <a:cubicBezTo>
                    <a:pt x="307" y="235"/>
                    <a:pt x="307" y="235"/>
                    <a:pt x="307" y="235"/>
                  </a:cubicBezTo>
                  <a:cubicBezTo>
                    <a:pt x="307" y="236"/>
                    <a:pt x="307" y="236"/>
                    <a:pt x="307" y="237"/>
                  </a:cubicBezTo>
                  <a:cubicBezTo>
                    <a:pt x="307" y="253"/>
                    <a:pt x="307" y="253"/>
                    <a:pt x="307" y="253"/>
                  </a:cubicBezTo>
                  <a:cubicBezTo>
                    <a:pt x="307" y="253"/>
                    <a:pt x="307" y="254"/>
                    <a:pt x="307" y="254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97"/>
                    <a:pt x="275" y="297"/>
                    <a:pt x="275" y="297"/>
                  </a:cubicBezTo>
                  <a:cubicBezTo>
                    <a:pt x="425" y="447"/>
                    <a:pt x="425" y="447"/>
                    <a:pt x="425" y="447"/>
                  </a:cubicBezTo>
                  <a:lnTo>
                    <a:pt x="423" y="449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6" name="Freeform 430"/>
            <p:cNvSpPr>
              <a:spLocks/>
            </p:cNvSpPr>
            <p:nvPr/>
          </p:nvSpPr>
          <p:spPr bwMode="auto">
            <a:xfrm flipV="1">
              <a:off x="-485773" y="5243511"/>
              <a:ext cx="2663825" cy="2292350"/>
            </a:xfrm>
            <a:custGeom>
              <a:avLst/>
              <a:gdLst>
                <a:gd name="T0" fmla="*/ 710 w 710"/>
                <a:gd name="T1" fmla="*/ 611 h 611"/>
                <a:gd name="T2" fmla="*/ 700 w 710"/>
                <a:gd name="T3" fmla="*/ 611 h 611"/>
                <a:gd name="T4" fmla="*/ 700 w 710"/>
                <a:gd name="T5" fmla="*/ 596 h 611"/>
                <a:gd name="T6" fmla="*/ 586 w 710"/>
                <a:gd name="T7" fmla="*/ 482 h 611"/>
                <a:gd name="T8" fmla="*/ 447 w 710"/>
                <a:gd name="T9" fmla="*/ 482 h 611"/>
                <a:gd name="T10" fmla="*/ 443 w 710"/>
                <a:gd name="T11" fmla="*/ 480 h 611"/>
                <a:gd name="T12" fmla="*/ 221 w 710"/>
                <a:gd name="T13" fmla="*/ 258 h 611"/>
                <a:gd name="T14" fmla="*/ 219 w 710"/>
                <a:gd name="T15" fmla="*/ 254 h 611"/>
                <a:gd name="T16" fmla="*/ 219 w 710"/>
                <a:gd name="T17" fmla="*/ 227 h 611"/>
                <a:gd name="T18" fmla="*/ 0 w 710"/>
                <a:gd name="T19" fmla="*/ 7 h 611"/>
                <a:gd name="T20" fmla="*/ 7 w 710"/>
                <a:gd name="T21" fmla="*/ 0 h 611"/>
                <a:gd name="T22" fmla="*/ 228 w 710"/>
                <a:gd name="T23" fmla="*/ 221 h 611"/>
                <a:gd name="T24" fmla="*/ 229 w 710"/>
                <a:gd name="T25" fmla="*/ 225 h 611"/>
                <a:gd name="T26" fmla="*/ 229 w 710"/>
                <a:gd name="T27" fmla="*/ 252 h 611"/>
                <a:gd name="T28" fmla="*/ 449 w 710"/>
                <a:gd name="T29" fmla="*/ 472 h 611"/>
                <a:gd name="T30" fmla="*/ 588 w 710"/>
                <a:gd name="T31" fmla="*/ 472 h 611"/>
                <a:gd name="T32" fmla="*/ 591 w 710"/>
                <a:gd name="T33" fmla="*/ 473 h 611"/>
                <a:gd name="T34" fmla="*/ 709 w 710"/>
                <a:gd name="T35" fmla="*/ 591 h 611"/>
                <a:gd name="T36" fmla="*/ 710 w 710"/>
                <a:gd name="T37" fmla="*/ 594 h 611"/>
                <a:gd name="T38" fmla="*/ 710 w 710"/>
                <a:gd name="T39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0" h="611">
                  <a:moveTo>
                    <a:pt x="710" y="611"/>
                  </a:moveTo>
                  <a:cubicBezTo>
                    <a:pt x="700" y="611"/>
                    <a:pt x="700" y="611"/>
                    <a:pt x="700" y="611"/>
                  </a:cubicBezTo>
                  <a:cubicBezTo>
                    <a:pt x="700" y="596"/>
                    <a:pt x="700" y="596"/>
                    <a:pt x="700" y="596"/>
                  </a:cubicBezTo>
                  <a:cubicBezTo>
                    <a:pt x="586" y="482"/>
                    <a:pt x="586" y="482"/>
                    <a:pt x="586" y="482"/>
                  </a:cubicBezTo>
                  <a:cubicBezTo>
                    <a:pt x="447" y="482"/>
                    <a:pt x="447" y="482"/>
                    <a:pt x="447" y="482"/>
                  </a:cubicBezTo>
                  <a:cubicBezTo>
                    <a:pt x="445" y="482"/>
                    <a:pt x="444" y="481"/>
                    <a:pt x="443" y="480"/>
                  </a:cubicBezTo>
                  <a:cubicBezTo>
                    <a:pt x="221" y="258"/>
                    <a:pt x="221" y="258"/>
                    <a:pt x="221" y="258"/>
                  </a:cubicBezTo>
                  <a:cubicBezTo>
                    <a:pt x="220" y="257"/>
                    <a:pt x="219" y="256"/>
                    <a:pt x="219" y="254"/>
                  </a:cubicBezTo>
                  <a:cubicBezTo>
                    <a:pt x="219" y="227"/>
                    <a:pt x="219" y="227"/>
                    <a:pt x="219" y="22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228" y="221"/>
                    <a:pt x="228" y="221"/>
                    <a:pt x="228" y="221"/>
                  </a:cubicBezTo>
                  <a:cubicBezTo>
                    <a:pt x="229" y="222"/>
                    <a:pt x="229" y="223"/>
                    <a:pt x="229" y="225"/>
                  </a:cubicBezTo>
                  <a:cubicBezTo>
                    <a:pt x="229" y="252"/>
                    <a:pt x="229" y="252"/>
                    <a:pt x="229" y="252"/>
                  </a:cubicBezTo>
                  <a:cubicBezTo>
                    <a:pt x="449" y="472"/>
                    <a:pt x="449" y="472"/>
                    <a:pt x="449" y="472"/>
                  </a:cubicBezTo>
                  <a:cubicBezTo>
                    <a:pt x="588" y="472"/>
                    <a:pt x="588" y="472"/>
                    <a:pt x="588" y="472"/>
                  </a:cubicBezTo>
                  <a:cubicBezTo>
                    <a:pt x="589" y="472"/>
                    <a:pt x="590" y="472"/>
                    <a:pt x="591" y="473"/>
                  </a:cubicBezTo>
                  <a:cubicBezTo>
                    <a:pt x="709" y="591"/>
                    <a:pt x="709" y="591"/>
                    <a:pt x="709" y="591"/>
                  </a:cubicBezTo>
                  <a:cubicBezTo>
                    <a:pt x="710" y="591"/>
                    <a:pt x="710" y="593"/>
                    <a:pt x="710" y="594"/>
                  </a:cubicBezTo>
                  <a:lnTo>
                    <a:pt x="710" y="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7" name="Freeform 431"/>
            <p:cNvSpPr>
              <a:spLocks/>
            </p:cNvSpPr>
            <p:nvPr/>
          </p:nvSpPr>
          <p:spPr bwMode="auto">
            <a:xfrm flipV="1">
              <a:off x="-565148" y="4995861"/>
              <a:ext cx="2871787" cy="2484438"/>
            </a:xfrm>
            <a:custGeom>
              <a:avLst/>
              <a:gdLst>
                <a:gd name="T0" fmla="*/ 738 w 765"/>
                <a:gd name="T1" fmla="*/ 662 h 662"/>
                <a:gd name="T2" fmla="*/ 737 w 765"/>
                <a:gd name="T3" fmla="*/ 662 h 662"/>
                <a:gd name="T4" fmla="*/ 566 w 765"/>
                <a:gd name="T5" fmla="*/ 490 h 662"/>
                <a:gd name="T6" fmla="*/ 459 w 765"/>
                <a:gd name="T7" fmla="*/ 490 h 662"/>
                <a:gd name="T8" fmla="*/ 457 w 765"/>
                <a:gd name="T9" fmla="*/ 490 h 662"/>
                <a:gd name="T10" fmla="*/ 218 w 765"/>
                <a:gd name="T11" fmla="*/ 251 h 662"/>
                <a:gd name="T12" fmla="*/ 217 w 765"/>
                <a:gd name="T13" fmla="*/ 249 h 662"/>
                <a:gd name="T14" fmla="*/ 217 w 765"/>
                <a:gd name="T15" fmla="*/ 221 h 662"/>
                <a:gd name="T16" fmla="*/ 0 w 765"/>
                <a:gd name="T17" fmla="*/ 3 h 662"/>
                <a:gd name="T18" fmla="*/ 3 w 765"/>
                <a:gd name="T19" fmla="*/ 0 h 662"/>
                <a:gd name="T20" fmla="*/ 220 w 765"/>
                <a:gd name="T21" fmla="*/ 219 h 662"/>
                <a:gd name="T22" fmla="*/ 221 w 765"/>
                <a:gd name="T23" fmla="*/ 220 h 662"/>
                <a:gd name="T24" fmla="*/ 221 w 765"/>
                <a:gd name="T25" fmla="*/ 249 h 662"/>
                <a:gd name="T26" fmla="*/ 459 w 765"/>
                <a:gd name="T27" fmla="*/ 487 h 662"/>
                <a:gd name="T28" fmla="*/ 567 w 765"/>
                <a:gd name="T29" fmla="*/ 487 h 662"/>
                <a:gd name="T30" fmla="*/ 568 w 765"/>
                <a:gd name="T31" fmla="*/ 488 h 662"/>
                <a:gd name="T32" fmla="*/ 739 w 765"/>
                <a:gd name="T33" fmla="*/ 659 h 662"/>
                <a:gd name="T34" fmla="*/ 765 w 765"/>
                <a:gd name="T35" fmla="*/ 659 h 662"/>
                <a:gd name="T36" fmla="*/ 765 w 765"/>
                <a:gd name="T37" fmla="*/ 662 h 662"/>
                <a:gd name="T38" fmla="*/ 738 w 765"/>
                <a:gd name="T39" fmla="*/ 66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65" h="662">
                  <a:moveTo>
                    <a:pt x="738" y="662"/>
                  </a:moveTo>
                  <a:cubicBezTo>
                    <a:pt x="738" y="662"/>
                    <a:pt x="737" y="662"/>
                    <a:pt x="737" y="662"/>
                  </a:cubicBezTo>
                  <a:cubicBezTo>
                    <a:pt x="566" y="490"/>
                    <a:pt x="566" y="490"/>
                    <a:pt x="566" y="490"/>
                  </a:cubicBezTo>
                  <a:cubicBezTo>
                    <a:pt x="459" y="490"/>
                    <a:pt x="459" y="490"/>
                    <a:pt x="459" y="490"/>
                  </a:cubicBezTo>
                  <a:cubicBezTo>
                    <a:pt x="458" y="490"/>
                    <a:pt x="458" y="490"/>
                    <a:pt x="457" y="490"/>
                  </a:cubicBezTo>
                  <a:cubicBezTo>
                    <a:pt x="218" y="251"/>
                    <a:pt x="218" y="251"/>
                    <a:pt x="218" y="251"/>
                  </a:cubicBezTo>
                  <a:cubicBezTo>
                    <a:pt x="218" y="250"/>
                    <a:pt x="217" y="250"/>
                    <a:pt x="217" y="249"/>
                  </a:cubicBezTo>
                  <a:cubicBezTo>
                    <a:pt x="217" y="221"/>
                    <a:pt x="217" y="221"/>
                    <a:pt x="217" y="22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0" y="219"/>
                    <a:pt x="220" y="219"/>
                    <a:pt x="220" y="219"/>
                  </a:cubicBezTo>
                  <a:cubicBezTo>
                    <a:pt x="221" y="219"/>
                    <a:pt x="221" y="219"/>
                    <a:pt x="221" y="220"/>
                  </a:cubicBezTo>
                  <a:cubicBezTo>
                    <a:pt x="221" y="249"/>
                    <a:pt x="221" y="249"/>
                    <a:pt x="221" y="249"/>
                  </a:cubicBezTo>
                  <a:cubicBezTo>
                    <a:pt x="459" y="487"/>
                    <a:pt x="459" y="487"/>
                    <a:pt x="459" y="487"/>
                  </a:cubicBezTo>
                  <a:cubicBezTo>
                    <a:pt x="567" y="487"/>
                    <a:pt x="567" y="487"/>
                    <a:pt x="567" y="487"/>
                  </a:cubicBezTo>
                  <a:cubicBezTo>
                    <a:pt x="567" y="487"/>
                    <a:pt x="568" y="487"/>
                    <a:pt x="568" y="488"/>
                  </a:cubicBezTo>
                  <a:cubicBezTo>
                    <a:pt x="739" y="659"/>
                    <a:pt x="739" y="659"/>
                    <a:pt x="739" y="659"/>
                  </a:cubicBezTo>
                  <a:cubicBezTo>
                    <a:pt x="765" y="659"/>
                    <a:pt x="765" y="659"/>
                    <a:pt x="765" y="659"/>
                  </a:cubicBezTo>
                  <a:cubicBezTo>
                    <a:pt x="765" y="662"/>
                    <a:pt x="765" y="662"/>
                    <a:pt x="765" y="662"/>
                  </a:cubicBezTo>
                  <a:lnTo>
                    <a:pt x="738" y="6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8" name="Freeform 432"/>
            <p:cNvSpPr>
              <a:spLocks/>
            </p:cNvSpPr>
            <p:nvPr/>
          </p:nvSpPr>
          <p:spPr bwMode="auto">
            <a:xfrm flipV="1">
              <a:off x="-642936" y="4679949"/>
              <a:ext cx="3379787" cy="2759075"/>
            </a:xfrm>
            <a:custGeom>
              <a:avLst/>
              <a:gdLst>
                <a:gd name="T0" fmla="*/ 901 w 901"/>
                <a:gd name="T1" fmla="*/ 735 h 735"/>
                <a:gd name="T2" fmla="*/ 897 w 901"/>
                <a:gd name="T3" fmla="*/ 735 h 735"/>
                <a:gd name="T4" fmla="*/ 897 w 901"/>
                <a:gd name="T5" fmla="*/ 700 h 735"/>
                <a:gd name="T6" fmla="*/ 868 w 901"/>
                <a:gd name="T7" fmla="*/ 671 h 735"/>
                <a:gd name="T8" fmla="*/ 835 w 901"/>
                <a:gd name="T9" fmla="*/ 671 h 735"/>
                <a:gd name="T10" fmla="*/ 825 w 901"/>
                <a:gd name="T11" fmla="*/ 681 h 735"/>
                <a:gd name="T12" fmla="*/ 824 w 901"/>
                <a:gd name="T13" fmla="*/ 681 h 735"/>
                <a:gd name="T14" fmla="*/ 761 w 901"/>
                <a:gd name="T15" fmla="*/ 681 h 735"/>
                <a:gd name="T16" fmla="*/ 760 w 901"/>
                <a:gd name="T17" fmla="*/ 681 h 735"/>
                <a:gd name="T18" fmla="*/ 588 w 901"/>
                <a:gd name="T19" fmla="*/ 509 h 735"/>
                <a:gd name="T20" fmla="*/ 474 w 901"/>
                <a:gd name="T21" fmla="*/ 509 h 735"/>
                <a:gd name="T22" fmla="*/ 473 w 901"/>
                <a:gd name="T23" fmla="*/ 508 h 735"/>
                <a:gd name="T24" fmla="*/ 212 w 901"/>
                <a:gd name="T25" fmla="*/ 247 h 735"/>
                <a:gd name="T26" fmla="*/ 212 w 901"/>
                <a:gd name="T27" fmla="*/ 246 h 735"/>
                <a:gd name="T28" fmla="*/ 212 w 901"/>
                <a:gd name="T29" fmla="*/ 215 h 735"/>
                <a:gd name="T30" fmla="*/ 0 w 901"/>
                <a:gd name="T31" fmla="*/ 2 h 735"/>
                <a:gd name="T32" fmla="*/ 2 w 901"/>
                <a:gd name="T33" fmla="*/ 0 h 735"/>
                <a:gd name="T34" fmla="*/ 215 w 901"/>
                <a:gd name="T35" fmla="*/ 213 h 735"/>
                <a:gd name="T36" fmla="*/ 215 w 901"/>
                <a:gd name="T37" fmla="*/ 214 h 735"/>
                <a:gd name="T38" fmla="*/ 215 w 901"/>
                <a:gd name="T39" fmla="*/ 245 h 735"/>
                <a:gd name="T40" fmla="*/ 475 w 901"/>
                <a:gd name="T41" fmla="*/ 505 h 735"/>
                <a:gd name="T42" fmla="*/ 589 w 901"/>
                <a:gd name="T43" fmla="*/ 505 h 735"/>
                <a:gd name="T44" fmla="*/ 590 w 901"/>
                <a:gd name="T45" fmla="*/ 506 h 735"/>
                <a:gd name="T46" fmla="*/ 762 w 901"/>
                <a:gd name="T47" fmla="*/ 678 h 735"/>
                <a:gd name="T48" fmla="*/ 823 w 901"/>
                <a:gd name="T49" fmla="*/ 678 h 735"/>
                <a:gd name="T50" fmla="*/ 833 w 901"/>
                <a:gd name="T51" fmla="*/ 668 h 735"/>
                <a:gd name="T52" fmla="*/ 834 w 901"/>
                <a:gd name="T53" fmla="*/ 667 h 735"/>
                <a:gd name="T54" fmla="*/ 869 w 901"/>
                <a:gd name="T55" fmla="*/ 667 h 735"/>
                <a:gd name="T56" fmla="*/ 870 w 901"/>
                <a:gd name="T57" fmla="*/ 668 h 735"/>
                <a:gd name="T58" fmla="*/ 900 w 901"/>
                <a:gd name="T59" fmla="*/ 698 h 735"/>
                <a:gd name="T60" fmla="*/ 901 w 901"/>
                <a:gd name="T61" fmla="*/ 699 h 735"/>
                <a:gd name="T62" fmla="*/ 901 w 901"/>
                <a:gd name="T63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01" h="735">
                  <a:moveTo>
                    <a:pt x="901" y="735"/>
                  </a:moveTo>
                  <a:cubicBezTo>
                    <a:pt x="897" y="735"/>
                    <a:pt x="897" y="735"/>
                    <a:pt x="897" y="735"/>
                  </a:cubicBezTo>
                  <a:cubicBezTo>
                    <a:pt x="897" y="700"/>
                    <a:pt x="897" y="700"/>
                    <a:pt x="897" y="700"/>
                  </a:cubicBezTo>
                  <a:cubicBezTo>
                    <a:pt x="868" y="671"/>
                    <a:pt x="868" y="671"/>
                    <a:pt x="868" y="671"/>
                  </a:cubicBezTo>
                  <a:cubicBezTo>
                    <a:pt x="835" y="671"/>
                    <a:pt x="835" y="671"/>
                    <a:pt x="835" y="671"/>
                  </a:cubicBezTo>
                  <a:cubicBezTo>
                    <a:pt x="825" y="681"/>
                    <a:pt x="825" y="681"/>
                    <a:pt x="825" y="681"/>
                  </a:cubicBezTo>
                  <a:cubicBezTo>
                    <a:pt x="825" y="681"/>
                    <a:pt x="824" y="681"/>
                    <a:pt x="824" y="681"/>
                  </a:cubicBezTo>
                  <a:cubicBezTo>
                    <a:pt x="761" y="681"/>
                    <a:pt x="761" y="681"/>
                    <a:pt x="761" y="681"/>
                  </a:cubicBezTo>
                  <a:cubicBezTo>
                    <a:pt x="761" y="681"/>
                    <a:pt x="760" y="681"/>
                    <a:pt x="760" y="681"/>
                  </a:cubicBezTo>
                  <a:cubicBezTo>
                    <a:pt x="588" y="509"/>
                    <a:pt x="588" y="509"/>
                    <a:pt x="588" y="509"/>
                  </a:cubicBezTo>
                  <a:cubicBezTo>
                    <a:pt x="474" y="509"/>
                    <a:pt x="474" y="509"/>
                    <a:pt x="474" y="509"/>
                  </a:cubicBezTo>
                  <a:cubicBezTo>
                    <a:pt x="474" y="509"/>
                    <a:pt x="474" y="509"/>
                    <a:pt x="473" y="508"/>
                  </a:cubicBezTo>
                  <a:cubicBezTo>
                    <a:pt x="212" y="247"/>
                    <a:pt x="212" y="247"/>
                    <a:pt x="212" y="247"/>
                  </a:cubicBezTo>
                  <a:cubicBezTo>
                    <a:pt x="212" y="247"/>
                    <a:pt x="212" y="247"/>
                    <a:pt x="212" y="246"/>
                  </a:cubicBezTo>
                  <a:cubicBezTo>
                    <a:pt x="212" y="215"/>
                    <a:pt x="212" y="215"/>
                    <a:pt x="212" y="2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15" y="213"/>
                    <a:pt x="215" y="213"/>
                    <a:pt x="215" y="213"/>
                  </a:cubicBezTo>
                  <a:cubicBezTo>
                    <a:pt x="215" y="213"/>
                    <a:pt x="215" y="214"/>
                    <a:pt x="215" y="214"/>
                  </a:cubicBezTo>
                  <a:cubicBezTo>
                    <a:pt x="215" y="245"/>
                    <a:pt x="215" y="245"/>
                    <a:pt x="215" y="245"/>
                  </a:cubicBezTo>
                  <a:cubicBezTo>
                    <a:pt x="475" y="505"/>
                    <a:pt x="475" y="505"/>
                    <a:pt x="475" y="505"/>
                  </a:cubicBezTo>
                  <a:cubicBezTo>
                    <a:pt x="589" y="505"/>
                    <a:pt x="589" y="505"/>
                    <a:pt x="589" y="505"/>
                  </a:cubicBezTo>
                  <a:cubicBezTo>
                    <a:pt x="589" y="505"/>
                    <a:pt x="590" y="506"/>
                    <a:pt x="590" y="506"/>
                  </a:cubicBezTo>
                  <a:cubicBezTo>
                    <a:pt x="762" y="678"/>
                    <a:pt x="762" y="678"/>
                    <a:pt x="762" y="678"/>
                  </a:cubicBezTo>
                  <a:cubicBezTo>
                    <a:pt x="823" y="678"/>
                    <a:pt x="823" y="678"/>
                    <a:pt x="823" y="678"/>
                  </a:cubicBezTo>
                  <a:cubicBezTo>
                    <a:pt x="833" y="668"/>
                    <a:pt x="833" y="668"/>
                    <a:pt x="833" y="668"/>
                  </a:cubicBezTo>
                  <a:cubicBezTo>
                    <a:pt x="833" y="668"/>
                    <a:pt x="834" y="667"/>
                    <a:pt x="834" y="667"/>
                  </a:cubicBezTo>
                  <a:cubicBezTo>
                    <a:pt x="869" y="667"/>
                    <a:pt x="869" y="667"/>
                    <a:pt x="869" y="667"/>
                  </a:cubicBezTo>
                  <a:cubicBezTo>
                    <a:pt x="869" y="667"/>
                    <a:pt x="870" y="668"/>
                    <a:pt x="870" y="668"/>
                  </a:cubicBezTo>
                  <a:cubicBezTo>
                    <a:pt x="900" y="698"/>
                    <a:pt x="900" y="698"/>
                    <a:pt x="900" y="698"/>
                  </a:cubicBezTo>
                  <a:cubicBezTo>
                    <a:pt x="900" y="698"/>
                    <a:pt x="901" y="699"/>
                    <a:pt x="901" y="699"/>
                  </a:cubicBezTo>
                  <a:lnTo>
                    <a:pt x="901" y="7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49" name="Freeform 433"/>
            <p:cNvSpPr>
              <a:spLocks/>
            </p:cNvSpPr>
            <p:nvPr/>
          </p:nvSpPr>
          <p:spPr bwMode="auto">
            <a:xfrm flipV="1">
              <a:off x="-430211" y="4500561"/>
              <a:ext cx="3001962" cy="2413000"/>
            </a:xfrm>
            <a:custGeom>
              <a:avLst/>
              <a:gdLst>
                <a:gd name="T0" fmla="*/ 797 w 800"/>
                <a:gd name="T1" fmla="*/ 643 h 643"/>
                <a:gd name="T2" fmla="*/ 797 w 800"/>
                <a:gd name="T3" fmla="*/ 609 h 643"/>
                <a:gd name="T4" fmla="*/ 767 w 800"/>
                <a:gd name="T5" fmla="*/ 579 h 643"/>
                <a:gd name="T6" fmla="*/ 693 w 800"/>
                <a:gd name="T7" fmla="*/ 579 h 643"/>
                <a:gd name="T8" fmla="*/ 692 w 800"/>
                <a:gd name="T9" fmla="*/ 578 h 643"/>
                <a:gd name="T10" fmla="*/ 518 w 800"/>
                <a:gd name="T11" fmla="*/ 404 h 643"/>
                <a:gd name="T12" fmla="*/ 402 w 800"/>
                <a:gd name="T13" fmla="*/ 404 h 643"/>
                <a:gd name="T14" fmla="*/ 401 w 800"/>
                <a:gd name="T15" fmla="*/ 404 h 643"/>
                <a:gd name="T16" fmla="*/ 0 w 800"/>
                <a:gd name="T17" fmla="*/ 2 h 643"/>
                <a:gd name="T18" fmla="*/ 2 w 800"/>
                <a:gd name="T19" fmla="*/ 0 h 643"/>
                <a:gd name="T20" fmla="*/ 403 w 800"/>
                <a:gd name="T21" fmla="*/ 401 h 643"/>
                <a:gd name="T22" fmla="*/ 519 w 800"/>
                <a:gd name="T23" fmla="*/ 401 h 643"/>
                <a:gd name="T24" fmla="*/ 520 w 800"/>
                <a:gd name="T25" fmla="*/ 401 h 643"/>
                <a:gd name="T26" fmla="*/ 694 w 800"/>
                <a:gd name="T27" fmla="*/ 575 h 643"/>
                <a:gd name="T28" fmla="*/ 767 w 800"/>
                <a:gd name="T29" fmla="*/ 575 h 643"/>
                <a:gd name="T30" fmla="*/ 768 w 800"/>
                <a:gd name="T31" fmla="*/ 576 h 643"/>
                <a:gd name="T32" fmla="*/ 800 w 800"/>
                <a:gd name="T33" fmla="*/ 607 h 643"/>
                <a:gd name="T34" fmla="*/ 800 w 800"/>
                <a:gd name="T35" fmla="*/ 608 h 643"/>
                <a:gd name="T36" fmla="*/ 800 w 800"/>
                <a:gd name="T37" fmla="*/ 643 h 643"/>
                <a:gd name="T38" fmla="*/ 797 w 800"/>
                <a:gd name="T39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0" h="643">
                  <a:moveTo>
                    <a:pt x="797" y="643"/>
                  </a:moveTo>
                  <a:cubicBezTo>
                    <a:pt x="797" y="609"/>
                    <a:pt x="797" y="609"/>
                    <a:pt x="797" y="609"/>
                  </a:cubicBezTo>
                  <a:cubicBezTo>
                    <a:pt x="767" y="579"/>
                    <a:pt x="767" y="579"/>
                    <a:pt x="767" y="579"/>
                  </a:cubicBezTo>
                  <a:cubicBezTo>
                    <a:pt x="693" y="579"/>
                    <a:pt x="693" y="579"/>
                    <a:pt x="693" y="579"/>
                  </a:cubicBezTo>
                  <a:cubicBezTo>
                    <a:pt x="693" y="579"/>
                    <a:pt x="692" y="579"/>
                    <a:pt x="692" y="578"/>
                  </a:cubicBezTo>
                  <a:cubicBezTo>
                    <a:pt x="518" y="404"/>
                    <a:pt x="518" y="404"/>
                    <a:pt x="518" y="404"/>
                  </a:cubicBezTo>
                  <a:cubicBezTo>
                    <a:pt x="402" y="404"/>
                    <a:pt x="402" y="404"/>
                    <a:pt x="402" y="404"/>
                  </a:cubicBezTo>
                  <a:cubicBezTo>
                    <a:pt x="402" y="404"/>
                    <a:pt x="401" y="404"/>
                    <a:pt x="401" y="40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03" y="401"/>
                    <a:pt x="403" y="401"/>
                    <a:pt x="403" y="401"/>
                  </a:cubicBezTo>
                  <a:cubicBezTo>
                    <a:pt x="519" y="401"/>
                    <a:pt x="519" y="401"/>
                    <a:pt x="519" y="401"/>
                  </a:cubicBezTo>
                  <a:cubicBezTo>
                    <a:pt x="519" y="401"/>
                    <a:pt x="519" y="401"/>
                    <a:pt x="520" y="401"/>
                  </a:cubicBezTo>
                  <a:cubicBezTo>
                    <a:pt x="694" y="575"/>
                    <a:pt x="694" y="575"/>
                    <a:pt x="694" y="575"/>
                  </a:cubicBezTo>
                  <a:cubicBezTo>
                    <a:pt x="767" y="575"/>
                    <a:pt x="767" y="575"/>
                    <a:pt x="767" y="575"/>
                  </a:cubicBezTo>
                  <a:cubicBezTo>
                    <a:pt x="768" y="575"/>
                    <a:pt x="768" y="576"/>
                    <a:pt x="768" y="576"/>
                  </a:cubicBezTo>
                  <a:cubicBezTo>
                    <a:pt x="800" y="607"/>
                    <a:pt x="800" y="607"/>
                    <a:pt x="800" y="607"/>
                  </a:cubicBezTo>
                  <a:cubicBezTo>
                    <a:pt x="800" y="607"/>
                    <a:pt x="800" y="608"/>
                    <a:pt x="800" y="608"/>
                  </a:cubicBezTo>
                  <a:cubicBezTo>
                    <a:pt x="800" y="643"/>
                    <a:pt x="800" y="643"/>
                    <a:pt x="800" y="643"/>
                  </a:cubicBezTo>
                  <a:lnTo>
                    <a:pt x="797" y="643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0" name="Freeform 434"/>
            <p:cNvSpPr>
              <a:spLocks/>
            </p:cNvSpPr>
            <p:nvPr/>
          </p:nvSpPr>
          <p:spPr bwMode="auto">
            <a:xfrm flipV="1">
              <a:off x="-538161" y="4627561"/>
              <a:ext cx="2859087" cy="2176463"/>
            </a:xfrm>
            <a:custGeom>
              <a:avLst/>
              <a:gdLst>
                <a:gd name="T0" fmla="*/ 720 w 762"/>
                <a:gd name="T1" fmla="*/ 580 h 580"/>
                <a:gd name="T2" fmla="*/ 719 w 762"/>
                <a:gd name="T3" fmla="*/ 580 h 580"/>
                <a:gd name="T4" fmla="*/ 549 w 762"/>
                <a:gd name="T5" fmla="*/ 410 h 580"/>
                <a:gd name="T6" fmla="*/ 409 w 762"/>
                <a:gd name="T7" fmla="*/ 410 h 580"/>
                <a:gd name="T8" fmla="*/ 407 w 762"/>
                <a:gd name="T9" fmla="*/ 410 h 580"/>
                <a:gd name="T10" fmla="*/ 0 w 762"/>
                <a:gd name="T11" fmla="*/ 2 h 580"/>
                <a:gd name="T12" fmla="*/ 2 w 762"/>
                <a:gd name="T13" fmla="*/ 0 h 580"/>
                <a:gd name="T14" fmla="*/ 409 w 762"/>
                <a:gd name="T15" fmla="*/ 407 h 580"/>
                <a:gd name="T16" fmla="*/ 550 w 762"/>
                <a:gd name="T17" fmla="*/ 407 h 580"/>
                <a:gd name="T18" fmla="*/ 551 w 762"/>
                <a:gd name="T19" fmla="*/ 407 h 580"/>
                <a:gd name="T20" fmla="*/ 721 w 762"/>
                <a:gd name="T21" fmla="*/ 577 h 580"/>
                <a:gd name="T22" fmla="*/ 762 w 762"/>
                <a:gd name="T23" fmla="*/ 577 h 580"/>
                <a:gd name="T24" fmla="*/ 762 w 762"/>
                <a:gd name="T25" fmla="*/ 580 h 580"/>
                <a:gd name="T26" fmla="*/ 720 w 762"/>
                <a:gd name="T27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2" h="580">
                  <a:moveTo>
                    <a:pt x="720" y="580"/>
                  </a:moveTo>
                  <a:cubicBezTo>
                    <a:pt x="720" y="580"/>
                    <a:pt x="720" y="580"/>
                    <a:pt x="719" y="580"/>
                  </a:cubicBezTo>
                  <a:cubicBezTo>
                    <a:pt x="549" y="410"/>
                    <a:pt x="549" y="410"/>
                    <a:pt x="549" y="410"/>
                  </a:cubicBezTo>
                  <a:cubicBezTo>
                    <a:pt x="409" y="410"/>
                    <a:pt x="409" y="410"/>
                    <a:pt x="409" y="410"/>
                  </a:cubicBezTo>
                  <a:cubicBezTo>
                    <a:pt x="408" y="410"/>
                    <a:pt x="408" y="410"/>
                    <a:pt x="407" y="4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09" y="407"/>
                    <a:pt x="409" y="407"/>
                    <a:pt x="409" y="407"/>
                  </a:cubicBezTo>
                  <a:cubicBezTo>
                    <a:pt x="550" y="407"/>
                    <a:pt x="550" y="407"/>
                    <a:pt x="550" y="407"/>
                  </a:cubicBezTo>
                  <a:cubicBezTo>
                    <a:pt x="550" y="407"/>
                    <a:pt x="551" y="407"/>
                    <a:pt x="551" y="407"/>
                  </a:cubicBezTo>
                  <a:cubicBezTo>
                    <a:pt x="721" y="577"/>
                    <a:pt x="721" y="577"/>
                    <a:pt x="721" y="577"/>
                  </a:cubicBezTo>
                  <a:cubicBezTo>
                    <a:pt x="762" y="577"/>
                    <a:pt x="762" y="577"/>
                    <a:pt x="762" y="577"/>
                  </a:cubicBezTo>
                  <a:cubicBezTo>
                    <a:pt x="762" y="580"/>
                    <a:pt x="762" y="580"/>
                    <a:pt x="762" y="580"/>
                  </a:cubicBezTo>
                  <a:lnTo>
                    <a:pt x="720" y="5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1" name="Freeform 435"/>
            <p:cNvSpPr>
              <a:spLocks/>
            </p:cNvSpPr>
            <p:nvPr/>
          </p:nvSpPr>
          <p:spPr bwMode="auto">
            <a:xfrm flipV="1">
              <a:off x="-639761" y="4435473"/>
              <a:ext cx="2806700" cy="2271713"/>
            </a:xfrm>
            <a:custGeom>
              <a:avLst/>
              <a:gdLst>
                <a:gd name="T0" fmla="*/ 745 w 748"/>
                <a:gd name="T1" fmla="*/ 605 h 605"/>
                <a:gd name="T2" fmla="*/ 683 w 748"/>
                <a:gd name="T3" fmla="*/ 543 h 605"/>
                <a:gd name="T4" fmla="*/ 637 w 748"/>
                <a:gd name="T5" fmla="*/ 543 h 605"/>
                <a:gd name="T6" fmla="*/ 635 w 748"/>
                <a:gd name="T7" fmla="*/ 543 h 605"/>
                <a:gd name="T8" fmla="*/ 512 w 748"/>
                <a:gd name="T9" fmla="*/ 419 h 605"/>
                <a:gd name="T10" fmla="*/ 375 w 748"/>
                <a:gd name="T11" fmla="*/ 419 h 605"/>
                <a:gd name="T12" fmla="*/ 374 w 748"/>
                <a:gd name="T13" fmla="*/ 419 h 605"/>
                <a:gd name="T14" fmla="*/ 341 w 748"/>
                <a:gd name="T15" fmla="*/ 386 h 605"/>
                <a:gd name="T16" fmla="*/ 340 w 748"/>
                <a:gd name="T17" fmla="*/ 385 h 605"/>
                <a:gd name="T18" fmla="*/ 340 w 748"/>
                <a:gd name="T19" fmla="*/ 343 h 605"/>
                <a:gd name="T20" fmla="*/ 0 w 748"/>
                <a:gd name="T21" fmla="*/ 3 h 605"/>
                <a:gd name="T22" fmla="*/ 3 w 748"/>
                <a:gd name="T23" fmla="*/ 0 h 605"/>
                <a:gd name="T24" fmla="*/ 343 w 748"/>
                <a:gd name="T25" fmla="*/ 341 h 605"/>
                <a:gd name="T26" fmla="*/ 344 w 748"/>
                <a:gd name="T27" fmla="*/ 342 h 605"/>
                <a:gd name="T28" fmla="*/ 344 w 748"/>
                <a:gd name="T29" fmla="*/ 384 h 605"/>
                <a:gd name="T30" fmla="*/ 376 w 748"/>
                <a:gd name="T31" fmla="*/ 416 h 605"/>
                <a:gd name="T32" fmla="*/ 513 w 748"/>
                <a:gd name="T33" fmla="*/ 416 h 605"/>
                <a:gd name="T34" fmla="*/ 514 w 748"/>
                <a:gd name="T35" fmla="*/ 417 h 605"/>
                <a:gd name="T36" fmla="*/ 637 w 748"/>
                <a:gd name="T37" fmla="*/ 540 h 605"/>
                <a:gd name="T38" fmla="*/ 683 w 748"/>
                <a:gd name="T39" fmla="*/ 540 h 605"/>
                <a:gd name="T40" fmla="*/ 685 w 748"/>
                <a:gd name="T41" fmla="*/ 540 h 605"/>
                <a:gd name="T42" fmla="*/ 748 w 748"/>
                <a:gd name="T43" fmla="*/ 603 h 605"/>
                <a:gd name="T44" fmla="*/ 745 w 748"/>
                <a:gd name="T45" fmla="*/ 605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8" h="605">
                  <a:moveTo>
                    <a:pt x="745" y="605"/>
                  </a:moveTo>
                  <a:cubicBezTo>
                    <a:pt x="683" y="543"/>
                    <a:pt x="683" y="543"/>
                    <a:pt x="683" y="543"/>
                  </a:cubicBezTo>
                  <a:cubicBezTo>
                    <a:pt x="637" y="543"/>
                    <a:pt x="637" y="543"/>
                    <a:pt x="637" y="543"/>
                  </a:cubicBezTo>
                  <a:cubicBezTo>
                    <a:pt x="636" y="543"/>
                    <a:pt x="636" y="543"/>
                    <a:pt x="635" y="543"/>
                  </a:cubicBezTo>
                  <a:cubicBezTo>
                    <a:pt x="512" y="419"/>
                    <a:pt x="512" y="419"/>
                    <a:pt x="512" y="419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5" y="419"/>
                    <a:pt x="374" y="419"/>
                    <a:pt x="374" y="419"/>
                  </a:cubicBezTo>
                  <a:cubicBezTo>
                    <a:pt x="341" y="386"/>
                    <a:pt x="341" y="386"/>
                    <a:pt x="341" y="386"/>
                  </a:cubicBezTo>
                  <a:cubicBezTo>
                    <a:pt x="341" y="386"/>
                    <a:pt x="340" y="385"/>
                    <a:pt x="340" y="385"/>
                  </a:cubicBezTo>
                  <a:cubicBezTo>
                    <a:pt x="340" y="343"/>
                    <a:pt x="340" y="343"/>
                    <a:pt x="340" y="34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43" y="341"/>
                    <a:pt x="343" y="341"/>
                    <a:pt x="343" y="341"/>
                  </a:cubicBezTo>
                  <a:cubicBezTo>
                    <a:pt x="344" y="341"/>
                    <a:pt x="344" y="342"/>
                    <a:pt x="344" y="342"/>
                  </a:cubicBezTo>
                  <a:cubicBezTo>
                    <a:pt x="344" y="384"/>
                    <a:pt x="344" y="384"/>
                    <a:pt x="344" y="384"/>
                  </a:cubicBezTo>
                  <a:cubicBezTo>
                    <a:pt x="376" y="416"/>
                    <a:pt x="376" y="416"/>
                    <a:pt x="376" y="416"/>
                  </a:cubicBezTo>
                  <a:cubicBezTo>
                    <a:pt x="513" y="416"/>
                    <a:pt x="513" y="416"/>
                    <a:pt x="513" y="416"/>
                  </a:cubicBezTo>
                  <a:cubicBezTo>
                    <a:pt x="513" y="416"/>
                    <a:pt x="514" y="416"/>
                    <a:pt x="514" y="417"/>
                  </a:cubicBezTo>
                  <a:cubicBezTo>
                    <a:pt x="637" y="540"/>
                    <a:pt x="637" y="540"/>
                    <a:pt x="637" y="540"/>
                  </a:cubicBezTo>
                  <a:cubicBezTo>
                    <a:pt x="683" y="540"/>
                    <a:pt x="683" y="540"/>
                    <a:pt x="683" y="540"/>
                  </a:cubicBezTo>
                  <a:cubicBezTo>
                    <a:pt x="684" y="540"/>
                    <a:pt x="684" y="540"/>
                    <a:pt x="685" y="540"/>
                  </a:cubicBezTo>
                  <a:cubicBezTo>
                    <a:pt x="748" y="603"/>
                    <a:pt x="748" y="603"/>
                    <a:pt x="748" y="603"/>
                  </a:cubicBezTo>
                  <a:lnTo>
                    <a:pt x="745" y="605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2" name="Freeform 436"/>
            <p:cNvSpPr>
              <a:spLocks/>
            </p:cNvSpPr>
            <p:nvPr/>
          </p:nvSpPr>
          <p:spPr bwMode="auto">
            <a:xfrm flipV="1">
              <a:off x="-835023" y="4233861"/>
              <a:ext cx="3152775" cy="2292350"/>
            </a:xfrm>
            <a:custGeom>
              <a:avLst/>
              <a:gdLst>
                <a:gd name="T0" fmla="*/ 840 w 840"/>
                <a:gd name="T1" fmla="*/ 611 h 611"/>
                <a:gd name="T2" fmla="*/ 800 w 840"/>
                <a:gd name="T3" fmla="*/ 611 h 611"/>
                <a:gd name="T4" fmla="*/ 796 w 840"/>
                <a:gd name="T5" fmla="*/ 609 h 611"/>
                <a:gd name="T6" fmla="*/ 718 w 840"/>
                <a:gd name="T7" fmla="*/ 531 h 611"/>
                <a:gd name="T8" fmla="*/ 665 w 840"/>
                <a:gd name="T9" fmla="*/ 531 h 611"/>
                <a:gd name="T10" fmla="*/ 661 w 840"/>
                <a:gd name="T11" fmla="*/ 530 h 611"/>
                <a:gd name="T12" fmla="*/ 542 w 840"/>
                <a:gd name="T13" fmla="*/ 410 h 611"/>
                <a:gd name="T14" fmla="*/ 405 w 840"/>
                <a:gd name="T15" fmla="*/ 410 h 611"/>
                <a:gd name="T16" fmla="*/ 402 w 840"/>
                <a:gd name="T17" fmla="*/ 409 h 611"/>
                <a:gd name="T18" fmla="*/ 0 w 840"/>
                <a:gd name="T19" fmla="*/ 7 h 611"/>
                <a:gd name="T20" fmla="*/ 7 w 840"/>
                <a:gd name="T21" fmla="*/ 0 h 611"/>
                <a:gd name="T22" fmla="*/ 407 w 840"/>
                <a:gd name="T23" fmla="*/ 400 h 611"/>
                <a:gd name="T24" fmla="*/ 544 w 840"/>
                <a:gd name="T25" fmla="*/ 400 h 611"/>
                <a:gd name="T26" fmla="*/ 548 w 840"/>
                <a:gd name="T27" fmla="*/ 401 h 611"/>
                <a:gd name="T28" fmla="*/ 667 w 840"/>
                <a:gd name="T29" fmla="*/ 521 h 611"/>
                <a:gd name="T30" fmla="*/ 721 w 840"/>
                <a:gd name="T31" fmla="*/ 521 h 611"/>
                <a:gd name="T32" fmla="*/ 724 w 840"/>
                <a:gd name="T33" fmla="*/ 522 h 611"/>
                <a:gd name="T34" fmla="*/ 802 w 840"/>
                <a:gd name="T35" fmla="*/ 600 h 611"/>
                <a:gd name="T36" fmla="*/ 840 w 840"/>
                <a:gd name="T37" fmla="*/ 600 h 611"/>
                <a:gd name="T38" fmla="*/ 840 w 840"/>
                <a:gd name="T39" fmla="*/ 611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40" h="611">
                  <a:moveTo>
                    <a:pt x="840" y="611"/>
                  </a:moveTo>
                  <a:cubicBezTo>
                    <a:pt x="800" y="611"/>
                    <a:pt x="800" y="611"/>
                    <a:pt x="800" y="611"/>
                  </a:cubicBezTo>
                  <a:cubicBezTo>
                    <a:pt x="799" y="611"/>
                    <a:pt x="797" y="610"/>
                    <a:pt x="796" y="609"/>
                  </a:cubicBezTo>
                  <a:cubicBezTo>
                    <a:pt x="718" y="531"/>
                    <a:pt x="718" y="531"/>
                    <a:pt x="718" y="531"/>
                  </a:cubicBezTo>
                  <a:cubicBezTo>
                    <a:pt x="665" y="531"/>
                    <a:pt x="665" y="531"/>
                    <a:pt x="665" y="531"/>
                  </a:cubicBezTo>
                  <a:cubicBezTo>
                    <a:pt x="664" y="531"/>
                    <a:pt x="662" y="531"/>
                    <a:pt x="661" y="530"/>
                  </a:cubicBezTo>
                  <a:cubicBezTo>
                    <a:pt x="542" y="410"/>
                    <a:pt x="542" y="410"/>
                    <a:pt x="542" y="410"/>
                  </a:cubicBezTo>
                  <a:cubicBezTo>
                    <a:pt x="405" y="410"/>
                    <a:pt x="405" y="410"/>
                    <a:pt x="405" y="410"/>
                  </a:cubicBezTo>
                  <a:cubicBezTo>
                    <a:pt x="404" y="410"/>
                    <a:pt x="403" y="410"/>
                    <a:pt x="402" y="40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07" y="400"/>
                    <a:pt x="407" y="400"/>
                    <a:pt x="407" y="400"/>
                  </a:cubicBezTo>
                  <a:cubicBezTo>
                    <a:pt x="544" y="400"/>
                    <a:pt x="544" y="400"/>
                    <a:pt x="544" y="400"/>
                  </a:cubicBezTo>
                  <a:cubicBezTo>
                    <a:pt x="545" y="400"/>
                    <a:pt x="547" y="400"/>
                    <a:pt x="548" y="401"/>
                  </a:cubicBezTo>
                  <a:cubicBezTo>
                    <a:pt x="667" y="521"/>
                    <a:pt x="667" y="521"/>
                    <a:pt x="667" y="521"/>
                  </a:cubicBezTo>
                  <a:cubicBezTo>
                    <a:pt x="721" y="521"/>
                    <a:pt x="721" y="521"/>
                    <a:pt x="721" y="521"/>
                  </a:cubicBezTo>
                  <a:cubicBezTo>
                    <a:pt x="722" y="521"/>
                    <a:pt x="723" y="521"/>
                    <a:pt x="724" y="522"/>
                  </a:cubicBezTo>
                  <a:cubicBezTo>
                    <a:pt x="802" y="600"/>
                    <a:pt x="802" y="600"/>
                    <a:pt x="802" y="600"/>
                  </a:cubicBezTo>
                  <a:cubicBezTo>
                    <a:pt x="840" y="600"/>
                    <a:pt x="840" y="600"/>
                    <a:pt x="840" y="600"/>
                  </a:cubicBezTo>
                  <a:lnTo>
                    <a:pt x="840" y="6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3" name="Freeform 437"/>
            <p:cNvSpPr>
              <a:spLocks/>
            </p:cNvSpPr>
            <p:nvPr/>
          </p:nvSpPr>
          <p:spPr bwMode="auto">
            <a:xfrm flipV="1">
              <a:off x="-1131886" y="4090986"/>
              <a:ext cx="2949575" cy="2120900"/>
            </a:xfrm>
            <a:custGeom>
              <a:avLst/>
              <a:gdLst>
                <a:gd name="T0" fmla="*/ 786 w 786"/>
                <a:gd name="T1" fmla="*/ 565 h 565"/>
                <a:gd name="T2" fmla="*/ 782 w 786"/>
                <a:gd name="T3" fmla="*/ 565 h 565"/>
                <a:gd name="T4" fmla="*/ 782 w 786"/>
                <a:gd name="T5" fmla="*/ 517 h 565"/>
                <a:gd name="T6" fmla="*/ 621 w 786"/>
                <a:gd name="T7" fmla="*/ 356 h 565"/>
                <a:gd name="T8" fmla="*/ 354 w 786"/>
                <a:gd name="T9" fmla="*/ 356 h 565"/>
                <a:gd name="T10" fmla="*/ 353 w 786"/>
                <a:gd name="T11" fmla="*/ 355 h 565"/>
                <a:gd name="T12" fmla="*/ 0 w 786"/>
                <a:gd name="T13" fmla="*/ 2 h 565"/>
                <a:gd name="T14" fmla="*/ 2 w 786"/>
                <a:gd name="T15" fmla="*/ 0 h 565"/>
                <a:gd name="T16" fmla="*/ 355 w 786"/>
                <a:gd name="T17" fmla="*/ 352 h 565"/>
                <a:gd name="T18" fmla="*/ 622 w 786"/>
                <a:gd name="T19" fmla="*/ 352 h 565"/>
                <a:gd name="T20" fmla="*/ 623 w 786"/>
                <a:gd name="T21" fmla="*/ 353 h 565"/>
                <a:gd name="T22" fmla="*/ 785 w 786"/>
                <a:gd name="T23" fmla="*/ 515 h 565"/>
                <a:gd name="T24" fmla="*/ 786 w 786"/>
                <a:gd name="T25" fmla="*/ 516 h 565"/>
                <a:gd name="T26" fmla="*/ 786 w 786"/>
                <a:gd name="T27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6" h="565">
                  <a:moveTo>
                    <a:pt x="786" y="565"/>
                  </a:moveTo>
                  <a:cubicBezTo>
                    <a:pt x="782" y="565"/>
                    <a:pt x="782" y="565"/>
                    <a:pt x="782" y="565"/>
                  </a:cubicBezTo>
                  <a:cubicBezTo>
                    <a:pt x="782" y="517"/>
                    <a:pt x="782" y="517"/>
                    <a:pt x="782" y="517"/>
                  </a:cubicBezTo>
                  <a:cubicBezTo>
                    <a:pt x="621" y="356"/>
                    <a:pt x="621" y="356"/>
                    <a:pt x="621" y="356"/>
                  </a:cubicBezTo>
                  <a:cubicBezTo>
                    <a:pt x="354" y="356"/>
                    <a:pt x="354" y="356"/>
                    <a:pt x="354" y="356"/>
                  </a:cubicBezTo>
                  <a:cubicBezTo>
                    <a:pt x="354" y="356"/>
                    <a:pt x="354" y="356"/>
                    <a:pt x="353" y="35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55" y="352"/>
                    <a:pt x="355" y="352"/>
                    <a:pt x="355" y="352"/>
                  </a:cubicBezTo>
                  <a:cubicBezTo>
                    <a:pt x="622" y="352"/>
                    <a:pt x="622" y="352"/>
                    <a:pt x="622" y="352"/>
                  </a:cubicBezTo>
                  <a:cubicBezTo>
                    <a:pt x="622" y="352"/>
                    <a:pt x="623" y="353"/>
                    <a:pt x="623" y="353"/>
                  </a:cubicBezTo>
                  <a:cubicBezTo>
                    <a:pt x="785" y="515"/>
                    <a:pt x="785" y="515"/>
                    <a:pt x="785" y="515"/>
                  </a:cubicBezTo>
                  <a:cubicBezTo>
                    <a:pt x="786" y="515"/>
                    <a:pt x="786" y="516"/>
                    <a:pt x="786" y="516"/>
                  </a:cubicBezTo>
                  <a:lnTo>
                    <a:pt x="786" y="5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4" name="Freeform 438"/>
            <p:cNvSpPr>
              <a:spLocks/>
            </p:cNvSpPr>
            <p:nvPr/>
          </p:nvSpPr>
          <p:spPr bwMode="auto">
            <a:xfrm flipV="1">
              <a:off x="-1330323" y="3827461"/>
              <a:ext cx="3370262" cy="2189163"/>
            </a:xfrm>
            <a:custGeom>
              <a:avLst/>
              <a:gdLst>
                <a:gd name="T0" fmla="*/ 843 w 898"/>
                <a:gd name="T1" fmla="*/ 583 h 583"/>
                <a:gd name="T2" fmla="*/ 842 w 898"/>
                <a:gd name="T3" fmla="*/ 582 h 583"/>
                <a:gd name="T4" fmla="*/ 753 w 898"/>
                <a:gd name="T5" fmla="*/ 493 h 583"/>
                <a:gd name="T6" fmla="*/ 752 w 898"/>
                <a:gd name="T7" fmla="*/ 492 h 583"/>
                <a:gd name="T8" fmla="*/ 752 w 898"/>
                <a:gd name="T9" fmla="*/ 428 h 583"/>
                <a:gd name="T10" fmla="*/ 666 w 898"/>
                <a:gd name="T11" fmla="*/ 342 h 583"/>
                <a:gd name="T12" fmla="*/ 341 w 898"/>
                <a:gd name="T13" fmla="*/ 342 h 583"/>
                <a:gd name="T14" fmla="*/ 339 w 898"/>
                <a:gd name="T15" fmla="*/ 342 h 583"/>
                <a:gd name="T16" fmla="*/ 0 w 898"/>
                <a:gd name="T17" fmla="*/ 3 h 583"/>
                <a:gd name="T18" fmla="*/ 3 w 898"/>
                <a:gd name="T19" fmla="*/ 0 h 583"/>
                <a:gd name="T20" fmla="*/ 341 w 898"/>
                <a:gd name="T21" fmla="*/ 339 h 583"/>
                <a:gd name="T22" fmla="*/ 666 w 898"/>
                <a:gd name="T23" fmla="*/ 339 h 583"/>
                <a:gd name="T24" fmla="*/ 668 w 898"/>
                <a:gd name="T25" fmla="*/ 339 h 583"/>
                <a:gd name="T26" fmla="*/ 755 w 898"/>
                <a:gd name="T27" fmla="*/ 426 h 583"/>
                <a:gd name="T28" fmla="*/ 755 w 898"/>
                <a:gd name="T29" fmla="*/ 428 h 583"/>
                <a:gd name="T30" fmla="*/ 755 w 898"/>
                <a:gd name="T31" fmla="*/ 491 h 583"/>
                <a:gd name="T32" fmla="*/ 844 w 898"/>
                <a:gd name="T33" fmla="*/ 579 h 583"/>
                <a:gd name="T34" fmla="*/ 886 w 898"/>
                <a:gd name="T35" fmla="*/ 579 h 583"/>
                <a:gd name="T36" fmla="*/ 895 w 898"/>
                <a:gd name="T37" fmla="*/ 570 h 583"/>
                <a:gd name="T38" fmla="*/ 898 w 898"/>
                <a:gd name="T39" fmla="*/ 572 h 583"/>
                <a:gd name="T40" fmla="*/ 888 w 898"/>
                <a:gd name="T41" fmla="*/ 582 h 583"/>
                <a:gd name="T42" fmla="*/ 887 w 898"/>
                <a:gd name="T43" fmla="*/ 583 h 583"/>
                <a:gd name="T44" fmla="*/ 843 w 898"/>
                <a:gd name="T45" fmla="*/ 583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583">
                  <a:moveTo>
                    <a:pt x="843" y="583"/>
                  </a:moveTo>
                  <a:cubicBezTo>
                    <a:pt x="842" y="583"/>
                    <a:pt x="842" y="583"/>
                    <a:pt x="842" y="582"/>
                  </a:cubicBezTo>
                  <a:cubicBezTo>
                    <a:pt x="753" y="493"/>
                    <a:pt x="753" y="493"/>
                    <a:pt x="753" y="493"/>
                  </a:cubicBezTo>
                  <a:cubicBezTo>
                    <a:pt x="752" y="493"/>
                    <a:pt x="752" y="492"/>
                    <a:pt x="752" y="492"/>
                  </a:cubicBezTo>
                  <a:cubicBezTo>
                    <a:pt x="752" y="428"/>
                    <a:pt x="752" y="428"/>
                    <a:pt x="752" y="428"/>
                  </a:cubicBezTo>
                  <a:cubicBezTo>
                    <a:pt x="666" y="342"/>
                    <a:pt x="666" y="342"/>
                    <a:pt x="666" y="342"/>
                  </a:cubicBezTo>
                  <a:cubicBezTo>
                    <a:pt x="341" y="342"/>
                    <a:pt x="341" y="342"/>
                    <a:pt x="341" y="342"/>
                  </a:cubicBezTo>
                  <a:cubicBezTo>
                    <a:pt x="340" y="342"/>
                    <a:pt x="340" y="342"/>
                    <a:pt x="339" y="34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41" y="339"/>
                    <a:pt x="341" y="339"/>
                    <a:pt x="341" y="339"/>
                  </a:cubicBezTo>
                  <a:cubicBezTo>
                    <a:pt x="666" y="339"/>
                    <a:pt x="666" y="339"/>
                    <a:pt x="666" y="339"/>
                  </a:cubicBezTo>
                  <a:cubicBezTo>
                    <a:pt x="667" y="339"/>
                    <a:pt x="667" y="339"/>
                    <a:pt x="668" y="339"/>
                  </a:cubicBezTo>
                  <a:cubicBezTo>
                    <a:pt x="755" y="426"/>
                    <a:pt x="755" y="426"/>
                    <a:pt x="755" y="426"/>
                  </a:cubicBezTo>
                  <a:cubicBezTo>
                    <a:pt x="755" y="427"/>
                    <a:pt x="755" y="427"/>
                    <a:pt x="755" y="428"/>
                  </a:cubicBezTo>
                  <a:cubicBezTo>
                    <a:pt x="755" y="491"/>
                    <a:pt x="755" y="491"/>
                    <a:pt x="755" y="491"/>
                  </a:cubicBezTo>
                  <a:cubicBezTo>
                    <a:pt x="844" y="579"/>
                    <a:pt x="844" y="579"/>
                    <a:pt x="844" y="579"/>
                  </a:cubicBezTo>
                  <a:cubicBezTo>
                    <a:pt x="886" y="579"/>
                    <a:pt x="886" y="579"/>
                    <a:pt x="886" y="579"/>
                  </a:cubicBezTo>
                  <a:cubicBezTo>
                    <a:pt x="895" y="570"/>
                    <a:pt x="895" y="570"/>
                    <a:pt x="895" y="570"/>
                  </a:cubicBezTo>
                  <a:cubicBezTo>
                    <a:pt x="898" y="572"/>
                    <a:pt x="898" y="572"/>
                    <a:pt x="898" y="572"/>
                  </a:cubicBezTo>
                  <a:cubicBezTo>
                    <a:pt x="888" y="582"/>
                    <a:pt x="888" y="582"/>
                    <a:pt x="888" y="582"/>
                  </a:cubicBezTo>
                  <a:cubicBezTo>
                    <a:pt x="887" y="583"/>
                    <a:pt x="887" y="583"/>
                    <a:pt x="887" y="583"/>
                  </a:cubicBezTo>
                  <a:lnTo>
                    <a:pt x="843" y="5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5" name="Freeform 439"/>
            <p:cNvSpPr>
              <a:spLocks/>
            </p:cNvSpPr>
            <p:nvPr/>
          </p:nvSpPr>
          <p:spPr bwMode="auto">
            <a:xfrm flipV="1">
              <a:off x="-1619248" y="3881436"/>
              <a:ext cx="3205162" cy="1846263"/>
            </a:xfrm>
            <a:custGeom>
              <a:avLst/>
              <a:gdLst>
                <a:gd name="T0" fmla="*/ 671 w 854"/>
                <a:gd name="T1" fmla="*/ 312 h 492"/>
                <a:gd name="T2" fmla="*/ 654 w 854"/>
                <a:gd name="T3" fmla="*/ 315 h 492"/>
                <a:gd name="T4" fmla="*/ 722 w 854"/>
                <a:gd name="T5" fmla="*/ 392 h 492"/>
                <a:gd name="T6" fmla="*/ 723 w 854"/>
                <a:gd name="T7" fmla="*/ 402 h 492"/>
                <a:gd name="T8" fmla="*/ 715 w 854"/>
                <a:gd name="T9" fmla="*/ 410 h 492"/>
                <a:gd name="T10" fmla="*/ 705 w 854"/>
                <a:gd name="T11" fmla="*/ 410 h 492"/>
                <a:gd name="T12" fmla="*/ 603 w 854"/>
                <a:gd name="T13" fmla="*/ 309 h 492"/>
                <a:gd name="T14" fmla="*/ 469 w 854"/>
                <a:gd name="T15" fmla="*/ 319 h 492"/>
                <a:gd name="T16" fmla="*/ 475 w 854"/>
                <a:gd name="T17" fmla="*/ 333 h 492"/>
                <a:gd name="T18" fmla="*/ 575 w 854"/>
                <a:gd name="T19" fmla="*/ 333 h 492"/>
                <a:gd name="T20" fmla="*/ 583 w 854"/>
                <a:gd name="T21" fmla="*/ 342 h 492"/>
                <a:gd name="T22" fmla="*/ 583 w 854"/>
                <a:gd name="T23" fmla="*/ 353 h 492"/>
                <a:gd name="T24" fmla="*/ 573 w 854"/>
                <a:gd name="T25" fmla="*/ 362 h 492"/>
                <a:gd name="T26" fmla="*/ 354 w 854"/>
                <a:gd name="T27" fmla="*/ 362 h 492"/>
                <a:gd name="T28" fmla="*/ 247 w 854"/>
                <a:gd name="T29" fmla="*/ 255 h 492"/>
                <a:gd name="T30" fmla="*/ 248 w 854"/>
                <a:gd name="T31" fmla="*/ 240 h 492"/>
                <a:gd name="T32" fmla="*/ 259 w 854"/>
                <a:gd name="T33" fmla="*/ 229 h 492"/>
                <a:gd name="T34" fmla="*/ 273 w 854"/>
                <a:gd name="T35" fmla="*/ 230 h 492"/>
                <a:gd name="T36" fmla="*/ 387 w 854"/>
                <a:gd name="T37" fmla="*/ 332 h 492"/>
                <a:gd name="T38" fmla="*/ 397 w 854"/>
                <a:gd name="T39" fmla="*/ 311 h 492"/>
                <a:gd name="T40" fmla="*/ 118 w 854"/>
                <a:gd name="T41" fmla="*/ 43 h 492"/>
                <a:gd name="T42" fmla="*/ 108 w 854"/>
                <a:gd name="T43" fmla="*/ 65 h 492"/>
                <a:gd name="T44" fmla="*/ 199 w 854"/>
                <a:gd name="T45" fmla="*/ 157 h 492"/>
                <a:gd name="T46" fmla="*/ 199 w 854"/>
                <a:gd name="T47" fmla="*/ 167 h 492"/>
                <a:gd name="T48" fmla="*/ 187 w 854"/>
                <a:gd name="T49" fmla="*/ 178 h 492"/>
                <a:gd name="T50" fmla="*/ 176 w 854"/>
                <a:gd name="T51" fmla="*/ 178 h 492"/>
                <a:gd name="T52" fmla="*/ 0 w 854"/>
                <a:gd name="T53" fmla="*/ 3 h 492"/>
                <a:gd name="T54" fmla="*/ 177 w 854"/>
                <a:gd name="T55" fmla="*/ 174 h 492"/>
                <a:gd name="T56" fmla="*/ 196 w 854"/>
                <a:gd name="T57" fmla="*/ 165 h 492"/>
                <a:gd name="T58" fmla="*/ 105 w 854"/>
                <a:gd name="T59" fmla="*/ 67 h 492"/>
                <a:gd name="T60" fmla="*/ 104 w 854"/>
                <a:gd name="T61" fmla="*/ 53 h 492"/>
                <a:gd name="T62" fmla="*/ 116 w 854"/>
                <a:gd name="T63" fmla="*/ 40 h 492"/>
                <a:gd name="T64" fmla="*/ 130 w 854"/>
                <a:gd name="T65" fmla="*/ 40 h 492"/>
                <a:gd name="T66" fmla="*/ 400 w 854"/>
                <a:gd name="T67" fmla="*/ 309 h 492"/>
                <a:gd name="T68" fmla="*/ 400 w 854"/>
                <a:gd name="T69" fmla="*/ 323 h 492"/>
                <a:gd name="T70" fmla="*/ 389 w 854"/>
                <a:gd name="T71" fmla="*/ 335 h 492"/>
                <a:gd name="T72" fmla="*/ 374 w 854"/>
                <a:gd name="T73" fmla="*/ 335 h 492"/>
                <a:gd name="T74" fmla="*/ 271 w 854"/>
                <a:gd name="T75" fmla="*/ 233 h 492"/>
                <a:gd name="T76" fmla="*/ 251 w 854"/>
                <a:gd name="T77" fmla="*/ 242 h 492"/>
                <a:gd name="T78" fmla="*/ 356 w 854"/>
                <a:gd name="T79" fmla="*/ 359 h 492"/>
                <a:gd name="T80" fmla="*/ 580 w 854"/>
                <a:gd name="T81" fmla="*/ 351 h 492"/>
                <a:gd name="T82" fmla="*/ 573 w 854"/>
                <a:gd name="T83" fmla="*/ 336 h 492"/>
                <a:gd name="T84" fmla="*/ 473 w 854"/>
                <a:gd name="T85" fmla="*/ 336 h 492"/>
                <a:gd name="T86" fmla="*/ 465 w 854"/>
                <a:gd name="T87" fmla="*/ 327 h 492"/>
                <a:gd name="T88" fmla="*/ 466 w 854"/>
                <a:gd name="T89" fmla="*/ 317 h 492"/>
                <a:gd name="T90" fmla="*/ 478 w 854"/>
                <a:gd name="T91" fmla="*/ 306 h 492"/>
                <a:gd name="T92" fmla="*/ 605 w 854"/>
                <a:gd name="T93" fmla="*/ 306 h 492"/>
                <a:gd name="T94" fmla="*/ 713 w 854"/>
                <a:gd name="T95" fmla="*/ 407 h 492"/>
                <a:gd name="T96" fmla="*/ 720 w 854"/>
                <a:gd name="T97" fmla="*/ 394 h 492"/>
                <a:gd name="T98" fmla="*/ 651 w 854"/>
                <a:gd name="T99" fmla="*/ 324 h 492"/>
                <a:gd name="T100" fmla="*/ 651 w 854"/>
                <a:gd name="T101" fmla="*/ 313 h 492"/>
                <a:gd name="T102" fmla="*/ 657 w 854"/>
                <a:gd name="T103" fmla="*/ 308 h 492"/>
                <a:gd name="T104" fmla="*/ 672 w 854"/>
                <a:gd name="T105" fmla="*/ 309 h 492"/>
                <a:gd name="T106" fmla="*/ 851 w 854"/>
                <a:gd name="T10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54" h="492">
                  <a:moveTo>
                    <a:pt x="851" y="492"/>
                  </a:moveTo>
                  <a:cubicBezTo>
                    <a:pt x="671" y="312"/>
                    <a:pt x="671" y="312"/>
                    <a:pt x="671" y="312"/>
                  </a:cubicBezTo>
                  <a:cubicBezTo>
                    <a:pt x="658" y="312"/>
                    <a:pt x="658" y="312"/>
                    <a:pt x="658" y="312"/>
                  </a:cubicBezTo>
                  <a:cubicBezTo>
                    <a:pt x="654" y="315"/>
                    <a:pt x="654" y="315"/>
                    <a:pt x="654" y="315"/>
                  </a:cubicBezTo>
                  <a:cubicBezTo>
                    <a:pt x="654" y="324"/>
                    <a:pt x="654" y="324"/>
                    <a:pt x="654" y="324"/>
                  </a:cubicBezTo>
                  <a:cubicBezTo>
                    <a:pt x="722" y="392"/>
                    <a:pt x="722" y="392"/>
                    <a:pt x="722" y="392"/>
                  </a:cubicBezTo>
                  <a:cubicBezTo>
                    <a:pt x="723" y="392"/>
                    <a:pt x="723" y="393"/>
                    <a:pt x="723" y="393"/>
                  </a:cubicBezTo>
                  <a:cubicBezTo>
                    <a:pt x="723" y="402"/>
                    <a:pt x="723" y="402"/>
                    <a:pt x="723" y="402"/>
                  </a:cubicBezTo>
                  <a:cubicBezTo>
                    <a:pt x="723" y="402"/>
                    <a:pt x="723" y="402"/>
                    <a:pt x="722" y="403"/>
                  </a:cubicBezTo>
                  <a:cubicBezTo>
                    <a:pt x="715" y="410"/>
                    <a:pt x="715" y="410"/>
                    <a:pt x="715" y="410"/>
                  </a:cubicBezTo>
                  <a:cubicBezTo>
                    <a:pt x="715" y="410"/>
                    <a:pt x="715" y="410"/>
                    <a:pt x="714" y="410"/>
                  </a:cubicBezTo>
                  <a:cubicBezTo>
                    <a:pt x="705" y="410"/>
                    <a:pt x="705" y="410"/>
                    <a:pt x="705" y="410"/>
                  </a:cubicBezTo>
                  <a:cubicBezTo>
                    <a:pt x="704" y="410"/>
                    <a:pt x="704" y="410"/>
                    <a:pt x="704" y="410"/>
                  </a:cubicBezTo>
                  <a:cubicBezTo>
                    <a:pt x="603" y="309"/>
                    <a:pt x="603" y="309"/>
                    <a:pt x="603" y="309"/>
                  </a:cubicBezTo>
                  <a:cubicBezTo>
                    <a:pt x="479" y="309"/>
                    <a:pt x="479" y="309"/>
                    <a:pt x="479" y="309"/>
                  </a:cubicBezTo>
                  <a:cubicBezTo>
                    <a:pt x="469" y="319"/>
                    <a:pt x="469" y="319"/>
                    <a:pt x="469" y="319"/>
                  </a:cubicBezTo>
                  <a:cubicBezTo>
                    <a:pt x="469" y="327"/>
                    <a:pt x="469" y="327"/>
                    <a:pt x="469" y="327"/>
                  </a:cubicBezTo>
                  <a:cubicBezTo>
                    <a:pt x="475" y="333"/>
                    <a:pt x="475" y="333"/>
                    <a:pt x="475" y="333"/>
                  </a:cubicBezTo>
                  <a:cubicBezTo>
                    <a:pt x="574" y="333"/>
                    <a:pt x="574" y="333"/>
                    <a:pt x="574" y="333"/>
                  </a:cubicBezTo>
                  <a:cubicBezTo>
                    <a:pt x="574" y="333"/>
                    <a:pt x="575" y="333"/>
                    <a:pt x="575" y="333"/>
                  </a:cubicBezTo>
                  <a:cubicBezTo>
                    <a:pt x="583" y="341"/>
                    <a:pt x="583" y="341"/>
                    <a:pt x="583" y="341"/>
                  </a:cubicBezTo>
                  <a:cubicBezTo>
                    <a:pt x="583" y="341"/>
                    <a:pt x="583" y="342"/>
                    <a:pt x="583" y="342"/>
                  </a:cubicBezTo>
                  <a:cubicBezTo>
                    <a:pt x="583" y="352"/>
                    <a:pt x="583" y="352"/>
                    <a:pt x="583" y="352"/>
                  </a:cubicBezTo>
                  <a:cubicBezTo>
                    <a:pt x="583" y="352"/>
                    <a:pt x="583" y="353"/>
                    <a:pt x="583" y="353"/>
                  </a:cubicBezTo>
                  <a:cubicBezTo>
                    <a:pt x="574" y="362"/>
                    <a:pt x="574" y="362"/>
                    <a:pt x="574" y="362"/>
                  </a:cubicBezTo>
                  <a:cubicBezTo>
                    <a:pt x="574" y="362"/>
                    <a:pt x="573" y="362"/>
                    <a:pt x="573" y="362"/>
                  </a:cubicBezTo>
                  <a:cubicBezTo>
                    <a:pt x="355" y="362"/>
                    <a:pt x="355" y="362"/>
                    <a:pt x="355" y="362"/>
                  </a:cubicBezTo>
                  <a:cubicBezTo>
                    <a:pt x="355" y="362"/>
                    <a:pt x="354" y="362"/>
                    <a:pt x="354" y="362"/>
                  </a:cubicBezTo>
                  <a:cubicBezTo>
                    <a:pt x="248" y="256"/>
                    <a:pt x="248" y="256"/>
                    <a:pt x="248" y="256"/>
                  </a:cubicBezTo>
                  <a:cubicBezTo>
                    <a:pt x="248" y="256"/>
                    <a:pt x="247" y="255"/>
                    <a:pt x="247" y="255"/>
                  </a:cubicBezTo>
                  <a:cubicBezTo>
                    <a:pt x="247" y="241"/>
                    <a:pt x="247" y="241"/>
                    <a:pt x="247" y="241"/>
                  </a:cubicBezTo>
                  <a:cubicBezTo>
                    <a:pt x="247" y="241"/>
                    <a:pt x="248" y="240"/>
                    <a:pt x="248" y="240"/>
                  </a:cubicBezTo>
                  <a:cubicBezTo>
                    <a:pt x="258" y="230"/>
                    <a:pt x="258" y="230"/>
                    <a:pt x="258" y="230"/>
                  </a:cubicBezTo>
                  <a:cubicBezTo>
                    <a:pt x="259" y="230"/>
                    <a:pt x="259" y="229"/>
                    <a:pt x="259" y="229"/>
                  </a:cubicBezTo>
                  <a:cubicBezTo>
                    <a:pt x="272" y="229"/>
                    <a:pt x="272" y="229"/>
                    <a:pt x="272" y="229"/>
                  </a:cubicBezTo>
                  <a:cubicBezTo>
                    <a:pt x="272" y="229"/>
                    <a:pt x="273" y="229"/>
                    <a:pt x="273" y="230"/>
                  </a:cubicBezTo>
                  <a:cubicBezTo>
                    <a:pt x="375" y="332"/>
                    <a:pt x="375" y="332"/>
                    <a:pt x="375" y="332"/>
                  </a:cubicBezTo>
                  <a:cubicBezTo>
                    <a:pt x="387" y="332"/>
                    <a:pt x="387" y="332"/>
                    <a:pt x="387" y="332"/>
                  </a:cubicBezTo>
                  <a:cubicBezTo>
                    <a:pt x="397" y="322"/>
                    <a:pt x="397" y="322"/>
                    <a:pt x="397" y="322"/>
                  </a:cubicBezTo>
                  <a:cubicBezTo>
                    <a:pt x="397" y="311"/>
                    <a:pt x="397" y="311"/>
                    <a:pt x="397" y="311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99" y="156"/>
                    <a:pt x="199" y="156"/>
                    <a:pt x="199" y="156"/>
                  </a:cubicBezTo>
                  <a:cubicBezTo>
                    <a:pt x="199" y="156"/>
                    <a:pt x="199" y="157"/>
                    <a:pt x="199" y="157"/>
                  </a:cubicBezTo>
                  <a:cubicBezTo>
                    <a:pt x="199" y="166"/>
                    <a:pt x="199" y="166"/>
                    <a:pt x="199" y="166"/>
                  </a:cubicBezTo>
                  <a:cubicBezTo>
                    <a:pt x="199" y="166"/>
                    <a:pt x="199" y="167"/>
                    <a:pt x="199" y="167"/>
                  </a:cubicBezTo>
                  <a:cubicBezTo>
                    <a:pt x="189" y="177"/>
                    <a:pt x="189" y="177"/>
                    <a:pt x="189" y="177"/>
                  </a:cubicBezTo>
                  <a:cubicBezTo>
                    <a:pt x="188" y="177"/>
                    <a:pt x="188" y="178"/>
                    <a:pt x="187" y="178"/>
                  </a:cubicBezTo>
                  <a:cubicBezTo>
                    <a:pt x="187" y="178"/>
                    <a:pt x="187" y="178"/>
                    <a:pt x="187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5" y="178"/>
                    <a:pt x="175" y="177"/>
                    <a:pt x="175" y="17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77" y="174"/>
                    <a:pt x="177" y="174"/>
                    <a:pt x="177" y="174"/>
                  </a:cubicBezTo>
                  <a:cubicBezTo>
                    <a:pt x="187" y="174"/>
                    <a:pt x="187" y="174"/>
                    <a:pt x="187" y="174"/>
                  </a:cubicBezTo>
                  <a:cubicBezTo>
                    <a:pt x="196" y="165"/>
                    <a:pt x="196" y="165"/>
                    <a:pt x="196" y="165"/>
                  </a:cubicBezTo>
                  <a:cubicBezTo>
                    <a:pt x="196" y="158"/>
                    <a:pt x="196" y="158"/>
                    <a:pt x="196" y="158"/>
                  </a:cubicBezTo>
                  <a:cubicBezTo>
                    <a:pt x="105" y="67"/>
                    <a:pt x="105" y="67"/>
                    <a:pt x="105" y="67"/>
                  </a:cubicBezTo>
                  <a:cubicBezTo>
                    <a:pt x="104" y="67"/>
                    <a:pt x="104" y="66"/>
                    <a:pt x="104" y="66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4" y="53"/>
                    <a:pt x="104" y="52"/>
                    <a:pt x="105" y="52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7" y="40"/>
                    <a:pt x="117" y="40"/>
                    <a:pt x="118" y="40"/>
                  </a:cubicBezTo>
                  <a:cubicBezTo>
                    <a:pt x="130" y="40"/>
                    <a:pt x="130" y="40"/>
                    <a:pt x="130" y="40"/>
                  </a:cubicBezTo>
                  <a:cubicBezTo>
                    <a:pt x="130" y="40"/>
                    <a:pt x="131" y="40"/>
                    <a:pt x="131" y="40"/>
                  </a:cubicBezTo>
                  <a:cubicBezTo>
                    <a:pt x="400" y="309"/>
                    <a:pt x="400" y="309"/>
                    <a:pt x="400" y="309"/>
                  </a:cubicBezTo>
                  <a:cubicBezTo>
                    <a:pt x="400" y="309"/>
                    <a:pt x="400" y="310"/>
                    <a:pt x="400" y="310"/>
                  </a:cubicBezTo>
                  <a:cubicBezTo>
                    <a:pt x="400" y="323"/>
                    <a:pt x="400" y="323"/>
                    <a:pt x="400" y="323"/>
                  </a:cubicBezTo>
                  <a:cubicBezTo>
                    <a:pt x="400" y="323"/>
                    <a:pt x="400" y="324"/>
                    <a:pt x="400" y="324"/>
                  </a:cubicBezTo>
                  <a:cubicBezTo>
                    <a:pt x="389" y="335"/>
                    <a:pt x="389" y="335"/>
                    <a:pt x="389" y="335"/>
                  </a:cubicBezTo>
                  <a:cubicBezTo>
                    <a:pt x="389" y="335"/>
                    <a:pt x="388" y="335"/>
                    <a:pt x="388" y="335"/>
                  </a:cubicBezTo>
                  <a:cubicBezTo>
                    <a:pt x="374" y="335"/>
                    <a:pt x="374" y="335"/>
                    <a:pt x="374" y="335"/>
                  </a:cubicBezTo>
                  <a:cubicBezTo>
                    <a:pt x="374" y="335"/>
                    <a:pt x="373" y="335"/>
                    <a:pt x="373" y="335"/>
                  </a:cubicBezTo>
                  <a:cubicBezTo>
                    <a:pt x="271" y="233"/>
                    <a:pt x="271" y="233"/>
                    <a:pt x="271" y="233"/>
                  </a:cubicBezTo>
                  <a:cubicBezTo>
                    <a:pt x="260" y="233"/>
                    <a:pt x="260" y="233"/>
                    <a:pt x="260" y="233"/>
                  </a:cubicBezTo>
                  <a:cubicBezTo>
                    <a:pt x="251" y="242"/>
                    <a:pt x="251" y="242"/>
                    <a:pt x="251" y="242"/>
                  </a:cubicBezTo>
                  <a:cubicBezTo>
                    <a:pt x="251" y="254"/>
                    <a:pt x="251" y="254"/>
                    <a:pt x="251" y="254"/>
                  </a:cubicBezTo>
                  <a:cubicBezTo>
                    <a:pt x="356" y="359"/>
                    <a:pt x="356" y="359"/>
                    <a:pt x="356" y="359"/>
                  </a:cubicBezTo>
                  <a:cubicBezTo>
                    <a:pt x="572" y="359"/>
                    <a:pt x="572" y="359"/>
                    <a:pt x="572" y="359"/>
                  </a:cubicBezTo>
                  <a:cubicBezTo>
                    <a:pt x="580" y="351"/>
                    <a:pt x="580" y="351"/>
                    <a:pt x="580" y="351"/>
                  </a:cubicBezTo>
                  <a:cubicBezTo>
                    <a:pt x="580" y="343"/>
                    <a:pt x="580" y="343"/>
                    <a:pt x="580" y="343"/>
                  </a:cubicBezTo>
                  <a:cubicBezTo>
                    <a:pt x="573" y="336"/>
                    <a:pt x="573" y="336"/>
                    <a:pt x="573" y="336"/>
                  </a:cubicBezTo>
                  <a:cubicBezTo>
                    <a:pt x="474" y="336"/>
                    <a:pt x="474" y="336"/>
                    <a:pt x="474" y="336"/>
                  </a:cubicBezTo>
                  <a:cubicBezTo>
                    <a:pt x="474" y="336"/>
                    <a:pt x="473" y="336"/>
                    <a:pt x="473" y="336"/>
                  </a:cubicBezTo>
                  <a:cubicBezTo>
                    <a:pt x="466" y="328"/>
                    <a:pt x="466" y="328"/>
                    <a:pt x="466" y="328"/>
                  </a:cubicBezTo>
                  <a:cubicBezTo>
                    <a:pt x="465" y="328"/>
                    <a:pt x="465" y="328"/>
                    <a:pt x="465" y="327"/>
                  </a:cubicBezTo>
                  <a:cubicBezTo>
                    <a:pt x="465" y="319"/>
                    <a:pt x="465" y="319"/>
                    <a:pt x="465" y="319"/>
                  </a:cubicBezTo>
                  <a:cubicBezTo>
                    <a:pt x="465" y="318"/>
                    <a:pt x="465" y="318"/>
                    <a:pt x="466" y="317"/>
                  </a:cubicBezTo>
                  <a:cubicBezTo>
                    <a:pt x="477" y="306"/>
                    <a:pt x="477" y="306"/>
                    <a:pt x="477" y="306"/>
                  </a:cubicBezTo>
                  <a:cubicBezTo>
                    <a:pt x="477" y="306"/>
                    <a:pt x="478" y="306"/>
                    <a:pt x="478" y="306"/>
                  </a:cubicBezTo>
                  <a:cubicBezTo>
                    <a:pt x="603" y="306"/>
                    <a:pt x="603" y="306"/>
                    <a:pt x="603" y="306"/>
                  </a:cubicBezTo>
                  <a:cubicBezTo>
                    <a:pt x="604" y="306"/>
                    <a:pt x="604" y="306"/>
                    <a:pt x="605" y="306"/>
                  </a:cubicBezTo>
                  <a:cubicBezTo>
                    <a:pt x="705" y="407"/>
                    <a:pt x="705" y="407"/>
                    <a:pt x="705" y="407"/>
                  </a:cubicBezTo>
                  <a:cubicBezTo>
                    <a:pt x="713" y="407"/>
                    <a:pt x="713" y="407"/>
                    <a:pt x="713" y="407"/>
                  </a:cubicBezTo>
                  <a:cubicBezTo>
                    <a:pt x="720" y="401"/>
                    <a:pt x="720" y="401"/>
                    <a:pt x="720" y="401"/>
                  </a:cubicBezTo>
                  <a:cubicBezTo>
                    <a:pt x="720" y="394"/>
                    <a:pt x="720" y="394"/>
                    <a:pt x="720" y="394"/>
                  </a:cubicBezTo>
                  <a:cubicBezTo>
                    <a:pt x="651" y="326"/>
                    <a:pt x="651" y="326"/>
                    <a:pt x="651" y="326"/>
                  </a:cubicBezTo>
                  <a:cubicBezTo>
                    <a:pt x="651" y="325"/>
                    <a:pt x="651" y="325"/>
                    <a:pt x="651" y="324"/>
                  </a:cubicBezTo>
                  <a:cubicBezTo>
                    <a:pt x="651" y="315"/>
                    <a:pt x="651" y="315"/>
                    <a:pt x="651" y="315"/>
                  </a:cubicBezTo>
                  <a:cubicBezTo>
                    <a:pt x="651" y="314"/>
                    <a:pt x="651" y="314"/>
                    <a:pt x="651" y="313"/>
                  </a:cubicBezTo>
                  <a:cubicBezTo>
                    <a:pt x="656" y="309"/>
                    <a:pt x="656" y="309"/>
                    <a:pt x="656" y="309"/>
                  </a:cubicBezTo>
                  <a:cubicBezTo>
                    <a:pt x="656" y="308"/>
                    <a:pt x="657" y="308"/>
                    <a:pt x="657" y="308"/>
                  </a:cubicBezTo>
                  <a:cubicBezTo>
                    <a:pt x="671" y="308"/>
                    <a:pt x="671" y="308"/>
                    <a:pt x="671" y="308"/>
                  </a:cubicBezTo>
                  <a:cubicBezTo>
                    <a:pt x="672" y="308"/>
                    <a:pt x="672" y="308"/>
                    <a:pt x="672" y="309"/>
                  </a:cubicBezTo>
                  <a:cubicBezTo>
                    <a:pt x="854" y="490"/>
                    <a:pt x="854" y="490"/>
                    <a:pt x="854" y="490"/>
                  </a:cubicBezTo>
                  <a:lnTo>
                    <a:pt x="851" y="4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6" name="Freeform 440"/>
            <p:cNvSpPr>
              <a:spLocks noEditPoints="1"/>
            </p:cNvSpPr>
            <p:nvPr/>
          </p:nvSpPr>
          <p:spPr bwMode="auto">
            <a:xfrm flipV="1">
              <a:off x="1792289" y="3648073"/>
              <a:ext cx="104775" cy="104775"/>
            </a:xfrm>
            <a:custGeom>
              <a:avLst/>
              <a:gdLst>
                <a:gd name="T0" fmla="*/ 14 w 28"/>
                <a:gd name="T1" fmla="*/ 6 h 28"/>
                <a:gd name="T2" fmla="*/ 21 w 28"/>
                <a:gd name="T3" fmla="*/ 14 h 28"/>
                <a:gd name="T4" fmla="*/ 14 w 28"/>
                <a:gd name="T5" fmla="*/ 21 h 28"/>
                <a:gd name="T6" fmla="*/ 7 w 28"/>
                <a:gd name="T7" fmla="*/ 14 h 28"/>
                <a:gd name="T8" fmla="*/ 14 w 28"/>
                <a:gd name="T9" fmla="*/ 6 h 28"/>
                <a:gd name="T10" fmla="*/ 14 w 28"/>
                <a:gd name="T11" fmla="*/ 0 h 28"/>
                <a:gd name="T12" fmla="*/ 14 w 28"/>
                <a:gd name="T13" fmla="*/ 0 h 28"/>
                <a:gd name="T14" fmla="*/ 0 w 28"/>
                <a:gd name="T15" fmla="*/ 14 h 28"/>
                <a:gd name="T16" fmla="*/ 4 w 28"/>
                <a:gd name="T17" fmla="*/ 24 h 28"/>
                <a:gd name="T18" fmla="*/ 14 w 28"/>
                <a:gd name="T19" fmla="*/ 28 h 28"/>
                <a:gd name="T20" fmla="*/ 28 w 28"/>
                <a:gd name="T21" fmla="*/ 14 h 28"/>
                <a:gd name="T22" fmla="*/ 14 w 28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6"/>
                  </a:moveTo>
                  <a:cubicBezTo>
                    <a:pt x="18" y="6"/>
                    <a:pt x="21" y="10"/>
                    <a:pt x="21" y="14"/>
                  </a:cubicBezTo>
                  <a:cubicBezTo>
                    <a:pt x="21" y="18"/>
                    <a:pt x="18" y="21"/>
                    <a:pt x="14" y="21"/>
                  </a:cubicBezTo>
                  <a:cubicBezTo>
                    <a:pt x="10" y="21"/>
                    <a:pt x="7" y="18"/>
                    <a:pt x="7" y="14"/>
                  </a:cubicBezTo>
                  <a:cubicBezTo>
                    <a:pt x="7" y="10"/>
                    <a:pt x="10" y="6"/>
                    <a:pt x="14" y="6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"/>
                    <a:pt x="1" y="21"/>
                    <a:pt x="4" y="24"/>
                  </a:cubicBezTo>
                  <a:cubicBezTo>
                    <a:pt x="7" y="26"/>
                    <a:pt x="10" y="28"/>
                    <a:pt x="14" y="28"/>
                  </a:cubicBezTo>
                  <a:cubicBezTo>
                    <a:pt x="22" y="28"/>
                    <a:pt x="28" y="21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7" name="Freeform 441"/>
            <p:cNvSpPr>
              <a:spLocks noEditPoints="1"/>
            </p:cNvSpPr>
            <p:nvPr/>
          </p:nvSpPr>
          <p:spPr bwMode="auto">
            <a:xfrm flipV="1">
              <a:off x="2058989" y="3163886"/>
              <a:ext cx="104775" cy="104775"/>
            </a:xfrm>
            <a:custGeom>
              <a:avLst/>
              <a:gdLst>
                <a:gd name="T0" fmla="*/ 14 w 28"/>
                <a:gd name="T1" fmla="*/ 6 h 28"/>
                <a:gd name="T2" fmla="*/ 14 w 28"/>
                <a:gd name="T3" fmla="*/ 6 h 28"/>
                <a:gd name="T4" fmla="*/ 14 w 28"/>
                <a:gd name="T5" fmla="*/ 6 h 28"/>
                <a:gd name="T6" fmla="*/ 21 w 28"/>
                <a:gd name="T7" fmla="*/ 14 h 28"/>
                <a:gd name="T8" fmla="*/ 14 w 28"/>
                <a:gd name="T9" fmla="*/ 21 h 28"/>
                <a:gd name="T10" fmla="*/ 6 w 28"/>
                <a:gd name="T11" fmla="*/ 14 h 28"/>
                <a:gd name="T12" fmla="*/ 14 w 28"/>
                <a:gd name="T13" fmla="*/ 6 h 28"/>
                <a:gd name="T14" fmla="*/ 14 w 28"/>
                <a:gd name="T15" fmla="*/ 0 h 28"/>
                <a:gd name="T16" fmla="*/ 14 w 28"/>
                <a:gd name="T17" fmla="*/ 0 h 28"/>
                <a:gd name="T18" fmla="*/ 0 w 28"/>
                <a:gd name="T19" fmla="*/ 14 h 28"/>
                <a:gd name="T20" fmla="*/ 4 w 28"/>
                <a:gd name="T21" fmla="*/ 24 h 28"/>
                <a:gd name="T22" fmla="*/ 14 w 28"/>
                <a:gd name="T23" fmla="*/ 28 h 28"/>
                <a:gd name="T24" fmla="*/ 24 w 28"/>
                <a:gd name="T25" fmla="*/ 24 h 28"/>
                <a:gd name="T26" fmla="*/ 28 w 28"/>
                <a:gd name="T27" fmla="*/ 14 h 28"/>
                <a:gd name="T28" fmla="*/ 14 w 28"/>
                <a:gd name="T2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8">
                  <a:moveTo>
                    <a:pt x="14" y="6"/>
                  </a:move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8" y="6"/>
                    <a:pt x="21" y="10"/>
                    <a:pt x="21" y="14"/>
                  </a:cubicBezTo>
                  <a:cubicBezTo>
                    <a:pt x="21" y="18"/>
                    <a:pt x="18" y="21"/>
                    <a:pt x="14" y="21"/>
                  </a:cubicBezTo>
                  <a:cubicBezTo>
                    <a:pt x="10" y="21"/>
                    <a:pt x="6" y="18"/>
                    <a:pt x="6" y="14"/>
                  </a:cubicBezTo>
                  <a:cubicBezTo>
                    <a:pt x="6" y="10"/>
                    <a:pt x="10" y="6"/>
                    <a:pt x="14" y="6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7"/>
                    <a:pt x="1" y="21"/>
                    <a:pt x="4" y="24"/>
                  </a:cubicBezTo>
                  <a:cubicBezTo>
                    <a:pt x="6" y="26"/>
                    <a:pt x="10" y="28"/>
                    <a:pt x="14" y="28"/>
                  </a:cubicBezTo>
                  <a:cubicBezTo>
                    <a:pt x="17" y="28"/>
                    <a:pt x="21" y="26"/>
                    <a:pt x="24" y="24"/>
                  </a:cubicBezTo>
                  <a:cubicBezTo>
                    <a:pt x="26" y="21"/>
                    <a:pt x="28" y="17"/>
                    <a:pt x="28" y="14"/>
                  </a:cubicBezTo>
                  <a:cubicBezTo>
                    <a:pt x="28" y="6"/>
                    <a:pt x="21" y="0"/>
                    <a:pt x="1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8" name="Freeform 442"/>
            <p:cNvSpPr>
              <a:spLocks noEditPoints="1"/>
            </p:cNvSpPr>
            <p:nvPr/>
          </p:nvSpPr>
          <p:spPr bwMode="auto">
            <a:xfrm flipV="1">
              <a:off x="1401764" y="3295648"/>
              <a:ext cx="93662" cy="88900"/>
            </a:xfrm>
            <a:custGeom>
              <a:avLst/>
              <a:gdLst>
                <a:gd name="T0" fmla="*/ 12 w 25"/>
                <a:gd name="T1" fmla="*/ 5 h 24"/>
                <a:gd name="T2" fmla="*/ 20 w 25"/>
                <a:gd name="T3" fmla="*/ 12 h 24"/>
                <a:gd name="T4" fmla="*/ 12 w 25"/>
                <a:gd name="T5" fmla="*/ 19 h 24"/>
                <a:gd name="T6" fmla="*/ 5 w 25"/>
                <a:gd name="T7" fmla="*/ 12 h 24"/>
                <a:gd name="T8" fmla="*/ 12 w 25"/>
                <a:gd name="T9" fmla="*/ 5 h 24"/>
                <a:gd name="T10" fmla="*/ 12 w 25"/>
                <a:gd name="T11" fmla="*/ 0 h 24"/>
                <a:gd name="T12" fmla="*/ 12 w 25"/>
                <a:gd name="T13" fmla="*/ 0 h 24"/>
                <a:gd name="T14" fmla="*/ 0 w 25"/>
                <a:gd name="T15" fmla="*/ 12 h 24"/>
                <a:gd name="T16" fmla="*/ 12 w 25"/>
                <a:gd name="T17" fmla="*/ 24 h 24"/>
                <a:gd name="T18" fmla="*/ 25 w 25"/>
                <a:gd name="T19" fmla="*/ 12 h 24"/>
                <a:gd name="T20" fmla="*/ 12 w 25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24">
                  <a:moveTo>
                    <a:pt x="12" y="5"/>
                  </a:moveTo>
                  <a:cubicBezTo>
                    <a:pt x="16" y="5"/>
                    <a:pt x="20" y="8"/>
                    <a:pt x="20" y="12"/>
                  </a:cubicBezTo>
                  <a:cubicBezTo>
                    <a:pt x="20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59" name="Freeform 443"/>
            <p:cNvSpPr>
              <a:spLocks noEditPoints="1"/>
            </p:cNvSpPr>
            <p:nvPr/>
          </p:nvSpPr>
          <p:spPr bwMode="auto">
            <a:xfrm flipV="1">
              <a:off x="1250952" y="3430585"/>
              <a:ext cx="93662" cy="93663"/>
            </a:xfrm>
            <a:custGeom>
              <a:avLst/>
              <a:gdLst>
                <a:gd name="T0" fmla="*/ 12 w 25"/>
                <a:gd name="T1" fmla="*/ 6 h 25"/>
                <a:gd name="T2" fmla="*/ 19 w 25"/>
                <a:gd name="T3" fmla="*/ 13 h 25"/>
                <a:gd name="T4" fmla="*/ 12 w 25"/>
                <a:gd name="T5" fmla="*/ 20 h 25"/>
                <a:gd name="T6" fmla="*/ 12 w 25"/>
                <a:gd name="T7" fmla="*/ 20 h 25"/>
                <a:gd name="T8" fmla="*/ 5 w 25"/>
                <a:gd name="T9" fmla="*/ 13 h 25"/>
                <a:gd name="T10" fmla="*/ 12 w 25"/>
                <a:gd name="T11" fmla="*/ 6 h 25"/>
                <a:gd name="T12" fmla="*/ 12 w 25"/>
                <a:gd name="T13" fmla="*/ 6 h 25"/>
                <a:gd name="T14" fmla="*/ 12 w 25"/>
                <a:gd name="T15" fmla="*/ 6 h 25"/>
                <a:gd name="T16" fmla="*/ 12 w 25"/>
                <a:gd name="T17" fmla="*/ 0 h 25"/>
                <a:gd name="T18" fmla="*/ 12 w 25"/>
                <a:gd name="T19" fmla="*/ 0 h 25"/>
                <a:gd name="T20" fmla="*/ 0 w 25"/>
                <a:gd name="T21" fmla="*/ 13 h 25"/>
                <a:gd name="T22" fmla="*/ 3 w 25"/>
                <a:gd name="T23" fmla="*/ 22 h 25"/>
                <a:gd name="T24" fmla="*/ 12 w 25"/>
                <a:gd name="T25" fmla="*/ 25 h 25"/>
                <a:gd name="T26" fmla="*/ 21 w 25"/>
                <a:gd name="T27" fmla="*/ 22 h 25"/>
                <a:gd name="T28" fmla="*/ 25 w 25"/>
                <a:gd name="T29" fmla="*/ 13 h 25"/>
                <a:gd name="T30" fmla="*/ 21 w 25"/>
                <a:gd name="T31" fmla="*/ 4 h 25"/>
                <a:gd name="T32" fmla="*/ 12 w 25"/>
                <a:gd name="T3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5">
                  <a:moveTo>
                    <a:pt x="12" y="6"/>
                  </a:moveTo>
                  <a:cubicBezTo>
                    <a:pt x="16" y="6"/>
                    <a:pt x="19" y="9"/>
                    <a:pt x="19" y="13"/>
                  </a:cubicBezTo>
                  <a:cubicBezTo>
                    <a:pt x="19" y="17"/>
                    <a:pt x="16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5" y="17"/>
                    <a:pt x="5" y="13"/>
                  </a:cubicBezTo>
                  <a:cubicBezTo>
                    <a:pt x="5" y="9"/>
                    <a:pt x="8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6"/>
                    <a:pt x="1" y="19"/>
                    <a:pt x="3" y="22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5" y="25"/>
                    <a:pt x="19" y="24"/>
                    <a:pt x="21" y="22"/>
                  </a:cubicBezTo>
                  <a:cubicBezTo>
                    <a:pt x="23" y="19"/>
                    <a:pt x="25" y="16"/>
                    <a:pt x="25" y="13"/>
                  </a:cubicBezTo>
                  <a:cubicBezTo>
                    <a:pt x="25" y="10"/>
                    <a:pt x="23" y="6"/>
                    <a:pt x="21" y="4"/>
                  </a:cubicBez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0" name="Freeform 444"/>
            <p:cNvSpPr>
              <a:spLocks noEditPoints="1"/>
            </p:cNvSpPr>
            <p:nvPr/>
          </p:nvSpPr>
          <p:spPr bwMode="auto">
            <a:xfrm flipV="1">
              <a:off x="854077" y="3479798"/>
              <a:ext cx="88900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5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  <a:gd name="T20" fmla="*/ 12 w 24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1" name="Freeform 445"/>
            <p:cNvSpPr>
              <a:spLocks noEditPoints="1"/>
            </p:cNvSpPr>
            <p:nvPr/>
          </p:nvSpPr>
          <p:spPr bwMode="auto">
            <a:xfrm flipV="1">
              <a:off x="666752" y="3284536"/>
              <a:ext cx="93662" cy="88900"/>
            </a:xfrm>
            <a:custGeom>
              <a:avLst/>
              <a:gdLst>
                <a:gd name="T0" fmla="*/ 12 w 25"/>
                <a:gd name="T1" fmla="*/ 5 h 24"/>
                <a:gd name="T2" fmla="*/ 19 w 25"/>
                <a:gd name="T3" fmla="*/ 12 h 24"/>
                <a:gd name="T4" fmla="*/ 12 w 25"/>
                <a:gd name="T5" fmla="*/ 19 h 24"/>
                <a:gd name="T6" fmla="*/ 12 w 25"/>
                <a:gd name="T7" fmla="*/ 19 h 24"/>
                <a:gd name="T8" fmla="*/ 5 w 25"/>
                <a:gd name="T9" fmla="*/ 12 h 24"/>
                <a:gd name="T10" fmla="*/ 12 w 25"/>
                <a:gd name="T11" fmla="*/ 5 h 24"/>
                <a:gd name="T12" fmla="*/ 12 w 25"/>
                <a:gd name="T13" fmla="*/ 0 h 24"/>
                <a:gd name="T14" fmla="*/ 12 w 25"/>
                <a:gd name="T15" fmla="*/ 0 h 24"/>
                <a:gd name="T16" fmla="*/ 0 w 25"/>
                <a:gd name="T17" fmla="*/ 12 h 24"/>
                <a:gd name="T18" fmla="*/ 12 w 25"/>
                <a:gd name="T19" fmla="*/ 24 h 24"/>
                <a:gd name="T20" fmla="*/ 25 w 25"/>
                <a:gd name="T21" fmla="*/ 12 h 24"/>
                <a:gd name="T22" fmla="*/ 12 w 25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5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2" name="Freeform 446"/>
            <p:cNvSpPr>
              <a:spLocks noEditPoints="1"/>
            </p:cNvSpPr>
            <p:nvPr/>
          </p:nvSpPr>
          <p:spPr bwMode="auto">
            <a:xfrm flipV="1">
              <a:off x="857252" y="3084510"/>
              <a:ext cx="90487" cy="93663"/>
            </a:xfrm>
            <a:custGeom>
              <a:avLst/>
              <a:gdLst>
                <a:gd name="T0" fmla="*/ 12 w 24"/>
                <a:gd name="T1" fmla="*/ 5 h 25"/>
                <a:gd name="T2" fmla="*/ 19 w 24"/>
                <a:gd name="T3" fmla="*/ 13 h 25"/>
                <a:gd name="T4" fmla="*/ 12 w 24"/>
                <a:gd name="T5" fmla="*/ 20 h 25"/>
                <a:gd name="T6" fmla="*/ 12 w 24"/>
                <a:gd name="T7" fmla="*/ 20 h 25"/>
                <a:gd name="T8" fmla="*/ 5 w 24"/>
                <a:gd name="T9" fmla="*/ 13 h 25"/>
                <a:gd name="T10" fmla="*/ 12 w 24"/>
                <a:gd name="T11" fmla="*/ 5 h 25"/>
                <a:gd name="T12" fmla="*/ 12 w 24"/>
                <a:gd name="T13" fmla="*/ 0 h 25"/>
                <a:gd name="T14" fmla="*/ 0 w 24"/>
                <a:gd name="T15" fmla="*/ 13 h 25"/>
                <a:gd name="T16" fmla="*/ 3 w 24"/>
                <a:gd name="T17" fmla="*/ 21 h 25"/>
                <a:gd name="T18" fmla="*/ 12 w 24"/>
                <a:gd name="T19" fmla="*/ 25 h 25"/>
                <a:gd name="T20" fmla="*/ 24 w 24"/>
                <a:gd name="T21" fmla="*/ 13 h 25"/>
                <a:gd name="T22" fmla="*/ 21 w 24"/>
                <a:gd name="T23" fmla="*/ 4 h 25"/>
                <a:gd name="T24" fmla="*/ 12 w 24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5">
                  <a:moveTo>
                    <a:pt x="12" y="5"/>
                  </a:moveTo>
                  <a:cubicBezTo>
                    <a:pt x="16" y="5"/>
                    <a:pt x="19" y="9"/>
                    <a:pt x="19" y="13"/>
                  </a:cubicBezTo>
                  <a:cubicBezTo>
                    <a:pt x="19" y="17"/>
                    <a:pt x="16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5" y="17"/>
                    <a:pt x="5" y="13"/>
                  </a:cubicBezTo>
                  <a:cubicBezTo>
                    <a:pt x="5" y="9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9" y="25"/>
                    <a:pt x="24" y="19"/>
                    <a:pt x="24" y="13"/>
                  </a:cubicBezTo>
                  <a:cubicBezTo>
                    <a:pt x="24" y="9"/>
                    <a:pt x="23" y="6"/>
                    <a:pt x="21" y="4"/>
                  </a:cubicBez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4" name="Freeform 448"/>
            <p:cNvSpPr>
              <a:spLocks noEditPoints="1"/>
            </p:cNvSpPr>
            <p:nvPr/>
          </p:nvSpPr>
          <p:spPr bwMode="auto">
            <a:xfrm flipV="1">
              <a:off x="666752" y="2905123"/>
              <a:ext cx="93662" cy="90488"/>
            </a:xfrm>
            <a:custGeom>
              <a:avLst/>
              <a:gdLst>
                <a:gd name="T0" fmla="*/ 12 w 25"/>
                <a:gd name="T1" fmla="*/ 5 h 24"/>
                <a:gd name="T2" fmla="*/ 12 w 25"/>
                <a:gd name="T3" fmla="*/ 5 h 24"/>
                <a:gd name="T4" fmla="*/ 19 w 25"/>
                <a:gd name="T5" fmla="*/ 12 h 24"/>
                <a:gd name="T6" fmla="*/ 12 w 25"/>
                <a:gd name="T7" fmla="*/ 19 h 24"/>
                <a:gd name="T8" fmla="*/ 12 w 25"/>
                <a:gd name="T9" fmla="*/ 19 h 24"/>
                <a:gd name="T10" fmla="*/ 6 w 25"/>
                <a:gd name="T11" fmla="*/ 12 h 24"/>
                <a:gd name="T12" fmla="*/ 12 w 25"/>
                <a:gd name="T13" fmla="*/ 5 h 24"/>
                <a:gd name="T14" fmla="*/ 12 w 25"/>
                <a:gd name="T15" fmla="*/ 0 h 24"/>
                <a:gd name="T16" fmla="*/ 12 w 25"/>
                <a:gd name="T17" fmla="*/ 0 h 24"/>
                <a:gd name="T18" fmla="*/ 12 w 25"/>
                <a:gd name="T19" fmla="*/ 0 h 24"/>
                <a:gd name="T20" fmla="*/ 0 w 25"/>
                <a:gd name="T21" fmla="*/ 12 h 24"/>
                <a:gd name="T22" fmla="*/ 12 w 25"/>
                <a:gd name="T23" fmla="*/ 24 h 24"/>
                <a:gd name="T24" fmla="*/ 25 w 25"/>
                <a:gd name="T25" fmla="*/ 12 h 24"/>
                <a:gd name="T26" fmla="*/ 12 w 25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5" name="Freeform 449"/>
            <p:cNvSpPr>
              <a:spLocks noEditPoints="1"/>
            </p:cNvSpPr>
            <p:nvPr/>
          </p:nvSpPr>
          <p:spPr bwMode="auto">
            <a:xfrm flipV="1">
              <a:off x="846139" y="2724148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5 h 24"/>
                <a:gd name="T14" fmla="*/ 12 w 24"/>
                <a:gd name="T15" fmla="*/ 5 h 24"/>
                <a:gd name="T16" fmla="*/ 12 w 24"/>
                <a:gd name="T17" fmla="*/ 0 h 24"/>
                <a:gd name="T18" fmla="*/ 12 w 24"/>
                <a:gd name="T19" fmla="*/ 0 h 24"/>
                <a:gd name="T20" fmla="*/ 12 w 24"/>
                <a:gd name="T21" fmla="*/ 0 h 24"/>
                <a:gd name="T22" fmla="*/ 4 w 24"/>
                <a:gd name="T23" fmla="*/ 4 h 24"/>
                <a:gd name="T24" fmla="*/ 0 w 24"/>
                <a:gd name="T25" fmla="*/ 12 h 24"/>
                <a:gd name="T26" fmla="*/ 4 w 24"/>
                <a:gd name="T27" fmla="*/ 21 h 24"/>
                <a:gd name="T28" fmla="*/ 12 w 24"/>
                <a:gd name="T29" fmla="*/ 24 h 24"/>
                <a:gd name="T30" fmla="*/ 21 w 24"/>
                <a:gd name="T31" fmla="*/ 20 h 24"/>
                <a:gd name="T32" fmla="*/ 24 w 24"/>
                <a:gd name="T33" fmla="*/ 12 h 24"/>
                <a:gd name="T34" fmla="*/ 21 w 24"/>
                <a:gd name="T35" fmla="*/ 4 h 24"/>
                <a:gd name="T36" fmla="*/ 12 w 24"/>
                <a:gd name="T3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4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4" y="21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5" y="24"/>
                    <a:pt x="18" y="23"/>
                    <a:pt x="21" y="20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9"/>
                    <a:pt x="23" y="6"/>
                    <a:pt x="21" y="4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6" name="Freeform 450"/>
            <p:cNvSpPr>
              <a:spLocks noEditPoints="1"/>
            </p:cNvSpPr>
            <p:nvPr/>
          </p:nvSpPr>
          <p:spPr bwMode="auto">
            <a:xfrm flipV="1">
              <a:off x="474664" y="2717798"/>
              <a:ext cx="101600" cy="100013"/>
            </a:xfrm>
            <a:custGeom>
              <a:avLst/>
              <a:gdLst>
                <a:gd name="T0" fmla="*/ 14 w 27"/>
                <a:gd name="T1" fmla="*/ 6 h 27"/>
                <a:gd name="T2" fmla="*/ 21 w 27"/>
                <a:gd name="T3" fmla="*/ 13 h 27"/>
                <a:gd name="T4" fmla="*/ 14 w 27"/>
                <a:gd name="T5" fmla="*/ 20 h 27"/>
                <a:gd name="T6" fmla="*/ 14 w 27"/>
                <a:gd name="T7" fmla="*/ 20 h 27"/>
                <a:gd name="T8" fmla="*/ 7 w 27"/>
                <a:gd name="T9" fmla="*/ 13 h 27"/>
                <a:gd name="T10" fmla="*/ 14 w 27"/>
                <a:gd name="T11" fmla="*/ 6 h 27"/>
                <a:gd name="T12" fmla="*/ 14 w 27"/>
                <a:gd name="T13" fmla="*/ 6 h 27"/>
                <a:gd name="T14" fmla="*/ 14 w 27"/>
                <a:gd name="T15" fmla="*/ 0 h 27"/>
                <a:gd name="T16" fmla="*/ 14 w 27"/>
                <a:gd name="T17" fmla="*/ 0 h 27"/>
                <a:gd name="T18" fmla="*/ 0 w 27"/>
                <a:gd name="T19" fmla="*/ 13 h 27"/>
                <a:gd name="T20" fmla="*/ 4 w 27"/>
                <a:gd name="T21" fmla="*/ 23 h 27"/>
                <a:gd name="T22" fmla="*/ 14 w 27"/>
                <a:gd name="T23" fmla="*/ 27 h 27"/>
                <a:gd name="T24" fmla="*/ 27 w 27"/>
                <a:gd name="T25" fmla="*/ 13 h 27"/>
                <a:gd name="T26" fmla="*/ 14 w 27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7">
                  <a:moveTo>
                    <a:pt x="14" y="6"/>
                  </a:moveTo>
                  <a:cubicBezTo>
                    <a:pt x="18" y="6"/>
                    <a:pt x="21" y="10"/>
                    <a:pt x="21" y="13"/>
                  </a:cubicBezTo>
                  <a:cubicBezTo>
                    <a:pt x="21" y="17"/>
                    <a:pt x="18" y="20"/>
                    <a:pt x="14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0" y="20"/>
                    <a:pt x="7" y="17"/>
                    <a:pt x="7" y="13"/>
                  </a:cubicBezTo>
                  <a:cubicBezTo>
                    <a:pt x="7" y="10"/>
                    <a:pt x="10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7"/>
                    <a:pt x="1" y="20"/>
                    <a:pt x="4" y="23"/>
                  </a:cubicBezTo>
                  <a:cubicBezTo>
                    <a:pt x="7" y="26"/>
                    <a:pt x="10" y="27"/>
                    <a:pt x="14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7" name="Freeform 451"/>
            <p:cNvSpPr>
              <a:spLocks noEditPoints="1"/>
            </p:cNvSpPr>
            <p:nvPr/>
          </p:nvSpPr>
          <p:spPr bwMode="auto">
            <a:xfrm flipV="1">
              <a:off x="-17461" y="2600323"/>
              <a:ext cx="101600" cy="101600"/>
            </a:xfrm>
            <a:custGeom>
              <a:avLst/>
              <a:gdLst>
                <a:gd name="T0" fmla="*/ 13 w 27"/>
                <a:gd name="T1" fmla="*/ 7 h 27"/>
                <a:gd name="T2" fmla="*/ 20 w 27"/>
                <a:gd name="T3" fmla="*/ 14 h 27"/>
                <a:gd name="T4" fmla="*/ 13 w 27"/>
                <a:gd name="T5" fmla="*/ 21 h 27"/>
                <a:gd name="T6" fmla="*/ 13 w 27"/>
                <a:gd name="T7" fmla="*/ 21 h 27"/>
                <a:gd name="T8" fmla="*/ 7 w 27"/>
                <a:gd name="T9" fmla="*/ 14 h 27"/>
                <a:gd name="T10" fmla="*/ 13 w 27"/>
                <a:gd name="T11" fmla="*/ 7 h 27"/>
                <a:gd name="T12" fmla="*/ 13 w 27"/>
                <a:gd name="T13" fmla="*/ 7 h 27"/>
                <a:gd name="T14" fmla="*/ 13 w 27"/>
                <a:gd name="T15" fmla="*/ 0 h 27"/>
                <a:gd name="T16" fmla="*/ 13 w 27"/>
                <a:gd name="T17" fmla="*/ 0 h 27"/>
                <a:gd name="T18" fmla="*/ 0 w 27"/>
                <a:gd name="T19" fmla="*/ 14 h 27"/>
                <a:gd name="T20" fmla="*/ 13 w 27"/>
                <a:gd name="T21" fmla="*/ 27 h 27"/>
                <a:gd name="T22" fmla="*/ 27 w 27"/>
                <a:gd name="T23" fmla="*/ 14 h 27"/>
                <a:gd name="T24" fmla="*/ 23 w 27"/>
                <a:gd name="T25" fmla="*/ 4 h 27"/>
                <a:gd name="T26" fmla="*/ 13 w 27"/>
                <a:gd name="T2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7">
                  <a:moveTo>
                    <a:pt x="13" y="7"/>
                  </a:moveTo>
                  <a:cubicBezTo>
                    <a:pt x="17" y="7"/>
                    <a:pt x="20" y="10"/>
                    <a:pt x="20" y="14"/>
                  </a:cubicBezTo>
                  <a:cubicBezTo>
                    <a:pt x="20" y="18"/>
                    <a:pt x="17" y="21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0" y="21"/>
                    <a:pt x="7" y="18"/>
                    <a:pt x="7" y="14"/>
                  </a:cubicBezTo>
                  <a:cubicBezTo>
                    <a:pt x="7" y="10"/>
                    <a:pt x="10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4"/>
                  </a:cubicBezTo>
                  <a:cubicBezTo>
                    <a:pt x="27" y="10"/>
                    <a:pt x="26" y="7"/>
                    <a:pt x="23" y="4"/>
                  </a:cubicBezTo>
                  <a:cubicBezTo>
                    <a:pt x="21" y="1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8" name="Freeform 452"/>
            <p:cNvSpPr>
              <a:spLocks noEditPoints="1"/>
            </p:cNvSpPr>
            <p:nvPr/>
          </p:nvSpPr>
          <p:spPr bwMode="auto">
            <a:xfrm flipV="1">
              <a:off x="295277" y="2905123"/>
              <a:ext cx="88900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2 w 24"/>
                <a:gd name="T5" fmla="*/ 5 h 24"/>
                <a:gd name="T6" fmla="*/ 19 w 24"/>
                <a:gd name="T7" fmla="*/ 12 h 24"/>
                <a:gd name="T8" fmla="*/ 12 w 24"/>
                <a:gd name="T9" fmla="*/ 19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2 w 24"/>
                <a:gd name="T17" fmla="*/ 0 h 24"/>
                <a:gd name="T18" fmla="*/ 12 w 24"/>
                <a:gd name="T19" fmla="*/ 0 h 24"/>
                <a:gd name="T20" fmla="*/ 12 w 24"/>
                <a:gd name="T21" fmla="*/ 0 h 24"/>
                <a:gd name="T22" fmla="*/ 0 w 24"/>
                <a:gd name="T23" fmla="*/ 12 h 24"/>
                <a:gd name="T24" fmla="*/ 12 w 24"/>
                <a:gd name="T25" fmla="*/ 24 h 24"/>
                <a:gd name="T26" fmla="*/ 21 w 24"/>
                <a:gd name="T27" fmla="*/ 20 h 24"/>
                <a:gd name="T28" fmla="*/ 24 w 24"/>
                <a:gd name="T29" fmla="*/ 12 h 24"/>
                <a:gd name="T30" fmla="*/ 21 w 24"/>
                <a:gd name="T31" fmla="*/ 3 h 24"/>
                <a:gd name="T32" fmla="*/ 12 w 24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5" y="24"/>
                    <a:pt x="18" y="23"/>
                    <a:pt x="21" y="20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9"/>
                    <a:pt x="23" y="6"/>
                    <a:pt x="21" y="3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69" name="Freeform 453"/>
            <p:cNvSpPr>
              <a:spLocks noEditPoints="1"/>
            </p:cNvSpPr>
            <p:nvPr/>
          </p:nvSpPr>
          <p:spPr bwMode="auto">
            <a:xfrm flipV="1">
              <a:off x="-815973" y="3062285"/>
              <a:ext cx="90487" cy="90488"/>
            </a:xfrm>
            <a:custGeom>
              <a:avLst/>
              <a:gdLst>
                <a:gd name="T0" fmla="*/ 12 w 24"/>
                <a:gd name="T1" fmla="*/ 6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6 h 24"/>
                <a:gd name="T12" fmla="*/ 12 w 24"/>
                <a:gd name="T13" fmla="*/ 6 h 24"/>
                <a:gd name="T14" fmla="*/ 12 w 24"/>
                <a:gd name="T15" fmla="*/ 6 h 24"/>
                <a:gd name="T16" fmla="*/ 12 w 24"/>
                <a:gd name="T17" fmla="*/ 0 h 24"/>
                <a:gd name="T18" fmla="*/ 12 w 24"/>
                <a:gd name="T19" fmla="*/ 0 h 24"/>
                <a:gd name="T20" fmla="*/ 12 w 24"/>
                <a:gd name="T21" fmla="*/ 0 h 24"/>
                <a:gd name="T22" fmla="*/ 0 w 24"/>
                <a:gd name="T23" fmla="*/ 12 h 24"/>
                <a:gd name="T24" fmla="*/ 12 w 24"/>
                <a:gd name="T25" fmla="*/ 24 h 24"/>
                <a:gd name="T26" fmla="*/ 21 w 24"/>
                <a:gd name="T27" fmla="*/ 21 h 24"/>
                <a:gd name="T28" fmla="*/ 24 w 24"/>
                <a:gd name="T29" fmla="*/ 12 h 24"/>
                <a:gd name="T30" fmla="*/ 21 w 24"/>
                <a:gd name="T31" fmla="*/ 4 h 24"/>
                <a:gd name="T32" fmla="*/ 12 w 24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6"/>
                  </a:moveTo>
                  <a:cubicBezTo>
                    <a:pt x="16" y="6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9"/>
                    <a:pt x="8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5" y="24"/>
                    <a:pt x="18" y="23"/>
                    <a:pt x="21" y="21"/>
                  </a:cubicBezTo>
                  <a:cubicBezTo>
                    <a:pt x="23" y="19"/>
                    <a:pt x="24" y="16"/>
                    <a:pt x="24" y="12"/>
                  </a:cubicBezTo>
                  <a:cubicBezTo>
                    <a:pt x="24" y="9"/>
                    <a:pt x="23" y="6"/>
                    <a:pt x="21" y="4"/>
                  </a:cubicBezTo>
                  <a:cubicBezTo>
                    <a:pt x="18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0" name="Freeform 454"/>
            <p:cNvSpPr>
              <a:spLocks noEditPoints="1"/>
            </p:cNvSpPr>
            <p:nvPr/>
          </p:nvSpPr>
          <p:spPr bwMode="auto">
            <a:xfrm flipV="1">
              <a:off x="-614361" y="3249610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2 w 24"/>
                <a:gd name="T5" fmla="*/ 5 h 24"/>
                <a:gd name="T6" fmla="*/ 19 w 24"/>
                <a:gd name="T7" fmla="*/ 12 h 24"/>
                <a:gd name="T8" fmla="*/ 12 w 24"/>
                <a:gd name="T9" fmla="*/ 18 h 24"/>
                <a:gd name="T10" fmla="*/ 12 w 24"/>
                <a:gd name="T11" fmla="*/ 18 h 24"/>
                <a:gd name="T12" fmla="*/ 5 w 24"/>
                <a:gd name="T13" fmla="*/ 12 h 24"/>
                <a:gd name="T14" fmla="*/ 12 w 24"/>
                <a:gd name="T15" fmla="*/ 5 h 24"/>
                <a:gd name="T16" fmla="*/ 12 w 24"/>
                <a:gd name="T17" fmla="*/ 0 h 24"/>
                <a:gd name="T18" fmla="*/ 12 w 24"/>
                <a:gd name="T19" fmla="*/ 0 h 24"/>
                <a:gd name="T20" fmla="*/ 12 w 24"/>
                <a:gd name="T21" fmla="*/ 0 h 24"/>
                <a:gd name="T22" fmla="*/ 0 w 24"/>
                <a:gd name="T23" fmla="*/ 12 h 24"/>
                <a:gd name="T24" fmla="*/ 12 w 24"/>
                <a:gd name="T25" fmla="*/ 24 h 24"/>
                <a:gd name="T26" fmla="*/ 24 w 24"/>
                <a:gd name="T27" fmla="*/ 12 h 24"/>
                <a:gd name="T28" fmla="*/ 21 w 24"/>
                <a:gd name="T29" fmla="*/ 3 h 24"/>
                <a:gd name="T30" fmla="*/ 12 w 24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5"/>
                    <a:pt x="16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8"/>
                    <a:pt x="5" y="15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8"/>
                    <a:pt x="23" y="5"/>
                    <a:pt x="21" y="3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1" name="Freeform 455"/>
            <p:cNvSpPr>
              <a:spLocks noEditPoints="1"/>
            </p:cNvSpPr>
            <p:nvPr/>
          </p:nvSpPr>
          <p:spPr bwMode="auto">
            <a:xfrm flipV="1">
              <a:off x="-366711" y="3213098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12 w 24"/>
                <a:gd name="T9" fmla="*/ 19 h 24"/>
                <a:gd name="T10" fmla="*/ 6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4 w 24"/>
                <a:gd name="T17" fmla="*/ 4 h 24"/>
                <a:gd name="T18" fmla="*/ 0 w 24"/>
                <a:gd name="T19" fmla="*/ 12 h 24"/>
                <a:gd name="T20" fmla="*/ 4 w 24"/>
                <a:gd name="T21" fmla="*/ 21 h 24"/>
                <a:gd name="T22" fmla="*/ 12 w 24"/>
                <a:gd name="T23" fmla="*/ 24 h 24"/>
                <a:gd name="T24" fmla="*/ 24 w 24"/>
                <a:gd name="T25" fmla="*/ 12 h 24"/>
                <a:gd name="T26" fmla="*/ 21 w 24"/>
                <a:gd name="T27" fmla="*/ 4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2" y="5"/>
                  </a:cubicBezTo>
                  <a:close/>
                  <a:moveTo>
                    <a:pt x="12" y="0"/>
                  </a:moveTo>
                  <a:cubicBezTo>
                    <a:pt x="9" y="0"/>
                    <a:pt x="6" y="1"/>
                    <a:pt x="4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5"/>
                    <a:pt x="2" y="18"/>
                    <a:pt x="4" y="21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9"/>
                    <a:pt x="23" y="6"/>
                    <a:pt x="21" y="4"/>
                  </a:cubicBezTo>
                  <a:cubicBezTo>
                    <a:pt x="19" y="1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2" name="Freeform 456"/>
            <p:cNvSpPr>
              <a:spLocks noEditPoints="1"/>
            </p:cNvSpPr>
            <p:nvPr/>
          </p:nvSpPr>
          <p:spPr bwMode="auto">
            <a:xfrm flipV="1">
              <a:off x="-820736" y="3268660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3 w 24"/>
                <a:gd name="T17" fmla="*/ 4 h 24"/>
                <a:gd name="T18" fmla="*/ 0 w 24"/>
                <a:gd name="T19" fmla="*/ 12 h 24"/>
                <a:gd name="T20" fmla="*/ 3 w 24"/>
                <a:gd name="T21" fmla="*/ 21 h 24"/>
                <a:gd name="T22" fmla="*/ 12 w 24"/>
                <a:gd name="T23" fmla="*/ 24 h 24"/>
                <a:gd name="T24" fmla="*/ 24 w 24"/>
                <a:gd name="T25" fmla="*/ 12 h 24"/>
                <a:gd name="T26" fmla="*/ 20 w 24"/>
                <a:gd name="T27" fmla="*/ 4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5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8" y="0"/>
                    <a:pt x="5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3" y="21"/>
                  </a:cubicBezTo>
                  <a:cubicBezTo>
                    <a:pt x="5" y="23"/>
                    <a:pt x="8" y="24"/>
                    <a:pt x="12" y="24"/>
                  </a:cubicBezTo>
                  <a:cubicBezTo>
                    <a:pt x="18" y="24"/>
                    <a:pt x="24" y="19"/>
                    <a:pt x="24" y="12"/>
                  </a:cubicBezTo>
                  <a:cubicBezTo>
                    <a:pt x="24" y="9"/>
                    <a:pt x="22" y="6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3" name="Freeform 457"/>
            <p:cNvSpPr>
              <a:spLocks noEditPoints="1"/>
            </p:cNvSpPr>
            <p:nvPr/>
          </p:nvSpPr>
          <p:spPr bwMode="auto">
            <a:xfrm flipV="1">
              <a:off x="-573086" y="3006723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4 w 24"/>
                <a:gd name="T17" fmla="*/ 3 h 24"/>
                <a:gd name="T18" fmla="*/ 0 w 24"/>
                <a:gd name="T19" fmla="*/ 12 h 24"/>
                <a:gd name="T20" fmla="*/ 4 w 24"/>
                <a:gd name="T21" fmla="*/ 20 h 24"/>
                <a:gd name="T22" fmla="*/ 12 w 24"/>
                <a:gd name="T23" fmla="*/ 24 h 24"/>
                <a:gd name="T24" fmla="*/ 21 w 24"/>
                <a:gd name="T25" fmla="*/ 20 h 24"/>
                <a:gd name="T26" fmla="*/ 24 w 24"/>
                <a:gd name="T27" fmla="*/ 12 h 24"/>
                <a:gd name="T28" fmla="*/ 21 w 24"/>
                <a:gd name="T29" fmla="*/ 3 h 24"/>
                <a:gd name="T30" fmla="*/ 12 w 24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9" y="0"/>
                    <a:pt x="6" y="1"/>
                    <a:pt x="4" y="3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4" y="20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5" y="24"/>
                    <a:pt x="18" y="23"/>
                    <a:pt x="21" y="20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9"/>
                    <a:pt x="23" y="6"/>
                    <a:pt x="21" y="3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4" name="Freeform 458"/>
            <p:cNvSpPr>
              <a:spLocks noEditPoints="1"/>
            </p:cNvSpPr>
            <p:nvPr/>
          </p:nvSpPr>
          <p:spPr bwMode="auto">
            <a:xfrm flipV="1">
              <a:off x="-23811" y="3689348"/>
              <a:ext cx="88900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2 w 24"/>
                <a:gd name="T5" fmla="*/ 5 h 24"/>
                <a:gd name="T6" fmla="*/ 19 w 24"/>
                <a:gd name="T7" fmla="*/ 12 h 24"/>
                <a:gd name="T8" fmla="*/ 12 w 24"/>
                <a:gd name="T9" fmla="*/ 19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2 w 24"/>
                <a:gd name="T17" fmla="*/ 0 h 24"/>
                <a:gd name="T18" fmla="*/ 12 w 24"/>
                <a:gd name="T19" fmla="*/ 0 h 24"/>
                <a:gd name="T20" fmla="*/ 12 w 24"/>
                <a:gd name="T21" fmla="*/ 0 h 24"/>
                <a:gd name="T22" fmla="*/ 0 w 24"/>
                <a:gd name="T23" fmla="*/ 12 h 24"/>
                <a:gd name="T24" fmla="*/ 12 w 24"/>
                <a:gd name="T25" fmla="*/ 24 h 24"/>
                <a:gd name="T26" fmla="*/ 21 w 24"/>
                <a:gd name="T27" fmla="*/ 21 h 24"/>
                <a:gd name="T28" fmla="*/ 24 w 24"/>
                <a:gd name="T29" fmla="*/ 12 h 24"/>
                <a:gd name="T30" fmla="*/ 21 w 24"/>
                <a:gd name="T31" fmla="*/ 4 h 24"/>
                <a:gd name="T32" fmla="*/ 12 w 24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5" y="24"/>
                    <a:pt x="18" y="23"/>
                    <a:pt x="21" y="21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9"/>
                    <a:pt x="23" y="6"/>
                    <a:pt x="21" y="4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5" name="Freeform 459"/>
            <p:cNvSpPr>
              <a:spLocks noEditPoints="1"/>
            </p:cNvSpPr>
            <p:nvPr/>
          </p:nvSpPr>
          <p:spPr bwMode="auto">
            <a:xfrm flipV="1">
              <a:off x="331789" y="3670298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8 h 24"/>
                <a:gd name="T8" fmla="*/ 12 w 24"/>
                <a:gd name="T9" fmla="*/ 18 h 24"/>
                <a:gd name="T10" fmla="*/ 12 w 24"/>
                <a:gd name="T11" fmla="*/ 18 h 24"/>
                <a:gd name="T12" fmla="*/ 5 w 24"/>
                <a:gd name="T13" fmla="*/ 12 h 24"/>
                <a:gd name="T14" fmla="*/ 12 w 24"/>
                <a:gd name="T15" fmla="*/ 5 h 24"/>
                <a:gd name="T16" fmla="*/ 12 w 24"/>
                <a:gd name="T17" fmla="*/ 0 h 24"/>
                <a:gd name="T18" fmla="*/ 12 w 24"/>
                <a:gd name="T19" fmla="*/ 0 h 24"/>
                <a:gd name="T20" fmla="*/ 12 w 24"/>
                <a:gd name="T21" fmla="*/ 0 h 24"/>
                <a:gd name="T22" fmla="*/ 0 w 24"/>
                <a:gd name="T23" fmla="*/ 12 h 24"/>
                <a:gd name="T24" fmla="*/ 12 w 24"/>
                <a:gd name="T25" fmla="*/ 24 h 24"/>
                <a:gd name="T26" fmla="*/ 24 w 24"/>
                <a:gd name="T27" fmla="*/ 12 h 24"/>
                <a:gd name="T28" fmla="*/ 21 w 24"/>
                <a:gd name="T29" fmla="*/ 3 h 24"/>
                <a:gd name="T30" fmla="*/ 12 w 24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5"/>
                    <a:pt x="16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8" y="18"/>
                    <a:pt x="5" y="15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8"/>
                    <a:pt x="23" y="5"/>
                    <a:pt x="21" y="3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6" name="Freeform 460"/>
            <p:cNvSpPr>
              <a:spLocks noEditPoints="1"/>
            </p:cNvSpPr>
            <p:nvPr/>
          </p:nvSpPr>
          <p:spPr bwMode="auto">
            <a:xfrm flipV="1">
              <a:off x="-392111" y="391477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12 w 24"/>
                <a:gd name="T15" fmla="*/ 0 h 24"/>
                <a:gd name="T16" fmla="*/ 0 w 24"/>
                <a:gd name="T17" fmla="*/ 12 h 24"/>
                <a:gd name="T18" fmla="*/ 12 w 24"/>
                <a:gd name="T19" fmla="*/ 24 h 24"/>
                <a:gd name="T20" fmla="*/ 24 w 24"/>
                <a:gd name="T21" fmla="*/ 12 h 24"/>
                <a:gd name="T22" fmla="*/ 12 w 24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4" y="18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7" name="Freeform 461"/>
            <p:cNvSpPr>
              <a:spLocks noEditPoints="1"/>
            </p:cNvSpPr>
            <p:nvPr/>
          </p:nvSpPr>
          <p:spPr bwMode="auto">
            <a:xfrm flipV="1">
              <a:off x="-125411" y="4046536"/>
              <a:ext cx="88900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0 w 24"/>
                <a:gd name="T17" fmla="*/ 12 h 24"/>
                <a:gd name="T18" fmla="*/ 4 w 24"/>
                <a:gd name="T19" fmla="*/ 20 h 24"/>
                <a:gd name="T20" fmla="*/ 12 w 24"/>
                <a:gd name="T21" fmla="*/ 24 h 24"/>
                <a:gd name="T22" fmla="*/ 21 w 24"/>
                <a:gd name="T23" fmla="*/ 20 h 24"/>
                <a:gd name="T24" fmla="*/ 24 w 24"/>
                <a:gd name="T25" fmla="*/ 12 h 24"/>
                <a:gd name="T26" fmla="*/ 21 w 24"/>
                <a:gd name="T27" fmla="*/ 3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5"/>
                    <a:pt x="1" y="18"/>
                    <a:pt x="4" y="20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5" y="24"/>
                    <a:pt x="18" y="23"/>
                    <a:pt x="21" y="20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9"/>
                    <a:pt x="23" y="6"/>
                    <a:pt x="21" y="3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8" name="Freeform 462"/>
            <p:cNvSpPr>
              <a:spLocks noEditPoints="1"/>
            </p:cNvSpPr>
            <p:nvPr/>
          </p:nvSpPr>
          <p:spPr bwMode="auto">
            <a:xfrm flipV="1">
              <a:off x="295277" y="2541586"/>
              <a:ext cx="88900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5 h 24"/>
                <a:gd name="T14" fmla="*/ 12 w 24"/>
                <a:gd name="T15" fmla="*/ 5 h 24"/>
                <a:gd name="T16" fmla="*/ 12 w 24"/>
                <a:gd name="T17" fmla="*/ 0 h 24"/>
                <a:gd name="T18" fmla="*/ 12 w 24"/>
                <a:gd name="T19" fmla="*/ 0 h 24"/>
                <a:gd name="T20" fmla="*/ 12 w 24"/>
                <a:gd name="T21" fmla="*/ 0 h 24"/>
                <a:gd name="T22" fmla="*/ 4 w 24"/>
                <a:gd name="T23" fmla="*/ 4 h 24"/>
                <a:gd name="T24" fmla="*/ 0 w 24"/>
                <a:gd name="T25" fmla="*/ 12 h 24"/>
                <a:gd name="T26" fmla="*/ 12 w 24"/>
                <a:gd name="T27" fmla="*/ 24 h 24"/>
                <a:gd name="T28" fmla="*/ 24 w 24"/>
                <a:gd name="T29" fmla="*/ 12 h 24"/>
                <a:gd name="T30" fmla="*/ 12 w 24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4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79" name="Freeform 463"/>
            <p:cNvSpPr>
              <a:spLocks noEditPoints="1"/>
            </p:cNvSpPr>
            <p:nvPr/>
          </p:nvSpPr>
          <p:spPr bwMode="auto">
            <a:xfrm flipV="1">
              <a:off x="488952" y="2357436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0 h 24"/>
                <a:gd name="T12" fmla="*/ 12 w 24"/>
                <a:gd name="T13" fmla="*/ 0 h 24"/>
                <a:gd name="T14" fmla="*/ 0 w 24"/>
                <a:gd name="T15" fmla="*/ 12 h 24"/>
                <a:gd name="T16" fmla="*/ 3 w 24"/>
                <a:gd name="T17" fmla="*/ 21 h 24"/>
                <a:gd name="T18" fmla="*/ 12 w 24"/>
                <a:gd name="T19" fmla="*/ 24 h 24"/>
                <a:gd name="T20" fmla="*/ 20 w 24"/>
                <a:gd name="T21" fmla="*/ 21 h 24"/>
                <a:gd name="T22" fmla="*/ 24 w 24"/>
                <a:gd name="T23" fmla="*/ 12 h 24"/>
                <a:gd name="T24" fmla="*/ 20 w 24"/>
                <a:gd name="T25" fmla="*/ 4 h 24"/>
                <a:gd name="T26" fmla="*/ 12 w 24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5"/>
                    <a:pt x="1" y="18"/>
                    <a:pt x="3" y="21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5" y="24"/>
                    <a:pt x="18" y="23"/>
                    <a:pt x="20" y="21"/>
                  </a:cubicBezTo>
                  <a:cubicBezTo>
                    <a:pt x="22" y="18"/>
                    <a:pt x="24" y="15"/>
                    <a:pt x="24" y="12"/>
                  </a:cubicBezTo>
                  <a:cubicBezTo>
                    <a:pt x="24" y="9"/>
                    <a:pt x="22" y="6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0" name="Freeform 464"/>
            <p:cNvSpPr>
              <a:spLocks noEditPoints="1"/>
            </p:cNvSpPr>
            <p:nvPr/>
          </p:nvSpPr>
          <p:spPr bwMode="auto">
            <a:xfrm flipV="1">
              <a:off x="1038227" y="3279773"/>
              <a:ext cx="93662" cy="93663"/>
            </a:xfrm>
            <a:custGeom>
              <a:avLst/>
              <a:gdLst>
                <a:gd name="T0" fmla="*/ 12 w 25"/>
                <a:gd name="T1" fmla="*/ 5 h 25"/>
                <a:gd name="T2" fmla="*/ 19 w 25"/>
                <a:gd name="T3" fmla="*/ 13 h 25"/>
                <a:gd name="T4" fmla="*/ 12 w 25"/>
                <a:gd name="T5" fmla="*/ 20 h 25"/>
                <a:gd name="T6" fmla="*/ 12 w 25"/>
                <a:gd name="T7" fmla="*/ 20 h 25"/>
                <a:gd name="T8" fmla="*/ 5 w 25"/>
                <a:gd name="T9" fmla="*/ 13 h 25"/>
                <a:gd name="T10" fmla="*/ 12 w 25"/>
                <a:gd name="T11" fmla="*/ 5 h 25"/>
                <a:gd name="T12" fmla="*/ 12 w 25"/>
                <a:gd name="T13" fmla="*/ 0 h 25"/>
                <a:gd name="T14" fmla="*/ 12 w 25"/>
                <a:gd name="T15" fmla="*/ 0 h 25"/>
                <a:gd name="T16" fmla="*/ 0 w 25"/>
                <a:gd name="T17" fmla="*/ 13 h 25"/>
                <a:gd name="T18" fmla="*/ 12 w 25"/>
                <a:gd name="T19" fmla="*/ 25 h 25"/>
                <a:gd name="T20" fmla="*/ 25 w 25"/>
                <a:gd name="T21" fmla="*/ 13 h 25"/>
                <a:gd name="T22" fmla="*/ 12 w 25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5">
                  <a:moveTo>
                    <a:pt x="12" y="5"/>
                  </a:moveTo>
                  <a:cubicBezTo>
                    <a:pt x="16" y="5"/>
                    <a:pt x="19" y="9"/>
                    <a:pt x="19" y="13"/>
                  </a:cubicBezTo>
                  <a:cubicBezTo>
                    <a:pt x="19" y="17"/>
                    <a:pt x="16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5" y="17"/>
                    <a:pt x="5" y="13"/>
                  </a:cubicBezTo>
                  <a:cubicBezTo>
                    <a:pt x="5" y="9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1" name="Freeform 465"/>
            <p:cNvSpPr>
              <a:spLocks noEditPoints="1"/>
            </p:cNvSpPr>
            <p:nvPr/>
          </p:nvSpPr>
          <p:spPr bwMode="auto">
            <a:xfrm flipV="1">
              <a:off x="1049339" y="2897185"/>
              <a:ext cx="93662" cy="93663"/>
            </a:xfrm>
            <a:custGeom>
              <a:avLst/>
              <a:gdLst>
                <a:gd name="T0" fmla="*/ 13 w 25"/>
                <a:gd name="T1" fmla="*/ 5 h 25"/>
                <a:gd name="T2" fmla="*/ 20 w 25"/>
                <a:gd name="T3" fmla="*/ 12 h 25"/>
                <a:gd name="T4" fmla="*/ 13 w 25"/>
                <a:gd name="T5" fmla="*/ 20 h 25"/>
                <a:gd name="T6" fmla="*/ 13 w 25"/>
                <a:gd name="T7" fmla="*/ 20 h 25"/>
                <a:gd name="T8" fmla="*/ 13 w 25"/>
                <a:gd name="T9" fmla="*/ 20 h 25"/>
                <a:gd name="T10" fmla="*/ 5 w 25"/>
                <a:gd name="T11" fmla="*/ 12 h 25"/>
                <a:gd name="T12" fmla="*/ 13 w 25"/>
                <a:gd name="T13" fmla="*/ 5 h 25"/>
                <a:gd name="T14" fmla="*/ 13 w 25"/>
                <a:gd name="T15" fmla="*/ 0 h 25"/>
                <a:gd name="T16" fmla="*/ 13 w 25"/>
                <a:gd name="T17" fmla="*/ 0 h 25"/>
                <a:gd name="T18" fmla="*/ 0 w 25"/>
                <a:gd name="T19" fmla="*/ 12 h 25"/>
                <a:gd name="T20" fmla="*/ 4 w 25"/>
                <a:gd name="T21" fmla="*/ 21 h 25"/>
                <a:gd name="T22" fmla="*/ 13 w 25"/>
                <a:gd name="T23" fmla="*/ 25 h 25"/>
                <a:gd name="T24" fmla="*/ 25 w 25"/>
                <a:gd name="T25" fmla="*/ 12 h 25"/>
                <a:gd name="T26" fmla="*/ 13 w 25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" h="25">
                  <a:moveTo>
                    <a:pt x="13" y="5"/>
                  </a:moveTo>
                  <a:cubicBezTo>
                    <a:pt x="17" y="5"/>
                    <a:pt x="20" y="8"/>
                    <a:pt x="20" y="12"/>
                  </a:cubicBezTo>
                  <a:cubicBezTo>
                    <a:pt x="20" y="16"/>
                    <a:pt x="17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9" y="20"/>
                    <a:pt x="5" y="16"/>
                    <a:pt x="5" y="12"/>
                  </a:cubicBezTo>
                  <a:cubicBezTo>
                    <a:pt x="5" y="8"/>
                    <a:pt x="9" y="5"/>
                    <a:pt x="13" y="5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3"/>
                    <a:pt x="9" y="25"/>
                    <a:pt x="13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6"/>
                    <a:pt x="19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2" name="Freeform 466"/>
            <p:cNvSpPr>
              <a:spLocks/>
            </p:cNvSpPr>
            <p:nvPr/>
          </p:nvSpPr>
          <p:spPr bwMode="auto">
            <a:xfrm flipV="1">
              <a:off x="-1776411" y="3678236"/>
              <a:ext cx="3582987" cy="1906588"/>
            </a:xfrm>
            <a:custGeom>
              <a:avLst/>
              <a:gdLst>
                <a:gd name="T0" fmla="*/ 955 w 955"/>
                <a:gd name="T1" fmla="*/ 508 h 508"/>
                <a:gd name="T2" fmla="*/ 906 w 955"/>
                <a:gd name="T3" fmla="*/ 508 h 508"/>
                <a:gd name="T4" fmla="*/ 903 w 955"/>
                <a:gd name="T5" fmla="*/ 506 h 508"/>
                <a:gd name="T6" fmla="*/ 807 w 955"/>
                <a:gd name="T7" fmla="*/ 410 h 508"/>
                <a:gd name="T8" fmla="*/ 698 w 955"/>
                <a:gd name="T9" fmla="*/ 410 h 508"/>
                <a:gd name="T10" fmla="*/ 694 w 955"/>
                <a:gd name="T11" fmla="*/ 409 h 508"/>
                <a:gd name="T12" fmla="*/ 655 w 955"/>
                <a:gd name="T13" fmla="*/ 370 h 508"/>
                <a:gd name="T14" fmla="*/ 365 w 955"/>
                <a:gd name="T15" fmla="*/ 370 h 508"/>
                <a:gd name="T16" fmla="*/ 362 w 955"/>
                <a:gd name="T17" fmla="*/ 369 h 508"/>
                <a:gd name="T18" fmla="*/ 0 w 955"/>
                <a:gd name="T19" fmla="*/ 7 h 508"/>
                <a:gd name="T20" fmla="*/ 7 w 955"/>
                <a:gd name="T21" fmla="*/ 0 h 508"/>
                <a:gd name="T22" fmla="*/ 367 w 955"/>
                <a:gd name="T23" fmla="*/ 360 h 508"/>
                <a:gd name="T24" fmla="*/ 657 w 955"/>
                <a:gd name="T25" fmla="*/ 360 h 508"/>
                <a:gd name="T26" fmla="*/ 661 w 955"/>
                <a:gd name="T27" fmla="*/ 361 h 508"/>
                <a:gd name="T28" fmla="*/ 700 w 955"/>
                <a:gd name="T29" fmla="*/ 400 h 508"/>
                <a:gd name="T30" fmla="*/ 809 w 955"/>
                <a:gd name="T31" fmla="*/ 400 h 508"/>
                <a:gd name="T32" fmla="*/ 812 w 955"/>
                <a:gd name="T33" fmla="*/ 401 h 508"/>
                <a:gd name="T34" fmla="*/ 908 w 955"/>
                <a:gd name="T35" fmla="*/ 497 h 508"/>
                <a:gd name="T36" fmla="*/ 955 w 955"/>
                <a:gd name="T37" fmla="*/ 497 h 508"/>
                <a:gd name="T38" fmla="*/ 955 w 955"/>
                <a:gd name="T39" fmla="*/ 508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55" h="508">
                  <a:moveTo>
                    <a:pt x="955" y="508"/>
                  </a:moveTo>
                  <a:cubicBezTo>
                    <a:pt x="906" y="508"/>
                    <a:pt x="906" y="508"/>
                    <a:pt x="906" y="508"/>
                  </a:cubicBezTo>
                  <a:cubicBezTo>
                    <a:pt x="905" y="508"/>
                    <a:pt x="904" y="507"/>
                    <a:pt x="903" y="506"/>
                  </a:cubicBezTo>
                  <a:cubicBezTo>
                    <a:pt x="807" y="410"/>
                    <a:pt x="807" y="410"/>
                    <a:pt x="807" y="410"/>
                  </a:cubicBezTo>
                  <a:cubicBezTo>
                    <a:pt x="698" y="410"/>
                    <a:pt x="698" y="410"/>
                    <a:pt x="698" y="410"/>
                  </a:cubicBezTo>
                  <a:cubicBezTo>
                    <a:pt x="696" y="410"/>
                    <a:pt x="695" y="410"/>
                    <a:pt x="694" y="409"/>
                  </a:cubicBezTo>
                  <a:cubicBezTo>
                    <a:pt x="655" y="370"/>
                    <a:pt x="655" y="370"/>
                    <a:pt x="655" y="370"/>
                  </a:cubicBezTo>
                  <a:cubicBezTo>
                    <a:pt x="365" y="370"/>
                    <a:pt x="365" y="370"/>
                    <a:pt x="365" y="370"/>
                  </a:cubicBezTo>
                  <a:cubicBezTo>
                    <a:pt x="364" y="370"/>
                    <a:pt x="363" y="369"/>
                    <a:pt x="362" y="36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67" y="360"/>
                    <a:pt x="367" y="360"/>
                    <a:pt x="367" y="360"/>
                  </a:cubicBezTo>
                  <a:cubicBezTo>
                    <a:pt x="657" y="360"/>
                    <a:pt x="657" y="360"/>
                    <a:pt x="657" y="360"/>
                  </a:cubicBezTo>
                  <a:cubicBezTo>
                    <a:pt x="659" y="360"/>
                    <a:pt x="660" y="360"/>
                    <a:pt x="661" y="361"/>
                  </a:cubicBezTo>
                  <a:cubicBezTo>
                    <a:pt x="700" y="400"/>
                    <a:pt x="700" y="400"/>
                    <a:pt x="700" y="400"/>
                  </a:cubicBezTo>
                  <a:cubicBezTo>
                    <a:pt x="809" y="400"/>
                    <a:pt x="809" y="400"/>
                    <a:pt x="809" y="400"/>
                  </a:cubicBezTo>
                  <a:cubicBezTo>
                    <a:pt x="810" y="400"/>
                    <a:pt x="811" y="400"/>
                    <a:pt x="812" y="401"/>
                  </a:cubicBezTo>
                  <a:cubicBezTo>
                    <a:pt x="908" y="497"/>
                    <a:pt x="908" y="497"/>
                    <a:pt x="908" y="497"/>
                  </a:cubicBezTo>
                  <a:cubicBezTo>
                    <a:pt x="955" y="497"/>
                    <a:pt x="955" y="497"/>
                    <a:pt x="955" y="497"/>
                  </a:cubicBezTo>
                  <a:lnTo>
                    <a:pt x="955" y="5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3" name="Freeform 467"/>
            <p:cNvSpPr>
              <a:spLocks/>
            </p:cNvSpPr>
            <p:nvPr/>
          </p:nvSpPr>
          <p:spPr bwMode="auto">
            <a:xfrm flipV="1">
              <a:off x="-50798" y="3378198"/>
              <a:ext cx="1504950" cy="715963"/>
            </a:xfrm>
            <a:custGeom>
              <a:avLst/>
              <a:gdLst>
                <a:gd name="T0" fmla="*/ 401 w 401"/>
                <a:gd name="T1" fmla="*/ 191 h 191"/>
                <a:gd name="T2" fmla="*/ 398 w 401"/>
                <a:gd name="T3" fmla="*/ 191 h 191"/>
                <a:gd name="T4" fmla="*/ 398 w 401"/>
                <a:gd name="T5" fmla="*/ 158 h 191"/>
                <a:gd name="T6" fmla="*/ 366 w 401"/>
                <a:gd name="T7" fmla="*/ 127 h 191"/>
                <a:gd name="T8" fmla="*/ 313 w 401"/>
                <a:gd name="T9" fmla="*/ 127 h 191"/>
                <a:gd name="T10" fmla="*/ 312 w 401"/>
                <a:gd name="T11" fmla="*/ 127 h 191"/>
                <a:gd name="T12" fmla="*/ 189 w 401"/>
                <a:gd name="T13" fmla="*/ 4 h 191"/>
                <a:gd name="T14" fmla="*/ 0 w 401"/>
                <a:gd name="T15" fmla="*/ 4 h 191"/>
                <a:gd name="T16" fmla="*/ 0 w 401"/>
                <a:gd name="T17" fmla="*/ 0 h 191"/>
                <a:gd name="T18" fmla="*/ 190 w 401"/>
                <a:gd name="T19" fmla="*/ 0 h 191"/>
                <a:gd name="T20" fmla="*/ 191 w 401"/>
                <a:gd name="T21" fmla="*/ 1 h 191"/>
                <a:gd name="T22" fmla="*/ 314 w 401"/>
                <a:gd name="T23" fmla="*/ 124 h 191"/>
                <a:gd name="T24" fmla="*/ 367 w 401"/>
                <a:gd name="T25" fmla="*/ 124 h 191"/>
                <a:gd name="T26" fmla="*/ 368 w 401"/>
                <a:gd name="T27" fmla="*/ 124 h 191"/>
                <a:gd name="T28" fmla="*/ 401 w 401"/>
                <a:gd name="T29" fmla="*/ 156 h 191"/>
                <a:gd name="T30" fmla="*/ 401 w 401"/>
                <a:gd name="T31" fmla="*/ 158 h 191"/>
                <a:gd name="T32" fmla="*/ 401 w 401"/>
                <a:gd name="T33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1" h="191">
                  <a:moveTo>
                    <a:pt x="401" y="191"/>
                  </a:moveTo>
                  <a:cubicBezTo>
                    <a:pt x="398" y="191"/>
                    <a:pt x="398" y="191"/>
                    <a:pt x="398" y="191"/>
                  </a:cubicBezTo>
                  <a:cubicBezTo>
                    <a:pt x="398" y="158"/>
                    <a:pt x="398" y="158"/>
                    <a:pt x="398" y="158"/>
                  </a:cubicBezTo>
                  <a:cubicBezTo>
                    <a:pt x="366" y="127"/>
                    <a:pt x="366" y="127"/>
                    <a:pt x="366" y="127"/>
                  </a:cubicBezTo>
                  <a:cubicBezTo>
                    <a:pt x="313" y="127"/>
                    <a:pt x="313" y="127"/>
                    <a:pt x="313" y="127"/>
                  </a:cubicBezTo>
                  <a:cubicBezTo>
                    <a:pt x="313" y="127"/>
                    <a:pt x="312" y="127"/>
                    <a:pt x="312" y="127"/>
                  </a:cubicBezTo>
                  <a:cubicBezTo>
                    <a:pt x="189" y="4"/>
                    <a:pt x="189" y="4"/>
                    <a:pt x="189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90" y="0"/>
                    <a:pt x="191" y="0"/>
                    <a:pt x="191" y="1"/>
                  </a:cubicBezTo>
                  <a:cubicBezTo>
                    <a:pt x="314" y="124"/>
                    <a:pt x="314" y="124"/>
                    <a:pt x="314" y="124"/>
                  </a:cubicBezTo>
                  <a:cubicBezTo>
                    <a:pt x="367" y="124"/>
                    <a:pt x="367" y="124"/>
                    <a:pt x="367" y="124"/>
                  </a:cubicBezTo>
                  <a:cubicBezTo>
                    <a:pt x="368" y="124"/>
                    <a:pt x="368" y="124"/>
                    <a:pt x="368" y="124"/>
                  </a:cubicBezTo>
                  <a:cubicBezTo>
                    <a:pt x="401" y="156"/>
                    <a:pt x="401" y="156"/>
                    <a:pt x="401" y="156"/>
                  </a:cubicBezTo>
                  <a:cubicBezTo>
                    <a:pt x="401" y="157"/>
                    <a:pt x="401" y="157"/>
                    <a:pt x="401" y="158"/>
                  </a:cubicBezTo>
                  <a:lnTo>
                    <a:pt x="401" y="1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4" name="Freeform 468"/>
            <p:cNvSpPr>
              <a:spLocks/>
            </p:cNvSpPr>
            <p:nvPr/>
          </p:nvSpPr>
          <p:spPr bwMode="auto">
            <a:xfrm flipV="1">
              <a:off x="-320673" y="3467098"/>
              <a:ext cx="1576387" cy="496888"/>
            </a:xfrm>
            <a:custGeom>
              <a:avLst/>
              <a:gdLst>
                <a:gd name="T0" fmla="*/ 420 w 420"/>
                <a:gd name="T1" fmla="*/ 132 h 132"/>
                <a:gd name="T2" fmla="*/ 382 w 420"/>
                <a:gd name="T3" fmla="*/ 132 h 132"/>
                <a:gd name="T4" fmla="*/ 381 w 420"/>
                <a:gd name="T5" fmla="*/ 132 h 132"/>
                <a:gd name="T6" fmla="*/ 252 w 420"/>
                <a:gd name="T7" fmla="*/ 3 h 132"/>
                <a:gd name="T8" fmla="*/ 0 w 420"/>
                <a:gd name="T9" fmla="*/ 3 h 132"/>
                <a:gd name="T10" fmla="*/ 0 w 420"/>
                <a:gd name="T11" fmla="*/ 0 h 132"/>
                <a:gd name="T12" fmla="*/ 253 w 420"/>
                <a:gd name="T13" fmla="*/ 0 h 132"/>
                <a:gd name="T14" fmla="*/ 254 w 420"/>
                <a:gd name="T15" fmla="*/ 0 h 132"/>
                <a:gd name="T16" fmla="*/ 383 w 420"/>
                <a:gd name="T17" fmla="*/ 129 h 132"/>
                <a:gd name="T18" fmla="*/ 420 w 420"/>
                <a:gd name="T19" fmla="*/ 129 h 132"/>
                <a:gd name="T20" fmla="*/ 420 w 420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0" h="132">
                  <a:moveTo>
                    <a:pt x="420" y="132"/>
                  </a:moveTo>
                  <a:cubicBezTo>
                    <a:pt x="382" y="132"/>
                    <a:pt x="382" y="132"/>
                    <a:pt x="382" y="132"/>
                  </a:cubicBezTo>
                  <a:cubicBezTo>
                    <a:pt x="382" y="132"/>
                    <a:pt x="381" y="132"/>
                    <a:pt x="381" y="132"/>
                  </a:cubicBezTo>
                  <a:cubicBezTo>
                    <a:pt x="252" y="3"/>
                    <a:pt x="252" y="3"/>
                    <a:pt x="25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3" y="0"/>
                    <a:pt x="253" y="0"/>
                    <a:pt x="253" y="0"/>
                  </a:cubicBezTo>
                  <a:cubicBezTo>
                    <a:pt x="253" y="0"/>
                    <a:pt x="254" y="0"/>
                    <a:pt x="254" y="0"/>
                  </a:cubicBezTo>
                  <a:cubicBezTo>
                    <a:pt x="383" y="129"/>
                    <a:pt x="383" y="129"/>
                    <a:pt x="383" y="129"/>
                  </a:cubicBezTo>
                  <a:cubicBezTo>
                    <a:pt x="420" y="129"/>
                    <a:pt x="420" y="129"/>
                    <a:pt x="420" y="129"/>
                  </a:cubicBezTo>
                  <a:lnTo>
                    <a:pt x="42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5" name="Freeform 469"/>
            <p:cNvSpPr>
              <a:spLocks/>
            </p:cNvSpPr>
            <p:nvPr/>
          </p:nvSpPr>
          <p:spPr bwMode="auto">
            <a:xfrm flipV="1">
              <a:off x="34927" y="3325811"/>
              <a:ext cx="1009650" cy="514350"/>
            </a:xfrm>
            <a:custGeom>
              <a:avLst/>
              <a:gdLst>
                <a:gd name="T0" fmla="*/ 237 w 269"/>
                <a:gd name="T1" fmla="*/ 137 h 137"/>
                <a:gd name="T2" fmla="*/ 236 w 269"/>
                <a:gd name="T3" fmla="*/ 136 h 137"/>
                <a:gd name="T4" fmla="*/ 103 w 269"/>
                <a:gd name="T5" fmla="*/ 3 h 137"/>
                <a:gd name="T6" fmla="*/ 22 w 269"/>
                <a:gd name="T7" fmla="*/ 3 h 137"/>
                <a:gd name="T8" fmla="*/ 2 w 269"/>
                <a:gd name="T9" fmla="*/ 24 h 137"/>
                <a:gd name="T10" fmla="*/ 0 w 269"/>
                <a:gd name="T11" fmla="*/ 21 h 137"/>
                <a:gd name="T12" fmla="*/ 20 w 269"/>
                <a:gd name="T13" fmla="*/ 0 h 137"/>
                <a:gd name="T14" fmla="*/ 22 w 269"/>
                <a:gd name="T15" fmla="*/ 0 h 137"/>
                <a:gd name="T16" fmla="*/ 22 w 269"/>
                <a:gd name="T17" fmla="*/ 0 h 137"/>
                <a:gd name="T18" fmla="*/ 104 w 269"/>
                <a:gd name="T19" fmla="*/ 0 h 137"/>
                <a:gd name="T20" fmla="*/ 105 w 269"/>
                <a:gd name="T21" fmla="*/ 0 h 137"/>
                <a:gd name="T22" fmla="*/ 238 w 269"/>
                <a:gd name="T23" fmla="*/ 133 h 137"/>
                <a:gd name="T24" fmla="*/ 269 w 269"/>
                <a:gd name="T25" fmla="*/ 133 h 137"/>
                <a:gd name="T26" fmla="*/ 269 w 269"/>
                <a:gd name="T27" fmla="*/ 137 h 137"/>
                <a:gd name="T28" fmla="*/ 237 w 269"/>
                <a:gd name="T2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9" h="137">
                  <a:moveTo>
                    <a:pt x="237" y="137"/>
                  </a:moveTo>
                  <a:cubicBezTo>
                    <a:pt x="237" y="137"/>
                    <a:pt x="237" y="136"/>
                    <a:pt x="236" y="136"/>
                  </a:cubicBezTo>
                  <a:cubicBezTo>
                    <a:pt x="103" y="3"/>
                    <a:pt x="103" y="3"/>
                    <a:pt x="103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238" y="133"/>
                    <a:pt x="238" y="133"/>
                    <a:pt x="238" y="133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7"/>
                    <a:pt x="269" y="137"/>
                    <a:pt x="269" y="137"/>
                  </a:cubicBezTo>
                  <a:lnTo>
                    <a:pt x="237" y="1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6" name="Freeform 470"/>
            <p:cNvSpPr>
              <a:spLocks/>
            </p:cNvSpPr>
            <p:nvPr/>
          </p:nvSpPr>
          <p:spPr bwMode="auto">
            <a:xfrm flipV="1">
              <a:off x="-2035173" y="3171823"/>
              <a:ext cx="2941637" cy="2135188"/>
            </a:xfrm>
            <a:custGeom>
              <a:avLst/>
              <a:gdLst>
                <a:gd name="T0" fmla="*/ 784 w 784"/>
                <a:gd name="T1" fmla="*/ 569 h 569"/>
                <a:gd name="T2" fmla="*/ 781 w 784"/>
                <a:gd name="T3" fmla="*/ 569 h 569"/>
                <a:gd name="T4" fmla="*/ 781 w 784"/>
                <a:gd name="T5" fmla="*/ 536 h 569"/>
                <a:gd name="T6" fmla="*/ 687 w 784"/>
                <a:gd name="T7" fmla="*/ 441 h 569"/>
                <a:gd name="T8" fmla="*/ 672 w 784"/>
                <a:gd name="T9" fmla="*/ 441 h 569"/>
                <a:gd name="T10" fmla="*/ 646 w 784"/>
                <a:gd name="T11" fmla="*/ 467 h 569"/>
                <a:gd name="T12" fmla="*/ 645 w 784"/>
                <a:gd name="T13" fmla="*/ 467 h 569"/>
                <a:gd name="T14" fmla="*/ 466 w 784"/>
                <a:gd name="T15" fmla="*/ 467 h 569"/>
                <a:gd name="T16" fmla="*/ 465 w 784"/>
                <a:gd name="T17" fmla="*/ 467 h 569"/>
                <a:gd name="T18" fmla="*/ 0 w 784"/>
                <a:gd name="T19" fmla="*/ 2 h 569"/>
                <a:gd name="T20" fmla="*/ 2 w 784"/>
                <a:gd name="T21" fmla="*/ 0 h 569"/>
                <a:gd name="T22" fmla="*/ 467 w 784"/>
                <a:gd name="T23" fmla="*/ 464 h 569"/>
                <a:gd name="T24" fmla="*/ 644 w 784"/>
                <a:gd name="T25" fmla="*/ 464 h 569"/>
                <a:gd name="T26" fmla="*/ 670 w 784"/>
                <a:gd name="T27" fmla="*/ 439 h 569"/>
                <a:gd name="T28" fmla="*/ 671 w 784"/>
                <a:gd name="T29" fmla="*/ 438 h 569"/>
                <a:gd name="T30" fmla="*/ 687 w 784"/>
                <a:gd name="T31" fmla="*/ 438 h 569"/>
                <a:gd name="T32" fmla="*/ 689 w 784"/>
                <a:gd name="T33" fmla="*/ 439 h 569"/>
                <a:gd name="T34" fmla="*/ 784 w 784"/>
                <a:gd name="T35" fmla="*/ 534 h 569"/>
                <a:gd name="T36" fmla="*/ 784 w 784"/>
                <a:gd name="T37" fmla="*/ 535 h 569"/>
                <a:gd name="T38" fmla="*/ 784 w 784"/>
                <a:gd name="T39" fmla="*/ 569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4" h="569">
                  <a:moveTo>
                    <a:pt x="784" y="569"/>
                  </a:moveTo>
                  <a:cubicBezTo>
                    <a:pt x="781" y="569"/>
                    <a:pt x="781" y="569"/>
                    <a:pt x="781" y="569"/>
                  </a:cubicBezTo>
                  <a:cubicBezTo>
                    <a:pt x="781" y="536"/>
                    <a:pt x="781" y="536"/>
                    <a:pt x="781" y="536"/>
                  </a:cubicBezTo>
                  <a:cubicBezTo>
                    <a:pt x="687" y="441"/>
                    <a:pt x="687" y="441"/>
                    <a:pt x="687" y="441"/>
                  </a:cubicBezTo>
                  <a:cubicBezTo>
                    <a:pt x="672" y="441"/>
                    <a:pt x="672" y="441"/>
                    <a:pt x="672" y="441"/>
                  </a:cubicBezTo>
                  <a:cubicBezTo>
                    <a:pt x="646" y="467"/>
                    <a:pt x="646" y="467"/>
                    <a:pt x="646" y="467"/>
                  </a:cubicBezTo>
                  <a:cubicBezTo>
                    <a:pt x="646" y="467"/>
                    <a:pt x="646" y="467"/>
                    <a:pt x="645" y="467"/>
                  </a:cubicBezTo>
                  <a:cubicBezTo>
                    <a:pt x="466" y="467"/>
                    <a:pt x="466" y="467"/>
                    <a:pt x="466" y="467"/>
                  </a:cubicBezTo>
                  <a:cubicBezTo>
                    <a:pt x="465" y="467"/>
                    <a:pt x="465" y="467"/>
                    <a:pt x="465" y="4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67" y="464"/>
                    <a:pt x="467" y="464"/>
                    <a:pt x="467" y="464"/>
                  </a:cubicBezTo>
                  <a:cubicBezTo>
                    <a:pt x="644" y="464"/>
                    <a:pt x="644" y="464"/>
                    <a:pt x="644" y="464"/>
                  </a:cubicBezTo>
                  <a:cubicBezTo>
                    <a:pt x="670" y="439"/>
                    <a:pt x="670" y="439"/>
                    <a:pt x="670" y="439"/>
                  </a:cubicBezTo>
                  <a:cubicBezTo>
                    <a:pt x="670" y="438"/>
                    <a:pt x="671" y="438"/>
                    <a:pt x="671" y="438"/>
                  </a:cubicBezTo>
                  <a:cubicBezTo>
                    <a:pt x="687" y="438"/>
                    <a:pt x="687" y="438"/>
                    <a:pt x="687" y="438"/>
                  </a:cubicBezTo>
                  <a:cubicBezTo>
                    <a:pt x="688" y="438"/>
                    <a:pt x="688" y="438"/>
                    <a:pt x="689" y="439"/>
                  </a:cubicBezTo>
                  <a:cubicBezTo>
                    <a:pt x="784" y="534"/>
                    <a:pt x="784" y="534"/>
                    <a:pt x="784" y="534"/>
                  </a:cubicBezTo>
                  <a:cubicBezTo>
                    <a:pt x="784" y="534"/>
                    <a:pt x="784" y="535"/>
                    <a:pt x="784" y="535"/>
                  </a:cubicBezTo>
                  <a:lnTo>
                    <a:pt x="784" y="5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7" name="Freeform 471"/>
            <p:cNvSpPr>
              <a:spLocks/>
            </p:cNvSpPr>
            <p:nvPr/>
          </p:nvSpPr>
          <p:spPr bwMode="auto">
            <a:xfrm flipV="1">
              <a:off x="-763586" y="3328986"/>
              <a:ext cx="1452562" cy="206375"/>
            </a:xfrm>
            <a:custGeom>
              <a:avLst/>
              <a:gdLst>
                <a:gd name="T0" fmla="*/ 3 w 387"/>
                <a:gd name="T1" fmla="*/ 55 h 55"/>
                <a:gd name="T2" fmla="*/ 0 w 387"/>
                <a:gd name="T3" fmla="*/ 52 h 55"/>
                <a:gd name="T4" fmla="*/ 52 w 387"/>
                <a:gd name="T5" fmla="*/ 1 h 55"/>
                <a:gd name="T6" fmla="*/ 53 w 387"/>
                <a:gd name="T7" fmla="*/ 0 h 55"/>
                <a:gd name="T8" fmla="*/ 53 w 387"/>
                <a:gd name="T9" fmla="*/ 0 h 55"/>
                <a:gd name="T10" fmla="*/ 80 w 387"/>
                <a:gd name="T11" fmla="*/ 0 h 55"/>
                <a:gd name="T12" fmla="*/ 81 w 387"/>
                <a:gd name="T13" fmla="*/ 1 h 55"/>
                <a:gd name="T14" fmla="*/ 93 w 387"/>
                <a:gd name="T15" fmla="*/ 13 h 55"/>
                <a:gd name="T16" fmla="*/ 305 w 387"/>
                <a:gd name="T17" fmla="*/ 13 h 55"/>
                <a:gd name="T18" fmla="*/ 306 w 387"/>
                <a:gd name="T19" fmla="*/ 13 h 55"/>
                <a:gd name="T20" fmla="*/ 326 w 387"/>
                <a:gd name="T21" fmla="*/ 33 h 55"/>
                <a:gd name="T22" fmla="*/ 373 w 387"/>
                <a:gd name="T23" fmla="*/ 33 h 55"/>
                <a:gd name="T24" fmla="*/ 374 w 387"/>
                <a:gd name="T25" fmla="*/ 34 h 55"/>
                <a:gd name="T26" fmla="*/ 387 w 387"/>
                <a:gd name="T27" fmla="*/ 46 h 55"/>
                <a:gd name="T28" fmla="*/ 384 w 387"/>
                <a:gd name="T29" fmla="*/ 48 h 55"/>
                <a:gd name="T30" fmla="*/ 372 w 387"/>
                <a:gd name="T31" fmla="*/ 37 h 55"/>
                <a:gd name="T32" fmla="*/ 325 w 387"/>
                <a:gd name="T33" fmla="*/ 37 h 55"/>
                <a:gd name="T34" fmla="*/ 324 w 387"/>
                <a:gd name="T35" fmla="*/ 36 h 55"/>
                <a:gd name="T36" fmla="*/ 304 w 387"/>
                <a:gd name="T37" fmla="*/ 16 h 55"/>
                <a:gd name="T38" fmla="*/ 93 w 387"/>
                <a:gd name="T39" fmla="*/ 16 h 55"/>
                <a:gd name="T40" fmla="*/ 91 w 387"/>
                <a:gd name="T41" fmla="*/ 16 h 55"/>
                <a:gd name="T42" fmla="*/ 79 w 387"/>
                <a:gd name="T43" fmla="*/ 4 h 55"/>
                <a:gd name="T44" fmla="*/ 54 w 387"/>
                <a:gd name="T45" fmla="*/ 4 h 55"/>
                <a:gd name="T46" fmla="*/ 3 w 387"/>
                <a:gd name="T4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7" h="55">
                  <a:moveTo>
                    <a:pt x="3" y="55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52" y="1"/>
                    <a:pt x="52" y="1"/>
                    <a:pt x="52" y="1"/>
                  </a:cubicBezTo>
                  <a:cubicBezTo>
                    <a:pt x="52" y="0"/>
                    <a:pt x="53" y="0"/>
                    <a:pt x="53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1" y="0"/>
                    <a:pt x="81" y="1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305" y="13"/>
                    <a:pt x="305" y="13"/>
                    <a:pt x="305" y="13"/>
                  </a:cubicBezTo>
                  <a:cubicBezTo>
                    <a:pt x="305" y="13"/>
                    <a:pt x="306" y="13"/>
                    <a:pt x="306" y="13"/>
                  </a:cubicBezTo>
                  <a:cubicBezTo>
                    <a:pt x="326" y="33"/>
                    <a:pt x="326" y="33"/>
                    <a:pt x="326" y="33"/>
                  </a:cubicBezTo>
                  <a:cubicBezTo>
                    <a:pt x="373" y="33"/>
                    <a:pt x="373" y="33"/>
                    <a:pt x="373" y="33"/>
                  </a:cubicBezTo>
                  <a:cubicBezTo>
                    <a:pt x="374" y="33"/>
                    <a:pt x="374" y="33"/>
                    <a:pt x="374" y="34"/>
                  </a:cubicBezTo>
                  <a:cubicBezTo>
                    <a:pt x="387" y="46"/>
                    <a:pt x="387" y="46"/>
                    <a:pt x="387" y="46"/>
                  </a:cubicBezTo>
                  <a:cubicBezTo>
                    <a:pt x="384" y="48"/>
                    <a:pt x="384" y="48"/>
                    <a:pt x="384" y="48"/>
                  </a:cubicBezTo>
                  <a:cubicBezTo>
                    <a:pt x="372" y="37"/>
                    <a:pt x="372" y="37"/>
                    <a:pt x="372" y="37"/>
                  </a:cubicBezTo>
                  <a:cubicBezTo>
                    <a:pt x="325" y="37"/>
                    <a:pt x="325" y="37"/>
                    <a:pt x="325" y="37"/>
                  </a:cubicBezTo>
                  <a:cubicBezTo>
                    <a:pt x="325" y="37"/>
                    <a:pt x="324" y="37"/>
                    <a:pt x="324" y="36"/>
                  </a:cubicBezTo>
                  <a:cubicBezTo>
                    <a:pt x="304" y="16"/>
                    <a:pt x="304" y="16"/>
                    <a:pt x="304" y="16"/>
                  </a:cubicBezTo>
                  <a:cubicBezTo>
                    <a:pt x="93" y="16"/>
                    <a:pt x="93" y="16"/>
                    <a:pt x="93" y="16"/>
                  </a:cubicBezTo>
                  <a:cubicBezTo>
                    <a:pt x="92" y="16"/>
                    <a:pt x="92" y="16"/>
                    <a:pt x="91" y="16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54" y="4"/>
                    <a:pt x="54" y="4"/>
                    <a:pt x="54" y="4"/>
                  </a:cubicBezTo>
                  <a:lnTo>
                    <a:pt x="3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8" name="Freeform 472"/>
            <p:cNvSpPr>
              <a:spLocks/>
            </p:cNvSpPr>
            <p:nvPr/>
          </p:nvSpPr>
          <p:spPr bwMode="auto">
            <a:xfrm flipV="1">
              <a:off x="-306386" y="2938460"/>
              <a:ext cx="1362075" cy="465138"/>
            </a:xfrm>
            <a:custGeom>
              <a:avLst/>
              <a:gdLst>
                <a:gd name="T0" fmla="*/ 363 w 363"/>
                <a:gd name="T1" fmla="*/ 124 h 124"/>
                <a:gd name="T2" fmla="*/ 320 w 363"/>
                <a:gd name="T3" fmla="*/ 124 h 124"/>
                <a:gd name="T4" fmla="*/ 319 w 363"/>
                <a:gd name="T5" fmla="*/ 124 h 124"/>
                <a:gd name="T6" fmla="*/ 229 w 363"/>
                <a:gd name="T7" fmla="*/ 33 h 124"/>
                <a:gd name="T8" fmla="*/ 201 w 363"/>
                <a:gd name="T9" fmla="*/ 33 h 124"/>
                <a:gd name="T10" fmla="*/ 200 w 363"/>
                <a:gd name="T11" fmla="*/ 33 h 124"/>
                <a:gd name="T12" fmla="*/ 171 w 363"/>
                <a:gd name="T13" fmla="*/ 4 h 124"/>
                <a:gd name="T14" fmla="*/ 34 w 363"/>
                <a:gd name="T15" fmla="*/ 4 h 124"/>
                <a:gd name="T16" fmla="*/ 2 w 363"/>
                <a:gd name="T17" fmla="*/ 35 h 124"/>
                <a:gd name="T18" fmla="*/ 0 w 363"/>
                <a:gd name="T19" fmla="*/ 33 h 124"/>
                <a:gd name="T20" fmla="*/ 32 w 363"/>
                <a:gd name="T21" fmla="*/ 1 h 124"/>
                <a:gd name="T22" fmla="*/ 33 w 363"/>
                <a:gd name="T23" fmla="*/ 0 h 124"/>
                <a:gd name="T24" fmla="*/ 172 w 363"/>
                <a:gd name="T25" fmla="*/ 0 h 124"/>
                <a:gd name="T26" fmla="*/ 173 w 363"/>
                <a:gd name="T27" fmla="*/ 1 h 124"/>
                <a:gd name="T28" fmla="*/ 202 w 363"/>
                <a:gd name="T29" fmla="*/ 30 h 124"/>
                <a:gd name="T30" fmla="*/ 230 w 363"/>
                <a:gd name="T31" fmla="*/ 30 h 124"/>
                <a:gd name="T32" fmla="*/ 231 w 363"/>
                <a:gd name="T33" fmla="*/ 31 h 124"/>
                <a:gd name="T34" fmla="*/ 321 w 363"/>
                <a:gd name="T35" fmla="*/ 121 h 124"/>
                <a:gd name="T36" fmla="*/ 363 w 363"/>
                <a:gd name="T37" fmla="*/ 121 h 124"/>
                <a:gd name="T38" fmla="*/ 363 w 363"/>
                <a:gd name="T39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3" h="124">
                  <a:moveTo>
                    <a:pt x="363" y="124"/>
                  </a:moveTo>
                  <a:cubicBezTo>
                    <a:pt x="320" y="124"/>
                    <a:pt x="320" y="124"/>
                    <a:pt x="320" y="124"/>
                  </a:cubicBezTo>
                  <a:cubicBezTo>
                    <a:pt x="320" y="124"/>
                    <a:pt x="320" y="124"/>
                    <a:pt x="319" y="124"/>
                  </a:cubicBezTo>
                  <a:cubicBezTo>
                    <a:pt x="229" y="33"/>
                    <a:pt x="229" y="33"/>
                    <a:pt x="229" y="33"/>
                  </a:cubicBezTo>
                  <a:cubicBezTo>
                    <a:pt x="201" y="33"/>
                    <a:pt x="201" y="33"/>
                    <a:pt x="201" y="33"/>
                  </a:cubicBezTo>
                  <a:cubicBezTo>
                    <a:pt x="201" y="33"/>
                    <a:pt x="201" y="33"/>
                    <a:pt x="200" y="33"/>
                  </a:cubicBezTo>
                  <a:cubicBezTo>
                    <a:pt x="171" y="4"/>
                    <a:pt x="171" y="4"/>
                    <a:pt x="171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3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2" y="0"/>
                    <a:pt x="173" y="1"/>
                    <a:pt x="173" y="1"/>
                  </a:cubicBezTo>
                  <a:cubicBezTo>
                    <a:pt x="202" y="30"/>
                    <a:pt x="202" y="30"/>
                    <a:pt x="202" y="30"/>
                  </a:cubicBezTo>
                  <a:cubicBezTo>
                    <a:pt x="230" y="30"/>
                    <a:pt x="230" y="30"/>
                    <a:pt x="230" y="30"/>
                  </a:cubicBezTo>
                  <a:cubicBezTo>
                    <a:pt x="230" y="30"/>
                    <a:pt x="231" y="30"/>
                    <a:pt x="231" y="31"/>
                  </a:cubicBezTo>
                  <a:cubicBezTo>
                    <a:pt x="321" y="121"/>
                    <a:pt x="321" y="121"/>
                    <a:pt x="321" y="121"/>
                  </a:cubicBezTo>
                  <a:cubicBezTo>
                    <a:pt x="363" y="121"/>
                    <a:pt x="363" y="121"/>
                    <a:pt x="363" y="121"/>
                  </a:cubicBezTo>
                  <a:lnTo>
                    <a:pt x="363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89" name="Freeform 473"/>
            <p:cNvSpPr>
              <a:spLocks/>
            </p:cNvSpPr>
            <p:nvPr/>
          </p:nvSpPr>
          <p:spPr bwMode="auto">
            <a:xfrm flipV="1">
              <a:off x="-755648" y="2795585"/>
              <a:ext cx="1079500" cy="354013"/>
            </a:xfrm>
            <a:custGeom>
              <a:avLst/>
              <a:gdLst>
                <a:gd name="T0" fmla="*/ 115 w 288"/>
                <a:gd name="T1" fmla="*/ 94 h 94"/>
                <a:gd name="T2" fmla="*/ 78 w 288"/>
                <a:gd name="T3" fmla="*/ 94 h 94"/>
                <a:gd name="T4" fmla="*/ 77 w 288"/>
                <a:gd name="T5" fmla="*/ 94 h 94"/>
                <a:gd name="T6" fmla="*/ 0 w 288"/>
                <a:gd name="T7" fmla="*/ 18 h 94"/>
                <a:gd name="T8" fmla="*/ 3 w 288"/>
                <a:gd name="T9" fmla="*/ 15 h 94"/>
                <a:gd name="T10" fmla="*/ 79 w 288"/>
                <a:gd name="T11" fmla="*/ 91 h 94"/>
                <a:gd name="T12" fmla="*/ 115 w 288"/>
                <a:gd name="T13" fmla="*/ 91 h 94"/>
                <a:gd name="T14" fmla="*/ 205 w 288"/>
                <a:gd name="T15" fmla="*/ 1 h 94"/>
                <a:gd name="T16" fmla="*/ 206 w 288"/>
                <a:gd name="T17" fmla="*/ 0 h 94"/>
                <a:gd name="T18" fmla="*/ 244 w 288"/>
                <a:gd name="T19" fmla="*/ 0 h 94"/>
                <a:gd name="T20" fmla="*/ 245 w 288"/>
                <a:gd name="T21" fmla="*/ 1 h 94"/>
                <a:gd name="T22" fmla="*/ 288 w 288"/>
                <a:gd name="T23" fmla="*/ 44 h 94"/>
                <a:gd name="T24" fmla="*/ 285 w 288"/>
                <a:gd name="T25" fmla="*/ 46 h 94"/>
                <a:gd name="T26" fmla="*/ 243 w 288"/>
                <a:gd name="T27" fmla="*/ 4 h 94"/>
                <a:gd name="T28" fmla="*/ 207 w 288"/>
                <a:gd name="T29" fmla="*/ 4 h 94"/>
                <a:gd name="T30" fmla="*/ 117 w 288"/>
                <a:gd name="T31" fmla="*/ 94 h 94"/>
                <a:gd name="T32" fmla="*/ 115 w 288"/>
                <a:gd name="T33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8" h="94">
                  <a:moveTo>
                    <a:pt x="115" y="94"/>
                  </a:moveTo>
                  <a:cubicBezTo>
                    <a:pt x="78" y="94"/>
                    <a:pt x="78" y="94"/>
                    <a:pt x="78" y="94"/>
                  </a:cubicBezTo>
                  <a:cubicBezTo>
                    <a:pt x="77" y="94"/>
                    <a:pt x="77" y="94"/>
                    <a:pt x="77" y="94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79" y="91"/>
                    <a:pt x="79" y="91"/>
                    <a:pt x="79" y="91"/>
                  </a:cubicBezTo>
                  <a:cubicBezTo>
                    <a:pt x="115" y="91"/>
                    <a:pt x="115" y="91"/>
                    <a:pt x="115" y="91"/>
                  </a:cubicBezTo>
                  <a:cubicBezTo>
                    <a:pt x="205" y="1"/>
                    <a:pt x="205" y="1"/>
                    <a:pt x="205" y="1"/>
                  </a:cubicBezTo>
                  <a:cubicBezTo>
                    <a:pt x="205" y="1"/>
                    <a:pt x="205" y="0"/>
                    <a:pt x="206" y="0"/>
                  </a:cubicBezTo>
                  <a:cubicBezTo>
                    <a:pt x="244" y="0"/>
                    <a:pt x="244" y="0"/>
                    <a:pt x="244" y="0"/>
                  </a:cubicBezTo>
                  <a:cubicBezTo>
                    <a:pt x="244" y="0"/>
                    <a:pt x="245" y="1"/>
                    <a:pt x="245" y="1"/>
                  </a:cubicBezTo>
                  <a:cubicBezTo>
                    <a:pt x="288" y="44"/>
                    <a:pt x="288" y="44"/>
                    <a:pt x="288" y="44"/>
                  </a:cubicBezTo>
                  <a:cubicBezTo>
                    <a:pt x="285" y="46"/>
                    <a:pt x="285" y="46"/>
                    <a:pt x="285" y="46"/>
                  </a:cubicBezTo>
                  <a:cubicBezTo>
                    <a:pt x="243" y="4"/>
                    <a:pt x="243" y="4"/>
                    <a:pt x="243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117" y="94"/>
                    <a:pt x="117" y="94"/>
                    <a:pt x="117" y="94"/>
                  </a:cubicBezTo>
                  <a:cubicBezTo>
                    <a:pt x="116" y="94"/>
                    <a:pt x="116" y="94"/>
                    <a:pt x="115" y="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0" name="Freeform 474"/>
            <p:cNvSpPr>
              <a:spLocks/>
            </p:cNvSpPr>
            <p:nvPr/>
          </p:nvSpPr>
          <p:spPr bwMode="auto">
            <a:xfrm flipV="1">
              <a:off x="-441323" y="2363785"/>
              <a:ext cx="930275" cy="649288"/>
            </a:xfrm>
            <a:custGeom>
              <a:avLst/>
              <a:gdLst>
                <a:gd name="T0" fmla="*/ 56 w 248"/>
                <a:gd name="T1" fmla="*/ 173 h 173"/>
                <a:gd name="T2" fmla="*/ 28 w 248"/>
                <a:gd name="T3" fmla="*/ 173 h 173"/>
                <a:gd name="T4" fmla="*/ 24 w 248"/>
                <a:gd name="T5" fmla="*/ 171 h 173"/>
                <a:gd name="T6" fmla="*/ 1 w 248"/>
                <a:gd name="T7" fmla="*/ 148 h 173"/>
                <a:gd name="T8" fmla="*/ 0 w 248"/>
                <a:gd name="T9" fmla="*/ 144 h 173"/>
                <a:gd name="T10" fmla="*/ 0 w 248"/>
                <a:gd name="T11" fmla="*/ 115 h 173"/>
                <a:gd name="T12" fmla="*/ 1 w 248"/>
                <a:gd name="T13" fmla="*/ 112 h 173"/>
                <a:gd name="T14" fmla="*/ 111 w 248"/>
                <a:gd name="T15" fmla="*/ 2 h 173"/>
                <a:gd name="T16" fmla="*/ 115 w 248"/>
                <a:gd name="T17" fmla="*/ 0 h 173"/>
                <a:gd name="T18" fmla="*/ 115 w 248"/>
                <a:gd name="T19" fmla="*/ 0 h 173"/>
                <a:gd name="T20" fmla="*/ 145 w 248"/>
                <a:gd name="T21" fmla="*/ 0 h 173"/>
                <a:gd name="T22" fmla="*/ 149 w 248"/>
                <a:gd name="T23" fmla="*/ 2 h 173"/>
                <a:gd name="T24" fmla="*/ 207 w 248"/>
                <a:gd name="T25" fmla="*/ 60 h 173"/>
                <a:gd name="T26" fmla="*/ 248 w 248"/>
                <a:gd name="T27" fmla="*/ 60 h 173"/>
                <a:gd name="T28" fmla="*/ 248 w 248"/>
                <a:gd name="T29" fmla="*/ 70 h 173"/>
                <a:gd name="T30" fmla="*/ 205 w 248"/>
                <a:gd name="T31" fmla="*/ 70 h 173"/>
                <a:gd name="T32" fmla="*/ 201 w 248"/>
                <a:gd name="T33" fmla="*/ 69 h 173"/>
                <a:gd name="T34" fmla="*/ 143 w 248"/>
                <a:gd name="T35" fmla="*/ 11 h 173"/>
                <a:gd name="T36" fmla="*/ 117 w 248"/>
                <a:gd name="T37" fmla="*/ 11 h 173"/>
                <a:gd name="T38" fmla="*/ 10 w 248"/>
                <a:gd name="T39" fmla="*/ 117 h 173"/>
                <a:gd name="T40" fmla="*/ 10 w 248"/>
                <a:gd name="T41" fmla="*/ 142 h 173"/>
                <a:gd name="T42" fmla="*/ 30 w 248"/>
                <a:gd name="T43" fmla="*/ 162 h 173"/>
                <a:gd name="T44" fmla="*/ 54 w 248"/>
                <a:gd name="T45" fmla="*/ 162 h 173"/>
                <a:gd name="T46" fmla="*/ 116 w 248"/>
                <a:gd name="T47" fmla="*/ 100 h 173"/>
                <a:gd name="T48" fmla="*/ 123 w 248"/>
                <a:gd name="T49" fmla="*/ 107 h 173"/>
                <a:gd name="T50" fmla="*/ 60 w 248"/>
                <a:gd name="T51" fmla="*/ 171 h 173"/>
                <a:gd name="T52" fmla="*/ 56 w 248"/>
                <a:gd name="T5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8" h="173">
                  <a:moveTo>
                    <a:pt x="56" y="173"/>
                  </a:moveTo>
                  <a:cubicBezTo>
                    <a:pt x="28" y="173"/>
                    <a:pt x="28" y="173"/>
                    <a:pt x="28" y="173"/>
                  </a:cubicBezTo>
                  <a:cubicBezTo>
                    <a:pt x="27" y="173"/>
                    <a:pt x="25" y="172"/>
                    <a:pt x="24" y="171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0" y="147"/>
                    <a:pt x="0" y="146"/>
                    <a:pt x="0" y="14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4"/>
                    <a:pt x="0" y="113"/>
                    <a:pt x="1" y="11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2" y="1"/>
                    <a:pt x="113" y="0"/>
                    <a:pt x="115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47" y="0"/>
                    <a:pt x="148" y="1"/>
                    <a:pt x="149" y="2"/>
                  </a:cubicBezTo>
                  <a:cubicBezTo>
                    <a:pt x="207" y="60"/>
                    <a:pt x="207" y="60"/>
                    <a:pt x="207" y="60"/>
                  </a:cubicBezTo>
                  <a:cubicBezTo>
                    <a:pt x="248" y="60"/>
                    <a:pt x="248" y="60"/>
                    <a:pt x="248" y="60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05" y="70"/>
                    <a:pt x="205" y="70"/>
                    <a:pt x="205" y="70"/>
                  </a:cubicBezTo>
                  <a:cubicBezTo>
                    <a:pt x="204" y="70"/>
                    <a:pt x="202" y="70"/>
                    <a:pt x="201" y="69"/>
                  </a:cubicBezTo>
                  <a:cubicBezTo>
                    <a:pt x="143" y="11"/>
                    <a:pt x="143" y="11"/>
                    <a:pt x="143" y="11"/>
                  </a:cubicBezTo>
                  <a:cubicBezTo>
                    <a:pt x="117" y="11"/>
                    <a:pt x="117" y="11"/>
                    <a:pt x="117" y="11"/>
                  </a:cubicBezTo>
                  <a:cubicBezTo>
                    <a:pt x="10" y="117"/>
                    <a:pt x="10" y="117"/>
                    <a:pt x="10" y="117"/>
                  </a:cubicBezTo>
                  <a:cubicBezTo>
                    <a:pt x="10" y="142"/>
                    <a:pt x="10" y="142"/>
                    <a:pt x="10" y="142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116" y="100"/>
                    <a:pt x="116" y="100"/>
                    <a:pt x="116" y="100"/>
                  </a:cubicBezTo>
                  <a:cubicBezTo>
                    <a:pt x="123" y="107"/>
                    <a:pt x="123" y="107"/>
                    <a:pt x="123" y="107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59" y="172"/>
                    <a:pt x="57" y="173"/>
                    <a:pt x="56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1" name="Freeform 475"/>
            <p:cNvSpPr>
              <a:spLocks/>
            </p:cNvSpPr>
            <p:nvPr/>
          </p:nvSpPr>
          <p:spPr bwMode="auto">
            <a:xfrm flipV="1">
              <a:off x="-554036" y="2946398"/>
              <a:ext cx="1227137" cy="371475"/>
            </a:xfrm>
            <a:custGeom>
              <a:avLst/>
              <a:gdLst>
                <a:gd name="T0" fmla="*/ 327 w 327"/>
                <a:gd name="T1" fmla="*/ 99 h 99"/>
                <a:gd name="T2" fmla="*/ 296 w 327"/>
                <a:gd name="T3" fmla="*/ 99 h 99"/>
                <a:gd name="T4" fmla="*/ 295 w 327"/>
                <a:gd name="T5" fmla="*/ 98 h 99"/>
                <a:gd name="T6" fmla="*/ 200 w 327"/>
                <a:gd name="T7" fmla="*/ 3 h 99"/>
                <a:gd name="T8" fmla="*/ 120 w 327"/>
                <a:gd name="T9" fmla="*/ 3 h 99"/>
                <a:gd name="T10" fmla="*/ 67 w 327"/>
                <a:gd name="T11" fmla="*/ 57 h 99"/>
                <a:gd name="T12" fmla="*/ 66 w 327"/>
                <a:gd name="T13" fmla="*/ 57 h 99"/>
                <a:gd name="T14" fmla="*/ 45 w 327"/>
                <a:gd name="T15" fmla="*/ 57 h 99"/>
                <a:gd name="T16" fmla="*/ 44 w 327"/>
                <a:gd name="T17" fmla="*/ 57 h 99"/>
                <a:gd name="T18" fmla="*/ 0 w 327"/>
                <a:gd name="T19" fmla="*/ 13 h 99"/>
                <a:gd name="T20" fmla="*/ 2 w 327"/>
                <a:gd name="T21" fmla="*/ 10 h 99"/>
                <a:gd name="T22" fmla="*/ 46 w 327"/>
                <a:gd name="T23" fmla="*/ 54 h 99"/>
                <a:gd name="T24" fmla="*/ 65 w 327"/>
                <a:gd name="T25" fmla="*/ 54 h 99"/>
                <a:gd name="T26" fmla="*/ 118 w 327"/>
                <a:gd name="T27" fmla="*/ 0 h 99"/>
                <a:gd name="T28" fmla="*/ 119 w 327"/>
                <a:gd name="T29" fmla="*/ 0 h 99"/>
                <a:gd name="T30" fmla="*/ 201 w 327"/>
                <a:gd name="T31" fmla="*/ 0 h 99"/>
                <a:gd name="T32" fmla="*/ 202 w 327"/>
                <a:gd name="T33" fmla="*/ 0 h 99"/>
                <a:gd name="T34" fmla="*/ 297 w 327"/>
                <a:gd name="T35" fmla="*/ 95 h 99"/>
                <a:gd name="T36" fmla="*/ 327 w 327"/>
                <a:gd name="T37" fmla="*/ 95 h 99"/>
                <a:gd name="T38" fmla="*/ 327 w 327"/>
                <a:gd name="T3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7" h="99">
                  <a:moveTo>
                    <a:pt x="327" y="99"/>
                  </a:moveTo>
                  <a:cubicBezTo>
                    <a:pt x="296" y="99"/>
                    <a:pt x="296" y="99"/>
                    <a:pt x="296" y="99"/>
                  </a:cubicBezTo>
                  <a:cubicBezTo>
                    <a:pt x="296" y="99"/>
                    <a:pt x="295" y="98"/>
                    <a:pt x="295" y="98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7" y="57"/>
                    <a:pt x="66" y="57"/>
                    <a:pt x="66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201" y="0"/>
                    <a:pt x="202" y="0"/>
                    <a:pt x="202" y="0"/>
                  </a:cubicBezTo>
                  <a:cubicBezTo>
                    <a:pt x="297" y="95"/>
                    <a:pt x="297" y="95"/>
                    <a:pt x="297" y="95"/>
                  </a:cubicBezTo>
                  <a:cubicBezTo>
                    <a:pt x="327" y="95"/>
                    <a:pt x="327" y="95"/>
                    <a:pt x="327" y="95"/>
                  </a:cubicBezTo>
                  <a:lnTo>
                    <a:pt x="327" y="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2" name="Freeform 476"/>
            <p:cNvSpPr>
              <a:spLocks/>
            </p:cNvSpPr>
            <p:nvPr/>
          </p:nvSpPr>
          <p:spPr bwMode="auto">
            <a:xfrm flipV="1">
              <a:off x="-512761" y="2762248"/>
              <a:ext cx="1366837" cy="495300"/>
            </a:xfrm>
            <a:custGeom>
              <a:avLst/>
              <a:gdLst>
                <a:gd name="T0" fmla="*/ 364 w 364"/>
                <a:gd name="T1" fmla="*/ 132 h 132"/>
                <a:gd name="T2" fmla="*/ 314 w 364"/>
                <a:gd name="T3" fmla="*/ 132 h 132"/>
                <a:gd name="T4" fmla="*/ 312 w 364"/>
                <a:gd name="T5" fmla="*/ 131 h 132"/>
                <a:gd name="T6" fmla="*/ 184 w 364"/>
                <a:gd name="T7" fmla="*/ 3 h 132"/>
                <a:gd name="T8" fmla="*/ 122 w 364"/>
                <a:gd name="T9" fmla="*/ 3 h 132"/>
                <a:gd name="T10" fmla="*/ 44 w 364"/>
                <a:gd name="T11" fmla="*/ 81 h 132"/>
                <a:gd name="T12" fmla="*/ 43 w 364"/>
                <a:gd name="T13" fmla="*/ 82 h 132"/>
                <a:gd name="T14" fmla="*/ 21 w 364"/>
                <a:gd name="T15" fmla="*/ 82 h 132"/>
                <a:gd name="T16" fmla="*/ 20 w 364"/>
                <a:gd name="T17" fmla="*/ 81 h 132"/>
                <a:gd name="T18" fmla="*/ 0 w 364"/>
                <a:gd name="T19" fmla="*/ 61 h 132"/>
                <a:gd name="T20" fmla="*/ 2 w 364"/>
                <a:gd name="T21" fmla="*/ 59 h 132"/>
                <a:gd name="T22" fmla="*/ 22 w 364"/>
                <a:gd name="T23" fmla="*/ 78 h 132"/>
                <a:gd name="T24" fmla="*/ 42 w 364"/>
                <a:gd name="T25" fmla="*/ 78 h 132"/>
                <a:gd name="T26" fmla="*/ 120 w 364"/>
                <a:gd name="T27" fmla="*/ 0 h 132"/>
                <a:gd name="T28" fmla="*/ 122 w 364"/>
                <a:gd name="T29" fmla="*/ 0 h 132"/>
                <a:gd name="T30" fmla="*/ 185 w 364"/>
                <a:gd name="T31" fmla="*/ 0 h 132"/>
                <a:gd name="T32" fmla="*/ 186 w 364"/>
                <a:gd name="T33" fmla="*/ 0 h 132"/>
                <a:gd name="T34" fmla="*/ 314 w 364"/>
                <a:gd name="T35" fmla="*/ 128 h 132"/>
                <a:gd name="T36" fmla="*/ 364 w 364"/>
                <a:gd name="T37" fmla="*/ 128 h 132"/>
                <a:gd name="T38" fmla="*/ 364 w 364"/>
                <a:gd name="T3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4" h="132">
                  <a:moveTo>
                    <a:pt x="364" y="132"/>
                  </a:moveTo>
                  <a:cubicBezTo>
                    <a:pt x="314" y="132"/>
                    <a:pt x="314" y="132"/>
                    <a:pt x="314" y="132"/>
                  </a:cubicBezTo>
                  <a:cubicBezTo>
                    <a:pt x="313" y="132"/>
                    <a:pt x="313" y="132"/>
                    <a:pt x="312" y="131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4" y="82"/>
                    <a:pt x="44" y="82"/>
                    <a:pt x="43" y="82"/>
                  </a:cubicBezTo>
                  <a:cubicBezTo>
                    <a:pt x="21" y="82"/>
                    <a:pt x="21" y="82"/>
                    <a:pt x="21" y="82"/>
                  </a:cubicBezTo>
                  <a:cubicBezTo>
                    <a:pt x="21" y="82"/>
                    <a:pt x="20" y="82"/>
                    <a:pt x="20" y="8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121" y="0"/>
                    <a:pt x="121" y="0"/>
                    <a:pt x="122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314" y="128"/>
                    <a:pt x="314" y="128"/>
                    <a:pt x="314" y="128"/>
                  </a:cubicBezTo>
                  <a:cubicBezTo>
                    <a:pt x="364" y="128"/>
                    <a:pt x="364" y="128"/>
                    <a:pt x="364" y="128"/>
                  </a:cubicBezTo>
                  <a:lnTo>
                    <a:pt x="364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3" name="Freeform 477"/>
            <p:cNvSpPr>
              <a:spLocks/>
            </p:cNvSpPr>
            <p:nvPr/>
          </p:nvSpPr>
          <p:spPr bwMode="auto">
            <a:xfrm flipV="1">
              <a:off x="-2117723" y="2217736"/>
              <a:ext cx="2424112" cy="387350"/>
            </a:xfrm>
            <a:custGeom>
              <a:avLst/>
              <a:gdLst>
                <a:gd name="T0" fmla="*/ 545 w 646"/>
                <a:gd name="T1" fmla="*/ 103 h 103"/>
                <a:gd name="T2" fmla="*/ 0 w 646"/>
                <a:gd name="T3" fmla="*/ 103 h 103"/>
                <a:gd name="T4" fmla="*/ 0 w 646"/>
                <a:gd name="T5" fmla="*/ 99 h 103"/>
                <a:gd name="T6" fmla="*/ 544 w 646"/>
                <a:gd name="T7" fmla="*/ 99 h 103"/>
                <a:gd name="T8" fmla="*/ 566 w 646"/>
                <a:gd name="T9" fmla="*/ 77 h 103"/>
                <a:gd name="T10" fmla="*/ 566 w 646"/>
                <a:gd name="T11" fmla="*/ 49 h 103"/>
                <a:gd name="T12" fmla="*/ 567 w 646"/>
                <a:gd name="T13" fmla="*/ 48 h 103"/>
                <a:gd name="T14" fmla="*/ 613 w 646"/>
                <a:gd name="T15" fmla="*/ 1 h 103"/>
                <a:gd name="T16" fmla="*/ 614 w 646"/>
                <a:gd name="T17" fmla="*/ 0 h 103"/>
                <a:gd name="T18" fmla="*/ 646 w 646"/>
                <a:gd name="T19" fmla="*/ 0 h 103"/>
                <a:gd name="T20" fmla="*/ 646 w 646"/>
                <a:gd name="T21" fmla="*/ 4 h 103"/>
                <a:gd name="T22" fmla="*/ 615 w 646"/>
                <a:gd name="T23" fmla="*/ 4 h 103"/>
                <a:gd name="T24" fmla="*/ 570 w 646"/>
                <a:gd name="T25" fmla="*/ 49 h 103"/>
                <a:gd name="T26" fmla="*/ 570 w 646"/>
                <a:gd name="T27" fmla="*/ 78 h 103"/>
                <a:gd name="T28" fmla="*/ 569 w 646"/>
                <a:gd name="T29" fmla="*/ 79 h 103"/>
                <a:gd name="T30" fmla="*/ 546 w 646"/>
                <a:gd name="T31" fmla="*/ 102 h 103"/>
                <a:gd name="T32" fmla="*/ 545 w 646"/>
                <a:gd name="T3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03">
                  <a:moveTo>
                    <a:pt x="545" y="103"/>
                  </a:moveTo>
                  <a:cubicBezTo>
                    <a:pt x="0" y="103"/>
                    <a:pt x="0" y="103"/>
                    <a:pt x="0" y="10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544" y="99"/>
                    <a:pt x="544" y="99"/>
                    <a:pt x="544" y="99"/>
                  </a:cubicBezTo>
                  <a:cubicBezTo>
                    <a:pt x="566" y="77"/>
                    <a:pt x="566" y="77"/>
                    <a:pt x="566" y="77"/>
                  </a:cubicBezTo>
                  <a:cubicBezTo>
                    <a:pt x="566" y="49"/>
                    <a:pt x="566" y="49"/>
                    <a:pt x="566" y="49"/>
                  </a:cubicBezTo>
                  <a:cubicBezTo>
                    <a:pt x="566" y="48"/>
                    <a:pt x="566" y="48"/>
                    <a:pt x="567" y="48"/>
                  </a:cubicBezTo>
                  <a:cubicBezTo>
                    <a:pt x="613" y="1"/>
                    <a:pt x="613" y="1"/>
                    <a:pt x="613" y="1"/>
                  </a:cubicBezTo>
                  <a:cubicBezTo>
                    <a:pt x="614" y="1"/>
                    <a:pt x="614" y="0"/>
                    <a:pt x="614" y="0"/>
                  </a:cubicBezTo>
                  <a:cubicBezTo>
                    <a:pt x="646" y="0"/>
                    <a:pt x="646" y="0"/>
                    <a:pt x="646" y="0"/>
                  </a:cubicBezTo>
                  <a:cubicBezTo>
                    <a:pt x="646" y="4"/>
                    <a:pt x="646" y="4"/>
                    <a:pt x="646" y="4"/>
                  </a:cubicBezTo>
                  <a:cubicBezTo>
                    <a:pt x="615" y="4"/>
                    <a:pt x="615" y="4"/>
                    <a:pt x="615" y="4"/>
                  </a:cubicBezTo>
                  <a:cubicBezTo>
                    <a:pt x="570" y="49"/>
                    <a:pt x="570" y="49"/>
                    <a:pt x="570" y="49"/>
                  </a:cubicBezTo>
                  <a:cubicBezTo>
                    <a:pt x="570" y="78"/>
                    <a:pt x="570" y="78"/>
                    <a:pt x="570" y="78"/>
                  </a:cubicBezTo>
                  <a:cubicBezTo>
                    <a:pt x="570" y="79"/>
                    <a:pt x="569" y="79"/>
                    <a:pt x="569" y="79"/>
                  </a:cubicBezTo>
                  <a:cubicBezTo>
                    <a:pt x="546" y="102"/>
                    <a:pt x="546" y="102"/>
                    <a:pt x="546" y="102"/>
                  </a:cubicBezTo>
                  <a:cubicBezTo>
                    <a:pt x="546" y="103"/>
                    <a:pt x="546" y="103"/>
                    <a:pt x="545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4" name="Freeform 478"/>
            <p:cNvSpPr>
              <a:spLocks/>
            </p:cNvSpPr>
            <p:nvPr/>
          </p:nvSpPr>
          <p:spPr bwMode="auto">
            <a:xfrm flipV="1">
              <a:off x="-1949448" y="1989136"/>
              <a:ext cx="2443162" cy="428625"/>
            </a:xfrm>
            <a:custGeom>
              <a:avLst/>
              <a:gdLst>
                <a:gd name="T0" fmla="*/ 496 w 651"/>
                <a:gd name="T1" fmla="*/ 114 h 114"/>
                <a:gd name="T2" fmla="*/ 0 w 651"/>
                <a:gd name="T3" fmla="*/ 114 h 114"/>
                <a:gd name="T4" fmla="*/ 0 w 651"/>
                <a:gd name="T5" fmla="*/ 110 h 114"/>
                <a:gd name="T6" fmla="*/ 496 w 651"/>
                <a:gd name="T7" fmla="*/ 110 h 114"/>
                <a:gd name="T8" fmla="*/ 606 w 651"/>
                <a:gd name="T9" fmla="*/ 0 h 114"/>
                <a:gd name="T10" fmla="*/ 607 w 651"/>
                <a:gd name="T11" fmla="*/ 0 h 114"/>
                <a:gd name="T12" fmla="*/ 651 w 651"/>
                <a:gd name="T13" fmla="*/ 0 h 114"/>
                <a:gd name="T14" fmla="*/ 651 w 651"/>
                <a:gd name="T15" fmla="*/ 3 h 114"/>
                <a:gd name="T16" fmla="*/ 608 w 651"/>
                <a:gd name="T17" fmla="*/ 3 h 114"/>
                <a:gd name="T18" fmla="*/ 498 w 651"/>
                <a:gd name="T19" fmla="*/ 113 h 114"/>
                <a:gd name="T20" fmla="*/ 496 w 651"/>
                <a:gd name="T21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1" h="114">
                  <a:moveTo>
                    <a:pt x="496" y="114"/>
                  </a:moveTo>
                  <a:cubicBezTo>
                    <a:pt x="0" y="114"/>
                    <a:pt x="0" y="114"/>
                    <a:pt x="0" y="114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496" y="110"/>
                    <a:pt x="496" y="110"/>
                    <a:pt x="496" y="110"/>
                  </a:cubicBezTo>
                  <a:cubicBezTo>
                    <a:pt x="606" y="0"/>
                    <a:pt x="606" y="0"/>
                    <a:pt x="606" y="0"/>
                  </a:cubicBezTo>
                  <a:cubicBezTo>
                    <a:pt x="606" y="0"/>
                    <a:pt x="606" y="0"/>
                    <a:pt x="607" y="0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651" y="3"/>
                    <a:pt x="651" y="3"/>
                    <a:pt x="651" y="3"/>
                  </a:cubicBezTo>
                  <a:cubicBezTo>
                    <a:pt x="608" y="3"/>
                    <a:pt x="608" y="3"/>
                    <a:pt x="608" y="3"/>
                  </a:cubicBezTo>
                  <a:cubicBezTo>
                    <a:pt x="498" y="113"/>
                    <a:pt x="498" y="113"/>
                    <a:pt x="498" y="113"/>
                  </a:cubicBezTo>
                  <a:cubicBezTo>
                    <a:pt x="497" y="114"/>
                    <a:pt x="497" y="114"/>
                    <a:pt x="496" y="1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5" name="Freeform 479"/>
            <p:cNvSpPr>
              <a:spLocks noEditPoints="1"/>
            </p:cNvSpPr>
            <p:nvPr/>
          </p:nvSpPr>
          <p:spPr bwMode="auto">
            <a:xfrm flipV="1">
              <a:off x="5311777" y="6561136"/>
              <a:ext cx="101600" cy="100013"/>
            </a:xfrm>
            <a:custGeom>
              <a:avLst/>
              <a:gdLst>
                <a:gd name="T0" fmla="*/ 13 w 27"/>
                <a:gd name="T1" fmla="*/ 6 h 27"/>
                <a:gd name="T2" fmla="*/ 13 w 27"/>
                <a:gd name="T3" fmla="*/ 6 h 27"/>
                <a:gd name="T4" fmla="*/ 13 w 27"/>
                <a:gd name="T5" fmla="*/ 6 h 27"/>
                <a:gd name="T6" fmla="*/ 20 w 27"/>
                <a:gd name="T7" fmla="*/ 13 h 27"/>
                <a:gd name="T8" fmla="*/ 13 w 27"/>
                <a:gd name="T9" fmla="*/ 20 h 27"/>
                <a:gd name="T10" fmla="*/ 13 w 27"/>
                <a:gd name="T11" fmla="*/ 20 h 27"/>
                <a:gd name="T12" fmla="*/ 13 w 27"/>
                <a:gd name="T13" fmla="*/ 20 h 27"/>
                <a:gd name="T14" fmla="*/ 6 w 27"/>
                <a:gd name="T15" fmla="*/ 13 h 27"/>
                <a:gd name="T16" fmla="*/ 13 w 27"/>
                <a:gd name="T17" fmla="*/ 6 h 27"/>
                <a:gd name="T18" fmla="*/ 13 w 27"/>
                <a:gd name="T19" fmla="*/ 0 h 27"/>
                <a:gd name="T20" fmla="*/ 13 w 27"/>
                <a:gd name="T21" fmla="*/ 0 h 27"/>
                <a:gd name="T22" fmla="*/ 13 w 27"/>
                <a:gd name="T23" fmla="*/ 0 h 27"/>
                <a:gd name="T24" fmla="*/ 4 w 27"/>
                <a:gd name="T25" fmla="*/ 4 h 27"/>
                <a:gd name="T26" fmla="*/ 0 w 27"/>
                <a:gd name="T27" fmla="*/ 13 h 27"/>
                <a:gd name="T28" fmla="*/ 13 w 27"/>
                <a:gd name="T29" fmla="*/ 27 h 27"/>
                <a:gd name="T30" fmla="*/ 23 w 27"/>
                <a:gd name="T31" fmla="*/ 23 h 27"/>
                <a:gd name="T32" fmla="*/ 27 w 27"/>
                <a:gd name="T33" fmla="*/ 13 h 27"/>
                <a:gd name="T34" fmla="*/ 13 w 27"/>
                <a:gd name="T3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7">
                  <a:moveTo>
                    <a:pt x="13" y="6"/>
                  </a:move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7" y="6"/>
                    <a:pt x="20" y="10"/>
                    <a:pt x="20" y="13"/>
                  </a:cubicBezTo>
                  <a:cubicBezTo>
                    <a:pt x="20" y="17"/>
                    <a:pt x="17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9" y="20"/>
                    <a:pt x="6" y="17"/>
                    <a:pt x="6" y="13"/>
                  </a:cubicBezTo>
                  <a:cubicBezTo>
                    <a:pt x="6" y="10"/>
                    <a:pt x="9" y="6"/>
                    <a:pt x="13" y="6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6" y="1"/>
                    <a:pt x="4" y="4"/>
                  </a:cubicBezTo>
                  <a:cubicBezTo>
                    <a:pt x="1" y="6"/>
                    <a:pt x="0" y="10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17" y="27"/>
                    <a:pt x="20" y="26"/>
                    <a:pt x="23" y="23"/>
                  </a:cubicBezTo>
                  <a:cubicBezTo>
                    <a:pt x="26" y="20"/>
                    <a:pt x="27" y="17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6" name="Freeform 480"/>
            <p:cNvSpPr>
              <a:spLocks noEditPoints="1"/>
            </p:cNvSpPr>
            <p:nvPr/>
          </p:nvSpPr>
          <p:spPr bwMode="auto">
            <a:xfrm flipV="1">
              <a:off x="5322889" y="6924673"/>
              <a:ext cx="90487" cy="90488"/>
            </a:xfrm>
            <a:custGeom>
              <a:avLst/>
              <a:gdLst>
                <a:gd name="T0" fmla="*/ 12 w 24"/>
                <a:gd name="T1" fmla="*/ 6 h 24"/>
                <a:gd name="T2" fmla="*/ 12 w 24"/>
                <a:gd name="T3" fmla="*/ 6 h 24"/>
                <a:gd name="T4" fmla="*/ 19 w 24"/>
                <a:gd name="T5" fmla="*/ 12 h 24"/>
                <a:gd name="T6" fmla="*/ 12 w 24"/>
                <a:gd name="T7" fmla="*/ 19 h 24"/>
                <a:gd name="T8" fmla="*/ 12 w 24"/>
                <a:gd name="T9" fmla="*/ 19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6 h 24"/>
                <a:gd name="T16" fmla="*/ 12 w 24"/>
                <a:gd name="T17" fmla="*/ 0 h 24"/>
                <a:gd name="T18" fmla="*/ 12 w 24"/>
                <a:gd name="T19" fmla="*/ 0 h 24"/>
                <a:gd name="T20" fmla="*/ 3 w 24"/>
                <a:gd name="T21" fmla="*/ 4 h 24"/>
                <a:gd name="T22" fmla="*/ 0 w 24"/>
                <a:gd name="T23" fmla="*/ 12 h 24"/>
                <a:gd name="T24" fmla="*/ 3 w 24"/>
                <a:gd name="T25" fmla="*/ 21 h 24"/>
                <a:gd name="T26" fmla="*/ 12 w 24"/>
                <a:gd name="T27" fmla="*/ 24 h 24"/>
                <a:gd name="T28" fmla="*/ 24 w 24"/>
                <a:gd name="T29" fmla="*/ 12 h 24"/>
                <a:gd name="T30" fmla="*/ 12 w 24"/>
                <a:gd name="T31" fmla="*/ 0 h 24"/>
                <a:gd name="T32" fmla="*/ 12 w 24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6" y="6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9"/>
                    <a:pt x="8" y="6"/>
                    <a:pt x="12" y="6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7" name="Freeform 481"/>
            <p:cNvSpPr>
              <a:spLocks noEditPoints="1"/>
            </p:cNvSpPr>
            <p:nvPr/>
          </p:nvSpPr>
          <p:spPr bwMode="auto">
            <a:xfrm flipV="1">
              <a:off x="3360739" y="997902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0 w 24"/>
                <a:gd name="T19" fmla="*/ 12 h 24"/>
                <a:gd name="T20" fmla="*/ 12 w 24"/>
                <a:gd name="T21" fmla="*/ 24 h 24"/>
                <a:gd name="T22" fmla="*/ 24 w 24"/>
                <a:gd name="T23" fmla="*/ 12 h 24"/>
                <a:gd name="T24" fmla="*/ 12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5" y="5"/>
                    <a:pt x="19" y="8"/>
                    <a:pt x="19" y="12"/>
                  </a:cubicBezTo>
                  <a:cubicBezTo>
                    <a:pt x="19" y="16"/>
                    <a:pt x="15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8" y="24"/>
                    <a:pt x="24" y="19"/>
                    <a:pt x="24" y="12"/>
                  </a:cubicBezTo>
                  <a:cubicBezTo>
                    <a:pt x="24" y="6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8" name="Freeform 482"/>
            <p:cNvSpPr>
              <a:spLocks noEditPoints="1"/>
            </p:cNvSpPr>
            <p:nvPr/>
          </p:nvSpPr>
          <p:spPr bwMode="auto">
            <a:xfrm flipV="1">
              <a:off x="5138739" y="674052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3 w 24"/>
                <a:gd name="T19" fmla="*/ 4 h 24"/>
                <a:gd name="T20" fmla="*/ 0 w 24"/>
                <a:gd name="T21" fmla="*/ 12 h 24"/>
                <a:gd name="T22" fmla="*/ 3 w 24"/>
                <a:gd name="T23" fmla="*/ 21 h 24"/>
                <a:gd name="T24" fmla="*/ 12 w 24"/>
                <a:gd name="T25" fmla="*/ 24 h 24"/>
                <a:gd name="T26" fmla="*/ 24 w 24"/>
                <a:gd name="T27" fmla="*/ 12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9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8" y="24"/>
                    <a:pt x="24" y="19"/>
                    <a:pt x="24" y="12"/>
                  </a:cubicBezTo>
                  <a:cubicBezTo>
                    <a:pt x="24" y="6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99" name="Freeform 483"/>
            <p:cNvSpPr>
              <a:spLocks noEditPoints="1"/>
            </p:cNvSpPr>
            <p:nvPr/>
          </p:nvSpPr>
          <p:spPr bwMode="auto">
            <a:xfrm flipV="1">
              <a:off x="2733677" y="9634536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12 w 24"/>
                <a:gd name="T15" fmla="*/ 0 h 24"/>
                <a:gd name="T16" fmla="*/ 3 w 24"/>
                <a:gd name="T17" fmla="*/ 4 h 24"/>
                <a:gd name="T18" fmla="*/ 0 w 24"/>
                <a:gd name="T19" fmla="*/ 12 h 24"/>
                <a:gd name="T20" fmla="*/ 12 w 24"/>
                <a:gd name="T21" fmla="*/ 24 h 24"/>
                <a:gd name="T22" fmla="*/ 24 w 24"/>
                <a:gd name="T23" fmla="*/ 12 h 24"/>
                <a:gd name="T24" fmla="*/ 12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0" name="Freeform 484"/>
            <p:cNvSpPr>
              <a:spLocks noEditPoints="1"/>
            </p:cNvSpPr>
            <p:nvPr/>
          </p:nvSpPr>
          <p:spPr bwMode="auto">
            <a:xfrm flipV="1">
              <a:off x="4973639" y="6916736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8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12 w 24"/>
                <a:gd name="T15" fmla="*/ 0 h 24"/>
                <a:gd name="T16" fmla="*/ 0 w 24"/>
                <a:gd name="T17" fmla="*/ 12 h 24"/>
                <a:gd name="T18" fmla="*/ 12 w 24"/>
                <a:gd name="T19" fmla="*/ 24 h 24"/>
                <a:gd name="T20" fmla="*/ 20 w 24"/>
                <a:gd name="T21" fmla="*/ 20 h 24"/>
                <a:gd name="T22" fmla="*/ 24 w 24"/>
                <a:gd name="T23" fmla="*/ 12 h 24"/>
                <a:gd name="T24" fmla="*/ 12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5" y="5"/>
                    <a:pt x="18" y="8"/>
                    <a:pt x="18" y="12"/>
                  </a:cubicBezTo>
                  <a:cubicBezTo>
                    <a:pt x="18" y="16"/>
                    <a:pt x="15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5" y="24"/>
                    <a:pt x="18" y="23"/>
                    <a:pt x="20" y="20"/>
                  </a:cubicBezTo>
                  <a:cubicBezTo>
                    <a:pt x="22" y="18"/>
                    <a:pt x="24" y="15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1" name="Freeform 485"/>
            <p:cNvSpPr>
              <a:spLocks noEditPoints="1"/>
            </p:cNvSpPr>
            <p:nvPr/>
          </p:nvSpPr>
          <p:spPr bwMode="auto">
            <a:xfrm flipV="1">
              <a:off x="3698877" y="8823323"/>
              <a:ext cx="88900" cy="90488"/>
            </a:xfrm>
            <a:custGeom>
              <a:avLst/>
              <a:gdLst>
                <a:gd name="T0" fmla="*/ 12 w 24"/>
                <a:gd name="T1" fmla="*/ 6 h 24"/>
                <a:gd name="T2" fmla="*/ 12 w 24"/>
                <a:gd name="T3" fmla="*/ 6 h 24"/>
                <a:gd name="T4" fmla="*/ 19 w 24"/>
                <a:gd name="T5" fmla="*/ 12 h 24"/>
                <a:gd name="T6" fmla="*/ 12 w 24"/>
                <a:gd name="T7" fmla="*/ 19 h 24"/>
                <a:gd name="T8" fmla="*/ 6 w 24"/>
                <a:gd name="T9" fmla="*/ 12 h 24"/>
                <a:gd name="T10" fmla="*/ 12 w 24"/>
                <a:gd name="T11" fmla="*/ 6 h 24"/>
                <a:gd name="T12" fmla="*/ 12 w 24"/>
                <a:gd name="T13" fmla="*/ 0 h 24"/>
                <a:gd name="T14" fmla="*/ 12 w 24"/>
                <a:gd name="T15" fmla="*/ 0 h 24"/>
                <a:gd name="T16" fmla="*/ 0 w 24"/>
                <a:gd name="T17" fmla="*/ 12 h 24"/>
                <a:gd name="T18" fmla="*/ 12 w 24"/>
                <a:gd name="T19" fmla="*/ 24 h 24"/>
                <a:gd name="T20" fmla="*/ 24 w 24"/>
                <a:gd name="T21" fmla="*/ 12 h 24"/>
                <a:gd name="T22" fmla="*/ 12 w 24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6" y="6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9"/>
                    <a:pt x="9" y="6"/>
                    <a:pt x="12" y="6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2" name="Freeform 486"/>
            <p:cNvSpPr>
              <a:spLocks noEditPoints="1"/>
            </p:cNvSpPr>
            <p:nvPr/>
          </p:nvSpPr>
          <p:spPr bwMode="auto">
            <a:xfrm flipV="1">
              <a:off x="4973639" y="728027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8 w 24"/>
                <a:gd name="T3" fmla="*/ 12 h 24"/>
                <a:gd name="T4" fmla="*/ 12 w 24"/>
                <a:gd name="T5" fmla="*/ 18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0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  <a:gd name="T20" fmla="*/ 12 w 24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5" y="5"/>
                    <a:pt x="18" y="8"/>
                    <a:pt x="18" y="12"/>
                  </a:cubicBezTo>
                  <a:cubicBezTo>
                    <a:pt x="18" y="15"/>
                    <a:pt x="15" y="18"/>
                    <a:pt x="12" y="18"/>
                  </a:cubicBezTo>
                  <a:cubicBezTo>
                    <a:pt x="8" y="18"/>
                    <a:pt x="5" y="15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4" y="18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3" name="Freeform 487"/>
            <p:cNvSpPr>
              <a:spLocks noEditPoints="1"/>
            </p:cNvSpPr>
            <p:nvPr/>
          </p:nvSpPr>
          <p:spPr bwMode="auto">
            <a:xfrm flipV="1">
              <a:off x="3041652" y="9994899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8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0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  <a:gd name="T20" fmla="*/ 12 w 24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5" y="5"/>
                    <a:pt x="18" y="8"/>
                    <a:pt x="18" y="12"/>
                  </a:cubicBezTo>
                  <a:cubicBezTo>
                    <a:pt x="18" y="16"/>
                    <a:pt x="15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8" y="24"/>
                    <a:pt x="24" y="19"/>
                    <a:pt x="24" y="12"/>
                  </a:cubicBezTo>
                  <a:cubicBezTo>
                    <a:pt x="24" y="6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4" name="Freeform 488"/>
            <p:cNvSpPr>
              <a:spLocks noEditPoints="1"/>
            </p:cNvSpPr>
            <p:nvPr/>
          </p:nvSpPr>
          <p:spPr bwMode="auto">
            <a:xfrm flipV="1">
              <a:off x="5322889" y="728027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8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0 w 24"/>
                <a:gd name="T19" fmla="*/ 20 h 24"/>
                <a:gd name="T20" fmla="*/ 24 w 24"/>
                <a:gd name="T21" fmla="*/ 12 h 24"/>
                <a:gd name="T22" fmla="*/ 12 w 24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5"/>
                    <a:pt x="16" y="18"/>
                    <a:pt x="12" y="18"/>
                  </a:cubicBezTo>
                  <a:cubicBezTo>
                    <a:pt x="8" y="18"/>
                    <a:pt x="5" y="15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5" y="24"/>
                    <a:pt x="18" y="22"/>
                    <a:pt x="20" y="20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5" name="Freeform 489"/>
            <p:cNvSpPr>
              <a:spLocks noEditPoints="1"/>
            </p:cNvSpPr>
            <p:nvPr/>
          </p:nvSpPr>
          <p:spPr bwMode="auto">
            <a:xfrm flipV="1">
              <a:off x="3187702" y="9990136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4 w 24"/>
                <a:gd name="T15" fmla="*/ 4 h 24"/>
                <a:gd name="T16" fmla="*/ 0 w 24"/>
                <a:gd name="T17" fmla="*/ 12 h 24"/>
                <a:gd name="T18" fmla="*/ 12 w 24"/>
                <a:gd name="T19" fmla="*/ 24 h 24"/>
                <a:gd name="T20" fmla="*/ 24 w 24"/>
                <a:gd name="T21" fmla="*/ 12 h 24"/>
                <a:gd name="T22" fmla="*/ 12 w 24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9" y="0"/>
                    <a:pt x="6" y="1"/>
                    <a:pt x="4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6" name="Freeform 490"/>
            <p:cNvSpPr>
              <a:spLocks noEditPoints="1"/>
            </p:cNvSpPr>
            <p:nvPr/>
          </p:nvSpPr>
          <p:spPr bwMode="auto">
            <a:xfrm flipV="1">
              <a:off x="5492752" y="7097711"/>
              <a:ext cx="88900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0 h 24"/>
                <a:gd name="T12" fmla="*/ 3 w 24"/>
                <a:gd name="T13" fmla="*/ 4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  <a:gd name="T20" fmla="*/ 12 w 24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9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8" y="24"/>
                    <a:pt x="24" y="19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7" name="Freeform 491"/>
            <p:cNvSpPr>
              <a:spLocks noEditPoints="1"/>
            </p:cNvSpPr>
            <p:nvPr/>
          </p:nvSpPr>
          <p:spPr bwMode="auto">
            <a:xfrm flipV="1">
              <a:off x="2973389" y="10133011"/>
              <a:ext cx="90487" cy="93663"/>
            </a:xfrm>
            <a:custGeom>
              <a:avLst/>
              <a:gdLst>
                <a:gd name="T0" fmla="*/ 12 w 24"/>
                <a:gd name="T1" fmla="*/ 6 h 25"/>
                <a:gd name="T2" fmla="*/ 12 w 24"/>
                <a:gd name="T3" fmla="*/ 6 h 25"/>
                <a:gd name="T4" fmla="*/ 19 w 24"/>
                <a:gd name="T5" fmla="*/ 13 h 25"/>
                <a:gd name="T6" fmla="*/ 12 w 24"/>
                <a:gd name="T7" fmla="*/ 19 h 25"/>
                <a:gd name="T8" fmla="*/ 5 w 24"/>
                <a:gd name="T9" fmla="*/ 13 h 25"/>
                <a:gd name="T10" fmla="*/ 12 w 24"/>
                <a:gd name="T11" fmla="*/ 6 h 25"/>
                <a:gd name="T12" fmla="*/ 12 w 24"/>
                <a:gd name="T13" fmla="*/ 0 h 25"/>
                <a:gd name="T14" fmla="*/ 12 w 24"/>
                <a:gd name="T15" fmla="*/ 0 h 25"/>
                <a:gd name="T16" fmla="*/ 3 w 24"/>
                <a:gd name="T17" fmla="*/ 4 h 25"/>
                <a:gd name="T18" fmla="*/ 0 w 24"/>
                <a:gd name="T19" fmla="*/ 13 h 25"/>
                <a:gd name="T20" fmla="*/ 12 w 24"/>
                <a:gd name="T21" fmla="*/ 25 h 25"/>
                <a:gd name="T22" fmla="*/ 20 w 24"/>
                <a:gd name="T23" fmla="*/ 21 h 25"/>
                <a:gd name="T24" fmla="*/ 24 w 24"/>
                <a:gd name="T25" fmla="*/ 12 h 25"/>
                <a:gd name="T26" fmla="*/ 12 w 24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5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6" y="6"/>
                    <a:pt x="19" y="9"/>
                    <a:pt x="19" y="13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3"/>
                  </a:cubicBezTo>
                  <a:cubicBezTo>
                    <a:pt x="5" y="9"/>
                    <a:pt x="8" y="6"/>
                    <a:pt x="12" y="6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5" y="25"/>
                    <a:pt x="18" y="23"/>
                    <a:pt x="20" y="21"/>
                  </a:cubicBezTo>
                  <a:cubicBezTo>
                    <a:pt x="22" y="19"/>
                    <a:pt x="24" y="16"/>
                    <a:pt x="24" y="12"/>
                  </a:cubicBezTo>
                  <a:cubicBezTo>
                    <a:pt x="24" y="6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8" name="Oval 492"/>
            <p:cNvSpPr>
              <a:spLocks noChangeArrowheads="1"/>
            </p:cNvSpPr>
            <p:nvPr/>
          </p:nvSpPr>
          <p:spPr bwMode="auto">
            <a:xfrm flipV="1">
              <a:off x="5514977" y="6913561"/>
              <a:ext cx="107950" cy="1079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09" name="Freeform 493"/>
            <p:cNvSpPr>
              <a:spLocks/>
            </p:cNvSpPr>
            <p:nvPr/>
          </p:nvSpPr>
          <p:spPr bwMode="auto">
            <a:xfrm flipV="1">
              <a:off x="3049589" y="7156449"/>
              <a:ext cx="2944812" cy="3028950"/>
            </a:xfrm>
            <a:custGeom>
              <a:avLst/>
              <a:gdLst>
                <a:gd name="T0" fmla="*/ 673 w 785"/>
                <a:gd name="T1" fmla="*/ 807 h 807"/>
                <a:gd name="T2" fmla="*/ 670 w 785"/>
                <a:gd name="T3" fmla="*/ 804 h 807"/>
                <a:gd name="T4" fmla="*/ 688 w 785"/>
                <a:gd name="T5" fmla="*/ 787 h 807"/>
                <a:gd name="T6" fmla="*/ 689 w 785"/>
                <a:gd name="T7" fmla="*/ 786 h 807"/>
                <a:gd name="T8" fmla="*/ 728 w 785"/>
                <a:gd name="T9" fmla="*/ 786 h 807"/>
                <a:gd name="T10" fmla="*/ 782 w 785"/>
                <a:gd name="T11" fmla="*/ 733 h 807"/>
                <a:gd name="T12" fmla="*/ 782 w 785"/>
                <a:gd name="T13" fmla="*/ 692 h 807"/>
                <a:gd name="T14" fmla="*/ 93 w 785"/>
                <a:gd name="T15" fmla="*/ 3 h 807"/>
                <a:gd name="T16" fmla="*/ 0 w 785"/>
                <a:gd name="T17" fmla="*/ 3 h 807"/>
                <a:gd name="T18" fmla="*/ 0 w 785"/>
                <a:gd name="T19" fmla="*/ 0 h 807"/>
                <a:gd name="T20" fmla="*/ 94 w 785"/>
                <a:gd name="T21" fmla="*/ 0 h 807"/>
                <a:gd name="T22" fmla="*/ 95 w 785"/>
                <a:gd name="T23" fmla="*/ 0 h 807"/>
                <a:gd name="T24" fmla="*/ 785 w 785"/>
                <a:gd name="T25" fmla="*/ 690 h 807"/>
                <a:gd name="T26" fmla="*/ 785 w 785"/>
                <a:gd name="T27" fmla="*/ 692 h 807"/>
                <a:gd name="T28" fmla="*/ 785 w 785"/>
                <a:gd name="T29" fmla="*/ 733 h 807"/>
                <a:gd name="T30" fmla="*/ 785 w 785"/>
                <a:gd name="T31" fmla="*/ 735 h 807"/>
                <a:gd name="T32" fmla="*/ 730 w 785"/>
                <a:gd name="T33" fmla="*/ 789 h 807"/>
                <a:gd name="T34" fmla="*/ 729 w 785"/>
                <a:gd name="T35" fmla="*/ 790 h 807"/>
                <a:gd name="T36" fmla="*/ 690 w 785"/>
                <a:gd name="T37" fmla="*/ 790 h 807"/>
                <a:gd name="T38" fmla="*/ 673 w 785"/>
                <a:gd name="T39" fmla="*/ 807 h 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5" h="807">
                  <a:moveTo>
                    <a:pt x="673" y="807"/>
                  </a:moveTo>
                  <a:cubicBezTo>
                    <a:pt x="670" y="804"/>
                    <a:pt x="670" y="804"/>
                    <a:pt x="670" y="804"/>
                  </a:cubicBezTo>
                  <a:cubicBezTo>
                    <a:pt x="688" y="787"/>
                    <a:pt x="688" y="787"/>
                    <a:pt x="688" y="787"/>
                  </a:cubicBezTo>
                  <a:cubicBezTo>
                    <a:pt x="688" y="787"/>
                    <a:pt x="689" y="786"/>
                    <a:pt x="689" y="786"/>
                  </a:cubicBezTo>
                  <a:cubicBezTo>
                    <a:pt x="728" y="786"/>
                    <a:pt x="728" y="786"/>
                    <a:pt x="728" y="786"/>
                  </a:cubicBezTo>
                  <a:cubicBezTo>
                    <a:pt x="782" y="733"/>
                    <a:pt x="782" y="733"/>
                    <a:pt x="782" y="733"/>
                  </a:cubicBezTo>
                  <a:cubicBezTo>
                    <a:pt x="782" y="692"/>
                    <a:pt x="782" y="692"/>
                    <a:pt x="782" y="692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4" y="0"/>
                    <a:pt x="95" y="0"/>
                    <a:pt x="95" y="0"/>
                  </a:cubicBezTo>
                  <a:cubicBezTo>
                    <a:pt x="785" y="690"/>
                    <a:pt x="785" y="690"/>
                    <a:pt x="785" y="690"/>
                  </a:cubicBezTo>
                  <a:cubicBezTo>
                    <a:pt x="785" y="691"/>
                    <a:pt x="785" y="691"/>
                    <a:pt x="785" y="692"/>
                  </a:cubicBezTo>
                  <a:cubicBezTo>
                    <a:pt x="785" y="733"/>
                    <a:pt x="785" y="733"/>
                    <a:pt x="785" y="733"/>
                  </a:cubicBezTo>
                  <a:cubicBezTo>
                    <a:pt x="785" y="734"/>
                    <a:pt x="785" y="734"/>
                    <a:pt x="785" y="735"/>
                  </a:cubicBezTo>
                  <a:cubicBezTo>
                    <a:pt x="730" y="789"/>
                    <a:pt x="730" y="789"/>
                    <a:pt x="730" y="789"/>
                  </a:cubicBezTo>
                  <a:cubicBezTo>
                    <a:pt x="730" y="790"/>
                    <a:pt x="729" y="790"/>
                    <a:pt x="729" y="790"/>
                  </a:cubicBezTo>
                  <a:cubicBezTo>
                    <a:pt x="690" y="790"/>
                    <a:pt x="690" y="790"/>
                    <a:pt x="690" y="790"/>
                  </a:cubicBezTo>
                  <a:lnTo>
                    <a:pt x="673" y="8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0" name="Freeform 494"/>
            <p:cNvSpPr>
              <a:spLocks/>
            </p:cNvSpPr>
            <p:nvPr/>
          </p:nvSpPr>
          <p:spPr bwMode="auto">
            <a:xfrm flipV="1">
              <a:off x="3297239" y="7007223"/>
              <a:ext cx="2435225" cy="2998788"/>
            </a:xfrm>
            <a:custGeom>
              <a:avLst/>
              <a:gdLst>
                <a:gd name="T0" fmla="*/ 550 w 649"/>
                <a:gd name="T1" fmla="*/ 799 h 799"/>
                <a:gd name="T2" fmla="*/ 550 w 649"/>
                <a:gd name="T3" fmla="*/ 764 h 799"/>
                <a:gd name="T4" fmla="*/ 551 w 649"/>
                <a:gd name="T5" fmla="*/ 762 h 799"/>
                <a:gd name="T6" fmla="*/ 646 w 649"/>
                <a:gd name="T7" fmla="*/ 671 h 799"/>
                <a:gd name="T8" fmla="*/ 646 w 649"/>
                <a:gd name="T9" fmla="*/ 644 h 799"/>
                <a:gd name="T10" fmla="*/ 216 w 649"/>
                <a:gd name="T11" fmla="*/ 214 h 799"/>
                <a:gd name="T12" fmla="*/ 164 w 649"/>
                <a:gd name="T13" fmla="*/ 214 h 799"/>
                <a:gd name="T14" fmla="*/ 162 w 649"/>
                <a:gd name="T15" fmla="*/ 214 h 799"/>
                <a:gd name="T16" fmla="*/ 0 w 649"/>
                <a:gd name="T17" fmla="*/ 52 h 799"/>
                <a:gd name="T18" fmla="*/ 0 w 649"/>
                <a:gd name="T19" fmla="*/ 51 h 799"/>
                <a:gd name="T20" fmla="*/ 0 w 649"/>
                <a:gd name="T21" fmla="*/ 22 h 799"/>
                <a:gd name="T22" fmla="*/ 0 w 649"/>
                <a:gd name="T23" fmla="*/ 21 h 799"/>
                <a:gd name="T24" fmla="*/ 22 w 649"/>
                <a:gd name="T25" fmla="*/ 0 h 799"/>
                <a:gd name="T26" fmla="*/ 24 w 649"/>
                <a:gd name="T27" fmla="*/ 2 h 799"/>
                <a:gd name="T28" fmla="*/ 3 w 649"/>
                <a:gd name="T29" fmla="*/ 23 h 799"/>
                <a:gd name="T30" fmla="*/ 3 w 649"/>
                <a:gd name="T31" fmla="*/ 50 h 799"/>
                <a:gd name="T32" fmla="*/ 164 w 649"/>
                <a:gd name="T33" fmla="*/ 211 h 799"/>
                <a:gd name="T34" fmla="*/ 217 w 649"/>
                <a:gd name="T35" fmla="*/ 211 h 799"/>
                <a:gd name="T36" fmla="*/ 218 w 649"/>
                <a:gd name="T37" fmla="*/ 211 h 799"/>
                <a:gd name="T38" fmla="*/ 649 w 649"/>
                <a:gd name="T39" fmla="*/ 642 h 799"/>
                <a:gd name="T40" fmla="*/ 649 w 649"/>
                <a:gd name="T41" fmla="*/ 644 h 799"/>
                <a:gd name="T42" fmla="*/ 649 w 649"/>
                <a:gd name="T43" fmla="*/ 671 h 799"/>
                <a:gd name="T44" fmla="*/ 649 w 649"/>
                <a:gd name="T45" fmla="*/ 673 h 799"/>
                <a:gd name="T46" fmla="*/ 554 w 649"/>
                <a:gd name="T47" fmla="*/ 764 h 799"/>
                <a:gd name="T48" fmla="*/ 554 w 649"/>
                <a:gd name="T49" fmla="*/ 799 h 799"/>
                <a:gd name="T50" fmla="*/ 550 w 649"/>
                <a:gd name="T51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49" h="799">
                  <a:moveTo>
                    <a:pt x="550" y="799"/>
                  </a:moveTo>
                  <a:cubicBezTo>
                    <a:pt x="550" y="764"/>
                    <a:pt x="550" y="764"/>
                    <a:pt x="550" y="764"/>
                  </a:cubicBezTo>
                  <a:cubicBezTo>
                    <a:pt x="550" y="763"/>
                    <a:pt x="550" y="763"/>
                    <a:pt x="551" y="762"/>
                  </a:cubicBezTo>
                  <a:cubicBezTo>
                    <a:pt x="646" y="671"/>
                    <a:pt x="646" y="671"/>
                    <a:pt x="646" y="671"/>
                  </a:cubicBezTo>
                  <a:cubicBezTo>
                    <a:pt x="646" y="644"/>
                    <a:pt x="646" y="644"/>
                    <a:pt x="646" y="644"/>
                  </a:cubicBezTo>
                  <a:cubicBezTo>
                    <a:pt x="216" y="214"/>
                    <a:pt x="216" y="214"/>
                    <a:pt x="216" y="214"/>
                  </a:cubicBezTo>
                  <a:cubicBezTo>
                    <a:pt x="164" y="214"/>
                    <a:pt x="164" y="214"/>
                    <a:pt x="164" y="214"/>
                  </a:cubicBezTo>
                  <a:cubicBezTo>
                    <a:pt x="163" y="214"/>
                    <a:pt x="163" y="214"/>
                    <a:pt x="162" y="21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1"/>
                    <a:pt x="0" y="5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1"/>
                    <a:pt x="0" y="21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64" y="211"/>
                    <a:pt x="164" y="211"/>
                    <a:pt x="164" y="211"/>
                  </a:cubicBezTo>
                  <a:cubicBezTo>
                    <a:pt x="217" y="211"/>
                    <a:pt x="217" y="211"/>
                    <a:pt x="217" y="211"/>
                  </a:cubicBezTo>
                  <a:cubicBezTo>
                    <a:pt x="217" y="211"/>
                    <a:pt x="218" y="211"/>
                    <a:pt x="218" y="211"/>
                  </a:cubicBezTo>
                  <a:cubicBezTo>
                    <a:pt x="649" y="642"/>
                    <a:pt x="649" y="642"/>
                    <a:pt x="649" y="642"/>
                  </a:cubicBezTo>
                  <a:cubicBezTo>
                    <a:pt x="649" y="643"/>
                    <a:pt x="649" y="643"/>
                    <a:pt x="649" y="644"/>
                  </a:cubicBezTo>
                  <a:cubicBezTo>
                    <a:pt x="649" y="671"/>
                    <a:pt x="649" y="671"/>
                    <a:pt x="649" y="671"/>
                  </a:cubicBezTo>
                  <a:cubicBezTo>
                    <a:pt x="649" y="672"/>
                    <a:pt x="649" y="672"/>
                    <a:pt x="649" y="673"/>
                  </a:cubicBezTo>
                  <a:cubicBezTo>
                    <a:pt x="554" y="764"/>
                    <a:pt x="554" y="764"/>
                    <a:pt x="554" y="764"/>
                  </a:cubicBezTo>
                  <a:cubicBezTo>
                    <a:pt x="554" y="799"/>
                    <a:pt x="554" y="799"/>
                    <a:pt x="554" y="799"/>
                  </a:cubicBezTo>
                  <a:lnTo>
                    <a:pt x="550" y="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1" name="Freeform 495"/>
            <p:cNvSpPr>
              <a:spLocks/>
            </p:cNvSpPr>
            <p:nvPr/>
          </p:nvSpPr>
          <p:spPr bwMode="auto">
            <a:xfrm flipV="1">
              <a:off x="3127377" y="7356474"/>
              <a:ext cx="2330450" cy="2663825"/>
            </a:xfrm>
            <a:custGeom>
              <a:avLst/>
              <a:gdLst>
                <a:gd name="T0" fmla="*/ 606 w 621"/>
                <a:gd name="T1" fmla="*/ 710 h 710"/>
                <a:gd name="T2" fmla="*/ 603 w 621"/>
                <a:gd name="T3" fmla="*/ 707 h 710"/>
                <a:gd name="T4" fmla="*/ 617 w 621"/>
                <a:gd name="T5" fmla="*/ 693 h 710"/>
                <a:gd name="T6" fmla="*/ 617 w 621"/>
                <a:gd name="T7" fmla="*/ 621 h 710"/>
                <a:gd name="T8" fmla="*/ 247 w 621"/>
                <a:gd name="T9" fmla="*/ 250 h 710"/>
                <a:gd name="T10" fmla="*/ 200 w 621"/>
                <a:gd name="T11" fmla="*/ 250 h 710"/>
                <a:gd name="T12" fmla="*/ 198 w 621"/>
                <a:gd name="T13" fmla="*/ 250 h 710"/>
                <a:gd name="T14" fmla="*/ 0 w 621"/>
                <a:gd name="T15" fmla="*/ 52 h 710"/>
                <a:gd name="T16" fmla="*/ 0 w 621"/>
                <a:gd name="T17" fmla="*/ 50 h 710"/>
                <a:gd name="T18" fmla="*/ 0 w 621"/>
                <a:gd name="T19" fmla="*/ 23 h 710"/>
                <a:gd name="T20" fmla="*/ 0 w 621"/>
                <a:gd name="T21" fmla="*/ 22 h 710"/>
                <a:gd name="T22" fmla="*/ 22 w 621"/>
                <a:gd name="T23" fmla="*/ 0 h 710"/>
                <a:gd name="T24" fmla="*/ 24 w 621"/>
                <a:gd name="T25" fmla="*/ 2 h 710"/>
                <a:gd name="T26" fmla="*/ 3 w 621"/>
                <a:gd name="T27" fmla="*/ 24 h 710"/>
                <a:gd name="T28" fmla="*/ 3 w 621"/>
                <a:gd name="T29" fmla="*/ 50 h 710"/>
                <a:gd name="T30" fmla="*/ 200 w 621"/>
                <a:gd name="T31" fmla="*/ 247 h 710"/>
                <a:gd name="T32" fmla="*/ 248 w 621"/>
                <a:gd name="T33" fmla="*/ 247 h 710"/>
                <a:gd name="T34" fmla="*/ 249 w 621"/>
                <a:gd name="T35" fmla="*/ 247 h 710"/>
                <a:gd name="T36" fmla="*/ 620 w 621"/>
                <a:gd name="T37" fmla="*/ 619 h 710"/>
                <a:gd name="T38" fmla="*/ 621 w 621"/>
                <a:gd name="T39" fmla="*/ 620 h 710"/>
                <a:gd name="T40" fmla="*/ 621 w 621"/>
                <a:gd name="T41" fmla="*/ 694 h 710"/>
                <a:gd name="T42" fmla="*/ 620 w 621"/>
                <a:gd name="T43" fmla="*/ 695 h 710"/>
                <a:gd name="T44" fmla="*/ 606 w 621"/>
                <a:gd name="T45" fmla="*/ 71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21" h="710">
                  <a:moveTo>
                    <a:pt x="606" y="710"/>
                  </a:moveTo>
                  <a:cubicBezTo>
                    <a:pt x="603" y="707"/>
                    <a:pt x="603" y="707"/>
                    <a:pt x="603" y="707"/>
                  </a:cubicBezTo>
                  <a:cubicBezTo>
                    <a:pt x="617" y="693"/>
                    <a:pt x="617" y="693"/>
                    <a:pt x="617" y="693"/>
                  </a:cubicBezTo>
                  <a:cubicBezTo>
                    <a:pt x="617" y="621"/>
                    <a:pt x="617" y="621"/>
                    <a:pt x="617" y="621"/>
                  </a:cubicBezTo>
                  <a:cubicBezTo>
                    <a:pt x="247" y="250"/>
                    <a:pt x="247" y="250"/>
                    <a:pt x="247" y="250"/>
                  </a:cubicBezTo>
                  <a:cubicBezTo>
                    <a:pt x="200" y="250"/>
                    <a:pt x="200" y="250"/>
                    <a:pt x="200" y="250"/>
                  </a:cubicBezTo>
                  <a:cubicBezTo>
                    <a:pt x="199" y="250"/>
                    <a:pt x="199" y="250"/>
                    <a:pt x="198" y="25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1"/>
                    <a:pt x="0" y="51"/>
                    <a:pt x="0" y="5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200" y="247"/>
                    <a:pt x="200" y="247"/>
                    <a:pt x="200" y="247"/>
                  </a:cubicBezTo>
                  <a:cubicBezTo>
                    <a:pt x="248" y="247"/>
                    <a:pt x="248" y="247"/>
                    <a:pt x="248" y="247"/>
                  </a:cubicBezTo>
                  <a:cubicBezTo>
                    <a:pt x="248" y="247"/>
                    <a:pt x="248" y="247"/>
                    <a:pt x="249" y="247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0" y="619"/>
                    <a:pt x="621" y="619"/>
                    <a:pt x="621" y="620"/>
                  </a:cubicBezTo>
                  <a:cubicBezTo>
                    <a:pt x="621" y="694"/>
                    <a:pt x="621" y="694"/>
                    <a:pt x="621" y="694"/>
                  </a:cubicBezTo>
                  <a:cubicBezTo>
                    <a:pt x="621" y="695"/>
                    <a:pt x="620" y="695"/>
                    <a:pt x="620" y="695"/>
                  </a:cubicBezTo>
                  <a:lnTo>
                    <a:pt x="606" y="7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2" name="Freeform 496"/>
            <p:cNvSpPr>
              <a:spLocks/>
            </p:cNvSpPr>
            <p:nvPr/>
          </p:nvSpPr>
          <p:spPr bwMode="auto">
            <a:xfrm flipV="1">
              <a:off x="2986089" y="7318373"/>
              <a:ext cx="2389187" cy="2706688"/>
            </a:xfrm>
            <a:custGeom>
              <a:avLst/>
              <a:gdLst>
                <a:gd name="T0" fmla="*/ 552 w 637"/>
                <a:gd name="T1" fmla="*/ 721 h 721"/>
                <a:gd name="T2" fmla="*/ 552 w 637"/>
                <a:gd name="T3" fmla="*/ 716 h 721"/>
                <a:gd name="T4" fmla="*/ 593 w 637"/>
                <a:gd name="T5" fmla="*/ 716 h 721"/>
                <a:gd name="T6" fmla="*/ 632 w 637"/>
                <a:gd name="T7" fmla="*/ 677 h 721"/>
                <a:gd name="T8" fmla="*/ 632 w 637"/>
                <a:gd name="T9" fmla="*/ 635 h 721"/>
                <a:gd name="T10" fmla="*/ 279 w 637"/>
                <a:gd name="T11" fmla="*/ 283 h 721"/>
                <a:gd name="T12" fmla="*/ 219 w 637"/>
                <a:gd name="T13" fmla="*/ 283 h 721"/>
                <a:gd name="T14" fmla="*/ 217 w 637"/>
                <a:gd name="T15" fmla="*/ 282 h 721"/>
                <a:gd name="T16" fmla="*/ 1 w 637"/>
                <a:gd name="T17" fmla="*/ 66 h 721"/>
                <a:gd name="T18" fmla="*/ 0 w 637"/>
                <a:gd name="T19" fmla="*/ 64 h 721"/>
                <a:gd name="T20" fmla="*/ 0 w 637"/>
                <a:gd name="T21" fmla="*/ 20 h 721"/>
                <a:gd name="T22" fmla="*/ 1 w 637"/>
                <a:gd name="T23" fmla="*/ 18 h 721"/>
                <a:gd name="T24" fmla="*/ 19 w 637"/>
                <a:gd name="T25" fmla="*/ 0 h 721"/>
                <a:gd name="T26" fmla="*/ 23 w 637"/>
                <a:gd name="T27" fmla="*/ 3 h 721"/>
                <a:gd name="T28" fmla="*/ 5 w 637"/>
                <a:gd name="T29" fmla="*/ 21 h 721"/>
                <a:gd name="T30" fmla="*/ 5 w 637"/>
                <a:gd name="T31" fmla="*/ 63 h 721"/>
                <a:gd name="T32" fmla="*/ 220 w 637"/>
                <a:gd name="T33" fmla="*/ 277 h 721"/>
                <a:gd name="T34" fmla="*/ 280 w 637"/>
                <a:gd name="T35" fmla="*/ 277 h 721"/>
                <a:gd name="T36" fmla="*/ 282 w 637"/>
                <a:gd name="T37" fmla="*/ 278 h 721"/>
                <a:gd name="T38" fmla="*/ 636 w 637"/>
                <a:gd name="T39" fmla="*/ 633 h 721"/>
                <a:gd name="T40" fmla="*/ 637 w 637"/>
                <a:gd name="T41" fmla="*/ 634 h 721"/>
                <a:gd name="T42" fmla="*/ 637 w 637"/>
                <a:gd name="T43" fmla="*/ 678 h 721"/>
                <a:gd name="T44" fmla="*/ 636 w 637"/>
                <a:gd name="T45" fmla="*/ 680 h 721"/>
                <a:gd name="T46" fmla="*/ 596 w 637"/>
                <a:gd name="T47" fmla="*/ 720 h 721"/>
                <a:gd name="T48" fmla="*/ 594 w 637"/>
                <a:gd name="T49" fmla="*/ 721 h 721"/>
                <a:gd name="T50" fmla="*/ 552 w 637"/>
                <a:gd name="T51" fmla="*/ 721 h 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7" h="721">
                  <a:moveTo>
                    <a:pt x="552" y="721"/>
                  </a:moveTo>
                  <a:cubicBezTo>
                    <a:pt x="552" y="716"/>
                    <a:pt x="552" y="716"/>
                    <a:pt x="552" y="716"/>
                  </a:cubicBezTo>
                  <a:cubicBezTo>
                    <a:pt x="593" y="716"/>
                    <a:pt x="593" y="716"/>
                    <a:pt x="593" y="716"/>
                  </a:cubicBezTo>
                  <a:cubicBezTo>
                    <a:pt x="632" y="677"/>
                    <a:pt x="632" y="677"/>
                    <a:pt x="632" y="677"/>
                  </a:cubicBezTo>
                  <a:cubicBezTo>
                    <a:pt x="632" y="635"/>
                    <a:pt x="632" y="635"/>
                    <a:pt x="632" y="635"/>
                  </a:cubicBezTo>
                  <a:cubicBezTo>
                    <a:pt x="279" y="283"/>
                    <a:pt x="279" y="283"/>
                    <a:pt x="279" y="283"/>
                  </a:cubicBezTo>
                  <a:cubicBezTo>
                    <a:pt x="219" y="283"/>
                    <a:pt x="219" y="283"/>
                    <a:pt x="219" y="283"/>
                  </a:cubicBezTo>
                  <a:cubicBezTo>
                    <a:pt x="218" y="283"/>
                    <a:pt x="218" y="282"/>
                    <a:pt x="217" y="282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5"/>
                    <a:pt x="0" y="65"/>
                    <a:pt x="0" y="6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1" y="18"/>
                    <a:pt x="1" y="1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220" y="277"/>
                    <a:pt x="220" y="277"/>
                    <a:pt x="220" y="277"/>
                  </a:cubicBezTo>
                  <a:cubicBezTo>
                    <a:pt x="280" y="277"/>
                    <a:pt x="280" y="277"/>
                    <a:pt x="280" y="277"/>
                  </a:cubicBezTo>
                  <a:cubicBezTo>
                    <a:pt x="281" y="277"/>
                    <a:pt x="282" y="278"/>
                    <a:pt x="282" y="278"/>
                  </a:cubicBezTo>
                  <a:cubicBezTo>
                    <a:pt x="636" y="633"/>
                    <a:pt x="636" y="633"/>
                    <a:pt x="636" y="633"/>
                  </a:cubicBezTo>
                  <a:cubicBezTo>
                    <a:pt x="637" y="633"/>
                    <a:pt x="637" y="634"/>
                    <a:pt x="637" y="634"/>
                  </a:cubicBezTo>
                  <a:cubicBezTo>
                    <a:pt x="637" y="678"/>
                    <a:pt x="637" y="678"/>
                    <a:pt x="637" y="678"/>
                  </a:cubicBezTo>
                  <a:cubicBezTo>
                    <a:pt x="637" y="679"/>
                    <a:pt x="637" y="680"/>
                    <a:pt x="636" y="680"/>
                  </a:cubicBezTo>
                  <a:cubicBezTo>
                    <a:pt x="596" y="720"/>
                    <a:pt x="596" y="720"/>
                    <a:pt x="596" y="720"/>
                  </a:cubicBezTo>
                  <a:cubicBezTo>
                    <a:pt x="596" y="721"/>
                    <a:pt x="595" y="721"/>
                    <a:pt x="594" y="721"/>
                  </a:cubicBezTo>
                  <a:lnTo>
                    <a:pt x="552" y="72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3" name="Freeform 497"/>
            <p:cNvSpPr>
              <a:spLocks/>
            </p:cNvSpPr>
            <p:nvPr/>
          </p:nvSpPr>
          <p:spPr bwMode="auto">
            <a:xfrm flipV="1">
              <a:off x="3776664" y="7004048"/>
              <a:ext cx="1512887" cy="1871663"/>
            </a:xfrm>
            <a:custGeom>
              <a:avLst/>
              <a:gdLst>
                <a:gd name="T0" fmla="*/ 333 w 403"/>
                <a:gd name="T1" fmla="*/ 499 h 499"/>
                <a:gd name="T2" fmla="*/ 328 w 403"/>
                <a:gd name="T3" fmla="*/ 499 h 499"/>
                <a:gd name="T4" fmla="*/ 328 w 403"/>
                <a:gd name="T5" fmla="*/ 468 h 499"/>
                <a:gd name="T6" fmla="*/ 300 w 403"/>
                <a:gd name="T7" fmla="*/ 440 h 499"/>
                <a:gd name="T8" fmla="*/ 299 w 403"/>
                <a:gd name="T9" fmla="*/ 438 h 499"/>
                <a:gd name="T10" fmla="*/ 299 w 403"/>
                <a:gd name="T11" fmla="*/ 398 h 499"/>
                <a:gd name="T12" fmla="*/ 300 w 403"/>
                <a:gd name="T13" fmla="*/ 396 h 499"/>
                <a:gd name="T14" fmla="*/ 322 w 403"/>
                <a:gd name="T15" fmla="*/ 374 h 499"/>
                <a:gd name="T16" fmla="*/ 323 w 403"/>
                <a:gd name="T17" fmla="*/ 374 h 499"/>
                <a:gd name="T18" fmla="*/ 374 w 403"/>
                <a:gd name="T19" fmla="*/ 374 h 499"/>
                <a:gd name="T20" fmla="*/ 398 w 403"/>
                <a:gd name="T21" fmla="*/ 349 h 499"/>
                <a:gd name="T22" fmla="*/ 398 w 403"/>
                <a:gd name="T23" fmla="*/ 340 h 499"/>
                <a:gd name="T24" fmla="*/ 63 w 403"/>
                <a:gd name="T25" fmla="*/ 5 h 499"/>
                <a:gd name="T26" fmla="*/ 0 w 403"/>
                <a:gd name="T27" fmla="*/ 5 h 499"/>
                <a:gd name="T28" fmla="*/ 0 w 403"/>
                <a:gd name="T29" fmla="*/ 0 h 499"/>
                <a:gd name="T30" fmla="*/ 64 w 403"/>
                <a:gd name="T31" fmla="*/ 0 h 499"/>
                <a:gd name="T32" fmla="*/ 66 w 403"/>
                <a:gd name="T33" fmla="*/ 0 h 499"/>
                <a:gd name="T34" fmla="*/ 403 w 403"/>
                <a:gd name="T35" fmla="*/ 337 h 499"/>
                <a:gd name="T36" fmla="*/ 403 w 403"/>
                <a:gd name="T37" fmla="*/ 339 h 499"/>
                <a:gd name="T38" fmla="*/ 403 w 403"/>
                <a:gd name="T39" fmla="*/ 350 h 499"/>
                <a:gd name="T40" fmla="*/ 403 w 403"/>
                <a:gd name="T41" fmla="*/ 352 h 499"/>
                <a:gd name="T42" fmla="*/ 377 w 403"/>
                <a:gd name="T43" fmla="*/ 378 h 499"/>
                <a:gd name="T44" fmla="*/ 375 w 403"/>
                <a:gd name="T45" fmla="*/ 379 h 499"/>
                <a:gd name="T46" fmla="*/ 325 w 403"/>
                <a:gd name="T47" fmla="*/ 379 h 499"/>
                <a:gd name="T48" fmla="*/ 304 w 403"/>
                <a:gd name="T49" fmla="*/ 399 h 499"/>
                <a:gd name="T50" fmla="*/ 304 w 403"/>
                <a:gd name="T51" fmla="*/ 437 h 499"/>
                <a:gd name="T52" fmla="*/ 332 w 403"/>
                <a:gd name="T53" fmla="*/ 465 h 499"/>
                <a:gd name="T54" fmla="*/ 333 w 403"/>
                <a:gd name="T55" fmla="*/ 467 h 499"/>
                <a:gd name="T56" fmla="*/ 333 w 403"/>
                <a:gd name="T57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03" h="499">
                  <a:moveTo>
                    <a:pt x="333" y="499"/>
                  </a:moveTo>
                  <a:cubicBezTo>
                    <a:pt x="328" y="499"/>
                    <a:pt x="328" y="499"/>
                    <a:pt x="328" y="499"/>
                  </a:cubicBezTo>
                  <a:cubicBezTo>
                    <a:pt x="328" y="468"/>
                    <a:pt x="328" y="468"/>
                    <a:pt x="328" y="468"/>
                  </a:cubicBezTo>
                  <a:cubicBezTo>
                    <a:pt x="300" y="440"/>
                    <a:pt x="300" y="440"/>
                    <a:pt x="300" y="440"/>
                  </a:cubicBezTo>
                  <a:cubicBezTo>
                    <a:pt x="299" y="439"/>
                    <a:pt x="299" y="438"/>
                    <a:pt x="299" y="438"/>
                  </a:cubicBezTo>
                  <a:cubicBezTo>
                    <a:pt x="299" y="398"/>
                    <a:pt x="299" y="398"/>
                    <a:pt x="299" y="398"/>
                  </a:cubicBezTo>
                  <a:cubicBezTo>
                    <a:pt x="299" y="397"/>
                    <a:pt x="299" y="397"/>
                    <a:pt x="300" y="396"/>
                  </a:cubicBezTo>
                  <a:cubicBezTo>
                    <a:pt x="322" y="374"/>
                    <a:pt x="322" y="374"/>
                    <a:pt x="322" y="374"/>
                  </a:cubicBezTo>
                  <a:cubicBezTo>
                    <a:pt x="322" y="374"/>
                    <a:pt x="323" y="374"/>
                    <a:pt x="323" y="374"/>
                  </a:cubicBezTo>
                  <a:cubicBezTo>
                    <a:pt x="374" y="374"/>
                    <a:pt x="374" y="374"/>
                    <a:pt x="374" y="374"/>
                  </a:cubicBezTo>
                  <a:cubicBezTo>
                    <a:pt x="398" y="349"/>
                    <a:pt x="398" y="349"/>
                    <a:pt x="398" y="349"/>
                  </a:cubicBezTo>
                  <a:cubicBezTo>
                    <a:pt x="398" y="340"/>
                    <a:pt x="398" y="340"/>
                    <a:pt x="398" y="340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403" y="337"/>
                    <a:pt x="403" y="337"/>
                    <a:pt x="403" y="337"/>
                  </a:cubicBezTo>
                  <a:cubicBezTo>
                    <a:pt x="403" y="337"/>
                    <a:pt x="403" y="338"/>
                    <a:pt x="403" y="339"/>
                  </a:cubicBezTo>
                  <a:cubicBezTo>
                    <a:pt x="403" y="350"/>
                    <a:pt x="403" y="350"/>
                    <a:pt x="403" y="350"/>
                  </a:cubicBezTo>
                  <a:cubicBezTo>
                    <a:pt x="403" y="351"/>
                    <a:pt x="403" y="351"/>
                    <a:pt x="403" y="352"/>
                  </a:cubicBezTo>
                  <a:cubicBezTo>
                    <a:pt x="377" y="378"/>
                    <a:pt x="377" y="378"/>
                    <a:pt x="377" y="378"/>
                  </a:cubicBezTo>
                  <a:cubicBezTo>
                    <a:pt x="376" y="378"/>
                    <a:pt x="375" y="379"/>
                    <a:pt x="375" y="379"/>
                  </a:cubicBezTo>
                  <a:cubicBezTo>
                    <a:pt x="325" y="379"/>
                    <a:pt x="325" y="379"/>
                    <a:pt x="325" y="379"/>
                  </a:cubicBezTo>
                  <a:cubicBezTo>
                    <a:pt x="304" y="399"/>
                    <a:pt x="304" y="399"/>
                    <a:pt x="304" y="399"/>
                  </a:cubicBezTo>
                  <a:cubicBezTo>
                    <a:pt x="304" y="437"/>
                    <a:pt x="304" y="437"/>
                    <a:pt x="304" y="437"/>
                  </a:cubicBezTo>
                  <a:cubicBezTo>
                    <a:pt x="332" y="465"/>
                    <a:pt x="332" y="465"/>
                    <a:pt x="332" y="465"/>
                  </a:cubicBezTo>
                  <a:cubicBezTo>
                    <a:pt x="333" y="465"/>
                    <a:pt x="333" y="466"/>
                    <a:pt x="333" y="467"/>
                  </a:cubicBezTo>
                  <a:lnTo>
                    <a:pt x="333" y="499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4" name="Freeform 498"/>
            <p:cNvSpPr>
              <a:spLocks/>
            </p:cNvSpPr>
            <p:nvPr/>
          </p:nvSpPr>
          <p:spPr bwMode="auto">
            <a:xfrm flipV="1">
              <a:off x="3228977" y="6650036"/>
              <a:ext cx="3013075" cy="3941763"/>
            </a:xfrm>
            <a:custGeom>
              <a:avLst/>
              <a:gdLst>
                <a:gd name="T0" fmla="*/ 564 w 803"/>
                <a:gd name="T1" fmla="*/ 1050 h 1050"/>
                <a:gd name="T2" fmla="*/ 564 w 803"/>
                <a:gd name="T3" fmla="*/ 1017 h 1050"/>
                <a:gd name="T4" fmla="*/ 566 w 803"/>
                <a:gd name="T5" fmla="*/ 1013 h 1050"/>
                <a:gd name="T6" fmla="*/ 660 w 803"/>
                <a:gd name="T7" fmla="*/ 920 h 1050"/>
                <a:gd name="T8" fmla="*/ 663 w 803"/>
                <a:gd name="T9" fmla="*/ 918 h 1050"/>
                <a:gd name="T10" fmla="*/ 663 w 803"/>
                <a:gd name="T11" fmla="*/ 918 h 1050"/>
                <a:gd name="T12" fmla="*/ 706 w 803"/>
                <a:gd name="T13" fmla="*/ 918 h 1050"/>
                <a:gd name="T14" fmla="*/ 793 w 803"/>
                <a:gd name="T15" fmla="*/ 832 h 1050"/>
                <a:gd name="T16" fmla="*/ 793 w 803"/>
                <a:gd name="T17" fmla="*/ 800 h 1050"/>
                <a:gd name="T18" fmla="*/ 0 w 803"/>
                <a:gd name="T19" fmla="*/ 7 h 1050"/>
                <a:gd name="T20" fmla="*/ 7 w 803"/>
                <a:gd name="T21" fmla="*/ 0 h 1050"/>
                <a:gd name="T22" fmla="*/ 802 w 803"/>
                <a:gd name="T23" fmla="*/ 794 h 1050"/>
                <a:gd name="T24" fmla="*/ 803 w 803"/>
                <a:gd name="T25" fmla="*/ 797 h 1050"/>
                <a:gd name="T26" fmla="*/ 803 w 803"/>
                <a:gd name="T27" fmla="*/ 834 h 1050"/>
                <a:gd name="T28" fmla="*/ 802 w 803"/>
                <a:gd name="T29" fmla="*/ 837 h 1050"/>
                <a:gd name="T30" fmla="*/ 712 w 803"/>
                <a:gd name="T31" fmla="*/ 927 h 1050"/>
                <a:gd name="T32" fmla="*/ 708 w 803"/>
                <a:gd name="T33" fmla="*/ 929 h 1050"/>
                <a:gd name="T34" fmla="*/ 708 w 803"/>
                <a:gd name="T35" fmla="*/ 929 h 1050"/>
                <a:gd name="T36" fmla="*/ 665 w 803"/>
                <a:gd name="T37" fmla="*/ 928 h 1050"/>
                <a:gd name="T38" fmla="*/ 575 w 803"/>
                <a:gd name="T39" fmla="*/ 1019 h 1050"/>
                <a:gd name="T40" fmla="*/ 575 w 803"/>
                <a:gd name="T41" fmla="*/ 1050 h 1050"/>
                <a:gd name="T42" fmla="*/ 564 w 803"/>
                <a:gd name="T43" fmla="*/ 1050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03" h="1050">
                  <a:moveTo>
                    <a:pt x="564" y="1050"/>
                  </a:moveTo>
                  <a:cubicBezTo>
                    <a:pt x="564" y="1017"/>
                    <a:pt x="564" y="1017"/>
                    <a:pt x="564" y="1017"/>
                  </a:cubicBezTo>
                  <a:cubicBezTo>
                    <a:pt x="564" y="1016"/>
                    <a:pt x="565" y="1014"/>
                    <a:pt x="566" y="1013"/>
                  </a:cubicBezTo>
                  <a:cubicBezTo>
                    <a:pt x="660" y="920"/>
                    <a:pt x="660" y="920"/>
                    <a:pt x="660" y="920"/>
                  </a:cubicBezTo>
                  <a:cubicBezTo>
                    <a:pt x="661" y="919"/>
                    <a:pt x="662" y="918"/>
                    <a:pt x="663" y="918"/>
                  </a:cubicBezTo>
                  <a:cubicBezTo>
                    <a:pt x="663" y="918"/>
                    <a:pt x="663" y="918"/>
                    <a:pt x="663" y="918"/>
                  </a:cubicBezTo>
                  <a:cubicBezTo>
                    <a:pt x="706" y="918"/>
                    <a:pt x="706" y="918"/>
                    <a:pt x="706" y="918"/>
                  </a:cubicBezTo>
                  <a:cubicBezTo>
                    <a:pt x="793" y="832"/>
                    <a:pt x="793" y="832"/>
                    <a:pt x="793" y="832"/>
                  </a:cubicBezTo>
                  <a:cubicBezTo>
                    <a:pt x="793" y="800"/>
                    <a:pt x="793" y="800"/>
                    <a:pt x="793" y="80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02" y="794"/>
                    <a:pt x="802" y="794"/>
                    <a:pt x="802" y="794"/>
                  </a:cubicBezTo>
                  <a:cubicBezTo>
                    <a:pt x="803" y="795"/>
                    <a:pt x="803" y="796"/>
                    <a:pt x="803" y="797"/>
                  </a:cubicBezTo>
                  <a:cubicBezTo>
                    <a:pt x="803" y="834"/>
                    <a:pt x="803" y="834"/>
                    <a:pt x="803" y="834"/>
                  </a:cubicBezTo>
                  <a:cubicBezTo>
                    <a:pt x="803" y="835"/>
                    <a:pt x="803" y="836"/>
                    <a:pt x="802" y="837"/>
                  </a:cubicBezTo>
                  <a:cubicBezTo>
                    <a:pt x="712" y="927"/>
                    <a:pt x="712" y="927"/>
                    <a:pt x="712" y="927"/>
                  </a:cubicBezTo>
                  <a:cubicBezTo>
                    <a:pt x="711" y="928"/>
                    <a:pt x="710" y="929"/>
                    <a:pt x="708" y="929"/>
                  </a:cubicBezTo>
                  <a:cubicBezTo>
                    <a:pt x="708" y="929"/>
                    <a:pt x="708" y="929"/>
                    <a:pt x="708" y="929"/>
                  </a:cubicBezTo>
                  <a:cubicBezTo>
                    <a:pt x="665" y="928"/>
                    <a:pt x="665" y="928"/>
                    <a:pt x="665" y="928"/>
                  </a:cubicBezTo>
                  <a:cubicBezTo>
                    <a:pt x="575" y="1019"/>
                    <a:pt x="575" y="1019"/>
                    <a:pt x="575" y="1019"/>
                  </a:cubicBezTo>
                  <a:cubicBezTo>
                    <a:pt x="575" y="1050"/>
                    <a:pt x="575" y="1050"/>
                    <a:pt x="575" y="1050"/>
                  </a:cubicBezTo>
                  <a:lnTo>
                    <a:pt x="564" y="10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5" name="Freeform 499"/>
            <p:cNvSpPr>
              <a:spLocks noEditPoints="1"/>
            </p:cNvSpPr>
            <p:nvPr/>
          </p:nvSpPr>
          <p:spPr bwMode="auto">
            <a:xfrm flipV="1">
              <a:off x="4595814" y="6561136"/>
              <a:ext cx="88900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0 w 24"/>
                <a:gd name="T19" fmla="*/ 12 h 24"/>
                <a:gd name="T20" fmla="*/ 12 w 24"/>
                <a:gd name="T21" fmla="*/ 24 h 24"/>
                <a:gd name="T22" fmla="*/ 20 w 24"/>
                <a:gd name="T23" fmla="*/ 21 h 24"/>
                <a:gd name="T24" fmla="*/ 24 w 24"/>
                <a:gd name="T25" fmla="*/ 12 h 24"/>
                <a:gd name="T26" fmla="*/ 20 w 24"/>
                <a:gd name="T27" fmla="*/ 4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9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5" y="24"/>
                    <a:pt x="18" y="23"/>
                    <a:pt x="20" y="21"/>
                  </a:cubicBezTo>
                  <a:cubicBezTo>
                    <a:pt x="23" y="19"/>
                    <a:pt x="24" y="16"/>
                    <a:pt x="24" y="12"/>
                  </a:cubicBezTo>
                  <a:cubicBezTo>
                    <a:pt x="24" y="9"/>
                    <a:pt x="23" y="6"/>
                    <a:pt x="20" y="4"/>
                  </a:cubicBezTo>
                  <a:cubicBezTo>
                    <a:pt x="18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6" name="Freeform 500"/>
            <p:cNvSpPr>
              <a:spLocks noEditPoints="1"/>
            </p:cNvSpPr>
            <p:nvPr/>
          </p:nvSpPr>
          <p:spPr bwMode="auto">
            <a:xfrm flipV="1">
              <a:off x="2309814" y="929957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3 w 24"/>
                <a:gd name="T19" fmla="*/ 4 h 24"/>
                <a:gd name="T20" fmla="*/ 0 w 24"/>
                <a:gd name="T21" fmla="*/ 12 h 24"/>
                <a:gd name="T22" fmla="*/ 12 w 24"/>
                <a:gd name="T23" fmla="*/ 24 h 24"/>
                <a:gd name="T24" fmla="*/ 20 w 24"/>
                <a:gd name="T25" fmla="*/ 21 h 24"/>
                <a:gd name="T26" fmla="*/ 24 w 24"/>
                <a:gd name="T27" fmla="*/ 12 h 24"/>
                <a:gd name="T28" fmla="*/ 20 w 24"/>
                <a:gd name="T29" fmla="*/ 4 h 24"/>
                <a:gd name="T30" fmla="*/ 12 w 24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5" y="24"/>
                    <a:pt x="18" y="23"/>
                    <a:pt x="20" y="21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9"/>
                    <a:pt x="23" y="6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7" name="Freeform 501"/>
            <p:cNvSpPr>
              <a:spLocks noEditPoints="1"/>
            </p:cNvSpPr>
            <p:nvPr/>
          </p:nvSpPr>
          <p:spPr bwMode="auto">
            <a:xfrm flipV="1">
              <a:off x="4854577" y="6707186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8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5 h 24"/>
                <a:gd name="T12" fmla="*/ 12 w 24"/>
                <a:gd name="T13" fmla="*/ 0 h 24"/>
                <a:gd name="T14" fmla="*/ 0 w 24"/>
                <a:gd name="T15" fmla="*/ 12 h 24"/>
                <a:gd name="T16" fmla="*/ 4 w 24"/>
                <a:gd name="T17" fmla="*/ 20 h 24"/>
                <a:gd name="T18" fmla="*/ 12 w 24"/>
                <a:gd name="T19" fmla="*/ 24 h 24"/>
                <a:gd name="T20" fmla="*/ 24 w 24"/>
                <a:gd name="T21" fmla="*/ 12 h 24"/>
                <a:gd name="T22" fmla="*/ 12 w 24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5"/>
                    <a:pt x="16" y="18"/>
                    <a:pt x="12" y="18"/>
                  </a:cubicBezTo>
                  <a:cubicBezTo>
                    <a:pt x="8" y="18"/>
                    <a:pt x="5" y="15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5"/>
                    <a:pt x="1" y="18"/>
                    <a:pt x="4" y="20"/>
                  </a:cubicBezTo>
                  <a:cubicBezTo>
                    <a:pt x="6" y="22"/>
                    <a:pt x="9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8" name="Freeform 502"/>
            <p:cNvSpPr>
              <a:spLocks noEditPoints="1"/>
            </p:cNvSpPr>
            <p:nvPr/>
          </p:nvSpPr>
          <p:spPr bwMode="auto">
            <a:xfrm flipV="1">
              <a:off x="4572002" y="7315199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0 w 24"/>
                <a:gd name="T19" fmla="*/ 12 h 24"/>
                <a:gd name="T20" fmla="*/ 12 w 24"/>
                <a:gd name="T21" fmla="*/ 24 h 24"/>
                <a:gd name="T22" fmla="*/ 24 w 24"/>
                <a:gd name="T23" fmla="*/ 12 h 24"/>
                <a:gd name="T24" fmla="*/ 20 w 24"/>
                <a:gd name="T25" fmla="*/ 4 h 24"/>
                <a:gd name="T26" fmla="*/ 12 w 24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8" y="24"/>
                    <a:pt x="24" y="19"/>
                    <a:pt x="24" y="12"/>
                  </a:cubicBezTo>
                  <a:cubicBezTo>
                    <a:pt x="24" y="9"/>
                    <a:pt x="23" y="6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19" name="Freeform 503"/>
            <p:cNvSpPr>
              <a:spLocks noEditPoints="1"/>
            </p:cNvSpPr>
            <p:nvPr/>
          </p:nvSpPr>
          <p:spPr bwMode="auto">
            <a:xfrm flipV="1">
              <a:off x="2816227" y="9228136"/>
              <a:ext cx="90487" cy="90488"/>
            </a:xfrm>
            <a:custGeom>
              <a:avLst/>
              <a:gdLst>
                <a:gd name="T0" fmla="*/ 12 w 24"/>
                <a:gd name="T1" fmla="*/ 6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6 w 24"/>
                <a:gd name="T9" fmla="*/ 12 h 24"/>
                <a:gd name="T10" fmla="*/ 12 w 24"/>
                <a:gd name="T11" fmla="*/ 6 h 24"/>
                <a:gd name="T12" fmla="*/ 12 w 24"/>
                <a:gd name="T13" fmla="*/ 0 h 24"/>
                <a:gd name="T14" fmla="*/ 12 w 24"/>
                <a:gd name="T15" fmla="*/ 0 h 24"/>
                <a:gd name="T16" fmla="*/ 4 w 24"/>
                <a:gd name="T17" fmla="*/ 4 h 24"/>
                <a:gd name="T18" fmla="*/ 0 w 24"/>
                <a:gd name="T19" fmla="*/ 12 h 24"/>
                <a:gd name="T20" fmla="*/ 12 w 24"/>
                <a:gd name="T21" fmla="*/ 24 h 24"/>
                <a:gd name="T22" fmla="*/ 24 w 24"/>
                <a:gd name="T23" fmla="*/ 12 h 24"/>
                <a:gd name="T24" fmla="*/ 21 w 24"/>
                <a:gd name="T25" fmla="*/ 4 h 24"/>
                <a:gd name="T26" fmla="*/ 12 w 24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12" y="6"/>
                  </a:moveTo>
                  <a:cubicBezTo>
                    <a:pt x="16" y="6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9"/>
                    <a:pt x="9" y="6"/>
                    <a:pt x="12" y="6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9"/>
                    <a:pt x="23" y="6"/>
                    <a:pt x="21" y="4"/>
                  </a:cubicBezTo>
                  <a:cubicBezTo>
                    <a:pt x="19" y="2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0" name="Freeform 504"/>
            <p:cNvSpPr>
              <a:spLocks noEditPoints="1"/>
            </p:cNvSpPr>
            <p:nvPr/>
          </p:nvSpPr>
          <p:spPr bwMode="auto">
            <a:xfrm flipV="1">
              <a:off x="4775202" y="7078661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12 w 24"/>
                <a:gd name="T15" fmla="*/ 0 h 24"/>
                <a:gd name="T16" fmla="*/ 0 w 24"/>
                <a:gd name="T17" fmla="*/ 12 h 24"/>
                <a:gd name="T18" fmla="*/ 3 w 24"/>
                <a:gd name="T19" fmla="*/ 20 h 24"/>
                <a:gd name="T20" fmla="*/ 12 w 24"/>
                <a:gd name="T21" fmla="*/ 24 h 24"/>
                <a:gd name="T22" fmla="*/ 24 w 24"/>
                <a:gd name="T23" fmla="*/ 12 h 24"/>
                <a:gd name="T24" fmla="*/ 12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5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5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5"/>
                    <a:pt x="1" y="18"/>
                    <a:pt x="3" y="20"/>
                  </a:cubicBezTo>
                  <a:cubicBezTo>
                    <a:pt x="6" y="22"/>
                    <a:pt x="9" y="24"/>
                    <a:pt x="12" y="24"/>
                  </a:cubicBezTo>
                  <a:cubicBezTo>
                    <a:pt x="18" y="24"/>
                    <a:pt x="24" y="18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1" name="Freeform 505"/>
            <p:cNvSpPr>
              <a:spLocks noEditPoints="1"/>
            </p:cNvSpPr>
            <p:nvPr/>
          </p:nvSpPr>
          <p:spPr bwMode="auto">
            <a:xfrm flipV="1">
              <a:off x="4411664" y="6383336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3 w 24"/>
                <a:gd name="T17" fmla="*/ 3 h 24"/>
                <a:gd name="T18" fmla="*/ 0 w 24"/>
                <a:gd name="T19" fmla="*/ 12 h 24"/>
                <a:gd name="T20" fmla="*/ 12 w 24"/>
                <a:gd name="T21" fmla="*/ 24 h 24"/>
                <a:gd name="T22" fmla="*/ 24 w 24"/>
                <a:gd name="T23" fmla="*/ 12 h 24"/>
                <a:gd name="T24" fmla="*/ 12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9" y="0"/>
                    <a:pt x="6" y="1"/>
                    <a:pt x="3" y="3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8" y="24"/>
                    <a:pt x="24" y="19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2" name="Freeform 506"/>
            <p:cNvSpPr>
              <a:spLocks noEditPoints="1"/>
            </p:cNvSpPr>
            <p:nvPr/>
          </p:nvSpPr>
          <p:spPr bwMode="auto">
            <a:xfrm flipV="1">
              <a:off x="4227514" y="6196011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12 w 24"/>
                <a:gd name="T15" fmla="*/ 0 h 24"/>
                <a:gd name="T16" fmla="*/ 0 w 24"/>
                <a:gd name="T17" fmla="*/ 12 h 24"/>
                <a:gd name="T18" fmla="*/ 12 w 24"/>
                <a:gd name="T19" fmla="*/ 24 h 24"/>
                <a:gd name="T20" fmla="*/ 21 w 24"/>
                <a:gd name="T21" fmla="*/ 20 h 24"/>
                <a:gd name="T22" fmla="*/ 24 w 24"/>
                <a:gd name="T23" fmla="*/ 12 h 24"/>
                <a:gd name="T24" fmla="*/ 12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5" y="24"/>
                    <a:pt x="18" y="23"/>
                    <a:pt x="21" y="20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3" name="Freeform 507"/>
            <p:cNvSpPr>
              <a:spLocks noEditPoints="1"/>
            </p:cNvSpPr>
            <p:nvPr/>
          </p:nvSpPr>
          <p:spPr bwMode="auto">
            <a:xfrm flipV="1">
              <a:off x="2336802" y="9104311"/>
              <a:ext cx="88900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0 h 24"/>
                <a:gd name="T12" fmla="*/ 3 w 24"/>
                <a:gd name="T13" fmla="*/ 4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  <a:gd name="T20" fmla="*/ 12 w 24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9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9" y="0"/>
                    <a:pt x="6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4" name="Freeform 508"/>
            <p:cNvSpPr>
              <a:spLocks noEditPoints="1"/>
            </p:cNvSpPr>
            <p:nvPr/>
          </p:nvSpPr>
          <p:spPr bwMode="auto">
            <a:xfrm flipV="1">
              <a:off x="4213227" y="6526211"/>
              <a:ext cx="88900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5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0 w 24"/>
                <a:gd name="T19" fmla="*/ 12 h 24"/>
                <a:gd name="T20" fmla="*/ 12 w 24"/>
                <a:gd name="T21" fmla="*/ 24 h 24"/>
                <a:gd name="T22" fmla="*/ 24 w 24"/>
                <a:gd name="T23" fmla="*/ 12 h 24"/>
                <a:gd name="T24" fmla="*/ 12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5" name="Freeform 509"/>
            <p:cNvSpPr>
              <a:spLocks noEditPoints="1"/>
            </p:cNvSpPr>
            <p:nvPr/>
          </p:nvSpPr>
          <p:spPr bwMode="auto">
            <a:xfrm flipV="1">
              <a:off x="3889377" y="6561136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6 w 24"/>
                <a:gd name="T9" fmla="*/ 12 h 24"/>
                <a:gd name="T10" fmla="*/ 12 w 24"/>
                <a:gd name="T11" fmla="*/ 5 h 24"/>
                <a:gd name="T12" fmla="*/ 12 w 24"/>
                <a:gd name="T13" fmla="*/ 5 h 24"/>
                <a:gd name="T14" fmla="*/ 12 w 24"/>
                <a:gd name="T15" fmla="*/ 5 h 24"/>
                <a:gd name="T16" fmla="*/ 12 w 24"/>
                <a:gd name="T17" fmla="*/ 0 h 24"/>
                <a:gd name="T18" fmla="*/ 12 w 24"/>
                <a:gd name="T19" fmla="*/ 0 h 24"/>
                <a:gd name="T20" fmla="*/ 4 w 24"/>
                <a:gd name="T21" fmla="*/ 4 h 24"/>
                <a:gd name="T22" fmla="*/ 0 w 24"/>
                <a:gd name="T23" fmla="*/ 12 h 24"/>
                <a:gd name="T24" fmla="*/ 12 w 24"/>
                <a:gd name="T25" fmla="*/ 24 h 24"/>
                <a:gd name="T26" fmla="*/ 24 w 24"/>
                <a:gd name="T27" fmla="*/ 12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9"/>
                    <a:pt x="9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6" name="Freeform 510"/>
            <p:cNvSpPr>
              <a:spLocks noEditPoints="1"/>
            </p:cNvSpPr>
            <p:nvPr/>
          </p:nvSpPr>
          <p:spPr bwMode="auto">
            <a:xfrm flipV="1">
              <a:off x="4065589" y="6748461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5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4 w 24"/>
                <a:gd name="T19" fmla="*/ 4 h 24"/>
                <a:gd name="T20" fmla="*/ 0 w 24"/>
                <a:gd name="T21" fmla="*/ 12 h 24"/>
                <a:gd name="T22" fmla="*/ 12 w 24"/>
                <a:gd name="T23" fmla="*/ 24 h 24"/>
                <a:gd name="T24" fmla="*/ 24 w 24"/>
                <a:gd name="T25" fmla="*/ 12 h 24"/>
                <a:gd name="T26" fmla="*/ 12 w 24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5" y="16"/>
                    <a:pt x="5" y="12"/>
                  </a:cubicBezTo>
                  <a:cubicBezTo>
                    <a:pt x="5" y="9"/>
                    <a:pt x="9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7" name="Freeform 511"/>
            <p:cNvSpPr>
              <a:spLocks noEditPoints="1"/>
            </p:cNvSpPr>
            <p:nvPr/>
          </p:nvSpPr>
          <p:spPr bwMode="auto">
            <a:xfrm flipV="1">
              <a:off x="3724277" y="6748461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1 w 24"/>
                <a:gd name="T19" fmla="*/ 21 h 24"/>
                <a:gd name="T20" fmla="*/ 24 w 24"/>
                <a:gd name="T21" fmla="*/ 12 h 24"/>
                <a:gd name="T22" fmla="*/ 12 w 24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9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5" y="24"/>
                    <a:pt x="18" y="23"/>
                    <a:pt x="21" y="21"/>
                  </a:cubicBezTo>
                  <a:cubicBezTo>
                    <a:pt x="23" y="19"/>
                    <a:pt x="24" y="16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8" name="Freeform 512"/>
            <p:cNvSpPr>
              <a:spLocks noEditPoints="1"/>
            </p:cNvSpPr>
            <p:nvPr/>
          </p:nvSpPr>
          <p:spPr bwMode="auto">
            <a:xfrm flipV="1">
              <a:off x="2767014" y="7593011"/>
              <a:ext cx="90487" cy="88900"/>
            </a:xfrm>
            <a:custGeom>
              <a:avLst/>
              <a:gdLst>
                <a:gd name="T0" fmla="*/ 12 w 24"/>
                <a:gd name="T1" fmla="*/ 6 h 24"/>
                <a:gd name="T2" fmla="*/ 12 w 24"/>
                <a:gd name="T3" fmla="*/ 6 h 24"/>
                <a:gd name="T4" fmla="*/ 19 w 24"/>
                <a:gd name="T5" fmla="*/ 12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6 h 24"/>
                <a:gd name="T14" fmla="*/ 12 w 24"/>
                <a:gd name="T15" fmla="*/ 0 h 24"/>
                <a:gd name="T16" fmla="*/ 4 w 24"/>
                <a:gd name="T17" fmla="*/ 4 h 24"/>
                <a:gd name="T18" fmla="*/ 0 w 24"/>
                <a:gd name="T19" fmla="*/ 12 h 24"/>
                <a:gd name="T20" fmla="*/ 4 w 24"/>
                <a:gd name="T21" fmla="*/ 21 h 24"/>
                <a:gd name="T22" fmla="*/ 12 w 24"/>
                <a:gd name="T23" fmla="*/ 24 h 24"/>
                <a:gd name="T24" fmla="*/ 24 w 24"/>
                <a:gd name="T25" fmla="*/ 12 h 24"/>
                <a:gd name="T26" fmla="*/ 12 w 24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6" y="6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9"/>
                    <a:pt x="8" y="6"/>
                    <a:pt x="12" y="6"/>
                  </a:cubicBezTo>
                  <a:close/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29" name="Freeform 513"/>
            <p:cNvSpPr>
              <a:spLocks noEditPoints="1"/>
            </p:cNvSpPr>
            <p:nvPr/>
          </p:nvSpPr>
          <p:spPr bwMode="auto">
            <a:xfrm flipV="1">
              <a:off x="2928939" y="7532686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8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12 w 24"/>
                <a:gd name="T15" fmla="*/ 0 h 24"/>
                <a:gd name="T16" fmla="*/ 0 w 24"/>
                <a:gd name="T17" fmla="*/ 12 h 24"/>
                <a:gd name="T18" fmla="*/ 12 w 24"/>
                <a:gd name="T19" fmla="*/ 24 h 24"/>
                <a:gd name="T20" fmla="*/ 21 w 24"/>
                <a:gd name="T21" fmla="*/ 20 h 24"/>
                <a:gd name="T22" fmla="*/ 24 w 24"/>
                <a:gd name="T23" fmla="*/ 12 h 24"/>
                <a:gd name="T24" fmla="*/ 12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5"/>
                    <a:pt x="16" y="18"/>
                    <a:pt x="12" y="18"/>
                  </a:cubicBezTo>
                  <a:cubicBezTo>
                    <a:pt x="9" y="18"/>
                    <a:pt x="5" y="15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6" y="24"/>
                    <a:pt x="19" y="22"/>
                    <a:pt x="21" y="20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0" name="Freeform 514"/>
            <p:cNvSpPr>
              <a:spLocks noEditPoints="1"/>
            </p:cNvSpPr>
            <p:nvPr/>
          </p:nvSpPr>
          <p:spPr bwMode="auto">
            <a:xfrm flipV="1">
              <a:off x="2876552" y="7697786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0 h 24"/>
                <a:gd name="T12" fmla="*/ 3 w 24"/>
                <a:gd name="T13" fmla="*/ 3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  <a:gd name="T20" fmla="*/ 12 w 24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5"/>
                    <a:pt x="16" y="19"/>
                    <a:pt x="12" y="19"/>
                  </a:cubicBezTo>
                  <a:cubicBezTo>
                    <a:pt x="8" y="19"/>
                    <a:pt x="5" y="15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9" y="0"/>
                    <a:pt x="6" y="1"/>
                    <a:pt x="3" y="3"/>
                  </a:cubicBezTo>
                  <a:cubicBezTo>
                    <a:pt x="1" y="5"/>
                    <a:pt x="0" y="8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1" name="Freeform 515"/>
            <p:cNvSpPr>
              <a:spLocks noEditPoints="1"/>
            </p:cNvSpPr>
            <p:nvPr/>
          </p:nvSpPr>
          <p:spPr bwMode="auto">
            <a:xfrm flipV="1">
              <a:off x="3698877" y="6369048"/>
              <a:ext cx="88900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0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  <a:gd name="T20" fmla="*/ 12 w 24"/>
                <a:gd name="T2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2" name="Freeform 516"/>
            <p:cNvSpPr>
              <a:spLocks noEditPoints="1"/>
            </p:cNvSpPr>
            <p:nvPr/>
          </p:nvSpPr>
          <p:spPr bwMode="auto">
            <a:xfrm flipV="1">
              <a:off x="3836989" y="5813360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2 w 24"/>
                <a:gd name="T5" fmla="*/ 5 h 24"/>
                <a:gd name="T6" fmla="*/ 19 w 24"/>
                <a:gd name="T7" fmla="*/ 12 h 24"/>
                <a:gd name="T8" fmla="*/ 12 w 24"/>
                <a:gd name="T9" fmla="*/ 19 h 24"/>
                <a:gd name="T10" fmla="*/ 12 w 24"/>
                <a:gd name="T11" fmla="*/ 19 h 24"/>
                <a:gd name="T12" fmla="*/ 12 w 24"/>
                <a:gd name="T13" fmla="*/ 19 h 24"/>
                <a:gd name="T14" fmla="*/ 5 w 24"/>
                <a:gd name="T15" fmla="*/ 12 h 24"/>
                <a:gd name="T16" fmla="*/ 12 w 24"/>
                <a:gd name="T17" fmla="*/ 5 h 24"/>
                <a:gd name="T18" fmla="*/ 12 w 24"/>
                <a:gd name="T19" fmla="*/ 0 h 24"/>
                <a:gd name="T20" fmla="*/ 12 w 24"/>
                <a:gd name="T21" fmla="*/ 0 h 24"/>
                <a:gd name="T22" fmla="*/ 12 w 24"/>
                <a:gd name="T23" fmla="*/ 0 h 24"/>
                <a:gd name="T24" fmla="*/ 4 w 24"/>
                <a:gd name="T25" fmla="*/ 4 h 24"/>
                <a:gd name="T26" fmla="*/ 0 w 24"/>
                <a:gd name="T27" fmla="*/ 12 h 24"/>
                <a:gd name="T28" fmla="*/ 12 w 24"/>
                <a:gd name="T29" fmla="*/ 24 h 24"/>
                <a:gd name="T30" fmla="*/ 24 w 24"/>
                <a:gd name="T31" fmla="*/ 12 h 24"/>
                <a:gd name="T32" fmla="*/ 12 w 24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4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3" name="Freeform 517"/>
            <p:cNvSpPr>
              <a:spLocks noEditPoints="1"/>
            </p:cNvSpPr>
            <p:nvPr/>
          </p:nvSpPr>
          <p:spPr bwMode="auto">
            <a:xfrm flipV="1">
              <a:off x="3671889" y="562927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0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  <a:gd name="T20" fmla="*/ 21 w 24"/>
                <a:gd name="T21" fmla="*/ 4 h 24"/>
                <a:gd name="T22" fmla="*/ 12 w 24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9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9"/>
                    <a:pt x="23" y="6"/>
                    <a:pt x="21" y="4"/>
                  </a:cubicBezTo>
                  <a:cubicBezTo>
                    <a:pt x="18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4" name="Freeform 518"/>
            <p:cNvSpPr>
              <a:spLocks noEditPoints="1"/>
            </p:cNvSpPr>
            <p:nvPr/>
          </p:nvSpPr>
          <p:spPr bwMode="auto">
            <a:xfrm flipV="1">
              <a:off x="3492502" y="5445122"/>
              <a:ext cx="88900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12 w 24"/>
                <a:gd name="T15" fmla="*/ 0 h 24"/>
                <a:gd name="T16" fmla="*/ 0 w 24"/>
                <a:gd name="T17" fmla="*/ 12 h 24"/>
                <a:gd name="T18" fmla="*/ 12 w 24"/>
                <a:gd name="T19" fmla="*/ 24 h 24"/>
                <a:gd name="T20" fmla="*/ 24 w 24"/>
                <a:gd name="T21" fmla="*/ 12 h 24"/>
                <a:gd name="T22" fmla="*/ 21 w 24"/>
                <a:gd name="T23" fmla="*/ 3 h 24"/>
                <a:gd name="T24" fmla="*/ 12 w 24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9"/>
                    <a:pt x="23" y="6"/>
                    <a:pt x="21" y="3"/>
                  </a:cubicBezTo>
                  <a:cubicBezTo>
                    <a:pt x="19" y="1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 w="31750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5" name="Freeform 519"/>
            <p:cNvSpPr>
              <a:spLocks noEditPoints="1"/>
            </p:cNvSpPr>
            <p:nvPr/>
          </p:nvSpPr>
          <p:spPr bwMode="auto">
            <a:xfrm flipV="1">
              <a:off x="3308352" y="5262561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9 h 24"/>
                <a:gd name="T8" fmla="*/ 12 w 24"/>
                <a:gd name="T9" fmla="*/ 19 h 24"/>
                <a:gd name="T10" fmla="*/ 6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4 w 24"/>
                <a:gd name="T19" fmla="*/ 4 h 24"/>
                <a:gd name="T20" fmla="*/ 0 w 24"/>
                <a:gd name="T21" fmla="*/ 12 h 24"/>
                <a:gd name="T22" fmla="*/ 12 w 24"/>
                <a:gd name="T23" fmla="*/ 24 h 24"/>
                <a:gd name="T24" fmla="*/ 24 w 24"/>
                <a:gd name="T25" fmla="*/ 12 h 24"/>
                <a:gd name="T26" fmla="*/ 12 w 24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4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6" name="Freeform 520"/>
            <p:cNvSpPr>
              <a:spLocks noEditPoints="1"/>
            </p:cNvSpPr>
            <p:nvPr/>
          </p:nvSpPr>
          <p:spPr bwMode="auto">
            <a:xfrm flipV="1">
              <a:off x="3138489" y="544512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6 w 24"/>
                <a:gd name="T9" fmla="*/ 12 h 24"/>
                <a:gd name="T10" fmla="*/ 12 w 24"/>
                <a:gd name="T11" fmla="*/ 5 h 24"/>
                <a:gd name="T12" fmla="*/ 12 w 24"/>
                <a:gd name="T13" fmla="*/ 5 h 24"/>
                <a:gd name="T14" fmla="*/ 12 w 24"/>
                <a:gd name="T15" fmla="*/ 5 h 24"/>
                <a:gd name="T16" fmla="*/ 12 w 24"/>
                <a:gd name="T17" fmla="*/ 0 h 24"/>
                <a:gd name="T18" fmla="*/ 12 w 24"/>
                <a:gd name="T19" fmla="*/ 0 h 24"/>
                <a:gd name="T20" fmla="*/ 12 w 24"/>
                <a:gd name="T21" fmla="*/ 0 h 24"/>
                <a:gd name="T22" fmla="*/ 0 w 24"/>
                <a:gd name="T23" fmla="*/ 12 h 24"/>
                <a:gd name="T24" fmla="*/ 12 w 24"/>
                <a:gd name="T25" fmla="*/ 24 h 24"/>
                <a:gd name="T26" fmla="*/ 24 w 24"/>
                <a:gd name="T27" fmla="*/ 12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8"/>
                    <a:pt x="9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7" name="Freeform 521"/>
            <p:cNvSpPr>
              <a:spLocks noEditPoints="1"/>
            </p:cNvSpPr>
            <p:nvPr/>
          </p:nvSpPr>
          <p:spPr bwMode="auto">
            <a:xfrm flipV="1">
              <a:off x="3090864" y="5788024"/>
              <a:ext cx="88900" cy="88900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0 w 24"/>
                <a:gd name="T19" fmla="*/ 12 h 24"/>
                <a:gd name="T20" fmla="*/ 3 w 24"/>
                <a:gd name="T21" fmla="*/ 21 h 24"/>
                <a:gd name="T22" fmla="*/ 12 w 24"/>
                <a:gd name="T23" fmla="*/ 24 h 24"/>
                <a:gd name="T24" fmla="*/ 20 w 24"/>
                <a:gd name="T25" fmla="*/ 21 h 24"/>
                <a:gd name="T26" fmla="*/ 24 w 24"/>
                <a:gd name="T27" fmla="*/ 12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5" y="5"/>
                    <a:pt x="19" y="8"/>
                    <a:pt x="19" y="12"/>
                  </a:cubicBezTo>
                  <a:cubicBezTo>
                    <a:pt x="19" y="16"/>
                    <a:pt x="15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6"/>
                    <a:pt x="0" y="12"/>
                  </a:cubicBezTo>
                  <a:cubicBezTo>
                    <a:pt x="0" y="15"/>
                    <a:pt x="1" y="18"/>
                    <a:pt x="3" y="21"/>
                  </a:cubicBezTo>
                  <a:cubicBezTo>
                    <a:pt x="5" y="23"/>
                    <a:pt x="8" y="24"/>
                    <a:pt x="12" y="24"/>
                  </a:cubicBezTo>
                  <a:cubicBezTo>
                    <a:pt x="15" y="24"/>
                    <a:pt x="18" y="23"/>
                    <a:pt x="20" y="21"/>
                  </a:cubicBezTo>
                  <a:cubicBezTo>
                    <a:pt x="22" y="18"/>
                    <a:pt x="24" y="15"/>
                    <a:pt x="24" y="12"/>
                  </a:cubicBezTo>
                  <a:cubicBezTo>
                    <a:pt x="24" y="6"/>
                    <a:pt x="18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8" name="Freeform 522"/>
            <p:cNvSpPr>
              <a:spLocks noEditPoints="1"/>
            </p:cNvSpPr>
            <p:nvPr/>
          </p:nvSpPr>
          <p:spPr bwMode="auto">
            <a:xfrm flipV="1">
              <a:off x="3275014" y="5970586"/>
              <a:ext cx="88900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12 w 24"/>
                <a:gd name="T15" fmla="*/ 0 h 24"/>
                <a:gd name="T16" fmla="*/ 0 w 24"/>
                <a:gd name="T17" fmla="*/ 12 h 24"/>
                <a:gd name="T18" fmla="*/ 12 w 24"/>
                <a:gd name="T19" fmla="*/ 24 h 24"/>
                <a:gd name="T20" fmla="*/ 24 w 24"/>
                <a:gd name="T21" fmla="*/ 12 h 24"/>
                <a:gd name="T22" fmla="*/ 12 w 24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5"/>
                    <a:pt x="16" y="19"/>
                    <a:pt x="12" y="19"/>
                  </a:cubicBezTo>
                  <a:cubicBezTo>
                    <a:pt x="9" y="19"/>
                    <a:pt x="5" y="15"/>
                    <a:pt x="5" y="12"/>
                  </a:cubicBezTo>
                  <a:cubicBezTo>
                    <a:pt x="5" y="8"/>
                    <a:pt x="9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39" name="Freeform 523"/>
            <p:cNvSpPr>
              <a:spLocks noEditPoints="1"/>
            </p:cNvSpPr>
            <p:nvPr/>
          </p:nvSpPr>
          <p:spPr bwMode="auto">
            <a:xfrm flipV="1">
              <a:off x="4024314" y="5989636"/>
              <a:ext cx="90487" cy="90488"/>
            </a:xfrm>
            <a:custGeom>
              <a:avLst/>
              <a:gdLst>
                <a:gd name="T0" fmla="*/ 12 w 24"/>
                <a:gd name="T1" fmla="*/ 6 h 24"/>
                <a:gd name="T2" fmla="*/ 19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6 w 24"/>
                <a:gd name="T9" fmla="*/ 12 h 24"/>
                <a:gd name="T10" fmla="*/ 12 w 24"/>
                <a:gd name="T11" fmla="*/ 6 h 24"/>
                <a:gd name="T12" fmla="*/ 12 w 24"/>
                <a:gd name="T13" fmla="*/ 6 h 24"/>
                <a:gd name="T14" fmla="*/ 12 w 24"/>
                <a:gd name="T15" fmla="*/ 6 h 24"/>
                <a:gd name="T16" fmla="*/ 12 w 24"/>
                <a:gd name="T17" fmla="*/ 0 h 24"/>
                <a:gd name="T18" fmla="*/ 12 w 24"/>
                <a:gd name="T19" fmla="*/ 0 h 24"/>
                <a:gd name="T20" fmla="*/ 12 w 24"/>
                <a:gd name="T21" fmla="*/ 0 h 24"/>
                <a:gd name="T22" fmla="*/ 0 w 24"/>
                <a:gd name="T23" fmla="*/ 12 h 24"/>
                <a:gd name="T24" fmla="*/ 12 w 24"/>
                <a:gd name="T25" fmla="*/ 24 h 24"/>
                <a:gd name="T26" fmla="*/ 24 w 24"/>
                <a:gd name="T27" fmla="*/ 12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6"/>
                  </a:moveTo>
                  <a:cubicBezTo>
                    <a:pt x="16" y="6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9"/>
                    <a:pt x="9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0" name="Freeform 524"/>
            <p:cNvSpPr>
              <a:spLocks noEditPoints="1"/>
            </p:cNvSpPr>
            <p:nvPr/>
          </p:nvSpPr>
          <p:spPr bwMode="auto">
            <a:xfrm flipV="1">
              <a:off x="2928939" y="5637211"/>
              <a:ext cx="93662" cy="90488"/>
            </a:xfrm>
            <a:custGeom>
              <a:avLst/>
              <a:gdLst>
                <a:gd name="T0" fmla="*/ 12 w 25"/>
                <a:gd name="T1" fmla="*/ 6 h 24"/>
                <a:gd name="T2" fmla="*/ 19 w 25"/>
                <a:gd name="T3" fmla="*/ 12 h 24"/>
                <a:gd name="T4" fmla="*/ 12 w 25"/>
                <a:gd name="T5" fmla="*/ 19 h 24"/>
                <a:gd name="T6" fmla="*/ 6 w 25"/>
                <a:gd name="T7" fmla="*/ 12 h 24"/>
                <a:gd name="T8" fmla="*/ 12 w 25"/>
                <a:gd name="T9" fmla="*/ 6 h 24"/>
                <a:gd name="T10" fmla="*/ 12 w 25"/>
                <a:gd name="T11" fmla="*/ 0 h 24"/>
                <a:gd name="T12" fmla="*/ 12 w 25"/>
                <a:gd name="T13" fmla="*/ 0 h 24"/>
                <a:gd name="T14" fmla="*/ 4 w 25"/>
                <a:gd name="T15" fmla="*/ 4 h 24"/>
                <a:gd name="T16" fmla="*/ 0 w 25"/>
                <a:gd name="T17" fmla="*/ 12 h 24"/>
                <a:gd name="T18" fmla="*/ 12 w 25"/>
                <a:gd name="T19" fmla="*/ 24 h 24"/>
                <a:gd name="T20" fmla="*/ 21 w 25"/>
                <a:gd name="T21" fmla="*/ 21 h 24"/>
                <a:gd name="T22" fmla="*/ 24 w 25"/>
                <a:gd name="T23" fmla="*/ 12 h 24"/>
                <a:gd name="T24" fmla="*/ 12 w 25"/>
                <a:gd name="T2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4">
                  <a:moveTo>
                    <a:pt x="12" y="6"/>
                  </a:moveTo>
                  <a:cubicBezTo>
                    <a:pt x="16" y="6"/>
                    <a:pt x="19" y="9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9" y="19"/>
                    <a:pt x="6" y="16"/>
                    <a:pt x="6" y="12"/>
                  </a:cubicBezTo>
                  <a:cubicBezTo>
                    <a:pt x="6" y="9"/>
                    <a:pt x="9" y="6"/>
                    <a:pt x="12" y="6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6" y="24"/>
                    <a:pt x="19" y="23"/>
                    <a:pt x="21" y="21"/>
                  </a:cubicBezTo>
                  <a:cubicBezTo>
                    <a:pt x="23" y="19"/>
                    <a:pt x="25" y="16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1" name="Freeform 525"/>
            <p:cNvSpPr>
              <a:spLocks noEditPoints="1"/>
            </p:cNvSpPr>
            <p:nvPr/>
          </p:nvSpPr>
          <p:spPr bwMode="auto">
            <a:xfrm flipV="1">
              <a:off x="2538414" y="6005511"/>
              <a:ext cx="90487" cy="88900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9 h 24"/>
                <a:gd name="T8" fmla="*/ 12 w 24"/>
                <a:gd name="T9" fmla="*/ 19 h 24"/>
                <a:gd name="T10" fmla="*/ 12 w 24"/>
                <a:gd name="T11" fmla="*/ 19 h 24"/>
                <a:gd name="T12" fmla="*/ 5 w 24"/>
                <a:gd name="T13" fmla="*/ 12 h 24"/>
                <a:gd name="T14" fmla="*/ 12 w 24"/>
                <a:gd name="T15" fmla="*/ 5 h 24"/>
                <a:gd name="T16" fmla="*/ 12 w 24"/>
                <a:gd name="T17" fmla="*/ 0 h 24"/>
                <a:gd name="T18" fmla="*/ 12 w 24"/>
                <a:gd name="T19" fmla="*/ 0 h 24"/>
                <a:gd name="T20" fmla="*/ 3 w 24"/>
                <a:gd name="T21" fmla="*/ 4 h 24"/>
                <a:gd name="T22" fmla="*/ 0 w 24"/>
                <a:gd name="T23" fmla="*/ 12 h 24"/>
                <a:gd name="T24" fmla="*/ 3 w 24"/>
                <a:gd name="T25" fmla="*/ 21 h 24"/>
                <a:gd name="T26" fmla="*/ 12 w 24"/>
                <a:gd name="T27" fmla="*/ 24 h 24"/>
                <a:gd name="T28" fmla="*/ 20 w 24"/>
                <a:gd name="T29" fmla="*/ 21 h 24"/>
                <a:gd name="T30" fmla="*/ 24 w 24"/>
                <a:gd name="T31" fmla="*/ 12 h 24"/>
                <a:gd name="T32" fmla="*/ 20 w 24"/>
                <a:gd name="T33" fmla="*/ 4 h 24"/>
                <a:gd name="T34" fmla="*/ 12 w 24"/>
                <a:gd name="T3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5" y="5"/>
                    <a:pt x="19" y="9"/>
                    <a:pt x="19" y="12"/>
                  </a:cubicBezTo>
                  <a:cubicBezTo>
                    <a:pt x="19" y="16"/>
                    <a:pt x="15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9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8" y="0"/>
                    <a:pt x="5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5" y="23"/>
                    <a:pt x="8" y="24"/>
                    <a:pt x="12" y="24"/>
                  </a:cubicBezTo>
                  <a:cubicBezTo>
                    <a:pt x="15" y="24"/>
                    <a:pt x="18" y="23"/>
                    <a:pt x="20" y="21"/>
                  </a:cubicBezTo>
                  <a:cubicBezTo>
                    <a:pt x="22" y="19"/>
                    <a:pt x="24" y="16"/>
                    <a:pt x="24" y="12"/>
                  </a:cubicBezTo>
                  <a:cubicBezTo>
                    <a:pt x="24" y="9"/>
                    <a:pt x="22" y="6"/>
                    <a:pt x="20" y="4"/>
                  </a:cubicBezTo>
                  <a:cubicBezTo>
                    <a:pt x="18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2" name="Freeform 526"/>
            <p:cNvSpPr>
              <a:spLocks noEditPoints="1"/>
            </p:cNvSpPr>
            <p:nvPr/>
          </p:nvSpPr>
          <p:spPr bwMode="auto">
            <a:xfrm flipV="1">
              <a:off x="1773239" y="663892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2 w 24"/>
                <a:gd name="T3" fmla="*/ 5 h 24"/>
                <a:gd name="T4" fmla="*/ 19 w 24"/>
                <a:gd name="T5" fmla="*/ 12 h 24"/>
                <a:gd name="T6" fmla="*/ 12 w 24"/>
                <a:gd name="T7" fmla="*/ 19 h 24"/>
                <a:gd name="T8" fmla="*/ 12 w 24"/>
                <a:gd name="T9" fmla="*/ 19 h 24"/>
                <a:gd name="T10" fmla="*/ 5 w 24"/>
                <a:gd name="T11" fmla="*/ 12 h 24"/>
                <a:gd name="T12" fmla="*/ 12 w 24"/>
                <a:gd name="T13" fmla="*/ 5 h 24"/>
                <a:gd name="T14" fmla="*/ 12 w 24"/>
                <a:gd name="T15" fmla="*/ 0 h 24"/>
                <a:gd name="T16" fmla="*/ 12 w 24"/>
                <a:gd name="T17" fmla="*/ 0 h 24"/>
                <a:gd name="T18" fmla="*/ 3 w 24"/>
                <a:gd name="T19" fmla="*/ 4 h 24"/>
                <a:gd name="T20" fmla="*/ 0 w 24"/>
                <a:gd name="T21" fmla="*/ 12 h 24"/>
                <a:gd name="T22" fmla="*/ 12 w 24"/>
                <a:gd name="T23" fmla="*/ 24 h 24"/>
                <a:gd name="T24" fmla="*/ 20 w 24"/>
                <a:gd name="T25" fmla="*/ 21 h 24"/>
                <a:gd name="T26" fmla="*/ 24 w 24"/>
                <a:gd name="T27" fmla="*/ 12 h 24"/>
                <a:gd name="T28" fmla="*/ 20 w 24"/>
                <a:gd name="T29" fmla="*/ 4 h 24"/>
                <a:gd name="T30" fmla="*/ 12 w 24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2" y="5"/>
                    <a:pt x="12" y="5"/>
                    <a:pt x="12" y="5"/>
                  </a:cubicBez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ubicBezTo>
                    <a:pt x="15" y="24"/>
                    <a:pt x="18" y="23"/>
                    <a:pt x="20" y="21"/>
                  </a:cubicBezTo>
                  <a:cubicBezTo>
                    <a:pt x="23" y="18"/>
                    <a:pt x="24" y="15"/>
                    <a:pt x="24" y="12"/>
                  </a:cubicBezTo>
                  <a:cubicBezTo>
                    <a:pt x="24" y="9"/>
                    <a:pt x="23" y="6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3" name="Freeform 527"/>
            <p:cNvSpPr>
              <a:spLocks noEditPoints="1"/>
            </p:cNvSpPr>
            <p:nvPr/>
          </p:nvSpPr>
          <p:spPr bwMode="auto">
            <a:xfrm flipV="1">
              <a:off x="1825627" y="700722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8 w 24"/>
                <a:gd name="T3" fmla="*/ 12 h 24"/>
                <a:gd name="T4" fmla="*/ 12 w 24"/>
                <a:gd name="T5" fmla="*/ 19 h 24"/>
                <a:gd name="T6" fmla="*/ 12 w 24"/>
                <a:gd name="T7" fmla="*/ 19 h 24"/>
                <a:gd name="T8" fmla="*/ 5 w 24"/>
                <a:gd name="T9" fmla="*/ 12 h 24"/>
                <a:gd name="T10" fmla="*/ 12 w 24"/>
                <a:gd name="T11" fmla="*/ 5 h 24"/>
                <a:gd name="T12" fmla="*/ 12 w 24"/>
                <a:gd name="T13" fmla="*/ 0 h 24"/>
                <a:gd name="T14" fmla="*/ 3 w 24"/>
                <a:gd name="T15" fmla="*/ 3 h 24"/>
                <a:gd name="T16" fmla="*/ 0 w 24"/>
                <a:gd name="T17" fmla="*/ 12 h 24"/>
                <a:gd name="T18" fmla="*/ 3 w 24"/>
                <a:gd name="T19" fmla="*/ 20 h 24"/>
                <a:gd name="T20" fmla="*/ 12 w 24"/>
                <a:gd name="T21" fmla="*/ 24 h 24"/>
                <a:gd name="T22" fmla="*/ 20 w 24"/>
                <a:gd name="T23" fmla="*/ 20 h 24"/>
                <a:gd name="T24" fmla="*/ 24 w 24"/>
                <a:gd name="T25" fmla="*/ 12 h 24"/>
                <a:gd name="T26" fmla="*/ 20 w 24"/>
                <a:gd name="T27" fmla="*/ 3 h 24"/>
                <a:gd name="T28" fmla="*/ 12 w 24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5" y="5"/>
                    <a:pt x="18" y="8"/>
                    <a:pt x="18" y="12"/>
                  </a:cubicBezTo>
                  <a:cubicBezTo>
                    <a:pt x="18" y="16"/>
                    <a:pt x="15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8" y="0"/>
                    <a:pt x="5" y="1"/>
                    <a:pt x="3" y="3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3" y="20"/>
                  </a:cubicBezTo>
                  <a:cubicBezTo>
                    <a:pt x="5" y="23"/>
                    <a:pt x="8" y="24"/>
                    <a:pt x="12" y="24"/>
                  </a:cubicBezTo>
                  <a:cubicBezTo>
                    <a:pt x="15" y="24"/>
                    <a:pt x="18" y="23"/>
                    <a:pt x="20" y="20"/>
                  </a:cubicBezTo>
                  <a:cubicBezTo>
                    <a:pt x="22" y="18"/>
                    <a:pt x="24" y="15"/>
                    <a:pt x="24" y="12"/>
                  </a:cubicBezTo>
                  <a:cubicBezTo>
                    <a:pt x="24" y="9"/>
                    <a:pt x="22" y="6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4" name="Freeform 528"/>
            <p:cNvSpPr>
              <a:spLocks noEditPoints="1"/>
            </p:cNvSpPr>
            <p:nvPr/>
          </p:nvSpPr>
          <p:spPr bwMode="auto">
            <a:xfrm flipV="1">
              <a:off x="1663702" y="705167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9 w 24"/>
                <a:gd name="T3" fmla="*/ 12 h 24"/>
                <a:gd name="T4" fmla="*/ 12 w 24"/>
                <a:gd name="T5" fmla="*/ 19 h 24"/>
                <a:gd name="T6" fmla="*/ 5 w 24"/>
                <a:gd name="T7" fmla="*/ 12 h 24"/>
                <a:gd name="T8" fmla="*/ 12 w 24"/>
                <a:gd name="T9" fmla="*/ 5 h 24"/>
                <a:gd name="T10" fmla="*/ 12 w 24"/>
                <a:gd name="T11" fmla="*/ 0 h 24"/>
                <a:gd name="T12" fmla="*/ 12 w 24"/>
                <a:gd name="T13" fmla="*/ 0 h 24"/>
                <a:gd name="T14" fmla="*/ 0 w 24"/>
                <a:gd name="T15" fmla="*/ 12 h 24"/>
                <a:gd name="T16" fmla="*/ 12 w 24"/>
                <a:gd name="T17" fmla="*/ 24 h 24"/>
                <a:gd name="T18" fmla="*/ 24 w 24"/>
                <a:gd name="T19" fmla="*/ 12 h 24"/>
                <a:gd name="T20" fmla="*/ 21 w 24"/>
                <a:gd name="T21" fmla="*/ 3 h 24"/>
                <a:gd name="T22" fmla="*/ 12 w 24"/>
                <a:gd name="T2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6" y="5"/>
                    <a:pt x="19" y="8"/>
                    <a:pt x="19" y="12"/>
                  </a:cubicBezTo>
                  <a:cubicBezTo>
                    <a:pt x="19" y="16"/>
                    <a:pt x="16" y="19"/>
                    <a:pt x="12" y="19"/>
                  </a:cubicBezTo>
                  <a:cubicBezTo>
                    <a:pt x="8" y="19"/>
                    <a:pt x="5" y="16"/>
                    <a:pt x="5" y="12"/>
                  </a:cubicBezTo>
                  <a:cubicBezTo>
                    <a:pt x="5" y="8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cubicBezTo>
                    <a:pt x="24" y="9"/>
                    <a:pt x="23" y="6"/>
                    <a:pt x="21" y="3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5" name="Oval 529"/>
            <p:cNvSpPr>
              <a:spLocks noChangeArrowheads="1"/>
            </p:cNvSpPr>
            <p:nvPr/>
          </p:nvSpPr>
          <p:spPr bwMode="auto">
            <a:xfrm flipV="1">
              <a:off x="2501902" y="7304086"/>
              <a:ext cx="69850" cy="71438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6" name="Freeform 530"/>
            <p:cNvSpPr>
              <a:spLocks/>
            </p:cNvSpPr>
            <p:nvPr/>
          </p:nvSpPr>
          <p:spPr bwMode="auto">
            <a:xfrm flipV="1">
              <a:off x="681039" y="7100886"/>
              <a:ext cx="990600" cy="927100"/>
            </a:xfrm>
            <a:custGeom>
              <a:avLst/>
              <a:gdLst>
                <a:gd name="T0" fmla="*/ 264 w 264"/>
                <a:gd name="T1" fmla="*/ 247 h 247"/>
                <a:gd name="T2" fmla="*/ 245 w 264"/>
                <a:gd name="T3" fmla="*/ 247 h 247"/>
                <a:gd name="T4" fmla="*/ 244 w 264"/>
                <a:gd name="T5" fmla="*/ 246 h 247"/>
                <a:gd name="T6" fmla="*/ 0 w 264"/>
                <a:gd name="T7" fmla="*/ 3 h 247"/>
                <a:gd name="T8" fmla="*/ 3 w 264"/>
                <a:gd name="T9" fmla="*/ 0 h 247"/>
                <a:gd name="T10" fmla="*/ 246 w 264"/>
                <a:gd name="T11" fmla="*/ 243 h 247"/>
                <a:gd name="T12" fmla="*/ 264 w 264"/>
                <a:gd name="T13" fmla="*/ 243 h 247"/>
                <a:gd name="T14" fmla="*/ 264 w 264"/>
                <a:gd name="T15" fmla="*/ 247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247">
                  <a:moveTo>
                    <a:pt x="264" y="247"/>
                  </a:moveTo>
                  <a:cubicBezTo>
                    <a:pt x="245" y="247"/>
                    <a:pt x="245" y="247"/>
                    <a:pt x="245" y="247"/>
                  </a:cubicBezTo>
                  <a:cubicBezTo>
                    <a:pt x="245" y="247"/>
                    <a:pt x="244" y="247"/>
                    <a:pt x="244" y="24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46" y="243"/>
                    <a:pt x="246" y="243"/>
                    <a:pt x="246" y="243"/>
                  </a:cubicBezTo>
                  <a:cubicBezTo>
                    <a:pt x="264" y="243"/>
                    <a:pt x="264" y="243"/>
                    <a:pt x="264" y="243"/>
                  </a:cubicBezTo>
                  <a:lnTo>
                    <a:pt x="264" y="2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7" name="Freeform 531"/>
            <p:cNvSpPr>
              <a:spLocks/>
            </p:cNvSpPr>
            <p:nvPr/>
          </p:nvSpPr>
          <p:spPr bwMode="auto">
            <a:xfrm flipV="1">
              <a:off x="760414" y="7092949"/>
              <a:ext cx="1114425" cy="1009650"/>
            </a:xfrm>
            <a:custGeom>
              <a:avLst/>
              <a:gdLst>
                <a:gd name="T0" fmla="*/ 297 w 297"/>
                <a:gd name="T1" fmla="*/ 269 h 269"/>
                <a:gd name="T2" fmla="*/ 294 w 297"/>
                <a:gd name="T3" fmla="*/ 269 h 269"/>
                <a:gd name="T4" fmla="*/ 294 w 297"/>
                <a:gd name="T5" fmla="*/ 253 h 269"/>
                <a:gd name="T6" fmla="*/ 268 w 297"/>
                <a:gd name="T7" fmla="*/ 227 h 269"/>
                <a:gd name="T8" fmla="*/ 226 w 297"/>
                <a:gd name="T9" fmla="*/ 227 h 269"/>
                <a:gd name="T10" fmla="*/ 225 w 297"/>
                <a:gd name="T11" fmla="*/ 226 h 269"/>
                <a:gd name="T12" fmla="*/ 0 w 297"/>
                <a:gd name="T13" fmla="*/ 2 h 269"/>
                <a:gd name="T14" fmla="*/ 3 w 297"/>
                <a:gd name="T15" fmla="*/ 0 h 269"/>
                <a:gd name="T16" fmla="*/ 226 w 297"/>
                <a:gd name="T17" fmla="*/ 223 h 269"/>
                <a:gd name="T18" fmla="*/ 269 w 297"/>
                <a:gd name="T19" fmla="*/ 223 h 269"/>
                <a:gd name="T20" fmla="*/ 270 w 297"/>
                <a:gd name="T21" fmla="*/ 224 h 269"/>
                <a:gd name="T22" fmla="*/ 297 w 297"/>
                <a:gd name="T23" fmla="*/ 251 h 269"/>
                <a:gd name="T24" fmla="*/ 297 w 297"/>
                <a:gd name="T25" fmla="*/ 252 h 269"/>
                <a:gd name="T26" fmla="*/ 297 w 297"/>
                <a:gd name="T27" fmla="*/ 269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7" h="269">
                  <a:moveTo>
                    <a:pt x="297" y="269"/>
                  </a:moveTo>
                  <a:cubicBezTo>
                    <a:pt x="294" y="269"/>
                    <a:pt x="294" y="269"/>
                    <a:pt x="294" y="269"/>
                  </a:cubicBezTo>
                  <a:cubicBezTo>
                    <a:pt x="294" y="253"/>
                    <a:pt x="294" y="253"/>
                    <a:pt x="294" y="253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26" y="227"/>
                    <a:pt x="226" y="227"/>
                    <a:pt x="226" y="227"/>
                  </a:cubicBezTo>
                  <a:cubicBezTo>
                    <a:pt x="225" y="227"/>
                    <a:pt x="225" y="227"/>
                    <a:pt x="225" y="22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6" y="223"/>
                    <a:pt x="226" y="223"/>
                    <a:pt x="226" y="223"/>
                  </a:cubicBezTo>
                  <a:cubicBezTo>
                    <a:pt x="269" y="223"/>
                    <a:pt x="269" y="223"/>
                    <a:pt x="269" y="223"/>
                  </a:cubicBezTo>
                  <a:cubicBezTo>
                    <a:pt x="269" y="223"/>
                    <a:pt x="269" y="224"/>
                    <a:pt x="270" y="224"/>
                  </a:cubicBezTo>
                  <a:cubicBezTo>
                    <a:pt x="297" y="251"/>
                    <a:pt x="297" y="251"/>
                    <a:pt x="297" y="251"/>
                  </a:cubicBezTo>
                  <a:cubicBezTo>
                    <a:pt x="297" y="251"/>
                    <a:pt x="297" y="252"/>
                    <a:pt x="297" y="252"/>
                  </a:cubicBezTo>
                  <a:lnTo>
                    <a:pt x="297" y="2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8" name="Freeform 532"/>
            <p:cNvSpPr>
              <a:spLocks/>
            </p:cNvSpPr>
            <p:nvPr/>
          </p:nvSpPr>
          <p:spPr bwMode="auto">
            <a:xfrm flipV="1">
              <a:off x="530227" y="6677024"/>
              <a:ext cx="1250950" cy="1196975"/>
            </a:xfrm>
            <a:custGeom>
              <a:avLst/>
              <a:gdLst>
                <a:gd name="T0" fmla="*/ 317 w 333"/>
                <a:gd name="T1" fmla="*/ 319 h 319"/>
                <a:gd name="T2" fmla="*/ 316 w 333"/>
                <a:gd name="T3" fmla="*/ 318 h 319"/>
                <a:gd name="T4" fmla="*/ 0 w 333"/>
                <a:gd name="T5" fmla="*/ 2 h 319"/>
                <a:gd name="T6" fmla="*/ 2 w 333"/>
                <a:gd name="T7" fmla="*/ 0 h 319"/>
                <a:gd name="T8" fmla="*/ 318 w 333"/>
                <a:gd name="T9" fmla="*/ 315 h 319"/>
                <a:gd name="T10" fmla="*/ 333 w 333"/>
                <a:gd name="T11" fmla="*/ 315 h 319"/>
                <a:gd name="T12" fmla="*/ 333 w 333"/>
                <a:gd name="T13" fmla="*/ 319 h 319"/>
                <a:gd name="T14" fmla="*/ 317 w 333"/>
                <a:gd name="T15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319">
                  <a:moveTo>
                    <a:pt x="317" y="319"/>
                  </a:moveTo>
                  <a:cubicBezTo>
                    <a:pt x="317" y="319"/>
                    <a:pt x="316" y="319"/>
                    <a:pt x="316" y="3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18" y="315"/>
                    <a:pt x="318" y="315"/>
                    <a:pt x="318" y="315"/>
                  </a:cubicBezTo>
                  <a:cubicBezTo>
                    <a:pt x="333" y="315"/>
                    <a:pt x="333" y="315"/>
                    <a:pt x="333" y="315"/>
                  </a:cubicBezTo>
                  <a:cubicBezTo>
                    <a:pt x="333" y="319"/>
                    <a:pt x="333" y="319"/>
                    <a:pt x="333" y="319"/>
                  </a:cubicBezTo>
                  <a:cubicBezTo>
                    <a:pt x="317" y="319"/>
                    <a:pt x="317" y="319"/>
                    <a:pt x="317" y="3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49" name="Freeform 533"/>
            <p:cNvSpPr>
              <a:spLocks/>
            </p:cNvSpPr>
            <p:nvPr/>
          </p:nvSpPr>
          <p:spPr bwMode="auto">
            <a:xfrm flipV="1">
              <a:off x="433389" y="6064249"/>
              <a:ext cx="2135187" cy="1724025"/>
            </a:xfrm>
            <a:custGeom>
              <a:avLst/>
              <a:gdLst>
                <a:gd name="T0" fmla="*/ 564 w 569"/>
                <a:gd name="T1" fmla="*/ 459 h 459"/>
                <a:gd name="T2" fmla="*/ 435 w 569"/>
                <a:gd name="T3" fmla="*/ 330 h 459"/>
                <a:gd name="T4" fmla="*/ 345 w 569"/>
                <a:gd name="T5" fmla="*/ 330 h 459"/>
                <a:gd name="T6" fmla="*/ 343 w 569"/>
                <a:gd name="T7" fmla="*/ 329 h 459"/>
                <a:gd name="T8" fmla="*/ 205 w 569"/>
                <a:gd name="T9" fmla="*/ 191 h 459"/>
                <a:gd name="T10" fmla="*/ 187 w 569"/>
                <a:gd name="T11" fmla="*/ 191 h 459"/>
                <a:gd name="T12" fmla="*/ 185 w 569"/>
                <a:gd name="T13" fmla="*/ 190 h 459"/>
                <a:gd name="T14" fmla="*/ 0 w 569"/>
                <a:gd name="T15" fmla="*/ 5 h 459"/>
                <a:gd name="T16" fmla="*/ 5 w 569"/>
                <a:gd name="T17" fmla="*/ 0 h 459"/>
                <a:gd name="T18" fmla="*/ 189 w 569"/>
                <a:gd name="T19" fmla="*/ 184 h 459"/>
                <a:gd name="T20" fmla="*/ 206 w 569"/>
                <a:gd name="T21" fmla="*/ 184 h 459"/>
                <a:gd name="T22" fmla="*/ 209 w 569"/>
                <a:gd name="T23" fmla="*/ 185 h 459"/>
                <a:gd name="T24" fmla="*/ 347 w 569"/>
                <a:gd name="T25" fmla="*/ 323 h 459"/>
                <a:gd name="T26" fmla="*/ 436 w 569"/>
                <a:gd name="T27" fmla="*/ 323 h 459"/>
                <a:gd name="T28" fmla="*/ 439 w 569"/>
                <a:gd name="T29" fmla="*/ 324 h 459"/>
                <a:gd name="T30" fmla="*/ 569 w 569"/>
                <a:gd name="T31" fmla="*/ 454 h 459"/>
                <a:gd name="T32" fmla="*/ 564 w 569"/>
                <a:gd name="T33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9" h="459">
                  <a:moveTo>
                    <a:pt x="564" y="459"/>
                  </a:moveTo>
                  <a:cubicBezTo>
                    <a:pt x="435" y="330"/>
                    <a:pt x="435" y="330"/>
                    <a:pt x="435" y="330"/>
                  </a:cubicBezTo>
                  <a:cubicBezTo>
                    <a:pt x="345" y="330"/>
                    <a:pt x="345" y="330"/>
                    <a:pt x="345" y="330"/>
                  </a:cubicBezTo>
                  <a:cubicBezTo>
                    <a:pt x="344" y="330"/>
                    <a:pt x="343" y="330"/>
                    <a:pt x="343" y="329"/>
                  </a:cubicBezTo>
                  <a:cubicBezTo>
                    <a:pt x="205" y="191"/>
                    <a:pt x="205" y="191"/>
                    <a:pt x="205" y="191"/>
                  </a:cubicBezTo>
                  <a:cubicBezTo>
                    <a:pt x="187" y="191"/>
                    <a:pt x="187" y="191"/>
                    <a:pt x="187" y="191"/>
                  </a:cubicBezTo>
                  <a:cubicBezTo>
                    <a:pt x="186" y="191"/>
                    <a:pt x="185" y="191"/>
                    <a:pt x="185" y="19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89" y="184"/>
                    <a:pt x="189" y="184"/>
                    <a:pt x="189" y="184"/>
                  </a:cubicBezTo>
                  <a:cubicBezTo>
                    <a:pt x="206" y="184"/>
                    <a:pt x="206" y="184"/>
                    <a:pt x="206" y="184"/>
                  </a:cubicBezTo>
                  <a:cubicBezTo>
                    <a:pt x="207" y="184"/>
                    <a:pt x="208" y="184"/>
                    <a:pt x="209" y="185"/>
                  </a:cubicBezTo>
                  <a:cubicBezTo>
                    <a:pt x="347" y="323"/>
                    <a:pt x="347" y="323"/>
                    <a:pt x="347" y="323"/>
                  </a:cubicBezTo>
                  <a:cubicBezTo>
                    <a:pt x="436" y="323"/>
                    <a:pt x="436" y="323"/>
                    <a:pt x="436" y="323"/>
                  </a:cubicBezTo>
                  <a:cubicBezTo>
                    <a:pt x="437" y="323"/>
                    <a:pt x="438" y="323"/>
                    <a:pt x="439" y="324"/>
                  </a:cubicBezTo>
                  <a:cubicBezTo>
                    <a:pt x="569" y="454"/>
                    <a:pt x="569" y="454"/>
                    <a:pt x="569" y="454"/>
                  </a:cubicBezTo>
                  <a:lnTo>
                    <a:pt x="564" y="459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0" name="Freeform 534"/>
            <p:cNvSpPr>
              <a:spLocks/>
            </p:cNvSpPr>
            <p:nvPr/>
          </p:nvSpPr>
          <p:spPr bwMode="auto">
            <a:xfrm flipV="1">
              <a:off x="361952" y="5667373"/>
              <a:ext cx="2578100" cy="2049463"/>
            </a:xfrm>
            <a:custGeom>
              <a:avLst/>
              <a:gdLst>
                <a:gd name="T0" fmla="*/ 687 w 687"/>
                <a:gd name="T1" fmla="*/ 546 h 546"/>
                <a:gd name="T2" fmla="*/ 678 w 687"/>
                <a:gd name="T3" fmla="*/ 546 h 546"/>
                <a:gd name="T4" fmla="*/ 675 w 687"/>
                <a:gd name="T5" fmla="*/ 545 h 546"/>
                <a:gd name="T6" fmla="*/ 627 w 687"/>
                <a:gd name="T7" fmla="*/ 496 h 546"/>
                <a:gd name="T8" fmla="*/ 600 w 687"/>
                <a:gd name="T9" fmla="*/ 496 h 546"/>
                <a:gd name="T10" fmla="*/ 597 w 687"/>
                <a:gd name="T11" fmla="*/ 495 h 546"/>
                <a:gd name="T12" fmla="*/ 487 w 687"/>
                <a:gd name="T13" fmla="*/ 385 h 546"/>
                <a:gd name="T14" fmla="*/ 402 w 687"/>
                <a:gd name="T15" fmla="*/ 385 h 546"/>
                <a:gd name="T16" fmla="*/ 399 w 687"/>
                <a:gd name="T17" fmla="*/ 384 h 546"/>
                <a:gd name="T18" fmla="*/ 209 w 687"/>
                <a:gd name="T19" fmla="*/ 194 h 546"/>
                <a:gd name="T20" fmla="*/ 190 w 687"/>
                <a:gd name="T21" fmla="*/ 194 h 546"/>
                <a:gd name="T22" fmla="*/ 188 w 687"/>
                <a:gd name="T23" fmla="*/ 193 h 546"/>
                <a:gd name="T24" fmla="*/ 0 w 687"/>
                <a:gd name="T25" fmla="*/ 5 h 546"/>
                <a:gd name="T26" fmla="*/ 5 w 687"/>
                <a:gd name="T27" fmla="*/ 0 h 546"/>
                <a:gd name="T28" fmla="*/ 192 w 687"/>
                <a:gd name="T29" fmla="*/ 187 h 546"/>
                <a:gd name="T30" fmla="*/ 210 w 687"/>
                <a:gd name="T31" fmla="*/ 187 h 546"/>
                <a:gd name="T32" fmla="*/ 213 w 687"/>
                <a:gd name="T33" fmla="*/ 188 h 546"/>
                <a:gd name="T34" fmla="*/ 403 w 687"/>
                <a:gd name="T35" fmla="*/ 378 h 546"/>
                <a:gd name="T36" fmla="*/ 488 w 687"/>
                <a:gd name="T37" fmla="*/ 378 h 546"/>
                <a:gd name="T38" fmla="*/ 491 w 687"/>
                <a:gd name="T39" fmla="*/ 379 h 546"/>
                <a:gd name="T40" fmla="*/ 601 w 687"/>
                <a:gd name="T41" fmla="*/ 489 h 546"/>
                <a:gd name="T42" fmla="*/ 628 w 687"/>
                <a:gd name="T43" fmla="*/ 489 h 546"/>
                <a:gd name="T44" fmla="*/ 631 w 687"/>
                <a:gd name="T45" fmla="*/ 490 h 546"/>
                <a:gd name="T46" fmla="*/ 679 w 687"/>
                <a:gd name="T47" fmla="*/ 539 h 546"/>
                <a:gd name="T48" fmla="*/ 687 w 687"/>
                <a:gd name="T49" fmla="*/ 539 h 546"/>
                <a:gd name="T50" fmla="*/ 687 w 687"/>
                <a:gd name="T51" fmla="*/ 546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87" h="546">
                  <a:moveTo>
                    <a:pt x="687" y="546"/>
                  </a:moveTo>
                  <a:cubicBezTo>
                    <a:pt x="678" y="546"/>
                    <a:pt x="678" y="546"/>
                    <a:pt x="678" y="546"/>
                  </a:cubicBezTo>
                  <a:cubicBezTo>
                    <a:pt x="677" y="546"/>
                    <a:pt x="676" y="546"/>
                    <a:pt x="675" y="545"/>
                  </a:cubicBezTo>
                  <a:cubicBezTo>
                    <a:pt x="627" y="496"/>
                    <a:pt x="627" y="496"/>
                    <a:pt x="627" y="496"/>
                  </a:cubicBezTo>
                  <a:cubicBezTo>
                    <a:pt x="600" y="496"/>
                    <a:pt x="600" y="496"/>
                    <a:pt x="600" y="496"/>
                  </a:cubicBezTo>
                  <a:cubicBezTo>
                    <a:pt x="599" y="496"/>
                    <a:pt x="598" y="496"/>
                    <a:pt x="597" y="495"/>
                  </a:cubicBezTo>
                  <a:cubicBezTo>
                    <a:pt x="487" y="385"/>
                    <a:pt x="487" y="385"/>
                    <a:pt x="487" y="385"/>
                  </a:cubicBezTo>
                  <a:cubicBezTo>
                    <a:pt x="402" y="385"/>
                    <a:pt x="402" y="385"/>
                    <a:pt x="402" y="385"/>
                  </a:cubicBezTo>
                  <a:cubicBezTo>
                    <a:pt x="401" y="385"/>
                    <a:pt x="400" y="385"/>
                    <a:pt x="399" y="384"/>
                  </a:cubicBezTo>
                  <a:cubicBezTo>
                    <a:pt x="209" y="194"/>
                    <a:pt x="209" y="194"/>
                    <a:pt x="209" y="194"/>
                  </a:cubicBezTo>
                  <a:cubicBezTo>
                    <a:pt x="190" y="194"/>
                    <a:pt x="190" y="194"/>
                    <a:pt x="190" y="194"/>
                  </a:cubicBezTo>
                  <a:cubicBezTo>
                    <a:pt x="189" y="194"/>
                    <a:pt x="188" y="193"/>
                    <a:pt x="188" y="19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92" y="187"/>
                    <a:pt x="192" y="187"/>
                    <a:pt x="192" y="187"/>
                  </a:cubicBezTo>
                  <a:cubicBezTo>
                    <a:pt x="210" y="187"/>
                    <a:pt x="210" y="187"/>
                    <a:pt x="210" y="187"/>
                  </a:cubicBezTo>
                  <a:cubicBezTo>
                    <a:pt x="211" y="187"/>
                    <a:pt x="212" y="187"/>
                    <a:pt x="213" y="188"/>
                  </a:cubicBezTo>
                  <a:cubicBezTo>
                    <a:pt x="403" y="378"/>
                    <a:pt x="403" y="378"/>
                    <a:pt x="403" y="378"/>
                  </a:cubicBezTo>
                  <a:cubicBezTo>
                    <a:pt x="488" y="378"/>
                    <a:pt x="488" y="378"/>
                    <a:pt x="488" y="378"/>
                  </a:cubicBezTo>
                  <a:cubicBezTo>
                    <a:pt x="489" y="378"/>
                    <a:pt x="490" y="378"/>
                    <a:pt x="491" y="379"/>
                  </a:cubicBezTo>
                  <a:cubicBezTo>
                    <a:pt x="601" y="489"/>
                    <a:pt x="601" y="489"/>
                    <a:pt x="601" y="489"/>
                  </a:cubicBezTo>
                  <a:cubicBezTo>
                    <a:pt x="628" y="489"/>
                    <a:pt x="628" y="489"/>
                    <a:pt x="628" y="489"/>
                  </a:cubicBezTo>
                  <a:cubicBezTo>
                    <a:pt x="629" y="489"/>
                    <a:pt x="630" y="490"/>
                    <a:pt x="631" y="490"/>
                  </a:cubicBezTo>
                  <a:cubicBezTo>
                    <a:pt x="679" y="539"/>
                    <a:pt x="679" y="539"/>
                    <a:pt x="679" y="539"/>
                  </a:cubicBezTo>
                  <a:cubicBezTo>
                    <a:pt x="687" y="539"/>
                    <a:pt x="687" y="539"/>
                    <a:pt x="687" y="539"/>
                  </a:cubicBezTo>
                  <a:lnTo>
                    <a:pt x="687" y="546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1" name="Freeform 535"/>
            <p:cNvSpPr>
              <a:spLocks/>
            </p:cNvSpPr>
            <p:nvPr/>
          </p:nvSpPr>
          <p:spPr bwMode="auto">
            <a:xfrm flipV="1">
              <a:off x="617539" y="5299074"/>
              <a:ext cx="2701925" cy="2660650"/>
            </a:xfrm>
            <a:custGeom>
              <a:avLst/>
              <a:gdLst>
                <a:gd name="T0" fmla="*/ 720 w 720"/>
                <a:gd name="T1" fmla="*/ 709 h 709"/>
                <a:gd name="T2" fmla="*/ 690 w 720"/>
                <a:gd name="T3" fmla="*/ 709 h 709"/>
                <a:gd name="T4" fmla="*/ 689 w 720"/>
                <a:gd name="T5" fmla="*/ 708 h 709"/>
                <a:gd name="T6" fmla="*/ 648 w 720"/>
                <a:gd name="T7" fmla="*/ 667 h 709"/>
                <a:gd name="T8" fmla="*/ 647 w 720"/>
                <a:gd name="T9" fmla="*/ 665 h 709"/>
                <a:gd name="T10" fmla="*/ 647 w 720"/>
                <a:gd name="T11" fmla="*/ 635 h 709"/>
                <a:gd name="T12" fmla="*/ 648 w 720"/>
                <a:gd name="T13" fmla="*/ 634 h 709"/>
                <a:gd name="T14" fmla="*/ 665 w 720"/>
                <a:gd name="T15" fmla="*/ 617 h 709"/>
                <a:gd name="T16" fmla="*/ 665 w 720"/>
                <a:gd name="T17" fmla="*/ 601 h 709"/>
                <a:gd name="T18" fmla="*/ 619 w 720"/>
                <a:gd name="T19" fmla="*/ 556 h 709"/>
                <a:gd name="T20" fmla="*/ 607 w 720"/>
                <a:gd name="T21" fmla="*/ 556 h 709"/>
                <a:gd name="T22" fmla="*/ 606 w 720"/>
                <a:gd name="T23" fmla="*/ 556 h 709"/>
                <a:gd name="T24" fmla="*/ 567 w 720"/>
                <a:gd name="T25" fmla="*/ 517 h 709"/>
                <a:gd name="T26" fmla="*/ 566 w 720"/>
                <a:gd name="T27" fmla="*/ 515 h 709"/>
                <a:gd name="T28" fmla="*/ 566 w 720"/>
                <a:gd name="T29" fmla="*/ 470 h 709"/>
                <a:gd name="T30" fmla="*/ 494 w 720"/>
                <a:gd name="T31" fmla="*/ 398 h 709"/>
                <a:gd name="T32" fmla="*/ 447 w 720"/>
                <a:gd name="T33" fmla="*/ 398 h 709"/>
                <a:gd name="T34" fmla="*/ 446 w 720"/>
                <a:gd name="T35" fmla="*/ 397 h 709"/>
                <a:gd name="T36" fmla="*/ 355 w 720"/>
                <a:gd name="T37" fmla="*/ 306 h 709"/>
                <a:gd name="T38" fmla="*/ 304 w 720"/>
                <a:gd name="T39" fmla="*/ 306 h 709"/>
                <a:gd name="T40" fmla="*/ 303 w 720"/>
                <a:gd name="T41" fmla="*/ 305 h 709"/>
                <a:gd name="T42" fmla="*/ 0 w 720"/>
                <a:gd name="T43" fmla="*/ 2 h 709"/>
                <a:gd name="T44" fmla="*/ 2 w 720"/>
                <a:gd name="T45" fmla="*/ 0 h 709"/>
                <a:gd name="T46" fmla="*/ 305 w 720"/>
                <a:gd name="T47" fmla="*/ 302 h 709"/>
                <a:gd name="T48" fmla="*/ 355 w 720"/>
                <a:gd name="T49" fmla="*/ 302 h 709"/>
                <a:gd name="T50" fmla="*/ 356 w 720"/>
                <a:gd name="T51" fmla="*/ 303 h 709"/>
                <a:gd name="T52" fmla="*/ 448 w 720"/>
                <a:gd name="T53" fmla="*/ 394 h 709"/>
                <a:gd name="T54" fmla="*/ 495 w 720"/>
                <a:gd name="T55" fmla="*/ 394 h 709"/>
                <a:gd name="T56" fmla="*/ 496 w 720"/>
                <a:gd name="T57" fmla="*/ 395 h 709"/>
                <a:gd name="T58" fmla="*/ 569 w 720"/>
                <a:gd name="T59" fmla="*/ 468 h 709"/>
                <a:gd name="T60" fmla="*/ 570 w 720"/>
                <a:gd name="T61" fmla="*/ 469 h 709"/>
                <a:gd name="T62" fmla="*/ 570 w 720"/>
                <a:gd name="T63" fmla="*/ 515 h 709"/>
                <a:gd name="T64" fmla="*/ 608 w 720"/>
                <a:gd name="T65" fmla="*/ 553 h 709"/>
                <a:gd name="T66" fmla="*/ 620 w 720"/>
                <a:gd name="T67" fmla="*/ 553 h 709"/>
                <a:gd name="T68" fmla="*/ 621 w 720"/>
                <a:gd name="T69" fmla="*/ 553 h 709"/>
                <a:gd name="T70" fmla="*/ 668 w 720"/>
                <a:gd name="T71" fmla="*/ 600 h 709"/>
                <a:gd name="T72" fmla="*/ 668 w 720"/>
                <a:gd name="T73" fmla="*/ 601 h 709"/>
                <a:gd name="T74" fmla="*/ 668 w 720"/>
                <a:gd name="T75" fmla="*/ 617 h 709"/>
                <a:gd name="T76" fmla="*/ 668 w 720"/>
                <a:gd name="T77" fmla="*/ 618 h 709"/>
                <a:gd name="T78" fmla="*/ 650 w 720"/>
                <a:gd name="T79" fmla="*/ 636 h 709"/>
                <a:gd name="T80" fmla="*/ 650 w 720"/>
                <a:gd name="T81" fmla="*/ 665 h 709"/>
                <a:gd name="T82" fmla="*/ 691 w 720"/>
                <a:gd name="T83" fmla="*/ 705 h 709"/>
                <a:gd name="T84" fmla="*/ 720 w 720"/>
                <a:gd name="T85" fmla="*/ 705 h 709"/>
                <a:gd name="T86" fmla="*/ 720 w 720"/>
                <a:gd name="T87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0" h="709">
                  <a:moveTo>
                    <a:pt x="720" y="709"/>
                  </a:moveTo>
                  <a:cubicBezTo>
                    <a:pt x="690" y="709"/>
                    <a:pt x="690" y="709"/>
                    <a:pt x="690" y="709"/>
                  </a:cubicBezTo>
                  <a:cubicBezTo>
                    <a:pt x="690" y="709"/>
                    <a:pt x="690" y="709"/>
                    <a:pt x="689" y="708"/>
                  </a:cubicBezTo>
                  <a:cubicBezTo>
                    <a:pt x="648" y="667"/>
                    <a:pt x="648" y="667"/>
                    <a:pt x="648" y="667"/>
                  </a:cubicBezTo>
                  <a:cubicBezTo>
                    <a:pt x="647" y="666"/>
                    <a:pt x="647" y="666"/>
                    <a:pt x="647" y="665"/>
                  </a:cubicBezTo>
                  <a:cubicBezTo>
                    <a:pt x="647" y="635"/>
                    <a:pt x="647" y="635"/>
                    <a:pt x="647" y="635"/>
                  </a:cubicBezTo>
                  <a:cubicBezTo>
                    <a:pt x="647" y="635"/>
                    <a:pt x="647" y="634"/>
                    <a:pt x="648" y="634"/>
                  </a:cubicBezTo>
                  <a:cubicBezTo>
                    <a:pt x="665" y="617"/>
                    <a:pt x="665" y="617"/>
                    <a:pt x="665" y="617"/>
                  </a:cubicBezTo>
                  <a:cubicBezTo>
                    <a:pt x="665" y="601"/>
                    <a:pt x="665" y="601"/>
                    <a:pt x="665" y="601"/>
                  </a:cubicBezTo>
                  <a:cubicBezTo>
                    <a:pt x="619" y="556"/>
                    <a:pt x="619" y="556"/>
                    <a:pt x="619" y="556"/>
                  </a:cubicBezTo>
                  <a:cubicBezTo>
                    <a:pt x="607" y="556"/>
                    <a:pt x="607" y="556"/>
                    <a:pt x="607" y="556"/>
                  </a:cubicBezTo>
                  <a:cubicBezTo>
                    <a:pt x="607" y="556"/>
                    <a:pt x="606" y="556"/>
                    <a:pt x="606" y="556"/>
                  </a:cubicBezTo>
                  <a:cubicBezTo>
                    <a:pt x="567" y="517"/>
                    <a:pt x="567" y="517"/>
                    <a:pt x="567" y="517"/>
                  </a:cubicBezTo>
                  <a:cubicBezTo>
                    <a:pt x="566" y="516"/>
                    <a:pt x="566" y="516"/>
                    <a:pt x="566" y="515"/>
                  </a:cubicBezTo>
                  <a:cubicBezTo>
                    <a:pt x="566" y="470"/>
                    <a:pt x="566" y="470"/>
                    <a:pt x="566" y="470"/>
                  </a:cubicBezTo>
                  <a:cubicBezTo>
                    <a:pt x="494" y="398"/>
                    <a:pt x="494" y="398"/>
                    <a:pt x="494" y="398"/>
                  </a:cubicBezTo>
                  <a:cubicBezTo>
                    <a:pt x="447" y="398"/>
                    <a:pt x="447" y="398"/>
                    <a:pt x="447" y="398"/>
                  </a:cubicBezTo>
                  <a:cubicBezTo>
                    <a:pt x="447" y="398"/>
                    <a:pt x="446" y="398"/>
                    <a:pt x="446" y="397"/>
                  </a:cubicBezTo>
                  <a:cubicBezTo>
                    <a:pt x="355" y="306"/>
                    <a:pt x="355" y="306"/>
                    <a:pt x="355" y="306"/>
                  </a:cubicBezTo>
                  <a:cubicBezTo>
                    <a:pt x="304" y="306"/>
                    <a:pt x="304" y="306"/>
                    <a:pt x="304" y="306"/>
                  </a:cubicBezTo>
                  <a:cubicBezTo>
                    <a:pt x="304" y="306"/>
                    <a:pt x="303" y="305"/>
                    <a:pt x="303" y="30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05" y="302"/>
                    <a:pt x="305" y="302"/>
                    <a:pt x="305" y="302"/>
                  </a:cubicBezTo>
                  <a:cubicBezTo>
                    <a:pt x="355" y="302"/>
                    <a:pt x="355" y="302"/>
                    <a:pt x="355" y="302"/>
                  </a:cubicBezTo>
                  <a:cubicBezTo>
                    <a:pt x="356" y="302"/>
                    <a:pt x="356" y="302"/>
                    <a:pt x="356" y="303"/>
                  </a:cubicBezTo>
                  <a:cubicBezTo>
                    <a:pt x="448" y="394"/>
                    <a:pt x="448" y="394"/>
                    <a:pt x="448" y="394"/>
                  </a:cubicBezTo>
                  <a:cubicBezTo>
                    <a:pt x="495" y="394"/>
                    <a:pt x="495" y="394"/>
                    <a:pt x="495" y="394"/>
                  </a:cubicBezTo>
                  <a:cubicBezTo>
                    <a:pt x="495" y="394"/>
                    <a:pt x="496" y="394"/>
                    <a:pt x="496" y="395"/>
                  </a:cubicBezTo>
                  <a:cubicBezTo>
                    <a:pt x="569" y="468"/>
                    <a:pt x="569" y="468"/>
                    <a:pt x="569" y="468"/>
                  </a:cubicBezTo>
                  <a:cubicBezTo>
                    <a:pt x="569" y="468"/>
                    <a:pt x="570" y="469"/>
                    <a:pt x="570" y="469"/>
                  </a:cubicBezTo>
                  <a:cubicBezTo>
                    <a:pt x="570" y="515"/>
                    <a:pt x="570" y="515"/>
                    <a:pt x="570" y="515"/>
                  </a:cubicBezTo>
                  <a:cubicBezTo>
                    <a:pt x="608" y="553"/>
                    <a:pt x="608" y="553"/>
                    <a:pt x="608" y="553"/>
                  </a:cubicBezTo>
                  <a:cubicBezTo>
                    <a:pt x="620" y="553"/>
                    <a:pt x="620" y="553"/>
                    <a:pt x="620" y="553"/>
                  </a:cubicBezTo>
                  <a:cubicBezTo>
                    <a:pt x="621" y="553"/>
                    <a:pt x="621" y="553"/>
                    <a:pt x="621" y="553"/>
                  </a:cubicBezTo>
                  <a:cubicBezTo>
                    <a:pt x="668" y="600"/>
                    <a:pt x="668" y="600"/>
                    <a:pt x="668" y="600"/>
                  </a:cubicBezTo>
                  <a:cubicBezTo>
                    <a:pt x="668" y="600"/>
                    <a:pt x="668" y="600"/>
                    <a:pt x="668" y="601"/>
                  </a:cubicBezTo>
                  <a:cubicBezTo>
                    <a:pt x="668" y="617"/>
                    <a:pt x="668" y="617"/>
                    <a:pt x="668" y="617"/>
                  </a:cubicBezTo>
                  <a:cubicBezTo>
                    <a:pt x="668" y="618"/>
                    <a:pt x="668" y="618"/>
                    <a:pt x="668" y="618"/>
                  </a:cubicBezTo>
                  <a:cubicBezTo>
                    <a:pt x="650" y="636"/>
                    <a:pt x="650" y="636"/>
                    <a:pt x="650" y="636"/>
                  </a:cubicBezTo>
                  <a:cubicBezTo>
                    <a:pt x="650" y="665"/>
                    <a:pt x="650" y="665"/>
                    <a:pt x="650" y="665"/>
                  </a:cubicBezTo>
                  <a:cubicBezTo>
                    <a:pt x="691" y="705"/>
                    <a:pt x="691" y="705"/>
                    <a:pt x="691" y="705"/>
                  </a:cubicBezTo>
                  <a:cubicBezTo>
                    <a:pt x="720" y="705"/>
                    <a:pt x="720" y="705"/>
                    <a:pt x="720" y="705"/>
                  </a:cubicBezTo>
                  <a:lnTo>
                    <a:pt x="720" y="7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2" name="Freeform 536"/>
            <p:cNvSpPr>
              <a:spLocks/>
            </p:cNvSpPr>
            <p:nvPr/>
          </p:nvSpPr>
          <p:spPr bwMode="auto">
            <a:xfrm flipV="1">
              <a:off x="819152" y="5851524"/>
              <a:ext cx="2293937" cy="2311400"/>
            </a:xfrm>
            <a:custGeom>
              <a:avLst/>
              <a:gdLst>
                <a:gd name="T0" fmla="*/ 609 w 611"/>
                <a:gd name="T1" fmla="*/ 616 h 616"/>
                <a:gd name="T2" fmla="*/ 585 w 611"/>
                <a:gd name="T3" fmla="*/ 592 h 616"/>
                <a:gd name="T4" fmla="*/ 561 w 611"/>
                <a:gd name="T5" fmla="*/ 592 h 616"/>
                <a:gd name="T6" fmla="*/ 560 w 611"/>
                <a:gd name="T7" fmla="*/ 591 h 616"/>
                <a:gd name="T8" fmla="*/ 538 w 611"/>
                <a:gd name="T9" fmla="*/ 570 h 616"/>
                <a:gd name="T10" fmla="*/ 538 w 611"/>
                <a:gd name="T11" fmla="*/ 569 h 616"/>
                <a:gd name="T12" fmla="*/ 538 w 611"/>
                <a:gd name="T13" fmla="*/ 513 h 616"/>
                <a:gd name="T14" fmla="*/ 439 w 611"/>
                <a:gd name="T15" fmla="*/ 413 h 616"/>
                <a:gd name="T16" fmla="*/ 396 w 611"/>
                <a:gd name="T17" fmla="*/ 413 h 616"/>
                <a:gd name="T18" fmla="*/ 395 w 611"/>
                <a:gd name="T19" fmla="*/ 413 h 616"/>
                <a:gd name="T20" fmla="*/ 322 w 611"/>
                <a:gd name="T21" fmla="*/ 339 h 616"/>
                <a:gd name="T22" fmla="*/ 321 w 611"/>
                <a:gd name="T23" fmla="*/ 338 h 616"/>
                <a:gd name="T24" fmla="*/ 321 w 611"/>
                <a:gd name="T25" fmla="*/ 281 h 616"/>
                <a:gd name="T26" fmla="*/ 254 w 611"/>
                <a:gd name="T27" fmla="*/ 214 h 616"/>
                <a:gd name="T28" fmla="*/ 212 w 611"/>
                <a:gd name="T29" fmla="*/ 214 h 616"/>
                <a:gd name="T30" fmla="*/ 211 w 611"/>
                <a:gd name="T31" fmla="*/ 214 h 616"/>
                <a:gd name="T32" fmla="*/ 0 w 611"/>
                <a:gd name="T33" fmla="*/ 2 h 616"/>
                <a:gd name="T34" fmla="*/ 2 w 611"/>
                <a:gd name="T35" fmla="*/ 0 h 616"/>
                <a:gd name="T36" fmla="*/ 213 w 611"/>
                <a:gd name="T37" fmla="*/ 211 h 616"/>
                <a:gd name="T38" fmla="*/ 255 w 611"/>
                <a:gd name="T39" fmla="*/ 211 h 616"/>
                <a:gd name="T40" fmla="*/ 256 w 611"/>
                <a:gd name="T41" fmla="*/ 211 h 616"/>
                <a:gd name="T42" fmla="*/ 324 w 611"/>
                <a:gd name="T43" fmla="*/ 279 h 616"/>
                <a:gd name="T44" fmla="*/ 325 w 611"/>
                <a:gd name="T45" fmla="*/ 280 h 616"/>
                <a:gd name="T46" fmla="*/ 325 w 611"/>
                <a:gd name="T47" fmla="*/ 337 h 616"/>
                <a:gd name="T48" fmla="*/ 397 w 611"/>
                <a:gd name="T49" fmla="*/ 410 h 616"/>
                <a:gd name="T50" fmla="*/ 439 w 611"/>
                <a:gd name="T51" fmla="*/ 410 h 616"/>
                <a:gd name="T52" fmla="*/ 441 w 611"/>
                <a:gd name="T53" fmla="*/ 410 h 616"/>
                <a:gd name="T54" fmla="*/ 541 w 611"/>
                <a:gd name="T55" fmla="*/ 511 h 616"/>
                <a:gd name="T56" fmla="*/ 541 w 611"/>
                <a:gd name="T57" fmla="*/ 512 h 616"/>
                <a:gd name="T58" fmla="*/ 541 w 611"/>
                <a:gd name="T59" fmla="*/ 568 h 616"/>
                <a:gd name="T60" fmla="*/ 562 w 611"/>
                <a:gd name="T61" fmla="*/ 588 h 616"/>
                <a:gd name="T62" fmla="*/ 586 w 611"/>
                <a:gd name="T63" fmla="*/ 588 h 616"/>
                <a:gd name="T64" fmla="*/ 587 w 611"/>
                <a:gd name="T65" fmla="*/ 589 h 616"/>
                <a:gd name="T66" fmla="*/ 611 w 611"/>
                <a:gd name="T67" fmla="*/ 613 h 616"/>
                <a:gd name="T68" fmla="*/ 609 w 611"/>
                <a:gd name="T69" fmla="*/ 616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11" h="616">
                  <a:moveTo>
                    <a:pt x="609" y="616"/>
                  </a:moveTo>
                  <a:cubicBezTo>
                    <a:pt x="585" y="592"/>
                    <a:pt x="585" y="592"/>
                    <a:pt x="585" y="592"/>
                  </a:cubicBezTo>
                  <a:cubicBezTo>
                    <a:pt x="561" y="592"/>
                    <a:pt x="561" y="592"/>
                    <a:pt x="561" y="592"/>
                  </a:cubicBezTo>
                  <a:cubicBezTo>
                    <a:pt x="561" y="592"/>
                    <a:pt x="560" y="592"/>
                    <a:pt x="560" y="591"/>
                  </a:cubicBezTo>
                  <a:cubicBezTo>
                    <a:pt x="538" y="570"/>
                    <a:pt x="538" y="570"/>
                    <a:pt x="538" y="570"/>
                  </a:cubicBezTo>
                  <a:cubicBezTo>
                    <a:pt x="538" y="570"/>
                    <a:pt x="538" y="569"/>
                    <a:pt x="538" y="569"/>
                  </a:cubicBezTo>
                  <a:cubicBezTo>
                    <a:pt x="538" y="513"/>
                    <a:pt x="538" y="513"/>
                    <a:pt x="538" y="513"/>
                  </a:cubicBezTo>
                  <a:cubicBezTo>
                    <a:pt x="439" y="413"/>
                    <a:pt x="439" y="413"/>
                    <a:pt x="439" y="413"/>
                  </a:cubicBezTo>
                  <a:cubicBezTo>
                    <a:pt x="396" y="413"/>
                    <a:pt x="396" y="413"/>
                    <a:pt x="396" y="413"/>
                  </a:cubicBezTo>
                  <a:cubicBezTo>
                    <a:pt x="396" y="413"/>
                    <a:pt x="395" y="413"/>
                    <a:pt x="395" y="413"/>
                  </a:cubicBezTo>
                  <a:cubicBezTo>
                    <a:pt x="322" y="339"/>
                    <a:pt x="322" y="339"/>
                    <a:pt x="322" y="339"/>
                  </a:cubicBezTo>
                  <a:cubicBezTo>
                    <a:pt x="321" y="339"/>
                    <a:pt x="321" y="338"/>
                    <a:pt x="321" y="338"/>
                  </a:cubicBezTo>
                  <a:cubicBezTo>
                    <a:pt x="321" y="281"/>
                    <a:pt x="321" y="281"/>
                    <a:pt x="321" y="281"/>
                  </a:cubicBezTo>
                  <a:cubicBezTo>
                    <a:pt x="254" y="214"/>
                    <a:pt x="254" y="214"/>
                    <a:pt x="254" y="214"/>
                  </a:cubicBezTo>
                  <a:cubicBezTo>
                    <a:pt x="212" y="214"/>
                    <a:pt x="212" y="214"/>
                    <a:pt x="212" y="214"/>
                  </a:cubicBezTo>
                  <a:cubicBezTo>
                    <a:pt x="212" y="214"/>
                    <a:pt x="211" y="214"/>
                    <a:pt x="211" y="2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13" y="211"/>
                    <a:pt x="213" y="211"/>
                    <a:pt x="213" y="211"/>
                  </a:cubicBezTo>
                  <a:cubicBezTo>
                    <a:pt x="255" y="211"/>
                    <a:pt x="255" y="211"/>
                    <a:pt x="255" y="211"/>
                  </a:cubicBezTo>
                  <a:cubicBezTo>
                    <a:pt x="256" y="211"/>
                    <a:pt x="256" y="211"/>
                    <a:pt x="256" y="211"/>
                  </a:cubicBezTo>
                  <a:cubicBezTo>
                    <a:pt x="324" y="279"/>
                    <a:pt x="324" y="279"/>
                    <a:pt x="324" y="279"/>
                  </a:cubicBezTo>
                  <a:cubicBezTo>
                    <a:pt x="324" y="279"/>
                    <a:pt x="325" y="280"/>
                    <a:pt x="325" y="280"/>
                  </a:cubicBezTo>
                  <a:cubicBezTo>
                    <a:pt x="325" y="337"/>
                    <a:pt x="325" y="337"/>
                    <a:pt x="325" y="337"/>
                  </a:cubicBezTo>
                  <a:cubicBezTo>
                    <a:pt x="397" y="410"/>
                    <a:pt x="397" y="410"/>
                    <a:pt x="397" y="410"/>
                  </a:cubicBezTo>
                  <a:cubicBezTo>
                    <a:pt x="439" y="410"/>
                    <a:pt x="439" y="410"/>
                    <a:pt x="439" y="410"/>
                  </a:cubicBezTo>
                  <a:cubicBezTo>
                    <a:pt x="440" y="410"/>
                    <a:pt x="440" y="410"/>
                    <a:pt x="441" y="410"/>
                  </a:cubicBezTo>
                  <a:cubicBezTo>
                    <a:pt x="541" y="511"/>
                    <a:pt x="541" y="511"/>
                    <a:pt x="541" y="511"/>
                  </a:cubicBezTo>
                  <a:cubicBezTo>
                    <a:pt x="541" y="511"/>
                    <a:pt x="541" y="511"/>
                    <a:pt x="541" y="512"/>
                  </a:cubicBezTo>
                  <a:cubicBezTo>
                    <a:pt x="541" y="568"/>
                    <a:pt x="541" y="568"/>
                    <a:pt x="541" y="568"/>
                  </a:cubicBezTo>
                  <a:cubicBezTo>
                    <a:pt x="562" y="588"/>
                    <a:pt x="562" y="588"/>
                    <a:pt x="562" y="588"/>
                  </a:cubicBezTo>
                  <a:cubicBezTo>
                    <a:pt x="586" y="588"/>
                    <a:pt x="586" y="588"/>
                    <a:pt x="586" y="588"/>
                  </a:cubicBezTo>
                  <a:cubicBezTo>
                    <a:pt x="586" y="588"/>
                    <a:pt x="587" y="589"/>
                    <a:pt x="587" y="589"/>
                  </a:cubicBezTo>
                  <a:cubicBezTo>
                    <a:pt x="611" y="613"/>
                    <a:pt x="611" y="613"/>
                    <a:pt x="611" y="613"/>
                  </a:cubicBezTo>
                  <a:lnTo>
                    <a:pt x="609" y="616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3" name="Freeform 537"/>
            <p:cNvSpPr>
              <a:spLocks/>
            </p:cNvSpPr>
            <p:nvPr/>
          </p:nvSpPr>
          <p:spPr bwMode="auto">
            <a:xfrm flipV="1">
              <a:off x="895352" y="5483223"/>
              <a:ext cx="2573337" cy="2754313"/>
            </a:xfrm>
            <a:custGeom>
              <a:avLst/>
              <a:gdLst>
                <a:gd name="T0" fmla="*/ 621 w 686"/>
                <a:gd name="T1" fmla="*/ 734 h 734"/>
                <a:gd name="T2" fmla="*/ 621 w 686"/>
                <a:gd name="T3" fmla="*/ 731 h 734"/>
                <a:gd name="T4" fmla="*/ 663 w 686"/>
                <a:gd name="T5" fmla="*/ 731 h 734"/>
                <a:gd name="T6" fmla="*/ 682 w 686"/>
                <a:gd name="T7" fmla="*/ 712 h 734"/>
                <a:gd name="T8" fmla="*/ 682 w 686"/>
                <a:gd name="T9" fmla="*/ 685 h 734"/>
                <a:gd name="T10" fmla="*/ 593 w 686"/>
                <a:gd name="T11" fmla="*/ 596 h 734"/>
                <a:gd name="T12" fmla="*/ 592 w 686"/>
                <a:gd name="T13" fmla="*/ 595 h 734"/>
                <a:gd name="T14" fmla="*/ 592 w 686"/>
                <a:gd name="T15" fmla="*/ 567 h 734"/>
                <a:gd name="T16" fmla="*/ 430 w 686"/>
                <a:gd name="T17" fmla="*/ 404 h 734"/>
                <a:gd name="T18" fmla="*/ 375 w 686"/>
                <a:gd name="T19" fmla="*/ 404 h 734"/>
                <a:gd name="T20" fmla="*/ 374 w 686"/>
                <a:gd name="T21" fmla="*/ 404 h 734"/>
                <a:gd name="T22" fmla="*/ 334 w 686"/>
                <a:gd name="T23" fmla="*/ 364 h 734"/>
                <a:gd name="T24" fmla="*/ 334 w 686"/>
                <a:gd name="T25" fmla="*/ 363 h 734"/>
                <a:gd name="T26" fmla="*/ 334 w 686"/>
                <a:gd name="T27" fmla="*/ 308 h 734"/>
                <a:gd name="T28" fmla="*/ 219 w 686"/>
                <a:gd name="T29" fmla="*/ 194 h 734"/>
                <a:gd name="T30" fmla="*/ 193 w 686"/>
                <a:gd name="T31" fmla="*/ 194 h 734"/>
                <a:gd name="T32" fmla="*/ 191 w 686"/>
                <a:gd name="T33" fmla="*/ 193 h 734"/>
                <a:gd name="T34" fmla="*/ 0 w 686"/>
                <a:gd name="T35" fmla="*/ 2 h 734"/>
                <a:gd name="T36" fmla="*/ 2 w 686"/>
                <a:gd name="T37" fmla="*/ 0 h 734"/>
                <a:gd name="T38" fmla="*/ 193 w 686"/>
                <a:gd name="T39" fmla="*/ 190 h 734"/>
                <a:gd name="T40" fmla="*/ 220 w 686"/>
                <a:gd name="T41" fmla="*/ 190 h 734"/>
                <a:gd name="T42" fmla="*/ 221 w 686"/>
                <a:gd name="T43" fmla="*/ 191 h 734"/>
                <a:gd name="T44" fmla="*/ 337 w 686"/>
                <a:gd name="T45" fmla="*/ 306 h 734"/>
                <a:gd name="T46" fmla="*/ 337 w 686"/>
                <a:gd name="T47" fmla="*/ 307 h 734"/>
                <a:gd name="T48" fmla="*/ 337 w 686"/>
                <a:gd name="T49" fmla="*/ 362 h 734"/>
                <a:gd name="T50" fmla="*/ 376 w 686"/>
                <a:gd name="T51" fmla="*/ 401 h 734"/>
                <a:gd name="T52" fmla="*/ 430 w 686"/>
                <a:gd name="T53" fmla="*/ 401 h 734"/>
                <a:gd name="T54" fmla="*/ 432 w 686"/>
                <a:gd name="T55" fmla="*/ 401 h 734"/>
                <a:gd name="T56" fmla="*/ 595 w 686"/>
                <a:gd name="T57" fmla="*/ 565 h 734"/>
                <a:gd name="T58" fmla="*/ 596 w 686"/>
                <a:gd name="T59" fmla="*/ 566 h 734"/>
                <a:gd name="T60" fmla="*/ 596 w 686"/>
                <a:gd name="T61" fmla="*/ 594 h 734"/>
                <a:gd name="T62" fmla="*/ 685 w 686"/>
                <a:gd name="T63" fmla="*/ 684 h 734"/>
                <a:gd name="T64" fmla="*/ 686 w 686"/>
                <a:gd name="T65" fmla="*/ 685 h 734"/>
                <a:gd name="T66" fmla="*/ 686 w 686"/>
                <a:gd name="T67" fmla="*/ 712 h 734"/>
                <a:gd name="T68" fmla="*/ 685 w 686"/>
                <a:gd name="T69" fmla="*/ 714 h 734"/>
                <a:gd name="T70" fmla="*/ 665 w 686"/>
                <a:gd name="T71" fmla="*/ 734 h 734"/>
                <a:gd name="T72" fmla="*/ 664 w 686"/>
                <a:gd name="T73" fmla="*/ 734 h 734"/>
                <a:gd name="T74" fmla="*/ 621 w 686"/>
                <a:gd name="T75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86" h="734">
                  <a:moveTo>
                    <a:pt x="621" y="734"/>
                  </a:moveTo>
                  <a:cubicBezTo>
                    <a:pt x="621" y="731"/>
                    <a:pt x="621" y="731"/>
                    <a:pt x="621" y="731"/>
                  </a:cubicBezTo>
                  <a:cubicBezTo>
                    <a:pt x="663" y="731"/>
                    <a:pt x="663" y="731"/>
                    <a:pt x="663" y="731"/>
                  </a:cubicBezTo>
                  <a:cubicBezTo>
                    <a:pt x="682" y="712"/>
                    <a:pt x="682" y="712"/>
                    <a:pt x="682" y="712"/>
                  </a:cubicBezTo>
                  <a:cubicBezTo>
                    <a:pt x="682" y="685"/>
                    <a:pt x="682" y="685"/>
                    <a:pt x="682" y="685"/>
                  </a:cubicBezTo>
                  <a:cubicBezTo>
                    <a:pt x="593" y="596"/>
                    <a:pt x="593" y="596"/>
                    <a:pt x="593" y="596"/>
                  </a:cubicBezTo>
                  <a:cubicBezTo>
                    <a:pt x="592" y="596"/>
                    <a:pt x="592" y="595"/>
                    <a:pt x="592" y="595"/>
                  </a:cubicBezTo>
                  <a:cubicBezTo>
                    <a:pt x="592" y="567"/>
                    <a:pt x="592" y="567"/>
                    <a:pt x="592" y="567"/>
                  </a:cubicBezTo>
                  <a:cubicBezTo>
                    <a:pt x="430" y="404"/>
                    <a:pt x="430" y="404"/>
                    <a:pt x="430" y="404"/>
                  </a:cubicBezTo>
                  <a:cubicBezTo>
                    <a:pt x="375" y="404"/>
                    <a:pt x="375" y="404"/>
                    <a:pt x="375" y="404"/>
                  </a:cubicBezTo>
                  <a:cubicBezTo>
                    <a:pt x="374" y="404"/>
                    <a:pt x="374" y="404"/>
                    <a:pt x="374" y="404"/>
                  </a:cubicBezTo>
                  <a:cubicBezTo>
                    <a:pt x="334" y="364"/>
                    <a:pt x="334" y="364"/>
                    <a:pt x="334" y="364"/>
                  </a:cubicBezTo>
                  <a:cubicBezTo>
                    <a:pt x="334" y="364"/>
                    <a:pt x="334" y="363"/>
                    <a:pt x="334" y="363"/>
                  </a:cubicBezTo>
                  <a:cubicBezTo>
                    <a:pt x="334" y="308"/>
                    <a:pt x="334" y="308"/>
                    <a:pt x="334" y="308"/>
                  </a:cubicBezTo>
                  <a:cubicBezTo>
                    <a:pt x="219" y="194"/>
                    <a:pt x="219" y="194"/>
                    <a:pt x="219" y="194"/>
                  </a:cubicBezTo>
                  <a:cubicBezTo>
                    <a:pt x="193" y="194"/>
                    <a:pt x="193" y="194"/>
                    <a:pt x="193" y="194"/>
                  </a:cubicBezTo>
                  <a:cubicBezTo>
                    <a:pt x="192" y="194"/>
                    <a:pt x="192" y="194"/>
                    <a:pt x="191" y="1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3" y="190"/>
                    <a:pt x="193" y="190"/>
                    <a:pt x="193" y="190"/>
                  </a:cubicBezTo>
                  <a:cubicBezTo>
                    <a:pt x="220" y="190"/>
                    <a:pt x="220" y="190"/>
                    <a:pt x="220" y="190"/>
                  </a:cubicBezTo>
                  <a:cubicBezTo>
                    <a:pt x="221" y="190"/>
                    <a:pt x="221" y="191"/>
                    <a:pt x="221" y="191"/>
                  </a:cubicBezTo>
                  <a:cubicBezTo>
                    <a:pt x="337" y="306"/>
                    <a:pt x="337" y="306"/>
                    <a:pt x="337" y="306"/>
                  </a:cubicBezTo>
                  <a:cubicBezTo>
                    <a:pt x="337" y="306"/>
                    <a:pt x="337" y="307"/>
                    <a:pt x="337" y="307"/>
                  </a:cubicBezTo>
                  <a:cubicBezTo>
                    <a:pt x="337" y="362"/>
                    <a:pt x="337" y="362"/>
                    <a:pt x="337" y="362"/>
                  </a:cubicBezTo>
                  <a:cubicBezTo>
                    <a:pt x="376" y="401"/>
                    <a:pt x="376" y="401"/>
                    <a:pt x="376" y="401"/>
                  </a:cubicBezTo>
                  <a:cubicBezTo>
                    <a:pt x="430" y="401"/>
                    <a:pt x="430" y="401"/>
                    <a:pt x="430" y="401"/>
                  </a:cubicBezTo>
                  <a:cubicBezTo>
                    <a:pt x="431" y="401"/>
                    <a:pt x="431" y="401"/>
                    <a:pt x="432" y="401"/>
                  </a:cubicBezTo>
                  <a:cubicBezTo>
                    <a:pt x="595" y="565"/>
                    <a:pt x="595" y="565"/>
                    <a:pt x="595" y="565"/>
                  </a:cubicBezTo>
                  <a:cubicBezTo>
                    <a:pt x="595" y="565"/>
                    <a:pt x="596" y="566"/>
                    <a:pt x="596" y="566"/>
                  </a:cubicBezTo>
                  <a:cubicBezTo>
                    <a:pt x="596" y="594"/>
                    <a:pt x="596" y="594"/>
                    <a:pt x="596" y="594"/>
                  </a:cubicBezTo>
                  <a:cubicBezTo>
                    <a:pt x="685" y="684"/>
                    <a:pt x="685" y="684"/>
                    <a:pt x="685" y="684"/>
                  </a:cubicBezTo>
                  <a:cubicBezTo>
                    <a:pt x="685" y="684"/>
                    <a:pt x="686" y="684"/>
                    <a:pt x="686" y="685"/>
                  </a:cubicBezTo>
                  <a:cubicBezTo>
                    <a:pt x="686" y="712"/>
                    <a:pt x="686" y="712"/>
                    <a:pt x="686" y="712"/>
                  </a:cubicBezTo>
                  <a:cubicBezTo>
                    <a:pt x="686" y="713"/>
                    <a:pt x="685" y="713"/>
                    <a:pt x="685" y="714"/>
                  </a:cubicBezTo>
                  <a:cubicBezTo>
                    <a:pt x="665" y="734"/>
                    <a:pt x="665" y="734"/>
                    <a:pt x="665" y="734"/>
                  </a:cubicBezTo>
                  <a:cubicBezTo>
                    <a:pt x="664" y="734"/>
                    <a:pt x="664" y="734"/>
                    <a:pt x="664" y="734"/>
                  </a:cubicBezTo>
                  <a:lnTo>
                    <a:pt x="621" y="73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4" name="Freeform 538"/>
            <p:cNvSpPr>
              <a:spLocks/>
            </p:cNvSpPr>
            <p:nvPr/>
          </p:nvSpPr>
          <p:spPr bwMode="auto">
            <a:xfrm flipV="1">
              <a:off x="996952" y="6038848"/>
              <a:ext cx="2303462" cy="2303463"/>
            </a:xfrm>
            <a:custGeom>
              <a:avLst/>
              <a:gdLst>
                <a:gd name="T0" fmla="*/ 1446 w 1451"/>
                <a:gd name="T1" fmla="*/ 1451 h 1451"/>
                <a:gd name="T2" fmla="*/ 0 w 1451"/>
                <a:gd name="T3" fmla="*/ 7 h 1451"/>
                <a:gd name="T4" fmla="*/ 7 w 1451"/>
                <a:gd name="T5" fmla="*/ 0 h 1451"/>
                <a:gd name="T6" fmla="*/ 1451 w 1451"/>
                <a:gd name="T7" fmla="*/ 1446 h 1451"/>
                <a:gd name="T8" fmla="*/ 1446 w 1451"/>
                <a:gd name="T9" fmla="*/ 145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51" h="1451">
                  <a:moveTo>
                    <a:pt x="1446" y="1451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451" y="1446"/>
                  </a:lnTo>
                  <a:lnTo>
                    <a:pt x="1446" y="14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5" name="Freeform 539"/>
            <p:cNvSpPr>
              <a:spLocks/>
            </p:cNvSpPr>
            <p:nvPr/>
          </p:nvSpPr>
          <p:spPr bwMode="auto">
            <a:xfrm flipV="1">
              <a:off x="1096964" y="5513386"/>
              <a:ext cx="2544762" cy="2927350"/>
            </a:xfrm>
            <a:custGeom>
              <a:avLst/>
              <a:gdLst>
                <a:gd name="T0" fmla="*/ 659 w 678"/>
                <a:gd name="T1" fmla="*/ 780 h 780"/>
                <a:gd name="T2" fmla="*/ 656 w 678"/>
                <a:gd name="T3" fmla="*/ 777 h 780"/>
                <a:gd name="T4" fmla="*/ 664 w 678"/>
                <a:gd name="T5" fmla="*/ 770 h 780"/>
                <a:gd name="T6" fmla="*/ 664 w 678"/>
                <a:gd name="T7" fmla="*/ 716 h 780"/>
                <a:gd name="T8" fmla="*/ 664 w 678"/>
                <a:gd name="T9" fmla="*/ 714 h 780"/>
                <a:gd name="T10" fmla="*/ 674 w 678"/>
                <a:gd name="T11" fmla="*/ 704 h 780"/>
                <a:gd name="T12" fmla="*/ 674 w 678"/>
                <a:gd name="T13" fmla="*/ 687 h 780"/>
                <a:gd name="T14" fmla="*/ 265 w 678"/>
                <a:gd name="T15" fmla="*/ 277 h 780"/>
                <a:gd name="T16" fmla="*/ 264 w 678"/>
                <a:gd name="T17" fmla="*/ 276 h 780"/>
                <a:gd name="T18" fmla="*/ 264 w 678"/>
                <a:gd name="T19" fmla="*/ 267 h 780"/>
                <a:gd name="T20" fmla="*/ 0 w 678"/>
                <a:gd name="T21" fmla="*/ 2 h 780"/>
                <a:gd name="T22" fmla="*/ 2 w 678"/>
                <a:gd name="T23" fmla="*/ 0 h 780"/>
                <a:gd name="T24" fmla="*/ 267 w 678"/>
                <a:gd name="T25" fmla="*/ 265 h 780"/>
                <a:gd name="T26" fmla="*/ 268 w 678"/>
                <a:gd name="T27" fmla="*/ 266 h 780"/>
                <a:gd name="T28" fmla="*/ 268 w 678"/>
                <a:gd name="T29" fmla="*/ 275 h 780"/>
                <a:gd name="T30" fmla="*/ 677 w 678"/>
                <a:gd name="T31" fmla="*/ 685 h 780"/>
                <a:gd name="T32" fmla="*/ 678 w 678"/>
                <a:gd name="T33" fmla="*/ 686 h 780"/>
                <a:gd name="T34" fmla="*/ 678 w 678"/>
                <a:gd name="T35" fmla="*/ 705 h 780"/>
                <a:gd name="T36" fmla="*/ 677 w 678"/>
                <a:gd name="T37" fmla="*/ 706 h 780"/>
                <a:gd name="T38" fmla="*/ 667 w 678"/>
                <a:gd name="T39" fmla="*/ 716 h 780"/>
                <a:gd name="T40" fmla="*/ 667 w 678"/>
                <a:gd name="T41" fmla="*/ 771 h 780"/>
                <a:gd name="T42" fmla="*/ 667 w 678"/>
                <a:gd name="T43" fmla="*/ 772 h 780"/>
                <a:gd name="T44" fmla="*/ 659 w 678"/>
                <a:gd name="T45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78" h="780">
                  <a:moveTo>
                    <a:pt x="659" y="780"/>
                  </a:moveTo>
                  <a:cubicBezTo>
                    <a:pt x="656" y="777"/>
                    <a:pt x="656" y="777"/>
                    <a:pt x="656" y="777"/>
                  </a:cubicBezTo>
                  <a:cubicBezTo>
                    <a:pt x="664" y="770"/>
                    <a:pt x="664" y="770"/>
                    <a:pt x="664" y="770"/>
                  </a:cubicBezTo>
                  <a:cubicBezTo>
                    <a:pt x="664" y="716"/>
                    <a:pt x="664" y="716"/>
                    <a:pt x="664" y="716"/>
                  </a:cubicBezTo>
                  <a:cubicBezTo>
                    <a:pt x="664" y="715"/>
                    <a:pt x="664" y="715"/>
                    <a:pt x="664" y="714"/>
                  </a:cubicBezTo>
                  <a:cubicBezTo>
                    <a:pt x="674" y="704"/>
                    <a:pt x="674" y="704"/>
                    <a:pt x="674" y="704"/>
                  </a:cubicBezTo>
                  <a:cubicBezTo>
                    <a:pt x="674" y="687"/>
                    <a:pt x="674" y="687"/>
                    <a:pt x="674" y="687"/>
                  </a:cubicBezTo>
                  <a:cubicBezTo>
                    <a:pt x="265" y="277"/>
                    <a:pt x="265" y="277"/>
                    <a:pt x="265" y="277"/>
                  </a:cubicBezTo>
                  <a:cubicBezTo>
                    <a:pt x="264" y="277"/>
                    <a:pt x="264" y="276"/>
                    <a:pt x="264" y="276"/>
                  </a:cubicBezTo>
                  <a:cubicBezTo>
                    <a:pt x="264" y="267"/>
                    <a:pt x="264" y="267"/>
                    <a:pt x="264" y="2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67" y="265"/>
                    <a:pt x="267" y="265"/>
                    <a:pt x="267" y="265"/>
                  </a:cubicBezTo>
                  <a:cubicBezTo>
                    <a:pt x="267" y="265"/>
                    <a:pt x="268" y="266"/>
                    <a:pt x="268" y="266"/>
                  </a:cubicBezTo>
                  <a:cubicBezTo>
                    <a:pt x="268" y="275"/>
                    <a:pt x="268" y="275"/>
                    <a:pt x="268" y="275"/>
                  </a:cubicBezTo>
                  <a:cubicBezTo>
                    <a:pt x="677" y="685"/>
                    <a:pt x="677" y="685"/>
                    <a:pt x="677" y="685"/>
                  </a:cubicBezTo>
                  <a:cubicBezTo>
                    <a:pt x="678" y="685"/>
                    <a:pt x="678" y="686"/>
                    <a:pt x="678" y="686"/>
                  </a:cubicBezTo>
                  <a:cubicBezTo>
                    <a:pt x="678" y="705"/>
                    <a:pt x="678" y="705"/>
                    <a:pt x="678" y="705"/>
                  </a:cubicBezTo>
                  <a:cubicBezTo>
                    <a:pt x="678" y="705"/>
                    <a:pt x="678" y="706"/>
                    <a:pt x="677" y="706"/>
                  </a:cubicBezTo>
                  <a:cubicBezTo>
                    <a:pt x="667" y="716"/>
                    <a:pt x="667" y="716"/>
                    <a:pt x="667" y="716"/>
                  </a:cubicBezTo>
                  <a:cubicBezTo>
                    <a:pt x="667" y="771"/>
                    <a:pt x="667" y="771"/>
                    <a:pt x="667" y="771"/>
                  </a:cubicBezTo>
                  <a:cubicBezTo>
                    <a:pt x="667" y="771"/>
                    <a:pt x="667" y="771"/>
                    <a:pt x="667" y="772"/>
                  </a:cubicBezTo>
                  <a:lnTo>
                    <a:pt x="659" y="78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6" name="Freeform 540"/>
            <p:cNvSpPr>
              <a:spLocks/>
            </p:cNvSpPr>
            <p:nvPr/>
          </p:nvSpPr>
          <p:spPr bwMode="auto">
            <a:xfrm flipV="1">
              <a:off x="1173164" y="5711824"/>
              <a:ext cx="2551112" cy="2803525"/>
            </a:xfrm>
            <a:custGeom>
              <a:avLst/>
              <a:gdLst>
                <a:gd name="T0" fmla="*/ 680 w 680"/>
                <a:gd name="T1" fmla="*/ 747 h 747"/>
                <a:gd name="T2" fmla="*/ 676 w 680"/>
                <a:gd name="T3" fmla="*/ 747 h 747"/>
                <a:gd name="T4" fmla="*/ 676 w 680"/>
                <a:gd name="T5" fmla="*/ 705 h 747"/>
                <a:gd name="T6" fmla="*/ 275 w 680"/>
                <a:gd name="T7" fmla="*/ 304 h 747"/>
                <a:gd name="T8" fmla="*/ 275 w 680"/>
                <a:gd name="T9" fmla="*/ 303 h 747"/>
                <a:gd name="T10" fmla="*/ 275 w 680"/>
                <a:gd name="T11" fmla="*/ 277 h 747"/>
                <a:gd name="T12" fmla="*/ 0 w 680"/>
                <a:gd name="T13" fmla="*/ 2 h 747"/>
                <a:gd name="T14" fmla="*/ 2 w 680"/>
                <a:gd name="T15" fmla="*/ 0 h 747"/>
                <a:gd name="T16" fmla="*/ 278 w 680"/>
                <a:gd name="T17" fmla="*/ 275 h 747"/>
                <a:gd name="T18" fmla="*/ 278 w 680"/>
                <a:gd name="T19" fmla="*/ 276 h 747"/>
                <a:gd name="T20" fmla="*/ 278 w 680"/>
                <a:gd name="T21" fmla="*/ 302 h 747"/>
                <a:gd name="T22" fmla="*/ 679 w 680"/>
                <a:gd name="T23" fmla="*/ 703 h 747"/>
                <a:gd name="T24" fmla="*/ 680 w 680"/>
                <a:gd name="T25" fmla="*/ 704 h 747"/>
                <a:gd name="T26" fmla="*/ 680 w 680"/>
                <a:gd name="T27" fmla="*/ 747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0" h="747">
                  <a:moveTo>
                    <a:pt x="680" y="747"/>
                  </a:moveTo>
                  <a:cubicBezTo>
                    <a:pt x="676" y="747"/>
                    <a:pt x="676" y="747"/>
                    <a:pt x="676" y="747"/>
                  </a:cubicBezTo>
                  <a:cubicBezTo>
                    <a:pt x="676" y="705"/>
                    <a:pt x="676" y="705"/>
                    <a:pt x="676" y="705"/>
                  </a:cubicBezTo>
                  <a:cubicBezTo>
                    <a:pt x="275" y="304"/>
                    <a:pt x="275" y="304"/>
                    <a:pt x="275" y="304"/>
                  </a:cubicBezTo>
                  <a:cubicBezTo>
                    <a:pt x="275" y="304"/>
                    <a:pt x="275" y="303"/>
                    <a:pt x="275" y="303"/>
                  </a:cubicBezTo>
                  <a:cubicBezTo>
                    <a:pt x="275" y="277"/>
                    <a:pt x="275" y="277"/>
                    <a:pt x="275" y="27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78" y="275"/>
                    <a:pt x="278" y="275"/>
                    <a:pt x="278" y="275"/>
                  </a:cubicBezTo>
                  <a:cubicBezTo>
                    <a:pt x="278" y="275"/>
                    <a:pt x="278" y="276"/>
                    <a:pt x="278" y="276"/>
                  </a:cubicBezTo>
                  <a:cubicBezTo>
                    <a:pt x="278" y="302"/>
                    <a:pt x="278" y="302"/>
                    <a:pt x="278" y="302"/>
                  </a:cubicBezTo>
                  <a:cubicBezTo>
                    <a:pt x="679" y="703"/>
                    <a:pt x="679" y="703"/>
                    <a:pt x="679" y="703"/>
                  </a:cubicBezTo>
                  <a:cubicBezTo>
                    <a:pt x="680" y="703"/>
                    <a:pt x="680" y="704"/>
                    <a:pt x="680" y="704"/>
                  </a:cubicBezTo>
                  <a:lnTo>
                    <a:pt x="680" y="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7" name="Freeform 541"/>
            <p:cNvSpPr>
              <a:spLocks/>
            </p:cNvSpPr>
            <p:nvPr/>
          </p:nvSpPr>
          <p:spPr bwMode="auto">
            <a:xfrm flipV="1">
              <a:off x="1250952" y="5876923"/>
              <a:ext cx="2616200" cy="2728913"/>
            </a:xfrm>
            <a:custGeom>
              <a:avLst/>
              <a:gdLst>
                <a:gd name="T0" fmla="*/ 693 w 697"/>
                <a:gd name="T1" fmla="*/ 727 h 727"/>
                <a:gd name="T2" fmla="*/ 675 w 697"/>
                <a:gd name="T3" fmla="*/ 710 h 727"/>
                <a:gd name="T4" fmla="*/ 657 w 697"/>
                <a:gd name="T5" fmla="*/ 710 h 727"/>
                <a:gd name="T6" fmla="*/ 654 w 697"/>
                <a:gd name="T7" fmla="*/ 709 h 727"/>
                <a:gd name="T8" fmla="*/ 300 w 697"/>
                <a:gd name="T9" fmla="*/ 355 h 727"/>
                <a:gd name="T10" fmla="*/ 299 w 697"/>
                <a:gd name="T11" fmla="*/ 353 h 727"/>
                <a:gd name="T12" fmla="*/ 299 w 697"/>
                <a:gd name="T13" fmla="*/ 304 h 727"/>
                <a:gd name="T14" fmla="*/ 0 w 697"/>
                <a:gd name="T15" fmla="*/ 5 h 727"/>
                <a:gd name="T16" fmla="*/ 5 w 697"/>
                <a:gd name="T17" fmla="*/ 0 h 727"/>
                <a:gd name="T18" fmla="*/ 305 w 697"/>
                <a:gd name="T19" fmla="*/ 300 h 727"/>
                <a:gd name="T20" fmla="*/ 306 w 697"/>
                <a:gd name="T21" fmla="*/ 303 h 727"/>
                <a:gd name="T22" fmla="*/ 306 w 697"/>
                <a:gd name="T23" fmla="*/ 351 h 727"/>
                <a:gd name="T24" fmla="*/ 658 w 697"/>
                <a:gd name="T25" fmla="*/ 703 h 727"/>
                <a:gd name="T26" fmla="*/ 677 w 697"/>
                <a:gd name="T27" fmla="*/ 703 h 727"/>
                <a:gd name="T28" fmla="*/ 679 w 697"/>
                <a:gd name="T29" fmla="*/ 704 h 727"/>
                <a:gd name="T30" fmla="*/ 697 w 697"/>
                <a:gd name="T31" fmla="*/ 722 h 727"/>
                <a:gd name="T32" fmla="*/ 693 w 697"/>
                <a:gd name="T33" fmla="*/ 727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7" h="727">
                  <a:moveTo>
                    <a:pt x="693" y="727"/>
                  </a:moveTo>
                  <a:cubicBezTo>
                    <a:pt x="675" y="710"/>
                    <a:pt x="675" y="710"/>
                    <a:pt x="675" y="710"/>
                  </a:cubicBezTo>
                  <a:cubicBezTo>
                    <a:pt x="657" y="710"/>
                    <a:pt x="657" y="710"/>
                    <a:pt x="657" y="710"/>
                  </a:cubicBezTo>
                  <a:cubicBezTo>
                    <a:pt x="656" y="710"/>
                    <a:pt x="655" y="710"/>
                    <a:pt x="654" y="709"/>
                  </a:cubicBezTo>
                  <a:cubicBezTo>
                    <a:pt x="300" y="355"/>
                    <a:pt x="300" y="355"/>
                    <a:pt x="300" y="355"/>
                  </a:cubicBezTo>
                  <a:cubicBezTo>
                    <a:pt x="300" y="354"/>
                    <a:pt x="299" y="354"/>
                    <a:pt x="299" y="353"/>
                  </a:cubicBezTo>
                  <a:cubicBezTo>
                    <a:pt x="299" y="304"/>
                    <a:pt x="299" y="304"/>
                    <a:pt x="299" y="304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05" y="300"/>
                    <a:pt x="305" y="300"/>
                    <a:pt x="305" y="300"/>
                  </a:cubicBezTo>
                  <a:cubicBezTo>
                    <a:pt x="306" y="301"/>
                    <a:pt x="306" y="302"/>
                    <a:pt x="306" y="303"/>
                  </a:cubicBezTo>
                  <a:cubicBezTo>
                    <a:pt x="306" y="351"/>
                    <a:pt x="306" y="351"/>
                    <a:pt x="306" y="351"/>
                  </a:cubicBezTo>
                  <a:cubicBezTo>
                    <a:pt x="658" y="703"/>
                    <a:pt x="658" y="703"/>
                    <a:pt x="658" y="703"/>
                  </a:cubicBezTo>
                  <a:cubicBezTo>
                    <a:pt x="677" y="703"/>
                    <a:pt x="677" y="703"/>
                    <a:pt x="677" y="703"/>
                  </a:cubicBezTo>
                  <a:cubicBezTo>
                    <a:pt x="678" y="703"/>
                    <a:pt x="679" y="704"/>
                    <a:pt x="679" y="704"/>
                  </a:cubicBezTo>
                  <a:cubicBezTo>
                    <a:pt x="697" y="722"/>
                    <a:pt x="697" y="722"/>
                    <a:pt x="697" y="722"/>
                  </a:cubicBezTo>
                  <a:lnTo>
                    <a:pt x="693" y="727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8" name="Freeform 542"/>
            <p:cNvSpPr>
              <a:spLocks/>
            </p:cNvSpPr>
            <p:nvPr/>
          </p:nvSpPr>
          <p:spPr bwMode="auto">
            <a:xfrm flipV="1">
              <a:off x="1333502" y="6053136"/>
              <a:ext cx="2717800" cy="2627313"/>
            </a:xfrm>
            <a:custGeom>
              <a:avLst/>
              <a:gdLst>
                <a:gd name="T0" fmla="*/ 720 w 724"/>
                <a:gd name="T1" fmla="*/ 700 h 700"/>
                <a:gd name="T2" fmla="*/ 712 w 724"/>
                <a:gd name="T3" fmla="*/ 692 h 700"/>
                <a:gd name="T4" fmla="*/ 629 w 724"/>
                <a:gd name="T5" fmla="*/ 692 h 700"/>
                <a:gd name="T6" fmla="*/ 628 w 724"/>
                <a:gd name="T7" fmla="*/ 691 h 700"/>
                <a:gd name="T8" fmla="*/ 319 w 724"/>
                <a:gd name="T9" fmla="*/ 382 h 700"/>
                <a:gd name="T10" fmla="*/ 318 w 724"/>
                <a:gd name="T11" fmla="*/ 380 h 700"/>
                <a:gd name="T12" fmla="*/ 318 w 724"/>
                <a:gd name="T13" fmla="*/ 322 h 700"/>
                <a:gd name="T14" fmla="*/ 0 w 724"/>
                <a:gd name="T15" fmla="*/ 3 h 700"/>
                <a:gd name="T16" fmla="*/ 3 w 724"/>
                <a:gd name="T17" fmla="*/ 0 h 700"/>
                <a:gd name="T18" fmla="*/ 323 w 724"/>
                <a:gd name="T19" fmla="*/ 319 h 700"/>
                <a:gd name="T20" fmla="*/ 323 w 724"/>
                <a:gd name="T21" fmla="*/ 321 h 700"/>
                <a:gd name="T22" fmla="*/ 323 w 724"/>
                <a:gd name="T23" fmla="*/ 379 h 700"/>
                <a:gd name="T24" fmla="*/ 630 w 724"/>
                <a:gd name="T25" fmla="*/ 687 h 700"/>
                <a:gd name="T26" fmla="*/ 713 w 724"/>
                <a:gd name="T27" fmla="*/ 687 h 700"/>
                <a:gd name="T28" fmla="*/ 715 w 724"/>
                <a:gd name="T29" fmla="*/ 687 h 700"/>
                <a:gd name="T30" fmla="*/ 724 w 724"/>
                <a:gd name="T31" fmla="*/ 696 h 700"/>
                <a:gd name="T32" fmla="*/ 720 w 724"/>
                <a:gd name="T33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4" h="700">
                  <a:moveTo>
                    <a:pt x="720" y="700"/>
                  </a:moveTo>
                  <a:cubicBezTo>
                    <a:pt x="712" y="692"/>
                    <a:pt x="712" y="692"/>
                    <a:pt x="712" y="692"/>
                  </a:cubicBezTo>
                  <a:cubicBezTo>
                    <a:pt x="629" y="692"/>
                    <a:pt x="629" y="692"/>
                    <a:pt x="629" y="692"/>
                  </a:cubicBezTo>
                  <a:cubicBezTo>
                    <a:pt x="629" y="692"/>
                    <a:pt x="628" y="691"/>
                    <a:pt x="628" y="691"/>
                  </a:cubicBezTo>
                  <a:cubicBezTo>
                    <a:pt x="319" y="382"/>
                    <a:pt x="319" y="382"/>
                    <a:pt x="319" y="382"/>
                  </a:cubicBezTo>
                  <a:cubicBezTo>
                    <a:pt x="318" y="382"/>
                    <a:pt x="318" y="381"/>
                    <a:pt x="318" y="380"/>
                  </a:cubicBezTo>
                  <a:cubicBezTo>
                    <a:pt x="318" y="322"/>
                    <a:pt x="318" y="322"/>
                    <a:pt x="318" y="32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3" y="319"/>
                    <a:pt x="323" y="319"/>
                    <a:pt x="323" y="319"/>
                  </a:cubicBezTo>
                  <a:cubicBezTo>
                    <a:pt x="323" y="319"/>
                    <a:pt x="323" y="320"/>
                    <a:pt x="323" y="321"/>
                  </a:cubicBezTo>
                  <a:cubicBezTo>
                    <a:pt x="323" y="379"/>
                    <a:pt x="323" y="379"/>
                    <a:pt x="323" y="379"/>
                  </a:cubicBezTo>
                  <a:cubicBezTo>
                    <a:pt x="630" y="687"/>
                    <a:pt x="630" y="687"/>
                    <a:pt x="630" y="687"/>
                  </a:cubicBezTo>
                  <a:cubicBezTo>
                    <a:pt x="713" y="687"/>
                    <a:pt x="713" y="687"/>
                    <a:pt x="713" y="687"/>
                  </a:cubicBezTo>
                  <a:cubicBezTo>
                    <a:pt x="714" y="687"/>
                    <a:pt x="714" y="687"/>
                    <a:pt x="715" y="687"/>
                  </a:cubicBezTo>
                  <a:cubicBezTo>
                    <a:pt x="724" y="696"/>
                    <a:pt x="724" y="696"/>
                    <a:pt x="724" y="696"/>
                  </a:cubicBezTo>
                  <a:lnTo>
                    <a:pt x="720" y="70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59" name="Freeform 543"/>
            <p:cNvSpPr>
              <a:spLocks/>
            </p:cNvSpPr>
            <p:nvPr/>
          </p:nvSpPr>
          <p:spPr bwMode="auto">
            <a:xfrm flipV="1">
              <a:off x="1487489" y="6451598"/>
              <a:ext cx="2263775" cy="2379663"/>
            </a:xfrm>
            <a:custGeom>
              <a:avLst/>
              <a:gdLst>
                <a:gd name="T0" fmla="*/ 603 w 603"/>
                <a:gd name="T1" fmla="*/ 634 h 634"/>
                <a:gd name="T2" fmla="*/ 599 w 603"/>
                <a:gd name="T3" fmla="*/ 634 h 634"/>
                <a:gd name="T4" fmla="*/ 599 w 603"/>
                <a:gd name="T5" fmla="*/ 602 h 634"/>
                <a:gd name="T6" fmla="*/ 0 w 603"/>
                <a:gd name="T7" fmla="*/ 2 h 634"/>
                <a:gd name="T8" fmla="*/ 2 w 603"/>
                <a:gd name="T9" fmla="*/ 0 h 634"/>
                <a:gd name="T10" fmla="*/ 602 w 603"/>
                <a:gd name="T11" fmla="*/ 600 h 634"/>
                <a:gd name="T12" fmla="*/ 603 w 603"/>
                <a:gd name="T13" fmla="*/ 601 h 634"/>
                <a:gd name="T14" fmla="*/ 603 w 603"/>
                <a:gd name="T15" fmla="*/ 63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3" h="634">
                  <a:moveTo>
                    <a:pt x="603" y="634"/>
                  </a:moveTo>
                  <a:cubicBezTo>
                    <a:pt x="599" y="634"/>
                    <a:pt x="599" y="634"/>
                    <a:pt x="599" y="634"/>
                  </a:cubicBezTo>
                  <a:cubicBezTo>
                    <a:pt x="599" y="602"/>
                    <a:pt x="599" y="602"/>
                    <a:pt x="599" y="60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2" y="600"/>
                    <a:pt x="602" y="600"/>
                    <a:pt x="602" y="600"/>
                  </a:cubicBezTo>
                  <a:cubicBezTo>
                    <a:pt x="603" y="600"/>
                    <a:pt x="603" y="601"/>
                    <a:pt x="603" y="601"/>
                  </a:cubicBezTo>
                  <a:lnTo>
                    <a:pt x="603" y="6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0" name="Freeform 544"/>
            <p:cNvSpPr>
              <a:spLocks/>
            </p:cNvSpPr>
            <p:nvPr/>
          </p:nvSpPr>
          <p:spPr bwMode="auto">
            <a:xfrm flipV="1">
              <a:off x="2095502" y="6819898"/>
              <a:ext cx="1658937" cy="1808163"/>
            </a:xfrm>
            <a:custGeom>
              <a:avLst/>
              <a:gdLst>
                <a:gd name="T0" fmla="*/ 439 w 442"/>
                <a:gd name="T1" fmla="*/ 482 h 482"/>
                <a:gd name="T2" fmla="*/ 314 w 442"/>
                <a:gd name="T3" fmla="*/ 356 h 482"/>
                <a:gd name="T4" fmla="*/ 313 w 442"/>
                <a:gd name="T5" fmla="*/ 355 h 482"/>
                <a:gd name="T6" fmla="*/ 313 w 442"/>
                <a:gd name="T7" fmla="*/ 274 h 482"/>
                <a:gd name="T8" fmla="*/ 42 w 442"/>
                <a:gd name="T9" fmla="*/ 3 h 482"/>
                <a:gd name="T10" fmla="*/ 17 w 442"/>
                <a:gd name="T11" fmla="*/ 3 h 482"/>
                <a:gd name="T12" fmla="*/ 4 w 442"/>
                <a:gd name="T13" fmla="*/ 16 h 482"/>
                <a:gd name="T14" fmla="*/ 4 w 442"/>
                <a:gd name="T15" fmla="*/ 46 h 482"/>
                <a:gd name="T16" fmla="*/ 231 w 442"/>
                <a:gd name="T17" fmla="*/ 273 h 482"/>
                <a:gd name="T18" fmla="*/ 228 w 442"/>
                <a:gd name="T19" fmla="*/ 276 h 482"/>
                <a:gd name="T20" fmla="*/ 1 w 442"/>
                <a:gd name="T21" fmla="*/ 48 h 482"/>
                <a:gd name="T22" fmla="*/ 0 w 442"/>
                <a:gd name="T23" fmla="*/ 47 h 482"/>
                <a:gd name="T24" fmla="*/ 0 w 442"/>
                <a:gd name="T25" fmla="*/ 16 h 482"/>
                <a:gd name="T26" fmla="*/ 1 w 442"/>
                <a:gd name="T27" fmla="*/ 15 h 482"/>
                <a:gd name="T28" fmla="*/ 15 w 442"/>
                <a:gd name="T29" fmla="*/ 0 h 482"/>
                <a:gd name="T30" fmla="*/ 16 w 442"/>
                <a:gd name="T31" fmla="*/ 0 h 482"/>
                <a:gd name="T32" fmla="*/ 43 w 442"/>
                <a:gd name="T33" fmla="*/ 0 h 482"/>
                <a:gd name="T34" fmla="*/ 44 w 442"/>
                <a:gd name="T35" fmla="*/ 0 h 482"/>
                <a:gd name="T36" fmla="*/ 316 w 442"/>
                <a:gd name="T37" fmla="*/ 272 h 482"/>
                <a:gd name="T38" fmla="*/ 317 w 442"/>
                <a:gd name="T39" fmla="*/ 274 h 482"/>
                <a:gd name="T40" fmla="*/ 317 w 442"/>
                <a:gd name="T41" fmla="*/ 354 h 482"/>
                <a:gd name="T42" fmla="*/ 442 w 442"/>
                <a:gd name="T43" fmla="*/ 479 h 482"/>
                <a:gd name="T44" fmla="*/ 439 w 442"/>
                <a:gd name="T45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2" h="482">
                  <a:moveTo>
                    <a:pt x="439" y="482"/>
                  </a:moveTo>
                  <a:cubicBezTo>
                    <a:pt x="314" y="356"/>
                    <a:pt x="314" y="356"/>
                    <a:pt x="314" y="356"/>
                  </a:cubicBezTo>
                  <a:cubicBezTo>
                    <a:pt x="313" y="356"/>
                    <a:pt x="313" y="355"/>
                    <a:pt x="313" y="355"/>
                  </a:cubicBezTo>
                  <a:cubicBezTo>
                    <a:pt x="313" y="274"/>
                    <a:pt x="313" y="274"/>
                    <a:pt x="313" y="27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31" y="273"/>
                    <a:pt x="231" y="273"/>
                    <a:pt x="231" y="273"/>
                  </a:cubicBezTo>
                  <a:cubicBezTo>
                    <a:pt x="228" y="276"/>
                    <a:pt x="228" y="276"/>
                    <a:pt x="228" y="276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0" y="48"/>
                    <a:pt x="0" y="47"/>
                    <a:pt x="0" y="4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5"/>
                    <a:pt x="0" y="15"/>
                    <a:pt x="1" y="1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4" y="0"/>
                    <a:pt x="44" y="0"/>
                  </a:cubicBezTo>
                  <a:cubicBezTo>
                    <a:pt x="316" y="272"/>
                    <a:pt x="316" y="272"/>
                    <a:pt x="316" y="272"/>
                  </a:cubicBezTo>
                  <a:cubicBezTo>
                    <a:pt x="316" y="273"/>
                    <a:pt x="317" y="273"/>
                    <a:pt x="317" y="274"/>
                  </a:cubicBezTo>
                  <a:cubicBezTo>
                    <a:pt x="317" y="354"/>
                    <a:pt x="317" y="354"/>
                    <a:pt x="317" y="354"/>
                  </a:cubicBezTo>
                  <a:cubicBezTo>
                    <a:pt x="442" y="479"/>
                    <a:pt x="442" y="479"/>
                    <a:pt x="442" y="479"/>
                  </a:cubicBezTo>
                  <a:lnTo>
                    <a:pt x="439" y="4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1" name="Freeform 545"/>
            <p:cNvSpPr>
              <a:spLocks/>
            </p:cNvSpPr>
            <p:nvPr/>
          </p:nvSpPr>
          <p:spPr bwMode="auto">
            <a:xfrm flipV="1">
              <a:off x="2009777" y="6635749"/>
              <a:ext cx="1914525" cy="2079625"/>
            </a:xfrm>
            <a:custGeom>
              <a:avLst/>
              <a:gdLst>
                <a:gd name="T0" fmla="*/ 508 w 510"/>
                <a:gd name="T1" fmla="*/ 554 h 554"/>
                <a:gd name="T2" fmla="*/ 499 w 510"/>
                <a:gd name="T3" fmla="*/ 546 h 554"/>
                <a:gd name="T4" fmla="*/ 499 w 510"/>
                <a:gd name="T5" fmla="*/ 545 h 554"/>
                <a:gd name="T6" fmla="*/ 499 w 510"/>
                <a:gd name="T7" fmla="*/ 500 h 554"/>
                <a:gd name="T8" fmla="*/ 364 w 510"/>
                <a:gd name="T9" fmla="*/ 365 h 554"/>
                <a:gd name="T10" fmla="*/ 364 w 510"/>
                <a:gd name="T11" fmla="*/ 364 h 554"/>
                <a:gd name="T12" fmla="*/ 364 w 510"/>
                <a:gd name="T13" fmla="*/ 299 h 554"/>
                <a:gd name="T14" fmla="*/ 68 w 510"/>
                <a:gd name="T15" fmla="*/ 3 h 554"/>
                <a:gd name="T16" fmla="*/ 34 w 510"/>
                <a:gd name="T17" fmla="*/ 3 h 554"/>
                <a:gd name="T18" fmla="*/ 4 w 510"/>
                <a:gd name="T19" fmla="*/ 34 h 554"/>
                <a:gd name="T20" fmla="*/ 4 w 510"/>
                <a:gd name="T21" fmla="*/ 73 h 554"/>
                <a:gd name="T22" fmla="*/ 210 w 510"/>
                <a:gd name="T23" fmla="*/ 279 h 554"/>
                <a:gd name="T24" fmla="*/ 207 w 510"/>
                <a:gd name="T25" fmla="*/ 282 h 554"/>
                <a:gd name="T26" fmla="*/ 1 w 510"/>
                <a:gd name="T27" fmla="*/ 75 h 554"/>
                <a:gd name="T28" fmla="*/ 0 w 510"/>
                <a:gd name="T29" fmla="*/ 74 h 554"/>
                <a:gd name="T30" fmla="*/ 0 w 510"/>
                <a:gd name="T31" fmla="*/ 33 h 554"/>
                <a:gd name="T32" fmla="*/ 1 w 510"/>
                <a:gd name="T33" fmla="*/ 32 h 554"/>
                <a:gd name="T34" fmla="*/ 32 w 510"/>
                <a:gd name="T35" fmla="*/ 0 h 554"/>
                <a:gd name="T36" fmla="*/ 34 w 510"/>
                <a:gd name="T37" fmla="*/ 0 h 554"/>
                <a:gd name="T38" fmla="*/ 34 w 510"/>
                <a:gd name="T39" fmla="*/ 0 h 554"/>
                <a:gd name="T40" fmla="*/ 68 w 510"/>
                <a:gd name="T41" fmla="*/ 0 h 554"/>
                <a:gd name="T42" fmla="*/ 70 w 510"/>
                <a:gd name="T43" fmla="*/ 0 h 554"/>
                <a:gd name="T44" fmla="*/ 366 w 510"/>
                <a:gd name="T45" fmla="*/ 297 h 554"/>
                <a:gd name="T46" fmla="*/ 367 w 510"/>
                <a:gd name="T47" fmla="*/ 298 h 554"/>
                <a:gd name="T48" fmla="*/ 367 w 510"/>
                <a:gd name="T49" fmla="*/ 363 h 554"/>
                <a:gd name="T50" fmla="*/ 502 w 510"/>
                <a:gd name="T51" fmla="*/ 498 h 554"/>
                <a:gd name="T52" fmla="*/ 502 w 510"/>
                <a:gd name="T53" fmla="*/ 499 h 554"/>
                <a:gd name="T54" fmla="*/ 502 w 510"/>
                <a:gd name="T55" fmla="*/ 544 h 554"/>
                <a:gd name="T56" fmla="*/ 510 w 510"/>
                <a:gd name="T57" fmla="*/ 552 h 554"/>
                <a:gd name="T58" fmla="*/ 508 w 510"/>
                <a:gd name="T59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0" h="554">
                  <a:moveTo>
                    <a:pt x="508" y="554"/>
                  </a:moveTo>
                  <a:cubicBezTo>
                    <a:pt x="499" y="546"/>
                    <a:pt x="499" y="546"/>
                    <a:pt x="499" y="546"/>
                  </a:cubicBezTo>
                  <a:cubicBezTo>
                    <a:pt x="499" y="546"/>
                    <a:pt x="499" y="545"/>
                    <a:pt x="499" y="545"/>
                  </a:cubicBezTo>
                  <a:cubicBezTo>
                    <a:pt x="499" y="500"/>
                    <a:pt x="499" y="500"/>
                    <a:pt x="499" y="500"/>
                  </a:cubicBezTo>
                  <a:cubicBezTo>
                    <a:pt x="364" y="365"/>
                    <a:pt x="364" y="365"/>
                    <a:pt x="364" y="365"/>
                  </a:cubicBezTo>
                  <a:cubicBezTo>
                    <a:pt x="364" y="365"/>
                    <a:pt x="364" y="364"/>
                    <a:pt x="364" y="364"/>
                  </a:cubicBezTo>
                  <a:cubicBezTo>
                    <a:pt x="364" y="299"/>
                    <a:pt x="364" y="299"/>
                    <a:pt x="364" y="299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73"/>
                    <a:pt x="4" y="73"/>
                    <a:pt x="4" y="73"/>
                  </a:cubicBezTo>
                  <a:cubicBezTo>
                    <a:pt x="210" y="279"/>
                    <a:pt x="210" y="279"/>
                    <a:pt x="210" y="279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75"/>
                    <a:pt x="0" y="75"/>
                    <a:pt x="0" y="7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2"/>
                    <a:pt x="1" y="32"/>
                    <a:pt x="1" y="32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9" y="0"/>
                    <a:pt x="69" y="0"/>
                    <a:pt x="70" y="0"/>
                  </a:cubicBezTo>
                  <a:cubicBezTo>
                    <a:pt x="366" y="297"/>
                    <a:pt x="366" y="297"/>
                    <a:pt x="366" y="297"/>
                  </a:cubicBezTo>
                  <a:cubicBezTo>
                    <a:pt x="367" y="297"/>
                    <a:pt x="367" y="298"/>
                    <a:pt x="367" y="298"/>
                  </a:cubicBezTo>
                  <a:cubicBezTo>
                    <a:pt x="367" y="363"/>
                    <a:pt x="367" y="363"/>
                    <a:pt x="367" y="363"/>
                  </a:cubicBezTo>
                  <a:cubicBezTo>
                    <a:pt x="502" y="498"/>
                    <a:pt x="502" y="498"/>
                    <a:pt x="502" y="498"/>
                  </a:cubicBezTo>
                  <a:cubicBezTo>
                    <a:pt x="502" y="498"/>
                    <a:pt x="502" y="499"/>
                    <a:pt x="502" y="499"/>
                  </a:cubicBezTo>
                  <a:cubicBezTo>
                    <a:pt x="502" y="544"/>
                    <a:pt x="502" y="544"/>
                    <a:pt x="502" y="544"/>
                  </a:cubicBezTo>
                  <a:cubicBezTo>
                    <a:pt x="510" y="552"/>
                    <a:pt x="510" y="552"/>
                    <a:pt x="510" y="552"/>
                  </a:cubicBezTo>
                  <a:lnTo>
                    <a:pt x="508" y="5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2" name="Freeform 546"/>
            <p:cNvSpPr>
              <a:spLocks/>
            </p:cNvSpPr>
            <p:nvPr/>
          </p:nvSpPr>
          <p:spPr bwMode="auto">
            <a:xfrm flipV="1">
              <a:off x="2171702" y="6492874"/>
              <a:ext cx="2044700" cy="2060575"/>
            </a:xfrm>
            <a:custGeom>
              <a:avLst/>
              <a:gdLst>
                <a:gd name="T0" fmla="*/ 480 w 545"/>
                <a:gd name="T1" fmla="*/ 549 h 549"/>
                <a:gd name="T2" fmla="*/ 453 w 545"/>
                <a:gd name="T3" fmla="*/ 549 h 549"/>
                <a:gd name="T4" fmla="*/ 451 w 545"/>
                <a:gd name="T5" fmla="*/ 548 h 549"/>
                <a:gd name="T6" fmla="*/ 438 w 545"/>
                <a:gd name="T7" fmla="*/ 535 h 549"/>
                <a:gd name="T8" fmla="*/ 437 w 545"/>
                <a:gd name="T9" fmla="*/ 534 h 549"/>
                <a:gd name="T10" fmla="*/ 437 w 545"/>
                <a:gd name="T11" fmla="*/ 520 h 549"/>
                <a:gd name="T12" fmla="*/ 275 w 545"/>
                <a:gd name="T13" fmla="*/ 357 h 549"/>
                <a:gd name="T14" fmla="*/ 274 w 545"/>
                <a:gd name="T15" fmla="*/ 356 h 549"/>
                <a:gd name="T16" fmla="*/ 274 w 545"/>
                <a:gd name="T17" fmla="*/ 256 h 549"/>
                <a:gd name="T18" fmla="*/ 22 w 545"/>
                <a:gd name="T19" fmla="*/ 3 h 549"/>
                <a:gd name="T20" fmla="*/ 9 w 545"/>
                <a:gd name="T21" fmla="*/ 3 h 549"/>
                <a:gd name="T22" fmla="*/ 3 w 545"/>
                <a:gd name="T23" fmla="*/ 9 h 549"/>
                <a:gd name="T24" fmla="*/ 3 w 545"/>
                <a:gd name="T25" fmla="*/ 17 h 549"/>
                <a:gd name="T26" fmla="*/ 194 w 545"/>
                <a:gd name="T27" fmla="*/ 208 h 549"/>
                <a:gd name="T28" fmla="*/ 192 w 545"/>
                <a:gd name="T29" fmla="*/ 211 h 549"/>
                <a:gd name="T30" fmla="*/ 0 w 545"/>
                <a:gd name="T31" fmla="*/ 19 h 549"/>
                <a:gd name="T32" fmla="*/ 0 w 545"/>
                <a:gd name="T33" fmla="*/ 18 h 549"/>
                <a:gd name="T34" fmla="*/ 0 w 545"/>
                <a:gd name="T35" fmla="*/ 8 h 549"/>
                <a:gd name="T36" fmla="*/ 0 w 545"/>
                <a:gd name="T37" fmla="*/ 7 h 549"/>
                <a:gd name="T38" fmla="*/ 7 w 545"/>
                <a:gd name="T39" fmla="*/ 0 h 549"/>
                <a:gd name="T40" fmla="*/ 8 w 545"/>
                <a:gd name="T41" fmla="*/ 0 h 549"/>
                <a:gd name="T42" fmla="*/ 8 w 545"/>
                <a:gd name="T43" fmla="*/ 0 h 549"/>
                <a:gd name="T44" fmla="*/ 22 w 545"/>
                <a:gd name="T45" fmla="*/ 0 h 549"/>
                <a:gd name="T46" fmla="*/ 24 w 545"/>
                <a:gd name="T47" fmla="*/ 0 h 549"/>
                <a:gd name="T48" fmla="*/ 277 w 545"/>
                <a:gd name="T49" fmla="*/ 254 h 549"/>
                <a:gd name="T50" fmla="*/ 278 w 545"/>
                <a:gd name="T51" fmla="*/ 255 h 549"/>
                <a:gd name="T52" fmla="*/ 278 w 545"/>
                <a:gd name="T53" fmla="*/ 355 h 549"/>
                <a:gd name="T54" fmla="*/ 440 w 545"/>
                <a:gd name="T55" fmla="*/ 518 h 549"/>
                <a:gd name="T56" fmla="*/ 441 w 545"/>
                <a:gd name="T57" fmla="*/ 519 h 549"/>
                <a:gd name="T58" fmla="*/ 441 w 545"/>
                <a:gd name="T59" fmla="*/ 533 h 549"/>
                <a:gd name="T60" fmla="*/ 453 w 545"/>
                <a:gd name="T61" fmla="*/ 545 h 549"/>
                <a:gd name="T62" fmla="*/ 480 w 545"/>
                <a:gd name="T63" fmla="*/ 545 h 549"/>
                <a:gd name="T64" fmla="*/ 500 w 545"/>
                <a:gd name="T65" fmla="*/ 525 h 549"/>
                <a:gd name="T66" fmla="*/ 501 w 545"/>
                <a:gd name="T67" fmla="*/ 524 h 549"/>
                <a:gd name="T68" fmla="*/ 545 w 545"/>
                <a:gd name="T69" fmla="*/ 524 h 549"/>
                <a:gd name="T70" fmla="*/ 545 w 545"/>
                <a:gd name="T71" fmla="*/ 528 h 549"/>
                <a:gd name="T72" fmla="*/ 502 w 545"/>
                <a:gd name="T73" fmla="*/ 528 h 549"/>
                <a:gd name="T74" fmla="*/ 481 w 545"/>
                <a:gd name="T75" fmla="*/ 548 h 549"/>
                <a:gd name="T76" fmla="*/ 480 w 545"/>
                <a:gd name="T77" fmla="*/ 549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5" h="549">
                  <a:moveTo>
                    <a:pt x="480" y="549"/>
                  </a:moveTo>
                  <a:cubicBezTo>
                    <a:pt x="453" y="549"/>
                    <a:pt x="453" y="549"/>
                    <a:pt x="453" y="549"/>
                  </a:cubicBezTo>
                  <a:cubicBezTo>
                    <a:pt x="452" y="549"/>
                    <a:pt x="452" y="548"/>
                    <a:pt x="451" y="548"/>
                  </a:cubicBezTo>
                  <a:cubicBezTo>
                    <a:pt x="438" y="535"/>
                    <a:pt x="438" y="535"/>
                    <a:pt x="438" y="535"/>
                  </a:cubicBezTo>
                  <a:cubicBezTo>
                    <a:pt x="438" y="534"/>
                    <a:pt x="437" y="534"/>
                    <a:pt x="437" y="534"/>
                  </a:cubicBezTo>
                  <a:cubicBezTo>
                    <a:pt x="437" y="520"/>
                    <a:pt x="437" y="520"/>
                    <a:pt x="437" y="520"/>
                  </a:cubicBezTo>
                  <a:cubicBezTo>
                    <a:pt x="275" y="357"/>
                    <a:pt x="275" y="357"/>
                    <a:pt x="275" y="357"/>
                  </a:cubicBezTo>
                  <a:cubicBezTo>
                    <a:pt x="274" y="357"/>
                    <a:pt x="274" y="356"/>
                    <a:pt x="274" y="356"/>
                  </a:cubicBezTo>
                  <a:cubicBezTo>
                    <a:pt x="274" y="256"/>
                    <a:pt x="274" y="256"/>
                    <a:pt x="274" y="256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194" y="208"/>
                    <a:pt x="194" y="208"/>
                    <a:pt x="194" y="208"/>
                  </a:cubicBezTo>
                  <a:cubicBezTo>
                    <a:pt x="192" y="211"/>
                    <a:pt x="192" y="211"/>
                    <a:pt x="192" y="21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7"/>
                    <a:pt x="0" y="7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4" y="0"/>
                  </a:cubicBezTo>
                  <a:cubicBezTo>
                    <a:pt x="277" y="254"/>
                    <a:pt x="277" y="254"/>
                    <a:pt x="277" y="254"/>
                  </a:cubicBezTo>
                  <a:cubicBezTo>
                    <a:pt x="277" y="254"/>
                    <a:pt x="278" y="255"/>
                    <a:pt x="278" y="255"/>
                  </a:cubicBezTo>
                  <a:cubicBezTo>
                    <a:pt x="278" y="355"/>
                    <a:pt x="278" y="355"/>
                    <a:pt x="278" y="355"/>
                  </a:cubicBezTo>
                  <a:cubicBezTo>
                    <a:pt x="440" y="518"/>
                    <a:pt x="440" y="518"/>
                    <a:pt x="440" y="518"/>
                  </a:cubicBezTo>
                  <a:cubicBezTo>
                    <a:pt x="441" y="518"/>
                    <a:pt x="441" y="519"/>
                    <a:pt x="441" y="519"/>
                  </a:cubicBezTo>
                  <a:cubicBezTo>
                    <a:pt x="441" y="533"/>
                    <a:pt x="441" y="533"/>
                    <a:pt x="441" y="533"/>
                  </a:cubicBezTo>
                  <a:cubicBezTo>
                    <a:pt x="453" y="545"/>
                    <a:pt x="453" y="545"/>
                    <a:pt x="453" y="545"/>
                  </a:cubicBezTo>
                  <a:cubicBezTo>
                    <a:pt x="480" y="545"/>
                    <a:pt x="480" y="545"/>
                    <a:pt x="480" y="545"/>
                  </a:cubicBezTo>
                  <a:cubicBezTo>
                    <a:pt x="500" y="525"/>
                    <a:pt x="500" y="525"/>
                    <a:pt x="500" y="525"/>
                  </a:cubicBezTo>
                  <a:cubicBezTo>
                    <a:pt x="500" y="525"/>
                    <a:pt x="501" y="524"/>
                    <a:pt x="501" y="524"/>
                  </a:cubicBezTo>
                  <a:cubicBezTo>
                    <a:pt x="545" y="524"/>
                    <a:pt x="545" y="524"/>
                    <a:pt x="545" y="524"/>
                  </a:cubicBezTo>
                  <a:cubicBezTo>
                    <a:pt x="545" y="528"/>
                    <a:pt x="545" y="528"/>
                    <a:pt x="545" y="528"/>
                  </a:cubicBezTo>
                  <a:cubicBezTo>
                    <a:pt x="502" y="528"/>
                    <a:pt x="502" y="528"/>
                    <a:pt x="502" y="528"/>
                  </a:cubicBezTo>
                  <a:cubicBezTo>
                    <a:pt x="481" y="548"/>
                    <a:pt x="481" y="548"/>
                    <a:pt x="481" y="548"/>
                  </a:cubicBezTo>
                  <a:cubicBezTo>
                    <a:pt x="481" y="548"/>
                    <a:pt x="481" y="549"/>
                    <a:pt x="480" y="5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3" name="Freeform 547"/>
            <p:cNvSpPr>
              <a:spLocks/>
            </p:cNvSpPr>
            <p:nvPr/>
          </p:nvSpPr>
          <p:spPr bwMode="auto">
            <a:xfrm flipV="1">
              <a:off x="1874839" y="6440486"/>
              <a:ext cx="2644775" cy="2781300"/>
            </a:xfrm>
            <a:custGeom>
              <a:avLst/>
              <a:gdLst>
                <a:gd name="T0" fmla="*/ 699 w 705"/>
                <a:gd name="T1" fmla="*/ 741 h 741"/>
                <a:gd name="T2" fmla="*/ 697 w 705"/>
                <a:gd name="T3" fmla="*/ 739 h 741"/>
                <a:gd name="T4" fmla="*/ 701 w 705"/>
                <a:gd name="T5" fmla="*/ 734 h 741"/>
                <a:gd name="T6" fmla="*/ 701 w 705"/>
                <a:gd name="T7" fmla="*/ 703 h 741"/>
                <a:gd name="T8" fmla="*/ 656 w 705"/>
                <a:gd name="T9" fmla="*/ 657 h 741"/>
                <a:gd name="T10" fmla="*/ 627 w 705"/>
                <a:gd name="T11" fmla="*/ 657 h 741"/>
                <a:gd name="T12" fmla="*/ 607 w 705"/>
                <a:gd name="T13" fmla="*/ 678 h 741"/>
                <a:gd name="T14" fmla="*/ 606 w 705"/>
                <a:gd name="T15" fmla="*/ 678 h 741"/>
                <a:gd name="T16" fmla="*/ 606 w 705"/>
                <a:gd name="T17" fmla="*/ 678 h 741"/>
                <a:gd name="T18" fmla="*/ 579 w 705"/>
                <a:gd name="T19" fmla="*/ 678 h 741"/>
                <a:gd name="T20" fmla="*/ 578 w 705"/>
                <a:gd name="T21" fmla="*/ 678 h 741"/>
                <a:gd name="T22" fmla="*/ 564 w 705"/>
                <a:gd name="T23" fmla="*/ 664 h 741"/>
                <a:gd name="T24" fmla="*/ 564 w 705"/>
                <a:gd name="T25" fmla="*/ 663 h 741"/>
                <a:gd name="T26" fmla="*/ 564 w 705"/>
                <a:gd name="T27" fmla="*/ 634 h 741"/>
                <a:gd name="T28" fmla="*/ 564 w 705"/>
                <a:gd name="T29" fmla="*/ 633 h 741"/>
                <a:gd name="T30" fmla="*/ 584 w 705"/>
                <a:gd name="T31" fmla="*/ 614 h 741"/>
                <a:gd name="T32" fmla="*/ 584 w 705"/>
                <a:gd name="T33" fmla="*/ 586 h 741"/>
                <a:gd name="T34" fmla="*/ 0 w 705"/>
                <a:gd name="T35" fmla="*/ 3 h 741"/>
                <a:gd name="T36" fmla="*/ 3 w 705"/>
                <a:gd name="T37" fmla="*/ 0 h 741"/>
                <a:gd name="T38" fmla="*/ 587 w 705"/>
                <a:gd name="T39" fmla="*/ 584 h 741"/>
                <a:gd name="T40" fmla="*/ 587 w 705"/>
                <a:gd name="T41" fmla="*/ 585 h 741"/>
                <a:gd name="T42" fmla="*/ 587 w 705"/>
                <a:gd name="T43" fmla="*/ 614 h 741"/>
                <a:gd name="T44" fmla="*/ 587 w 705"/>
                <a:gd name="T45" fmla="*/ 615 h 741"/>
                <a:gd name="T46" fmla="*/ 567 w 705"/>
                <a:gd name="T47" fmla="*/ 635 h 741"/>
                <a:gd name="T48" fmla="*/ 567 w 705"/>
                <a:gd name="T49" fmla="*/ 662 h 741"/>
                <a:gd name="T50" fmla="*/ 580 w 705"/>
                <a:gd name="T51" fmla="*/ 675 h 741"/>
                <a:gd name="T52" fmla="*/ 605 w 705"/>
                <a:gd name="T53" fmla="*/ 675 h 741"/>
                <a:gd name="T54" fmla="*/ 625 w 705"/>
                <a:gd name="T55" fmla="*/ 654 h 741"/>
                <a:gd name="T56" fmla="*/ 627 w 705"/>
                <a:gd name="T57" fmla="*/ 654 h 741"/>
                <a:gd name="T58" fmla="*/ 656 w 705"/>
                <a:gd name="T59" fmla="*/ 654 h 741"/>
                <a:gd name="T60" fmla="*/ 658 w 705"/>
                <a:gd name="T61" fmla="*/ 654 h 741"/>
                <a:gd name="T62" fmla="*/ 704 w 705"/>
                <a:gd name="T63" fmla="*/ 701 h 741"/>
                <a:gd name="T64" fmla="*/ 705 w 705"/>
                <a:gd name="T65" fmla="*/ 702 h 741"/>
                <a:gd name="T66" fmla="*/ 705 w 705"/>
                <a:gd name="T67" fmla="*/ 735 h 741"/>
                <a:gd name="T68" fmla="*/ 704 w 705"/>
                <a:gd name="T69" fmla="*/ 736 h 741"/>
                <a:gd name="T70" fmla="*/ 699 w 705"/>
                <a:gd name="T71" fmla="*/ 741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05" h="741">
                  <a:moveTo>
                    <a:pt x="699" y="741"/>
                  </a:moveTo>
                  <a:cubicBezTo>
                    <a:pt x="697" y="739"/>
                    <a:pt x="697" y="739"/>
                    <a:pt x="697" y="739"/>
                  </a:cubicBezTo>
                  <a:cubicBezTo>
                    <a:pt x="701" y="734"/>
                    <a:pt x="701" y="734"/>
                    <a:pt x="701" y="734"/>
                  </a:cubicBezTo>
                  <a:cubicBezTo>
                    <a:pt x="701" y="703"/>
                    <a:pt x="701" y="703"/>
                    <a:pt x="701" y="703"/>
                  </a:cubicBezTo>
                  <a:cubicBezTo>
                    <a:pt x="656" y="657"/>
                    <a:pt x="656" y="657"/>
                    <a:pt x="656" y="657"/>
                  </a:cubicBezTo>
                  <a:cubicBezTo>
                    <a:pt x="627" y="657"/>
                    <a:pt x="627" y="657"/>
                    <a:pt x="627" y="657"/>
                  </a:cubicBezTo>
                  <a:cubicBezTo>
                    <a:pt x="607" y="678"/>
                    <a:pt x="607" y="678"/>
                    <a:pt x="607" y="678"/>
                  </a:cubicBezTo>
                  <a:cubicBezTo>
                    <a:pt x="607" y="678"/>
                    <a:pt x="606" y="678"/>
                    <a:pt x="606" y="678"/>
                  </a:cubicBezTo>
                  <a:cubicBezTo>
                    <a:pt x="606" y="678"/>
                    <a:pt x="606" y="678"/>
                    <a:pt x="606" y="678"/>
                  </a:cubicBezTo>
                  <a:cubicBezTo>
                    <a:pt x="579" y="678"/>
                    <a:pt x="579" y="678"/>
                    <a:pt x="579" y="678"/>
                  </a:cubicBezTo>
                  <a:cubicBezTo>
                    <a:pt x="579" y="678"/>
                    <a:pt x="578" y="678"/>
                    <a:pt x="578" y="678"/>
                  </a:cubicBezTo>
                  <a:cubicBezTo>
                    <a:pt x="564" y="664"/>
                    <a:pt x="564" y="664"/>
                    <a:pt x="564" y="664"/>
                  </a:cubicBezTo>
                  <a:cubicBezTo>
                    <a:pt x="564" y="664"/>
                    <a:pt x="564" y="663"/>
                    <a:pt x="564" y="663"/>
                  </a:cubicBezTo>
                  <a:cubicBezTo>
                    <a:pt x="564" y="634"/>
                    <a:pt x="564" y="634"/>
                    <a:pt x="564" y="634"/>
                  </a:cubicBezTo>
                  <a:cubicBezTo>
                    <a:pt x="564" y="634"/>
                    <a:pt x="564" y="633"/>
                    <a:pt x="564" y="633"/>
                  </a:cubicBezTo>
                  <a:cubicBezTo>
                    <a:pt x="584" y="614"/>
                    <a:pt x="584" y="614"/>
                    <a:pt x="584" y="614"/>
                  </a:cubicBezTo>
                  <a:cubicBezTo>
                    <a:pt x="584" y="586"/>
                    <a:pt x="584" y="586"/>
                    <a:pt x="584" y="58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87" y="584"/>
                    <a:pt x="587" y="584"/>
                    <a:pt x="587" y="584"/>
                  </a:cubicBezTo>
                  <a:cubicBezTo>
                    <a:pt x="587" y="584"/>
                    <a:pt x="587" y="585"/>
                    <a:pt x="587" y="585"/>
                  </a:cubicBezTo>
                  <a:cubicBezTo>
                    <a:pt x="587" y="614"/>
                    <a:pt x="587" y="614"/>
                    <a:pt x="587" y="614"/>
                  </a:cubicBezTo>
                  <a:cubicBezTo>
                    <a:pt x="587" y="615"/>
                    <a:pt x="587" y="615"/>
                    <a:pt x="587" y="615"/>
                  </a:cubicBezTo>
                  <a:cubicBezTo>
                    <a:pt x="567" y="635"/>
                    <a:pt x="567" y="635"/>
                    <a:pt x="567" y="635"/>
                  </a:cubicBezTo>
                  <a:cubicBezTo>
                    <a:pt x="567" y="662"/>
                    <a:pt x="567" y="662"/>
                    <a:pt x="567" y="662"/>
                  </a:cubicBezTo>
                  <a:cubicBezTo>
                    <a:pt x="580" y="675"/>
                    <a:pt x="580" y="675"/>
                    <a:pt x="580" y="675"/>
                  </a:cubicBezTo>
                  <a:cubicBezTo>
                    <a:pt x="605" y="675"/>
                    <a:pt x="605" y="675"/>
                    <a:pt x="605" y="675"/>
                  </a:cubicBezTo>
                  <a:cubicBezTo>
                    <a:pt x="625" y="654"/>
                    <a:pt x="625" y="654"/>
                    <a:pt x="625" y="654"/>
                  </a:cubicBezTo>
                  <a:cubicBezTo>
                    <a:pt x="626" y="654"/>
                    <a:pt x="626" y="654"/>
                    <a:pt x="627" y="654"/>
                  </a:cubicBezTo>
                  <a:cubicBezTo>
                    <a:pt x="656" y="654"/>
                    <a:pt x="656" y="654"/>
                    <a:pt x="656" y="654"/>
                  </a:cubicBezTo>
                  <a:cubicBezTo>
                    <a:pt x="657" y="654"/>
                    <a:pt x="657" y="654"/>
                    <a:pt x="658" y="654"/>
                  </a:cubicBezTo>
                  <a:cubicBezTo>
                    <a:pt x="704" y="701"/>
                    <a:pt x="704" y="701"/>
                    <a:pt x="704" y="701"/>
                  </a:cubicBezTo>
                  <a:cubicBezTo>
                    <a:pt x="705" y="701"/>
                    <a:pt x="705" y="702"/>
                    <a:pt x="705" y="702"/>
                  </a:cubicBezTo>
                  <a:cubicBezTo>
                    <a:pt x="705" y="735"/>
                    <a:pt x="705" y="735"/>
                    <a:pt x="705" y="735"/>
                  </a:cubicBezTo>
                  <a:cubicBezTo>
                    <a:pt x="705" y="735"/>
                    <a:pt x="705" y="736"/>
                    <a:pt x="704" y="736"/>
                  </a:cubicBezTo>
                  <a:lnTo>
                    <a:pt x="699" y="74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4" name="Freeform 548"/>
            <p:cNvSpPr>
              <a:spLocks/>
            </p:cNvSpPr>
            <p:nvPr/>
          </p:nvSpPr>
          <p:spPr bwMode="auto">
            <a:xfrm flipV="1">
              <a:off x="1922464" y="6811961"/>
              <a:ext cx="2260600" cy="2454275"/>
            </a:xfrm>
            <a:custGeom>
              <a:avLst/>
              <a:gdLst>
                <a:gd name="T0" fmla="*/ 594 w 602"/>
                <a:gd name="T1" fmla="*/ 654 h 654"/>
                <a:gd name="T2" fmla="*/ 591 w 602"/>
                <a:gd name="T3" fmla="*/ 651 h 654"/>
                <a:gd name="T4" fmla="*/ 598 w 602"/>
                <a:gd name="T5" fmla="*/ 644 h 654"/>
                <a:gd name="T6" fmla="*/ 598 w 602"/>
                <a:gd name="T7" fmla="*/ 601 h 654"/>
                <a:gd name="T8" fmla="*/ 0 w 602"/>
                <a:gd name="T9" fmla="*/ 2 h 654"/>
                <a:gd name="T10" fmla="*/ 2 w 602"/>
                <a:gd name="T11" fmla="*/ 0 h 654"/>
                <a:gd name="T12" fmla="*/ 601 w 602"/>
                <a:gd name="T13" fmla="*/ 599 h 654"/>
                <a:gd name="T14" fmla="*/ 602 w 602"/>
                <a:gd name="T15" fmla="*/ 600 h 654"/>
                <a:gd name="T16" fmla="*/ 602 w 602"/>
                <a:gd name="T17" fmla="*/ 645 h 654"/>
                <a:gd name="T18" fmla="*/ 601 w 602"/>
                <a:gd name="T19" fmla="*/ 646 h 654"/>
                <a:gd name="T20" fmla="*/ 594 w 602"/>
                <a:gd name="T21" fmla="*/ 654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2" h="654">
                  <a:moveTo>
                    <a:pt x="594" y="654"/>
                  </a:moveTo>
                  <a:cubicBezTo>
                    <a:pt x="591" y="651"/>
                    <a:pt x="591" y="651"/>
                    <a:pt x="591" y="651"/>
                  </a:cubicBezTo>
                  <a:cubicBezTo>
                    <a:pt x="598" y="644"/>
                    <a:pt x="598" y="644"/>
                    <a:pt x="598" y="644"/>
                  </a:cubicBezTo>
                  <a:cubicBezTo>
                    <a:pt x="598" y="601"/>
                    <a:pt x="598" y="601"/>
                    <a:pt x="598" y="60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01" y="599"/>
                    <a:pt x="601" y="599"/>
                    <a:pt x="601" y="599"/>
                  </a:cubicBezTo>
                  <a:cubicBezTo>
                    <a:pt x="602" y="599"/>
                    <a:pt x="602" y="600"/>
                    <a:pt x="602" y="600"/>
                  </a:cubicBezTo>
                  <a:cubicBezTo>
                    <a:pt x="602" y="645"/>
                    <a:pt x="602" y="645"/>
                    <a:pt x="602" y="645"/>
                  </a:cubicBezTo>
                  <a:cubicBezTo>
                    <a:pt x="602" y="645"/>
                    <a:pt x="602" y="646"/>
                    <a:pt x="601" y="646"/>
                  </a:cubicBezTo>
                  <a:lnTo>
                    <a:pt x="594" y="654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5" name="Freeform 549"/>
            <p:cNvSpPr>
              <a:spLocks/>
            </p:cNvSpPr>
            <p:nvPr/>
          </p:nvSpPr>
          <p:spPr bwMode="auto">
            <a:xfrm flipV="1">
              <a:off x="2249489" y="6627811"/>
              <a:ext cx="2371725" cy="2701925"/>
            </a:xfrm>
            <a:custGeom>
              <a:avLst/>
              <a:gdLst>
                <a:gd name="T0" fmla="*/ 630 w 632"/>
                <a:gd name="T1" fmla="*/ 720 h 720"/>
                <a:gd name="T2" fmla="*/ 624 w 632"/>
                <a:gd name="T3" fmla="*/ 714 h 720"/>
                <a:gd name="T4" fmla="*/ 623 w 632"/>
                <a:gd name="T5" fmla="*/ 713 h 720"/>
                <a:gd name="T6" fmla="*/ 623 w 632"/>
                <a:gd name="T7" fmla="*/ 670 h 720"/>
                <a:gd name="T8" fmla="*/ 591 w 632"/>
                <a:gd name="T9" fmla="*/ 639 h 720"/>
                <a:gd name="T10" fmla="*/ 562 w 632"/>
                <a:gd name="T11" fmla="*/ 639 h 720"/>
                <a:gd name="T12" fmla="*/ 560 w 632"/>
                <a:gd name="T13" fmla="*/ 638 h 720"/>
                <a:gd name="T14" fmla="*/ 404 w 632"/>
                <a:gd name="T15" fmla="*/ 482 h 720"/>
                <a:gd name="T16" fmla="*/ 404 w 632"/>
                <a:gd name="T17" fmla="*/ 481 h 720"/>
                <a:gd name="T18" fmla="*/ 404 w 632"/>
                <a:gd name="T19" fmla="*/ 436 h 720"/>
                <a:gd name="T20" fmla="*/ 57 w 632"/>
                <a:gd name="T21" fmla="*/ 89 h 720"/>
                <a:gd name="T22" fmla="*/ 31 w 632"/>
                <a:gd name="T23" fmla="*/ 89 h 720"/>
                <a:gd name="T24" fmla="*/ 30 w 632"/>
                <a:gd name="T25" fmla="*/ 88 h 720"/>
                <a:gd name="T26" fmla="*/ 0 w 632"/>
                <a:gd name="T27" fmla="*/ 59 h 720"/>
                <a:gd name="T28" fmla="*/ 0 w 632"/>
                <a:gd name="T29" fmla="*/ 58 h 720"/>
                <a:gd name="T30" fmla="*/ 0 w 632"/>
                <a:gd name="T31" fmla="*/ 21 h 720"/>
                <a:gd name="T32" fmla="*/ 0 w 632"/>
                <a:gd name="T33" fmla="*/ 20 h 720"/>
                <a:gd name="T34" fmla="*/ 21 w 632"/>
                <a:gd name="T35" fmla="*/ 0 h 720"/>
                <a:gd name="T36" fmla="*/ 24 w 632"/>
                <a:gd name="T37" fmla="*/ 2 h 720"/>
                <a:gd name="T38" fmla="*/ 3 w 632"/>
                <a:gd name="T39" fmla="*/ 22 h 720"/>
                <a:gd name="T40" fmla="*/ 3 w 632"/>
                <a:gd name="T41" fmla="*/ 57 h 720"/>
                <a:gd name="T42" fmla="*/ 32 w 632"/>
                <a:gd name="T43" fmla="*/ 85 h 720"/>
                <a:gd name="T44" fmla="*/ 57 w 632"/>
                <a:gd name="T45" fmla="*/ 85 h 720"/>
                <a:gd name="T46" fmla="*/ 59 w 632"/>
                <a:gd name="T47" fmla="*/ 86 h 720"/>
                <a:gd name="T48" fmla="*/ 407 w 632"/>
                <a:gd name="T49" fmla="*/ 434 h 720"/>
                <a:gd name="T50" fmla="*/ 407 w 632"/>
                <a:gd name="T51" fmla="*/ 435 h 720"/>
                <a:gd name="T52" fmla="*/ 407 w 632"/>
                <a:gd name="T53" fmla="*/ 480 h 720"/>
                <a:gd name="T54" fmla="*/ 562 w 632"/>
                <a:gd name="T55" fmla="*/ 635 h 720"/>
                <a:gd name="T56" fmla="*/ 592 w 632"/>
                <a:gd name="T57" fmla="*/ 635 h 720"/>
                <a:gd name="T58" fmla="*/ 593 w 632"/>
                <a:gd name="T59" fmla="*/ 636 h 720"/>
                <a:gd name="T60" fmla="*/ 626 w 632"/>
                <a:gd name="T61" fmla="*/ 669 h 720"/>
                <a:gd name="T62" fmla="*/ 627 w 632"/>
                <a:gd name="T63" fmla="*/ 670 h 720"/>
                <a:gd name="T64" fmla="*/ 627 w 632"/>
                <a:gd name="T65" fmla="*/ 712 h 720"/>
                <a:gd name="T66" fmla="*/ 632 w 632"/>
                <a:gd name="T67" fmla="*/ 717 h 720"/>
                <a:gd name="T68" fmla="*/ 630 w 632"/>
                <a:gd name="T69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2" h="720">
                  <a:moveTo>
                    <a:pt x="630" y="720"/>
                  </a:moveTo>
                  <a:cubicBezTo>
                    <a:pt x="624" y="714"/>
                    <a:pt x="624" y="714"/>
                    <a:pt x="624" y="714"/>
                  </a:cubicBezTo>
                  <a:cubicBezTo>
                    <a:pt x="623" y="714"/>
                    <a:pt x="623" y="713"/>
                    <a:pt x="623" y="713"/>
                  </a:cubicBezTo>
                  <a:cubicBezTo>
                    <a:pt x="623" y="670"/>
                    <a:pt x="623" y="670"/>
                    <a:pt x="623" y="670"/>
                  </a:cubicBezTo>
                  <a:cubicBezTo>
                    <a:pt x="591" y="639"/>
                    <a:pt x="591" y="639"/>
                    <a:pt x="591" y="639"/>
                  </a:cubicBezTo>
                  <a:cubicBezTo>
                    <a:pt x="562" y="639"/>
                    <a:pt x="562" y="639"/>
                    <a:pt x="562" y="639"/>
                  </a:cubicBezTo>
                  <a:cubicBezTo>
                    <a:pt x="561" y="639"/>
                    <a:pt x="561" y="638"/>
                    <a:pt x="560" y="638"/>
                  </a:cubicBezTo>
                  <a:cubicBezTo>
                    <a:pt x="404" y="482"/>
                    <a:pt x="404" y="482"/>
                    <a:pt x="404" y="482"/>
                  </a:cubicBezTo>
                  <a:cubicBezTo>
                    <a:pt x="404" y="482"/>
                    <a:pt x="404" y="481"/>
                    <a:pt x="404" y="481"/>
                  </a:cubicBezTo>
                  <a:cubicBezTo>
                    <a:pt x="404" y="436"/>
                    <a:pt x="404" y="436"/>
                    <a:pt x="404" y="436"/>
                  </a:cubicBezTo>
                  <a:cubicBezTo>
                    <a:pt x="57" y="89"/>
                    <a:pt x="57" y="89"/>
                    <a:pt x="57" y="89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0" y="89"/>
                    <a:pt x="30" y="89"/>
                    <a:pt x="30" y="8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8" y="85"/>
                    <a:pt x="58" y="86"/>
                    <a:pt x="59" y="86"/>
                  </a:cubicBezTo>
                  <a:cubicBezTo>
                    <a:pt x="407" y="434"/>
                    <a:pt x="407" y="434"/>
                    <a:pt x="407" y="434"/>
                  </a:cubicBezTo>
                  <a:cubicBezTo>
                    <a:pt x="407" y="434"/>
                    <a:pt x="407" y="435"/>
                    <a:pt x="407" y="435"/>
                  </a:cubicBezTo>
                  <a:cubicBezTo>
                    <a:pt x="407" y="480"/>
                    <a:pt x="407" y="480"/>
                    <a:pt x="407" y="480"/>
                  </a:cubicBezTo>
                  <a:cubicBezTo>
                    <a:pt x="562" y="635"/>
                    <a:pt x="562" y="635"/>
                    <a:pt x="562" y="635"/>
                  </a:cubicBezTo>
                  <a:cubicBezTo>
                    <a:pt x="592" y="635"/>
                    <a:pt x="592" y="635"/>
                    <a:pt x="592" y="635"/>
                  </a:cubicBezTo>
                  <a:cubicBezTo>
                    <a:pt x="593" y="635"/>
                    <a:pt x="593" y="635"/>
                    <a:pt x="593" y="636"/>
                  </a:cubicBezTo>
                  <a:cubicBezTo>
                    <a:pt x="626" y="669"/>
                    <a:pt x="626" y="669"/>
                    <a:pt x="626" y="669"/>
                  </a:cubicBezTo>
                  <a:cubicBezTo>
                    <a:pt x="627" y="669"/>
                    <a:pt x="627" y="669"/>
                    <a:pt x="627" y="670"/>
                  </a:cubicBezTo>
                  <a:cubicBezTo>
                    <a:pt x="627" y="712"/>
                    <a:pt x="627" y="712"/>
                    <a:pt x="627" y="712"/>
                  </a:cubicBezTo>
                  <a:cubicBezTo>
                    <a:pt x="632" y="717"/>
                    <a:pt x="632" y="717"/>
                    <a:pt x="632" y="717"/>
                  </a:cubicBezTo>
                  <a:lnTo>
                    <a:pt x="630" y="7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6" name="Freeform 550"/>
            <p:cNvSpPr>
              <a:spLocks/>
            </p:cNvSpPr>
            <p:nvPr/>
          </p:nvSpPr>
          <p:spPr bwMode="auto">
            <a:xfrm flipV="1">
              <a:off x="2406652" y="6234111"/>
              <a:ext cx="2371725" cy="2919413"/>
            </a:xfrm>
            <a:custGeom>
              <a:avLst/>
              <a:gdLst>
                <a:gd name="T0" fmla="*/ 507 w 632"/>
                <a:gd name="T1" fmla="*/ 778 h 778"/>
                <a:gd name="T2" fmla="*/ 507 w 632"/>
                <a:gd name="T3" fmla="*/ 774 h 778"/>
                <a:gd name="T4" fmla="*/ 554 w 632"/>
                <a:gd name="T5" fmla="*/ 774 h 778"/>
                <a:gd name="T6" fmla="*/ 629 w 632"/>
                <a:gd name="T7" fmla="*/ 699 h 778"/>
                <a:gd name="T8" fmla="*/ 629 w 632"/>
                <a:gd name="T9" fmla="*/ 661 h 778"/>
                <a:gd name="T10" fmla="*/ 609 w 632"/>
                <a:gd name="T11" fmla="*/ 641 h 778"/>
                <a:gd name="T12" fmla="*/ 609 w 632"/>
                <a:gd name="T13" fmla="*/ 640 h 778"/>
                <a:gd name="T14" fmla="*/ 609 w 632"/>
                <a:gd name="T15" fmla="*/ 614 h 778"/>
                <a:gd name="T16" fmla="*/ 563 w 632"/>
                <a:gd name="T17" fmla="*/ 568 h 778"/>
                <a:gd name="T18" fmla="*/ 522 w 632"/>
                <a:gd name="T19" fmla="*/ 568 h 778"/>
                <a:gd name="T20" fmla="*/ 520 w 632"/>
                <a:gd name="T21" fmla="*/ 568 h 778"/>
                <a:gd name="T22" fmla="*/ 394 w 632"/>
                <a:gd name="T23" fmla="*/ 441 h 778"/>
                <a:gd name="T24" fmla="*/ 393 w 632"/>
                <a:gd name="T25" fmla="*/ 440 h 778"/>
                <a:gd name="T26" fmla="*/ 393 w 632"/>
                <a:gd name="T27" fmla="*/ 371 h 778"/>
                <a:gd name="T28" fmla="*/ 25 w 632"/>
                <a:gd name="T29" fmla="*/ 3 h 778"/>
                <a:gd name="T30" fmla="*/ 0 w 632"/>
                <a:gd name="T31" fmla="*/ 3 h 778"/>
                <a:gd name="T32" fmla="*/ 0 w 632"/>
                <a:gd name="T33" fmla="*/ 0 h 778"/>
                <a:gd name="T34" fmla="*/ 26 w 632"/>
                <a:gd name="T35" fmla="*/ 0 h 778"/>
                <a:gd name="T36" fmla="*/ 27 w 632"/>
                <a:gd name="T37" fmla="*/ 0 h 778"/>
                <a:gd name="T38" fmla="*/ 396 w 632"/>
                <a:gd name="T39" fmla="*/ 369 h 778"/>
                <a:gd name="T40" fmla="*/ 397 w 632"/>
                <a:gd name="T41" fmla="*/ 371 h 778"/>
                <a:gd name="T42" fmla="*/ 397 w 632"/>
                <a:gd name="T43" fmla="*/ 439 h 778"/>
                <a:gd name="T44" fmla="*/ 522 w 632"/>
                <a:gd name="T45" fmla="*/ 565 h 778"/>
                <a:gd name="T46" fmla="*/ 564 w 632"/>
                <a:gd name="T47" fmla="*/ 565 h 778"/>
                <a:gd name="T48" fmla="*/ 565 w 632"/>
                <a:gd name="T49" fmla="*/ 565 h 778"/>
                <a:gd name="T50" fmla="*/ 612 w 632"/>
                <a:gd name="T51" fmla="*/ 612 h 778"/>
                <a:gd name="T52" fmla="*/ 612 w 632"/>
                <a:gd name="T53" fmla="*/ 613 h 778"/>
                <a:gd name="T54" fmla="*/ 612 w 632"/>
                <a:gd name="T55" fmla="*/ 640 h 778"/>
                <a:gd name="T56" fmla="*/ 632 w 632"/>
                <a:gd name="T57" fmla="*/ 659 h 778"/>
                <a:gd name="T58" fmla="*/ 632 w 632"/>
                <a:gd name="T59" fmla="*/ 660 h 778"/>
                <a:gd name="T60" fmla="*/ 632 w 632"/>
                <a:gd name="T61" fmla="*/ 700 h 778"/>
                <a:gd name="T62" fmla="*/ 632 w 632"/>
                <a:gd name="T63" fmla="*/ 701 h 778"/>
                <a:gd name="T64" fmla="*/ 556 w 632"/>
                <a:gd name="T65" fmla="*/ 777 h 778"/>
                <a:gd name="T66" fmla="*/ 554 w 632"/>
                <a:gd name="T67" fmla="*/ 778 h 778"/>
                <a:gd name="T68" fmla="*/ 507 w 632"/>
                <a:gd name="T69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2" h="778">
                  <a:moveTo>
                    <a:pt x="507" y="778"/>
                  </a:moveTo>
                  <a:cubicBezTo>
                    <a:pt x="507" y="774"/>
                    <a:pt x="507" y="774"/>
                    <a:pt x="507" y="774"/>
                  </a:cubicBezTo>
                  <a:cubicBezTo>
                    <a:pt x="554" y="774"/>
                    <a:pt x="554" y="774"/>
                    <a:pt x="554" y="774"/>
                  </a:cubicBezTo>
                  <a:cubicBezTo>
                    <a:pt x="629" y="699"/>
                    <a:pt x="629" y="699"/>
                    <a:pt x="629" y="699"/>
                  </a:cubicBezTo>
                  <a:cubicBezTo>
                    <a:pt x="629" y="661"/>
                    <a:pt x="629" y="661"/>
                    <a:pt x="629" y="661"/>
                  </a:cubicBezTo>
                  <a:cubicBezTo>
                    <a:pt x="609" y="641"/>
                    <a:pt x="609" y="641"/>
                    <a:pt x="609" y="641"/>
                  </a:cubicBezTo>
                  <a:cubicBezTo>
                    <a:pt x="609" y="641"/>
                    <a:pt x="609" y="641"/>
                    <a:pt x="609" y="640"/>
                  </a:cubicBezTo>
                  <a:cubicBezTo>
                    <a:pt x="609" y="614"/>
                    <a:pt x="609" y="614"/>
                    <a:pt x="609" y="614"/>
                  </a:cubicBezTo>
                  <a:cubicBezTo>
                    <a:pt x="563" y="568"/>
                    <a:pt x="563" y="568"/>
                    <a:pt x="563" y="568"/>
                  </a:cubicBezTo>
                  <a:cubicBezTo>
                    <a:pt x="522" y="568"/>
                    <a:pt x="522" y="568"/>
                    <a:pt x="522" y="568"/>
                  </a:cubicBezTo>
                  <a:cubicBezTo>
                    <a:pt x="521" y="568"/>
                    <a:pt x="521" y="568"/>
                    <a:pt x="520" y="568"/>
                  </a:cubicBezTo>
                  <a:cubicBezTo>
                    <a:pt x="394" y="441"/>
                    <a:pt x="394" y="441"/>
                    <a:pt x="394" y="441"/>
                  </a:cubicBezTo>
                  <a:cubicBezTo>
                    <a:pt x="393" y="441"/>
                    <a:pt x="393" y="441"/>
                    <a:pt x="393" y="440"/>
                  </a:cubicBezTo>
                  <a:cubicBezTo>
                    <a:pt x="393" y="371"/>
                    <a:pt x="393" y="371"/>
                    <a:pt x="393" y="371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7" y="0"/>
                    <a:pt x="27" y="0"/>
                  </a:cubicBezTo>
                  <a:cubicBezTo>
                    <a:pt x="396" y="369"/>
                    <a:pt x="396" y="369"/>
                    <a:pt x="396" y="369"/>
                  </a:cubicBezTo>
                  <a:cubicBezTo>
                    <a:pt x="396" y="370"/>
                    <a:pt x="397" y="370"/>
                    <a:pt x="397" y="371"/>
                  </a:cubicBezTo>
                  <a:cubicBezTo>
                    <a:pt x="397" y="439"/>
                    <a:pt x="397" y="439"/>
                    <a:pt x="397" y="439"/>
                  </a:cubicBezTo>
                  <a:cubicBezTo>
                    <a:pt x="522" y="565"/>
                    <a:pt x="522" y="565"/>
                    <a:pt x="522" y="565"/>
                  </a:cubicBezTo>
                  <a:cubicBezTo>
                    <a:pt x="564" y="565"/>
                    <a:pt x="564" y="565"/>
                    <a:pt x="564" y="565"/>
                  </a:cubicBezTo>
                  <a:cubicBezTo>
                    <a:pt x="565" y="565"/>
                    <a:pt x="565" y="565"/>
                    <a:pt x="565" y="565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612"/>
                    <a:pt x="612" y="612"/>
                    <a:pt x="612" y="613"/>
                  </a:cubicBezTo>
                  <a:cubicBezTo>
                    <a:pt x="612" y="640"/>
                    <a:pt x="612" y="640"/>
                    <a:pt x="612" y="640"/>
                  </a:cubicBezTo>
                  <a:cubicBezTo>
                    <a:pt x="632" y="659"/>
                    <a:pt x="632" y="659"/>
                    <a:pt x="632" y="659"/>
                  </a:cubicBezTo>
                  <a:cubicBezTo>
                    <a:pt x="632" y="660"/>
                    <a:pt x="632" y="660"/>
                    <a:pt x="632" y="660"/>
                  </a:cubicBezTo>
                  <a:cubicBezTo>
                    <a:pt x="632" y="700"/>
                    <a:pt x="632" y="700"/>
                    <a:pt x="632" y="700"/>
                  </a:cubicBezTo>
                  <a:cubicBezTo>
                    <a:pt x="632" y="700"/>
                    <a:pt x="632" y="700"/>
                    <a:pt x="632" y="701"/>
                  </a:cubicBezTo>
                  <a:cubicBezTo>
                    <a:pt x="556" y="777"/>
                    <a:pt x="556" y="777"/>
                    <a:pt x="556" y="777"/>
                  </a:cubicBezTo>
                  <a:cubicBezTo>
                    <a:pt x="555" y="777"/>
                    <a:pt x="555" y="778"/>
                    <a:pt x="554" y="778"/>
                  </a:cubicBezTo>
                  <a:lnTo>
                    <a:pt x="507" y="778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7" name="Freeform 551"/>
            <p:cNvSpPr>
              <a:spLocks/>
            </p:cNvSpPr>
            <p:nvPr/>
          </p:nvSpPr>
          <p:spPr bwMode="auto">
            <a:xfrm flipV="1">
              <a:off x="2235202" y="6778623"/>
              <a:ext cx="2641600" cy="2798763"/>
            </a:xfrm>
            <a:custGeom>
              <a:avLst/>
              <a:gdLst>
                <a:gd name="T0" fmla="*/ 702 w 704"/>
                <a:gd name="T1" fmla="*/ 746 h 746"/>
                <a:gd name="T2" fmla="*/ 632 w 704"/>
                <a:gd name="T3" fmla="*/ 676 h 746"/>
                <a:gd name="T4" fmla="*/ 631 w 704"/>
                <a:gd name="T5" fmla="*/ 675 h 746"/>
                <a:gd name="T6" fmla="*/ 631 w 704"/>
                <a:gd name="T7" fmla="*/ 633 h 746"/>
                <a:gd name="T8" fmla="*/ 0 w 704"/>
                <a:gd name="T9" fmla="*/ 2 h 746"/>
                <a:gd name="T10" fmla="*/ 2 w 704"/>
                <a:gd name="T11" fmla="*/ 0 h 746"/>
                <a:gd name="T12" fmla="*/ 634 w 704"/>
                <a:gd name="T13" fmla="*/ 632 h 746"/>
                <a:gd name="T14" fmla="*/ 635 w 704"/>
                <a:gd name="T15" fmla="*/ 633 h 746"/>
                <a:gd name="T16" fmla="*/ 635 w 704"/>
                <a:gd name="T17" fmla="*/ 674 h 746"/>
                <a:gd name="T18" fmla="*/ 704 w 704"/>
                <a:gd name="T19" fmla="*/ 744 h 746"/>
                <a:gd name="T20" fmla="*/ 702 w 704"/>
                <a:gd name="T21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" h="746">
                  <a:moveTo>
                    <a:pt x="702" y="746"/>
                  </a:moveTo>
                  <a:cubicBezTo>
                    <a:pt x="632" y="676"/>
                    <a:pt x="632" y="676"/>
                    <a:pt x="632" y="676"/>
                  </a:cubicBezTo>
                  <a:cubicBezTo>
                    <a:pt x="632" y="676"/>
                    <a:pt x="631" y="675"/>
                    <a:pt x="631" y="675"/>
                  </a:cubicBezTo>
                  <a:cubicBezTo>
                    <a:pt x="631" y="633"/>
                    <a:pt x="631" y="633"/>
                    <a:pt x="631" y="63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34" y="632"/>
                    <a:pt x="634" y="632"/>
                    <a:pt x="634" y="632"/>
                  </a:cubicBezTo>
                  <a:cubicBezTo>
                    <a:pt x="635" y="632"/>
                    <a:pt x="635" y="632"/>
                    <a:pt x="635" y="633"/>
                  </a:cubicBezTo>
                  <a:cubicBezTo>
                    <a:pt x="635" y="674"/>
                    <a:pt x="635" y="674"/>
                    <a:pt x="635" y="674"/>
                  </a:cubicBezTo>
                  <a:cubicBezTo>
                    <a:pt x="704" y="744"/>
                    <a:pt x="704" y="744"/>
                    <a:pt x="704" y="744"/>
                  </a:cubicBezTo>
                  <a:lnTo>
                    <a:pt x="702" y="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8" name="Freeform 552"/>
            <p:cNvSpPr>
              <a:spLocks/>
            </p:cNvSpPr>
            <p:nvPr/>
          </p:nvSpPr>
          <p:spPr bwMode="auto">
            <a:xfrm flipV="1">
              <a:off x="2879727" y="7400924"/>
              <a:ext cx="1812925" cy="1854200"/>
            </a:xfrm>
            <a:custGeom>
              <a:avLst/>
              <a:gdLst>
                <a:gd name="T0" fmla="*/ 464 w 483"/>
                <a:gd name="T1" fmla="*/ 494 h 494"/>
                <a:gd name="T2" fmla="*/ 461 w 483"/>
                <a:gd name="T3" fmla="*/ 494 h 494"/>
                <a:gd name="T4" fmla="*/ 461 w 483"/>
                <a:gd name="T5" fmla="*/ 465 h 494"/>
                <a:gd name="T6" fmla="*/ 462 w 483"/>
                <a:gd name="T7" fmla="*/ 463 h 494"/>
                <a:gd name="T8" fmla="*/ 480 w 483"/>
                <a:gd name="T9" fmla="*/ 445 h 494"/>
                <a:gd name="T10" fmla="*/ 480 w 483"/>
                <a:gd name="T11" fmla="*/ 429 h 494"/>
                <a:gd name="T12" fmla="*/ 269 w 483"/>
                <a:gd name="T13" fmla="*/ 218 h 494"/>
                <a:gd name="T14" fmla="*/ 217 w 483"/>
                <a:gd name="T15" fmla="*/ 218 h 494"/>
                <a:gd name="T16" fmla="*/ 215 w 483"/>
                <a:gd name="T17" fmla="*/ 218 h 494"/>
                <a:gd name="T18" fmla="*/ 0 w 483"/>
                <a:gd name="T19" fmla="*/ 2 h 494"/>
                <a:gd name="T20" fmla="*/ 2 w 483"/>
                <a:gd name="T21" fmla="*/ 0 h 494"/>
                <a:gd name="T22" fmla="*/ 217 w 483"/>
                <a:gd name="T23" fmla="*/ 215 h 494"/>
                <a:gd name="T24" fmla="*/ 270 w 483"/>
                <a:gd name="T25" fmla="*/ 215 h 494"/>
                <a:gd name="T26" fmla="*/ 271 w 483"/>
                <a:gd name="T27" fmla="*/ 215 h 494"/>
                <a:gd name="T28" fmla="*/ 483 w 483"/>
                <a:gd name="T29" fmla="*/ 427 h 494"/>
                <a:gd name="T30" fmla="*/ 483 w 483"/>
                <a:gd name="T31" fmla="*/ 428 h 494"/>
                <a:gd name="T32" fmla="*/ 483 w 483"/>
                <a:gd name="T33" fmla="*/ 446 h 494"/>
                <a:gd name="T34" fmla="*/ 483 w 483"/>
                <a:gd name="T35" fmla="*/ 447 h 494"/>
                <a:gd name="T36" fmla="*/ 464 w 483"/>
                <a:gd name="T37" fmla="*/ 465 h 494"/>
                <a:gd name="T38" fmla="*/ 464 w 483"/>
                <a:gd name="T3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3" h="494">
                  <a:moveTo>
                    <a:pt x="464" y="494"/>
                  </a:moveTo>
                  <a:cubicBezTo>
                    <a:pt x="461" y="494"/>
                    <a:pt x="461" y="494"/>
                    <a:pt x="461" y="494"/>
                  </a:cubicBezTo>
                  <a:cubicBezTo>
                    <a:pt x="461" y="465"/>
                    <a:pt x="461" y="465"/>
                    <a:pt x="461" y="465"/>
                  </a:cubicBezTo>
                  <a:cubicBezTo>
                    <a:pt x="461" y="464"/>
                    <a:pt x="461" y="464"/>
                    <a:pt x="462" y="463"/>
                  </a:cubicBezTo>
                  <a:cubicBezTo>
                    <a:pt x="480" y="445"/>
                    <a:pt x="480" y="445"/>
                    <a:pt x="480" y="445"/>
                  </a:cubicBezTo>
                  <a:cubicBezTo>
                    <a:pt x="480" y="429"/>
                    <a:pt x="480" y="429"/>
                    <a:pt x="480" y="429"/>
                  </a:cubicBezTo>
                  <a:cubicBezTo>
                    <a:pt x="269" y="218"/>
                    <a:pt x="269" y="218"/>
                    <a:pt x="269" y="218"/>
                  </a:cubicBezTo>
                  <a:cubicBezTo>
                    <a:pt x="217" y="218"/>
                    <a:pt x="217" y="218"/>
                    <a:pt x="217" y="218"/>
                  </a:cubicBezTo>
                  <a:cubicBezTo>
                    <a:pt x="216" y="218"/>
                    <a:pt x="216" y="218"/>
                    <a:pt x="215" y="2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17" y="215"/>
                    <a:pt x="217" y="215"/>
                    <a:pt x="217" y="215"/>
                  </a:cubicBezTo>
                  <a:cubicBezTo>
                    <a:pt x="270" y="215"/>
                    <a:pt x="270" y="215"/>
                    <a:pt x="270" y="215"/>
                  </a:cubicBezTo>
                  <a:cubicBezTo>
                    <a:pt x="270" y="215"/>
                    <a:pt x="271" y="215"/>
                    <a:pt x="271" y="215"/>
                  </a:cubicBezTo>
                  <a:cubicBezTo>
                    <a:pt x="483" y="427"/>
                    <a:pt x="483" y="427"/>
                    <a:pt x="483" y="427"/>
                  </a:cubicBezTo>
                  <a:cubicBezTo>
                    <a:pt x="483" y="427"/>
                    <a:pt x="483" y="428"/>
                    <a:pt x="483" y="428"/>
                  </a:cubicBezTo>
                  <a:cubicBezTo>
                    <a:pt x="483" y="446"/>
                    <a:pt x="483" y="446"/>
                    <a:pt x="483" y="446"/>
                  </a:cubicBezTo>
                  <a:cubicBezTo>
                    <a:pt x="483" y="446"/>
                    <a:pt x="483" y="447"/>
                    <a:pt x="483" y="447"/>
                  </a:cubicBezTo>
                  <a:cubicBezTo>
                    <a:pt x="464" y="465"/>
                    <a:pt x="464" y="465"/>
                    <a:pt x="464" y="465"/>
                  </a:cubicBezTo>
                  <a:lnTo>
                    <a:pt x="464" y="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69" name="Freeform 553"/>
            <p:cNvSpPr>
              <a:spLocks/>
            </p:cNvSpPr>
            <p:nvPr/>
          </p:nvSpPr>
          <p:spPr bwMode="auto">
            <a:xfrm flipV="1">
              <a:off x="2786064" y="6770686"/>
              <a:ext cx="2360612" cy="2897188"/>
            </a:xfrm>
            <a:custGeom>
              <a:avLst/>
              <a:gdLst>
                <a:gd name="T0" fmla="*/ 629 w 629"/>
                <a:gd name="T1" fmla="*/ 772 h 772"/>
                <a:gd name="T2" fmla="*/ 590 w 629"/>
                <a:gd name="T3" fmla="*/ 772 h 772"/>
                <a:gd name="T4" fmla="*/ 587 w 629"/>
                <a:gd name="T5" fmla="*/ 771 h 772"/>
                <a:gd name="T6" fmla="*/ 505 w 629"/>
                <a:gd name="T7" fmla="*/ 688 h 772"/>
                <a:gd name="T8" fmla="*/ 504 w 629"/>
                <a:gd name="T9" fmla="*/ 686 h 772"/>
                <a:gd name="T10" fmla="*/ 504 w 629"/>
                <a:gd name="T11" fmla="*/ 645 h 772"/>
                <a:gd name="T12" fmla="*/ 505 w 629"/>
                <a:gd name="T13" fmla="*/ 643 h 772"/>
                <a:gd name="T14" fmla="*/ 519 w 629"/>
                <a:gd name="T15" fmla="*/ 628 h 772"/>
                <a:gd name="T16" fmla="*/ 519 w 629"/>
                <a:gd name="T17" fmla="*/ 582 h 772"/>
                <a:gd name="T18" fmla="*/ 520 w 629"/>
                <a:gd name="T19" fmla="*/ 580 h 772"/>
                <a:gd name="T20" fmla="*/ 549 w 629"/>
                <a:gd name="T21" fmla="*/ 551 h 772"/>
                <a:gd name="T22" fmla="*/ 549 w 629"/>
                <a:gd name="T23" fmla="*/ 539 h 772"/>
                <a:gd name="T24" fmla="*/ 294 w 629"/>
                <a:gd name="T25" fmla="*/ 284 h 772"/>
                <a:gd name="T26" fmla="*/ 256 w 629"/>
                <a:gd name="T27" fmla="*/ 284 h 772"/>
                <a:gd name="T28" fmla="*/ 253 w 629"/>
                <a:gd name="T29" fmla="*/ 283 h 772"/>
                <a:gd name="T30" fmla="*/ 175 w 629"/>
                <a:gd name="T31" fmla="*/ 204 h 772"/>
                <a:gd name="T32" fmla="*/ 173 w 629"/>
                <a:gd name="T33" fmla="*/ 201 h 772"/>
                <a:gd name="T34" fmla="*/ 174 w 629"/>
                <a:gd name="T35" fmla="*/ 178 h 772"/>
                <a:gd name="T36" fmla="*/ 0 w 629"/>
                <a:gd name="T37" fmla="*/ 5 h 772"/>
                <a:gd name="T38" fmla="*/ 5 w 629"/>
                <a:gd name="T39" fmla="*/ 0 h 772"/>
                <a:gd name="T40" fmla="*/ 179 w 629"/>
                <a:gd name="T41" fmla="*/ 174 h 772"/>
                <a:gd name="T42" fmla="*/ 180 w 629"/>
                <a:gd name="T43" fmla="*/ 177 h 772"/>
                <a:gd name="T44" fmla="*/ 180 w 629"/>
                <a:gd name="T45" fmla="*/ 200 h 772"/>
                <a:gd name="T46" fmla="*/ 257 w 629"/>
                <a:gd name="T47" fmla="*/ 277 h 772"/>
                <a:gd name="T48" fmla="*/ 295 w 629"/>
                <a:gd name="T49" fmla="*/ 277 h 772"/>
                <a:gd name="T50" fmla="*/ 298 w 629"/>
                <a:gd name="T51" fmla="*/ 278 h 772"/>
                <a:gd name="T52" fmla="*/ 555 w 629"/>
                <a:gd name="T53" fmla="*/ 535 h 772"/>
                <a:gd name="T54" fmla="*/ 556 w 629"/>
                <a:gd name="T55" fmla="*/ 537 h 772"/>
                <a:gd name="T56" fmla="*/ 556 w 629"/>
                <a:gd name="T57" fmla="*/ 552 h 772"/>
                <a:gd name="T58" fmla="*/ 555 w 629"/>
                <a:gd name="T59" fmla="*/ 555 h 772"/>
                <a:gd name="T60" fmla="*/ 526 w 629"/>
                <a:gd name="T61" fmla="*/ 584 h 772"/>
                <a:gd name="T62" fmla="*/ 526 w 629"/>
                <a:gd name="T63" fmla="*/ 630 h 772"/>
                <a:gd name="T64" fmla="*/ 525 w 629"/>
                <a:gd name="T65" fmla="*/ 632 h 772"/>
                <a:gd name="T66" fmla="*/ 511 w 629"/>
                <a:gd name="T67" fmla="*/ 647 h 772"/>
                <a:gd name="T68" fmla="*/ 511 w 629"/>
                <a:gd name="T69" fmla="*/ 684 h 772"/>
                <a:gd name="T70" fmla="*/ 591 w 629"/>
                <a:gd name="T71" fmla="*/ 765 h 772"/>
                <a:gd name="T72" fmla="*/ 629 w 629"/>
                <a:gd name="T73" fmla="*/ 765 h 772"/>
                <a:gd name="T74" fmla="*/ 629 w 629"/>
                <a:gd name="T75" fmla="*/ 772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29" h="772">
                  <a:moveTo>
                    <a:pt x="629" y="772"/>
                  </a:moveTo>
                  <a:cubicBezTo>
                    <a:pt x="590" y="772"/>
                    <a:pt x="590" y="772"/>
                    <a:pt x="590" y="772"/>
                  </a:cubicBezTo>
                  <a:cubicBezTo>
                    <a:pt x="589" y="772"/>
                    <a:pt x="588" y="771"/>
                    <a:pt x="587" y="771"/>
                  </a:cubicBezTo>
                  <a:cubicBezTo>
                    <a:pt x="505" y="688"/>
                    <a:pt x="505" y="688"/>
                    <a:pt x="505" y="688"/>
                  </a:cubicBezTo>
                  <a:cubicBezTo>
                    <a:pt x="504" y="687"/>
                    <a:pt x="504" y="687"/>
                    <a:pt x="504" y="686"/>
                  </a:cubicBezTo>
                  <a:cubicBezTo>
                    <a:pt x="504" y="645"/>
                    <a:pt x="504" y="645"/>
                    <a:pt x="504" y="645"/>
                  </a:cubicBezTo>
                  <a:cubicBezTo>
                    <a:pt x="504" y="644"/>
                    <a:pt x="504" y="644"/>
                    <a:pt x="505" y="643"/>
                  </a:cubicBezTo>
                  <a:cubicBezTo>
                    <a:pt x="519" y="628"/>
                    <a:pt x="519" y="628"/>
                    <a:pt x="519" y="628"/>
                  </a:cubicBezTo>
                  <a:cubicBezTo>
                    <a:pt x="519" y="582"/>
                    <a:pt x="519" y="582"/>
                    <a:pt x="519" y="582"/>
                  </a:cubicBezTo>
                  <a:cubicBezTo>
                    <a:pt x="519" y="581"/>
                    <a:pt x="520" y="580"/>
                    <a:pt x="520" y="580"/>
                  </a:cubicBezTo>
                  <a:cubicBezTo>
                    <a:pt x="549" y="551"/>
                    <a:pt x="549" y="551"/>
                    <a:pt x="549" y="551"/>
                  </a:cubicBezTo>
                  <a:cubicBezTo>
                    <a:pt x="549" y="539"/>
                    <a:pt x="549" y="539"/>
                    <a:pt x="549" y="539"/>
                  </a:cubicBezTo>
                  <a:cubicBezTo>
                    <a:pt x="294" y="284"/>
                    <a:pt x="294" y="284"/>
                    <a:pt x="294" y="284"/>
                  </a:cubicBezTo>
                  <a:cubicBezTo>
                    <a:pt x="256" y="284"/>
                    <a:pt x="256" y="284"/>
                    <a:pt x="256" y="284"/>
                  </a:cubicBezTo>
                  <a:cubicBezTo>
                    <a:pt x="255" y="284"/>
                    <a:pt x="254" y="283"/>
                    <a:pt x="253" y="283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74" y="203"/>
                    <a:pt x="173" y="202"/>
                    <a:pt x="173" y="20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9" y="174"/>
                    <a:pt x="179" y="174"/>
                    <a:pt x="179" y="174"/>
                  </a:cubicBezTo>
                  <a:cubicBezTo>
                    <a:pt x="180" y="175"/>
                    <a:pt x="180" y="176"/>
                    <a:pt x="180" y="177"/>
                  </a:cubicBezTo>
                  <a:cubicBezTo>
                    <a:pt x="180" y="200"/>
                    <a:pt x="180" y="200"/>
                    <a:pt x="180" y="200"/>
                  </a:cubicBezTo>
                  <a:cubicBezTo>
                    <a:pt x="257" y="277"/>
                    <a:pt x="257" y="277"/>
                    <a:pt x="257" y="277"/>
                  </a:cubicBezTo>
                  <a:cubicBezTo>
                    <a:pt x="295" y="277"/>
                    <a:pt x="295" y="277"/>
                    <a:pt x="295" y="277"/>
                  </a:cubicBezTo>
                  <a:cubicBezTo>
                    <a:pt x="296" y="277"/>
                    <a:pt x="297" y="277"/>
                    <a:pt x="298" y="278"/>
                  </a:cubicBezTo>
                  <a:cubicBezTo>
                    <a:pt x="555" y="535"/>
                    <a:pt x="555" y="535"/>
                    <a:pt x="555" y="535"/>
                  </a:cubicBezTo>
                  <a:cubicBezTo>
                    <a:pt x="556" y="536"/>
                    <a:pt x="556" y="536"/>
                    <a:pt x="556" y="537"/>
                  </a:cubicBezTo>
                  <a:cubicBezTo>
                    <a:pt x="556" y="552"/>
                    <a:pt x="556" y="552"/>
                    <a:pt x="556" y="552"/>
                  </a:cubicBezTo>
                  <a:cubicBezTo>
                    <a:pt x="556" y="553"/>
                    <a:pt x="556" y="554"/>
                    <a:pt x="555" y="555"/>
                  </a:cubicBezTo>
                  <a:cubicBezTo>
                    <a:pt x="526" y="584"/>
                    <a:pt x="526" y="584"/>
                    <a:pt x="526" y="584"/>
                  </a:cubicBezTo>
                  <a:cubicBezTo>
                    <a:pt x="526" y="630"/>
                    <a:pt x="526" y="630"/>
                    <a:pt x="526" y="630"/>
                  </a:cubicBezTo>
                  <a:cubicBezTo>
                    <a:pt x="526" y="631"/>
                    <a:pt x="526" y="632"/>
                    <a:pt x="525" y="632"/>
                  </a:cubicBezTo>
                  <a:cubicBezTo>
                    <a:pt x="511" y="647"/>
                    <a:pt x="511" y="647"/>
                    <a:pt x="511" y="647"/>
                  </a:cubicBezTo>
                  <a:cubicBezTo>
                    <a:pt x="511" y="684"/>
                    <a:pt x="511" y="684"/>
                    <a:pt x="511" y="684"/>
                  </a:cubicBezTo>
                  <a:cubicBezTo>
                    <a:pt x="591" y="765"/>
                    <a:pt x="591" y="765"/>
                    <a:pt x="591" y="765"/>
                  </a:cubicBezTo>
                  <a:cubicBezTo>
                    <a:pt x="629" y="765"/>
                    <a:pt x="629" y="765"/>
                    <a:pt x="629" y="765"/>
                  </a:cubicBezTo>
                  <a:lnTo>
                    <a:pt x="629" y="772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0" name="Freeform 554"/>
            <p:cNvSpPr>
              <a:spLocks/>
            </p:cNvSpPr>
            <p:nvPr/>
          </p:nvSpPr>
          <p:spPr bwMode="auto">
            <a:xfrm flipV="1">
              <a:off x="2620964" y="7164386"/>
              <a:ext cx="2536825" cy="2800350"/>
            </a:xfrm>
            <a:custGeom>
              <a:avLst/>
              <a:gdLst>
                <a:gd name="T0" fmla="*/ 589 w 676"/>
                <a:gd name="T1" fmla="*/ 746 h 746"/>
                <a:gd name="T2" fmla="*/ 586 w 676"/>
                <a:gd name="T3" fmla="*/ 746 h 746"/>
                <a:gd name="T4" fmla="*/ 586 w 676"/>
                <a:gd name="T5" fmla="*/ 682 h 746"/>
                <a:gd name="T6" fmla="*/ 586 w 676"/>
                <a:gd name="T7" fmla="*/ 681 h 746"/>
                <a:gd name="T8" fmla="*/ 619 w 676"/>
                <a:gd name="T9" fmla="*/ 648 h 746"/>
                <a:gd name="T10" fmla="*/ 620 w 676"/>
                <a:gd name="T11" fmla="*/ 647 h 746"/>
                <a:gd name="T12" fmla="*/ 663 w 676"/>
                <a:gd name="T13" fmla="*/ 647 h 746"/>
                <a:gd name="T14" fmla="*/ 673 w 676"/>
                <a:gd name="T15" fmla="*/ 638 h 746"/>
                <a:gd name="T16" fmla="*/ 673 w 676"/>
                <a:gd name="T17" fmla="*/ 627 h 746"/>
                <a:gd name="T18" fmla="*/ 381 w 676"/>
                <a:gd name="T19" fmla="*/ 336 h 746"/>
                <a:gd name="T20" fmla="*/ 300 w 676"/>
                <a:gd name="T21" fmla="*/ 336 h 746"/>
                <a:gd name="T22" fmla="*/ 299 w 676"/>
                <a:gd name="T23" fmla="*/ 335 h 746"/>
                <a:gd name="T24" fmla="*/ 255 w 676"/>
                <a:gd name="T25" fmla="*/ 291 h 746"/>
                <a:gd name="T26" fmla="*/ 254 w 676"/>
                <a:gd name="T27" fmla="*/ 290 h 746"/>
                <a:gd name="T28" fmla="*/ 254 w 676"/>
                <a:gd name="T29" fmla="*/ 257 h 746"/>
                <a:gd name="T30" fmla="*/ 0 w 676"/>
                <a:gd name="T31" fmla="*/ 2 h 746"/>
                <a:gd name="T32" fmla="*/ 2 w 676"/>
                <a:gd name="T33" fmla="*/ 0 h 746"/>
                <a:gd name="T34" fmla="*/ 257 w 676"/>
                <a:gd name="T35" fmla="*/ 255 h 746"/>
                <a:gd name="T36" fmla="*/ 258 w 676"/>
                <a:gd name="T37" fmla="*/ 257 h 746"/>
                <a:gd name="T38" fmla="*/ 258 w 676"/>
                <a:gd name="T39" fmla="*/ 290 h 746"/>
                <a:gd name="T40" fmla="*/ 300 w 676"/>
                <a:gd name="T41" fmla="*/ 332 h 746"/>
                <a:gd name="T42" fmla="*/ 382 w 676"/>
                <a:gd name="T43" fmla="*/ 332 h 746"/>
                <a:gd name="T44" fmla="*/ 383 w 676"/>
                <a:gd name="T45" fmla="*/ 333 h 746"/>
                <a:gd name="T46" fmla="*/ 676 w 676"/>
                <a:gd name="T47" fmla="*/ 625 h 746"/>
                <a:gd name="T48" fmla="*/ 676 w 676"/>
                <a:gd name="T49" fmla="*/ 627 h 746"/>
                <a:gd name="T50" fmla="*/ 676 w 676"/>
                <a:gd name="T51" fmla="*/ 638 h 746"/>
                <a:gd name="T52" fmla="*/ 676 w 676"/>
                <a:gd name="T53" fmla="*/ 639 h 746"/>
                <a:gd name="T54" fmla="*/ 665 w 676"/>
                <a:gd name="T55" fmla="*/ 650 h 746"/>
                <a:gd name="T56" fmla="*/ 664 w 676"/>
                <a:gd name="T57" fmla="*/ 651 h 746"/>
                <a:gd name="T58" fmla="*/ 621 w 676"/>
                <a:gd name="T59" fmla="*/ 651 h 746"/>
                <a:gd name="T60" fmla="*/ 589 w 676"/>
                <a:gd name="T61" fmla="*/ 683 h 746"/>
                <a:gd name="T62" fmla="*/ 589 w 676"/>
                <a:gd name="T63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76" h="746">
                  <a:moveTo>
                    <a:pt x="589" y="746"/>
                  </a:moveTo>
                  <a:cubicBezTo>
                    <a:pt x="586" y="746"/>
                    <a:pt x="586" y="746"/>
                    <a:pt x="586" y="746"/>
                  </a:cubicBezTo>
                  <a:cubicBezTo>
                    <a:pt x="586" y="682"/>
                    <a:pt x="586" y="682"/>
                    <a:pt x="586" y="682"/>
                  </a:cubicBezTo>
                  <a:cubicBezTo>
                    <a:pt x="586" y="682"/>
                    <a:pt x="586" y="681"/>
                    <a:pt x="586" y="681"/>
                  </a:cubicBezTo>
                  <a:cubicBezTo>
                    <a:pt x="619" y="648"/>
                    <a:pt x="619" y="648"/>
                    <a:pt x="619" y="648"/>
                  </a:cubicBezTo>
                  <a:cubicBezTo>
                    <a:pt x="619" y="648"/>
                    <a:pt x="620" y="647"/>
                    <a:pt x="620" y="647"/>
                  </a:cubicBezTo>
                  <a:cubicBezTo>
                    <a:pt x="663" y="647"/>
                    <a:pt x="663" y="647"/>
                    <a:pt x="663" y="647"/>
                  </a:cubicBezTo>
                  <a:cubicBezTo>
                    <a:pt x="673" y="638"/>
                    <a:pt x="673" y="638"/>
                    <a:pt x="673" y="638"/>
                  </a:cubicBezTo>
                  <a:cubicBezTo>
                    <a:pt x="673" y="627"/>
                    <a:pt x="673" y="627"/>
                    <a:pt x="673" y="627"/>
                  </a:cubicBezTo>
                  <a:cubicBezTo>
                    <a:pt x="381" y="336"/>
                    <a:pt x="381" y="336"/>
                    <a:pt x="381" y="336"/>
                  </a:cubicBezTo>
                  <a:cubicBezTo>
                    <a:pt x="300" y="336"/>
                    <a:pt x="300" y="336"/>
                    <a:pt x="300" y="336"/>
                  </a:cubicBezTo>
                  <a:cubicBezTo>
                    <a:pt x="299" y="336"/>
                    <a:pt x="299" y="335"/>
                    <a:pt x="299" y="335"/>
                  </a:cubicBezTo>
                  <a:cubicBezTo>
                    <a:pt x="255" y="291"/>
                    <a:pt x="255" y="291"/>
                    <a:pt x="255" y="291"/>
                  </a:cubicBezTo>
                  <a:cubicBezTo>
                    <a:pt x="255" y="291"/>
                    <a:pt x="254" y="291"/>
                    <a:pt x="254" y="290"/>
                  </a:cubicBezTo>
                  <a:cubicBezTo>
                    <a:pt x="254" y="257"/>
                    <a:pt x="254" y="257"/>
                    <a:pt x="254" y="25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57" y="255"/>
                    <a:pt x="257" y="255"/>
                    <a:pt x="257" y="255"/>
                  </a:cubicBezTo>
                  <a:cubicBezTo>
                    <a:pt x="258" y="256"/>
                    <a:pt x="258" y="256"/>
                    <a:pt x="258" y="257"/>
                  </a:cubicBezTo>
                  <a:cubicBezTo>
                    <a:pt x="258" y="290"/>
                    <a:pt x="258" y="290"/>
                    <a:pt x="258" y="290"/>
                  </a:cubicBezTo>
                  <a:cubicBezTo>
                    <a:pt x="300" y="332"/>
                    <a:pt x="300" y="332"/>
                    <a:pt x="300" y="332"/>
                  </a:cubicBezTo>
                  <a:cubicBezTo>
                    <a:pt x="382" y="332"/>
                    <a:pt x="382" y="332"/>
                    <a:pt x="382" y="332"/>
                  </a:cubicBezTo>
                  <a:cubicBezTo>
                    <a:pt x="382" y="332"/>
                    <a:pt x="383" y="332"/>
                    <a:pt x="383" y="333"/>
                  </a:cubicBezTo>
                  <a:cubicBezTo>
                    <a:pt x="676" y="625"/>
                    <a:pt x="676" y="625"/>
                    <a:pt x="676" y="625"/>
                  </a:cubicBezTo>
                  <a:cubicBezTo>
                    <a:pt x="676" y="626"/>
                    <a:pt x="676" y="626"/>
                    <a:pt x="676" y="627"/>
                  </a:cubicBezTo>
                  <a:cubicBezTo>
                    <a:pt x="676" y="638"/>
                    <a:pt x="676" y="638"/>
                    <a:pt x="676" y="638"/>
                  </a:cubicBezTo>
                  <a:cubicBezTo>
                    <a:pt x="676" y="639"/>
                    <a:pt x="676" y="639"/>
                    <a:pt x="676" y="639"/>
                  </a:cubicBezTo>
                  <a:cubicBezTo>
                    <a:pt x="665" y="650"/>
                    <a:pt x="665" y="650"/>
                    <a:pt x="665" y="650"/>
                  </a:cubicBezTo>
                  <a:cubicBezTo>
                    <a:pt x="664" y="651"/>
                    <a:pt x="664" y="651"/>
                    <a:pt x="664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589" y="683"/>
                    <a:pt x="589" y="683"/>
                    <a:pt x="589" y="683"/>
                  </a:cubicBezTo>
                  <a:lnTo>
                    <a:pt x="589" y="7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1" name="Freeform 555"/>
            <p:cNvSpPr>
              <a:spLocks/>
            </p:cNvSpPr>
            <p:nvPr/>
          </p:nvSpPr>
          <p:spPr bwMode="auto">
            <a:xfrm flipV="1">
              <a:off x="1401764" y="6016623"/>
              <a:ext cx="3921125" cy="2751138"/>
            </a:xfrm>
            <a:custGeom>
              <a:avLst/>
              <a:gdLst>
                <a:gd name="T0" fmla="*/ 770 w 1045"/>
                <a:gd name="T1" fmla="*/ 733 h 733"/>
                <a:gd name="T2" fmla="*/ 766 w 1045"/>
                <a:gd name="T3" fmla="*/ 731 h 733"/>
                <a:gd name="T4" fmla="*/ 719 w 1045"/>
                <a:gd name="T5" fmla="*/ 684 h 733"/>
                <a:gd name="T6" fmla="*/ 617 w 1045"/>
                <a:gd name="T7" fmla="*/ 684 h 733"/>
                <a:gd name="T8" fmla="*/ 613 w 1045"/>
                <a:gd name="T9" fmla="*/ 682 h 733"/>
                <a:gd name="T10" fmla="*/ 406 w 1045"/>
                <a:gd name="T11" fmla="*/ 474 h 733"/>
                <a:gd name="T12" fmla="*/ 404 w 1045"/>
                <a:gd name="T13" fmla="*/ 470 h 733"/>
                <a:gd name="T14" fmla="*/ 404 w 1045"/>
                <a:gd name="T15" fmla="*/ 411 h 733"/>
                <a:gd name="T16" fmla="*/ 0 w 1045"/>
                <a:gd name="T17" fmla="*/ 8 h 733"/>
                <a:gd name="T18" fmla="*/ 8 w 1045"/>
                <a:gd name="T19" fmla="*/ 0 h 733"/>
                <a:gd name="T20" fmla="*/ 413 w 1045"/>
                <a:gd name="T21" fmla="*/ 405 h 733"/>
                <a:gd name="T22" fmla="*/ 414 w 1045"/>
                <a:gd name="T23" fmla="*/ 409 h 733"/>
                <a:gd name="T24" fmla="*/ 414 w 1045"/>
                <a:gd name="T25" fmla="*/ 468 h 733"/>
                <a:gd name="T26" fmla="*/ 619 w 1045"/>
                <a:gd name="T27" fmla="*/ 673 h 733"/>
                <a:gd name="T28" fmla="*/ 721 w 1045"/>
                <a:gd name="T29" fmla="*/ 673 h 733"/>
                <a:gd name="T30" fmla="*/ 724 w 1045"/>
                <a:gd name="T31" fmla="*/ 675 h 733"/>
                <a:gd name="T32" fmla="*/ 772 w 1045"/>
                <a:gd name="T33" fmla="*/ 722 h 733"/>
                <a:gd name="T34" fmla="*/ 861 w 1045"/>
                <a:gd name="T35" fmla="*/ 722 h 733"/>
                <a:gd name="T36" fmla="*/ 1013 w 1045"/>
                <a:gd name="T37" fmla="*/ 571 h 733"/>
                <a:gd name="T38" fmla="*/ 1016 w 1045"/>
                <a:gd name="T39" fmla="*/ 569 h 733"/>
                <a:gd name="T40" fmla="*/ 1045 w 1045"/>
                <a:gd name="T41" fmla="*/ 569 h 733"/>
                <a:gd name="T42" fmla="*/ 1045 w 1045"/>
                <a:gd name="T43" fmla="*/ 579 h 733"/>
                <a:gd name="T44" fmla="*/ 1018 w 1045"/>
                <a:gd name="T45" fmla="*/ 579 h 733"/>
                <a:gd name="T46" fmla="*/ 867 w 1045"/>
                <a:gd name="T47" fmla="*/ 731 h 733"/>
                <a:gd name="T48" fmla="*/ 863 w 1045"/>
                <a:gd name="T49" fmla="*/ 733 h 733"/>
                <a:gd name="T50" fmla="*/ 770 w 1045"/>
                <a:gd name="T51" fmla="*/ 733 h 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45" h="733">
                  <a:moveTo>
                    <a:pt x="770" y="733"/>
                  </a:moveTo>
                  <a:cubicBezTo>
                    <a:pt x="768" y="733"/>
                    <a:pt x="767" y="732"/>
                    <a:pt x="766" y="731"/>
                  </a:cubicBezTo>
                  <a:cubicBezTo>
                    <a:pt x="719" y="684"/>
                    <a:pt x="719" y="684"/>
                    <a:pt x="719" y="684"/>
                  </a:cubicBezTo>
                  <a:cubicBezTo>
                    <a:pt x="617" y="684"/>
                    <a:pt x="617" y="684"/>
                    <a:pt x="617" y="684"/>
                  </a:cubicBezTo>
                  <a:cubicBezTo>
                    <a:pt x="616" y="684"/>
                    <a:pt x="614" y="683"/>
                    <a:pt x="613" y="682"/>
                  </a:cubicBezTo>
                  <a:cubicBezTo>
                    <a:pt x="406" y="474"/>
                    <a:pt x="406" y="474"/>
                    <a:pt x="406" y="474"/>
                  </a:cubicBezTo>
                  <a:cubicBezTo>
                    <a:pt x="405" y="473"/>
                    <a:pt x="404" y="472"/>
                    <a:pt x="404" y="470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13" y="405"/>
                    <a:pt x="413" y="405"/>
                    <a:pt x="413" y="405"/>
                  </a:cubicBezTo>
                  <a:cubicBezTo>
                    <a:pt x="414" y="406"/>
                    <a:pt x="414" y="408"/>
                    <a:pt x="414" y="409"/>
                  </a:cubicBezTo>
                  <a:cubicBezTo>
                    <a:pt x="414" y="468"/>
                    <a:pt x="414" y="468"/>
                    <a:pt x="414" y="468"/>
                  </a:cubicBezTo>
                  <a:cubicBezTo>
                    <a:pt x="619" y="673"/>
                    <a:pt x="619" y="673"/>
                    <a:pt x="619" y="673"/>
                  </a:cubicBezTo>
                  <a:cubicBezTo>
                    <a:pt x="721" y="673"/>
                    <a:pt x="721" y="673"/>
                    <a:pt x="721" y="673"/>
                  </a:cubicBezTo>
                  <a:cubicBezTo>
                    <a:pt x="722" y="673"/>
                    <a:pt x="723" y="674"/>
                    <a:pt x="724" y="675"/>
                  </a:cubicBezTo>
                  <a:cubicBezTo>
                    <a:pt x="772" y="722"/>
                    <a:pt x="772" y="722"/>
                    <a:pt x="772" y="722"/>
                  </a:cubicBezTo>
                  <a:cubicBezTo>
                    <a:pt x="861" y="722"/>
                    <a:pt x="861" y="722"/>
                    <a:pt x="861" y="722"/>
                  </a:cubicBezTo>
                  <a:cubicBezTo>
                    <a:pt x="1013" y="571"/>
                    <a:pt x="1013" y="571"/>
                    <a:pt x="1013" y="571"/>
                  </a:cubicBezTo>
                  <a:cubicBezTo>
                    <a:pt x="1014" y="570"/>
                    <a:pt x="1015" y="569"/>
                    <a:pt x="1016" y="569"/>
                  </a:cubicBezTo>
                  <a:cubicBezTo>
                    <a:pt x="1045" y="569"/>
                    <a:pt x="1045" y="569"/>
                    <a:pt x="1045" y="569"/>
                  </a:cubicBezTo>
                  <a:cubicBezTo>
                    <a:pt x="1045" y="579"/>
                    <a:pt x="1045" y="579"/>
                    <a:pt x="1045" y="579"/>
                  </a:cubicBezTo>
                  <a:cubicBezTo>
                    <a:pt x="1018" y="579"/>
                    <a:pt x="1018" y="579"/>
                    <a:pt x="1018" y="579"/>
                  </a:cubicBezTo>
                  <a:cubicBezTo>
                    <a:pt x="867" y="731"/>
                    <a:pt x="867" y="731"/>
                    <a:pt x="867" y="731"/>
                  </a:cubicBezTo>
                  <a:cubicBezTo>
                    <a:pt x="866" y="732"/>
                    <a:pt x="865" y="733"/>
                    <a:pt x="863" y="733"/>
                  </a:cubicBezTo>
                  <a:lnTo>
                    <a:pt x="770" y="7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2" name="Oval 556"/>
            <p:cNvSpPr>
              <a:spLocks noChangeArrowheads="1"/>
            </p:cNvSpPr>
            <p:nvPr/>
          </p:nvSpPr>
          <p:spPr bwMode="auto">
            <a:xfrm flipV="1">
              <a:off x="3803652" y="6165849"/>
              <a:ext cx="101600" cy="1016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3" name="Freeform 557"/>
            <p:cNvSpPr>
              <a:spLocks noEditPoints="1"/>
            </p:cNvSpPr>
            <p:nvPr/>
          </p:nvSpPr>
          <p:spPr bwMode="auto">
            <a:xfrm flipV="1">
              <a:off x="2295527" y="5340348"/>
              <a:ext cx="93662" cy="93663"/>
            </a:xfrm>
            <a:custGeom>
              <a:avLst/>
              <a:gdLst>
                <a:gd name="T0" fmla="*/ 12 w 25"/>
                <a:gd name="T1" fmla="*/ 5 h 25"/>
                <a:gd name="T2" fmla="*/ 19 w 25"/>
                <a:gd name="T3" fmla="*/ 13 h 25"/>
                <a:gd name="T4" fmla="*/ 12 w 25"/>
                <a:gd name="T5" fmla="*/ 20 h 25"/>
                <a:gd name="T6" fmla="*/ 12 w 25"/>
                <a:gd name="T7" fmla="*/ 20 h 25"/>
                <a:gd name="T8" fmla="*/ 12 w 25"/>
                <a:gd name="T9" fmla="*/ 20 h 25"/>
                <a:gd name="T10" fmla="*/ 5 w 25"/>
                <a:gd name="T11" fmla="*/ 13 h 25"/>
                <a:gd name="T12" fmla="*/ 12 w 25"/>
                <a:gd name="T13" fmla="*/ 5 h 25"/>
                <a:gd name="T14" fmla="*/ 12 w 25"/>
                <a:gd name="T15" fmla="*/ 0 h 25"/>
                <a:gd name="T16" fmla="*/ 0 w 25"/>
                <a:gd name="T17" fmla="*/ 13 h 25"/>
                <a:gd name="T18" fmla="*/ 12 w 25"/>
                <a:gd name="T19" fmla="*/ 25 h 25"/>
                <a:gd name="T20" fmla="*/ 25 w 25"/>
                <a:gd name="T21" fmla="*/ 13 h 25"/>
                <a:gd name="T22" fmla="*/ 12 w 25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25">
                  <a:moveTo>
                    <a:pt x="12" y="5"/>
                  </a:moveTo>
                  <a:cubicBezTo>
                    <a:pt x="16" y="5"/>
                    <a:pt x="19" y="9"/>
                    <a:pt x="19" y="13"/>
                  </a:cubicBezTo>
                  <a:cubicBezTo>
                    <a:pt x="19" y="17"/>
                    <a:pt x="16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5" y="17"/>
                    <a:pt x="5" y="13"/>
                  </a:cubicBezTo>
                  <a:cubicBezTo>
                    <a:pt x="5" y="9"/>
                    <a:pt x="8" y="5"/>
                    <a:pt x="12" y="5"/>
                  </a:cubicBezTo>
                  <a:close/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4" name="Freeform 558"/>
            <p:cNvSpPr>
              <a:spLocks noEditPoints="1"/>
            </p:cNvSpPr>
            <p:nvPr/>
          </p:nvSpPr>
          <p:spPr bwMode="auto">
            <a:xfrm flipV="1">
              <a:off x="2681289" y="4984748"/>
              <a:ext cx="93662" cy="93663"/>
            </a:xfrm>
            <a:custGeom>
              <a:avLst/>
              <a:gdLst>
                <a:gd name="T0" fmla="*/ 13 w 25"/>
                <a:gd name="T1" fmla="*/ 6 h 25"/>
                <a:gd name="T2" fmla="*/ 20 w 25"/>
                <a:gd name="T3" fmla="*/ 13 h 25"/>
                <a:gd name="T4" fmla="*/ 13 w 25"/>
                <a:gd name="T5" fmla="*/ 20 h 25"/>
                <a:gd name="T6" fmla="*/ 13 w 25"/>
                <a:gd name="T7" fmla="*/ 20 h 25"/>
                <a:gd name="T8" fmla="*/ 13 w 25"/>
                <a:gd name="T9" fmla="*/ 20 h 25"/>
                <a:gd name="T10" fmla="*/ 6 w 25"/>
                <a:gd name="T11" fmla="*/ 13 h 25"/>
                <a:gd name="T12" fmla="*/ 13 w 25"/>
                <a:gd name="T13" fmla="*/ 6 h 25"/>
                <a:gd name="T14" fmla="*/ 13 w 25"/>
                <a:gd name="T15" fmla="*/ 0 h 25"/>
                <a:gd name="T16" fmla="*/ 13 w 25"/>
                <a:gd name="T17" fmla="*/ 0 h 25"/>
                <a:gd name="T18" fmla="*/ 0 w 25"/>
                <a:gd name="T19" fmla="*/ 13 h 25"/>
                <a:gd name="T20" fmla="*/ 13 w 25"/>
                <a:gd name="T21" fmla="*/ 25 h 25"/>
                <a:gd name="T22" fmla="*/ 25 w 25"/>
                <a:gd name="T23" fmla="*/ 13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6"/>
                  </a:moveTo>
                  <a:cubicBezTo>
                    <a:pt x="17" y="6"/>
                    <a:pt x="20" y="9"/>
                    <a:pt x="20" y="13"/>
                  </a:cubicBezTo>
                  <a:cubicBezTo>
                    <a:pt x="20" y="17"/>
                    <a:pt x="17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9" y="20"/>
                    <a:pt x="6" y="17"/>
                    <a:pt x="6" y="13"/>
                  </a:cubicBezTo>
                  <a:cubicBezTo>
                    <a:pt x="6" y="9"/>
                    <a:pt x="9" y="6"/>
                    <a:pt x="13" y="6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5" name="Freeform 559"/>
            <p:cNvSpPr>
              <a:spLocks/>
            </p:cNvSpPr>
            <p:nvPr/>
          </p:nvSpPr>
          <p:spPr bwMode="auto">
            <a:xfrm flipV="1">
              <a:off x="-1900236" y="1797048"/>
              <a:ext cx="3981450" cy="1446213"/>
            </a:xfrm>
            <a:custGeom>
              <a:avLst/>
              <a:gdLst>
                <a:gd name="T0" fmla="*/ 603 w 1061"/>
                <a:gd name="T1" fmla="*/ 385 h 385"/>
                <a:gd name="T2" fmla="*/ 0 w 1061"/>
                <a:gd name="T3" fmla="*/ 385 h 385"/>
                <a:gd name="T4" fmla="*/ 0 w 1061"/>
                <a:gd name="T5" fmla="*/ 371 h 385"/>
                <a:gd name="T6" fmla="*/ 600 w 1061"/>
                <a:gd name="T7" fmla="*/ 371 h 385"/>
                <a:gd name="T8" fmla="*/ 969 w 1061"/>
                <a:gd name="T9" fmla="*/ 2 h 385"/>
                <a:gd name="T10" fmla="*/ 974 w 1061"/>
                <a:gd name="T11" fmla="*/ 0 h 385"/>
                <a:gd name="T12" fmla="*/ 1061 w 1061"/>
                <a:gd name="T13" fmla="*/ 0 h 385"/>
                <a:gd name="T14" fmla="*/ 1061 w 1061"/>
                <a:gd name="T15" fmla="*/ 13 h 385"/>
                <a:gd name="T16" fmla="*/ 977 w 1061"/>
                <a:gd name="T17" fmla="*/ 13 h 385"/>
                <a:gd name="T18" fmla="*/ 607 w 1061"/>
                <a:gd name="T19" fmla="*/ 383 h 385"/>
                <a:gd name="T20" fmla="*/ 603 w 1061"/>
                <a:gd name="T21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61" h="385">
                  <a:moveTo>
                    <a:pt x="603" y="385"/>
                  </a:moveTo>
                  <a:cubicBezTo>
                    <a:pt x="0" y="385"/>
                    <a:pt x="0" y="385"/>
                    <a:pt x="0" y="385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600" y="371"/>
                    <a:pt x="600" y="371"/>
                    <a:pt x="600" y="371"/>
                  </a:cubicBezTo>
                  <a:cubicBezTo>
                    <a:pt x="969" y="2"/>
                    <a:pt x="969" y="2"/>
                    <a:pt x="969" y="2"/>
                  </a:cubicBezTo>
                  <a:cubicBezTo>
                    <a:pt x="971" y="0"/>
                    <a:pt x="972" y="0"/>
                    <a:pt x="974" y="0"/>
                  </a:cubicBezTo>
                  <a:cubicBezTo>
                    <a:pt x="1061" y="0"/>
                    <a:pt x="1061" y="0"/>
                    <a:pt x="1061" y="0"/>
                  </a:cubicBezTo>
                  <a:cubicBezTo>
                    <a:pt x="1061" y="13"/>
                    <a:pt x="1061" y="13"/>
                    <a:pt x="1061" y="13"/>
                  </a:cubicBezTo>
                  <a:cubicBezTo>
                    <a:pt x="977" y="13"/>
                    <a:pt x="977" y="13"/>
                    <a:pt x="977" y="13"/>
                  </a:cubicBezTo>
                  <a:cubicBezTo>
                    <a:pt x="607" y="383"/>
                    <a:pt x="607" y="383"/>
                    <a:pt x="607" y="383"/>
                  </a:cubicBezTo>
                  <a:cubicBezTo>
                    <a:pt x="606" y="384"/>
                    <a:pt x="604" y="385"/>
                    <a:pt x="603" y="385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6" name="Freeform 560"/>
            <p:cNvSpPr>
              <a:spLocks/>
            </p:cNvSpPr>
            <p:nvPr/>
          </p:nvSpPr>
          <p:spPr bwMode="auto">
            <a:xfrm flipV="1">
              <a:off x="-77786" y="3543299"/>
              <a:ext cx="962025" cy="355600"/>
            </a:xfrm>
            <a:custGeom>
              <a:avLst/>
              <a:gdLst>
                <a:gd name="T0" fmla="*/ 253 w 256"/>
                <a:gd name="T1" fmla="*/ 95 h 95"/>
                <a:gd name="T2" fmla="*/ 162 w 256"/>
                <a:gd name="T3" fmla="*/ 3 h 95"/>
                <a:gd name="T4" fmla="*/ 22 w 256"/>
                <a:gd name="T5" fmla="*/ 3 h 95"/>
                <a:gd name="T6" fmla="*/ 3 w 256"/>
                <a:gd name="T7" fmla="*/ 22 h 95"/>
                <a:gd name="T8" fmla="*/ 3 w 256"/>
                <a:gd name="T9" fmla="*/ 47 h 95"/>
                <a:gd name="T10" fmla="*/ 24 w 256"/>
                <a:gd name="T11" fmla="*/ 68 h 95"/>
                <a:gd name="T12" fmla="*/ 99 w 256"/>
                <a:gd name="T13" fmla="*/ 68 h 95"/>
                <a:gd name="T14" fmla="*/ 113 w 256"/>
                <a:gd name="T15" fmla="*/ 53 h 95"/>
                <a:gd name="T16" fmla="*/ 115 w 256"/>
                <a:gd name="T17" fmla="*/ 56 h 95"/>
                <a:gd name="T18" fmla="*/ 100 w 256"/>
                <a:gd name="T19" fmla="*/ 71 h 95"/>
                <a:gd name="T20" fmla="*/ 99 w 256"/>
                <a:gd name="T21" fmla="*/ 71 h 95"/>
                <a:gd name="T22" fmla="*/ 24 w 256"/>
                <a:gd name="T23" fmla="*/ 71 h 95"/>
                <a:gd name="T24" fmla="*/ 22 w 256"/>
                <a:gd name="T25" fmla="*/ 71 h 95"/>
                <a:gd name="T26" fmla="*/ 0 w 256"/>
                <a:gd name="T27" fmla="*/ 49 h 95"/>
                <a:gd name="T28" fmla="*/ 0 w 256"/>
                <a:gd name="T29" fmla="*/ 48 h 95"/>
                <a:gd name="T30" fmla="*/ 0 w 256"/>
                <a:gd name="T31" fmla="*/ 21 h 95"/>
                <a:gd name="T32" fmla="*/ 0 w 256"/>
                <a:gd name="T33" fmla="*/ 20 h 95"/>
                <a:gd name="T34" fmla="*/ 20 w 256"/>
                <a:gd name="T35" fmla="*/ 0 h 95"/>
                <a:gd name="T36" fmla="*/ 22 w 256"/>
                <a:gd name="T37" fmla="*/ 0 h 95"/>
                <a:gd name="T38" fmla="*/ 162 w 256"/>
                <a:gd name="T39" fmla="*/ 0 h 95"/>
                <a:gd name="T40" fmla="*/ 164 w 256"/>
                <a:gd name="T41" fmla="*/ 0 h 95"/>
                <a:gd name="T42" fmla="*/ 256 w 256"/>
                <a:gd name="T43" fmla="*/ 92 h 95"/>
                <a:gd name="T44" fmla="*/ 253 w 256"/>
                <a:gd name="T4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6" h="95">
                  <a:moveTo>
                    <a:pt x="253" y="95"/>
                  </a:moveTo>
                  <a:cubicBezTo>
                    <a:pt x="162" y="3"/>
                    <a:pt x="162" y="3"/>
                    <a:pt x="16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5" y="56"/>
                    <a:pt x="115" y="56"/>
                    <a:pt x="115" y="56"/>
                  </a:cubicBezTo>
                  <a:cubicBezTo>
                    <a:pt x="100" y="71"/>
                    <a:pt x="100" y="71"/>
                    <a:pt x="100" y="71"/>
                  </a:cubicBezTo>
                  <a:cubicBezTo>
                    <a:pt x="100" y="71"/>
                    <a:pt x="100" y="71"/>
                    <a:pt x="99" y="71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23" y="71"/>
                    <a:pt x="23" y="71"/>
                    <a:pt x="22" y="7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0"/>
                    <a:pt x="21" y="0"/>
                    <a:pt x="22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3" y="0"/>
                    <a:pt x="163" y="0"/>
                    <a:pt x="164" y="0"/>
                  </a:cubicBezTo>
                  <a:cubicBezTo>
                    <a:pt x="256" y="92"/>
                    <a:pt x="256" y="92"/>
                    <a:pt x="256" y="92"/>
                  </a:cubicBezTo>
                  <a:lnTo>
                    <a:pt x="253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7" name="Freeform 561"/>
            <p:cNvSpPr>
              <a:spLocks noEditPoints="1"/>
            </p:cNvSpPr>
            <p:nvPr/>
          </p:nvSpPr>
          <p:spPr bwMode="auto">
            <a:xfrm flipV="1">
              <a:off x="-2411411" y="4391023"/>
              <a:ext cx="93662" cy="90488"/>
            </a:xfrm>
            <a:custGeom>
              <a:avLst/>
              <a:gdLst>
                <a:gd name="T0" fmla="*/ 12 w 25"/>
                <a:gd name="T1" fmla="*/ 5 h 24"/>
                <a:gd name="T2" fmla="*/ 17 w 25"/>
                <a:gd name="T3" fmla="*/ 7 h 24"/>
                <a:gd name="T4" fmla="*/ 17 w 25"/>
                <a:gd name="T5" fmla="*/ 17 h 24"/>
                <a:gd name="T6" fmla="*/ 12 w 25"/>
                <a:gd name="T7" fmla="*/ 19 h 24"/>
                <a:gd name="T8" fmla="*/ 7 w 25"/>
                <a:gd name="T9" fmla="*/ 17 h 24"/>
                <a:gd name="T10" fmla="*/ 7 w 25"/>
                <a:gd name="T11" fmla="*/ 7 h 24"/>
                <a:gd name="T12" fmla="*/ 12 w 25"/>
                <a:gd name="T13" fmla="*/ 5 h 24"/>
                <a:gd name="T14" fmla="*/ 12 w 25"/>
                <a:gd name="T15" fmla="*/ 0 h 24"/>
                <a:gd name="T16" fmla="*/ 12 w 25"/>
                <a:gd name="T17" fmla="*/ 0 h 24"/>
                <a:gd name="T18" fmla="*/ 4 w 25"/>
                <a:gd name="T19" fmla="*/ 3 h 24"/>
                <a:gd name="T20" fmla="*/ 0 w 25"/>
                <a:gd name="T21" fmla="*/ 12 h 24"/>
                <a:gd name="T22" fmla="*/ 4 w 25"/>
                <a:gd name="T23" fmla="*/ 21 h 24"/>
                <a:gd name="T24" fmla="*/ 12 w 25"/>
                <a:gd name="T25" fmla="*/ 24 h 24"/>
                <a:gd name="T26" fmla="*/ 21 w 25"/>
                <a:gd name="T27" fmla="*/ 21 h 24"/>
                <a:gd name="T28" fmla="*/ 25 w 25"/>
                <a:gd name="T29" fmla="*/ 12 h 24"/>
                <a:gd name="T30" fmla="*/ 21 w 25"/>
                <a:gd name="T31" fmla="*/ 3 h 24"/>
                <a:gd name="T32" fmla="*/ 12 w 25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4">
                  <a:moveTo>
                    <a:pt x="12" y="5"/>
                  </a:moveTo>
                  <a:cubicBezTo>
                    <a:pt x="14" y="5"/>
                    <a:pt x="16" y="6"/>
                    <a:pt x="17" y="7"/>
                  </a:cubicBezTo>
                  <a:cubicBezTo>
                    <a:pt x="20" y="10"/>
                    <a:pt x="20" y="14"/>
                    <a:pt x="17" y="17"/>
                  </a:cubicBezTo>
                  <a:cubicBezTo>
                    <a:pt x="16" y="19"/>
                    <a:pt x="14" y="19"/>
                    <a:pt x="12" y="19"/>
                  </a:cubicBezTo>
                  <a:cubicBezTo>
                    <a:pt x="10" y="19"/>
                    <a:pt x="9" y="19"/>
                    <a:pt x="7" y="17"/>
                  </a:cubicBezTo>
                  <a:cubicBezTo>
                    <a:pt x="4" y="14"/>
                    <a:pt x="4" y="10"/>
                    <a:pt x="7" y="7"/>
                  </a:cubicBezTo>
                  <a:cubicBezTo>
                    <a:pt x="9" y="6"/>
                    <a:pt x="10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4" y="21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6" y="24"/>
                    <a:pt x="19" y="23"/>
                    <a:pt x="21" y="21"/>
                  </a:cubicBezTo>
                  <a:cubicBezTo>
                    <a:pt x="23" y="18"/>
                    <a:pt x="25" y="15"/>
                    <a:pt x="25" y="12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19" y="1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8" name="Freeform 562"/>
            <p:cNvSpPr>
              <a:spLocks noEditPoints="1"/>
            </p:cNvSpPr>
            <p:nvPr/>
          </p:nvSpPr>
          <p:spPr bwMode="auto">
            <a:xfrm flipV="1">
              <a:off x="-2212973" y="4379911"/>
              <a:ext cx="98425" cy="93663"/>
            </a:xfrm>
            <a:custGeom>
              <a:avLst/>
              <a:gdLst>
                <a:gd name="T0" fmla="*/ 13 w 26"/>
                <a:gd name="T1" fmla="*/ 6 h 25"/>
                <a:gd name="T2" fmla="*/ 19 w 26"/>
                <a:gd name="T3" fmla="*/ 8 h 25"/>
                <a:gd name="T4" fmla="*/ 19 w 26"/>
                <a:gd name="T5" fmla="*/ 18 h 25"/>
                <a:gd name="T6" fmla="*/ 13 w 26"/>
                <a:gd name="T7" fmla="*/ 20 h 25"/>
                <a:gd name="T8" fmla="*/ 8 w 26"/>
                <a:gd name="T9" fmla="*/ 18 h 25"/>
                <a:gd name="T10" fmla="*/ 8 w 26"/>
                <a:gd name="T11" fmla="*/ 8 h 25"/>
                <a:gd name="T12" fmla="*/ 13 w 26"/>
                <a:gd name="T13" fmla="*/ 6 h 25"/>
                <a:gd name="T14" fmla="*/ 13 w 26"/>
                <a:gd name="T15" fmla="*/ 0 h 25"/>
                <a:gd name="T16" fmla="*/ 13 w 26"/>
                <a:gd name="T17" fmla="*/ 0 h 25"/>
                <a:gd name="T18" fmla="*/ 5 w 26"/>
                <a:gd name="T19" fmla="*/ 4 h 25"/>
                <a:gd name="T20" fmla="*/ 5 w 26"/>
                <a:gd name="T21" fmla="*/ 22 h 25"/>
                <a:gd name="T22" fmla="*/ 13 w 26"/>
                <a:gd name="T23" fmla="*/ 25 h 25"/>
                <a:gd name="T24" fmla="*/ 22 w 26"/>
                <a:gd name="T25" fmla="*/ 22 h 25"/>
                <a:gd name="T26" fmla="*/ 26 w 26"/>
                <a:gd name="T27" fmla="*/ 13 h 25"/>
                <a:gd name="T28" fmla="*/ 22 w 26"/>
                <a:gd name="T29" fmla="*/ 4 h 25"/>
                <a:gd name="T30" fmla="*/ 13 w 26"/>
                <a:gd name="T3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5">
                  <a:moveTo>
                    <a:pt x="13" y="6"/>
                  </a:moveTo>
                  <a:cubicBezTo>
                    <a:pt x="15" y="6"/>
                    <a:pt x="17" y="6"/>
                    <a:pt x="19" y="8"/>
                  </a:cubicBezTo>
                  <a:cubicBezTo>
                    <a:pt x="21" y="11"/>
                    <a:pt x="21" y="15"/>
                    <a:pt x="19" y="18"/>
                  </a:cubicBezTo>
                  <a:cubicBezTo>
                    <a:pt x="17" y="19"/>
                    <a:pt x="15" y="20"/>
                    <a:pt x="13" y="20"/>
                  </a:cubicBezTo>
                  <a:cubicBezTo>
                    <a:pt x="12" y="20"/>
                    <a:pt x="10" y="19"/>
                    <a:pt x="8" y="18"/>
                  </a:cubicBezTo>
                  <a:cubicBezTo>
                    <a:pt x="6" y="15"/>
                    <a:pt x="6" y="11"/>
                    <a:pt x="8" y="8"/>
                  </a:cubicBezTo>
                  <a:cubicBezTo>
                    <a:pt x="10" y="6"/>
                    <a:pt x="12" y="6"/>
                    <a:pt x="13" y="6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2"/>
                    <a:pt x="5" y="4"/>
                  </a:cubicBezTo>
                  <a:cubicBezTo>
                    <a:pt x="0" y="9"/>
                    <a:pt x="0" y="17"/>
                    <a:pt x="5" y="22"/>
                  </a:cubicBezTo>
                  <a:cubicBezTo>
                    <a:pt x="7" y="24"/>
                    <a:pt x="10" y="25"/>
                    <a:pt x="13" y="25"/>
                  </a:cubicBezTo>
                  <a:cubicBezTo>
                    <a:pt x="17" y="25"/>
                    <a:pt x="20" y="24"/>
                    <a:pt x="22" y="22"/>
                  </a:cubicBezTo>
                  <a:cubicBezTo>
                    <a:pt x="25" y="19"/>
                    <a:pt x="26" y="16"/>
                    <a:pt x="26" y="13"/>
                  </a:cubicBezTo>
                  <a:cubicBezTo>
                    <a:pt x="26" y="10"/>
                    <a:pt x="25" y="6"/>
                    <a:pt x="22" y="4"/>
                  </a:cubicBezTo>
                  <a:cubicBezTo>
                    <a:pt x="20" y="2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79" name="Freeform 563"/>
            <p:cNvSpPr>
              <a:spLocks noEditPoints="1"/>
            </p:cNvSpPr>
            <p:nvPr/>
          </p:nvSpPr>
          <p:spPr bwMode="auto">
            <a:xfrm flipV="1">
              <a:off x="-1893886" y="4132261"/>
              <a:ext cx="93662" cy="93663"/>
            </a:xfrm>
            <a:custGeom>
              <a:avLst/>
              <a:gdLst>
                <a:gd name="T0" fmla="*/ 13 w 25"/>
                <a:gd name="T1" fmla="*/ 6 h 25"/>
                <a:gd name="T2" fmla="*/ 18 w 25"/>
                <a:gd name="T3" fmla="*/ 8 h 25"/>
                <a:gd name="T4" fmla="*/ 18 w 25"/>
                <a:gd name="T5" fmla="*/ 18 h 25"/>
                <a:gd name="T6" fmla="*/ 13 w 25"/>
                <a:gd name="T7" fmla="*/ 20 h 25"/>
                <a:gd name="T8" fmla="*/ 8 w 25"/>
                <a:gd name="T9" fmla="*/ 18 h 25"/>
                <a:gd name="T10" fmla="*/ 8 w 25"/>
                <a:gd name="T11" fmla="*/ 8 h 25"/>
                <a:gd name="T12" fmla="*/ 13 w 25"/>
                <a:gd name="T13" fmla="*/ 6 h 25"/>
                <a:gd name="T14" fmla="*/ 13 w 25"/>
                <a:gd name="T15" fmla="*/ 0 h 25"/>
                <a:gd name="T16" fmla="*/ 13 w 25"/>
                <a:gd name="T17" fmla="*/ 0 h 25"/>
                <a:gd name="T18" fmla="*/ 4 w 25"/>
                <a:gd name="T19" fmla="*/ 4 h 25"/>
                <a:gd name="T20" fmla="*/ 0 w 25"/>
                <a:gd name="T21" fmla="*/ 13 h 25"/>
                <a:gd name="T22" fmla="*/ 4 w 25"/>
                <a:gd name="T23" fmla="*/ 22 h 25"/>
                <a:gd name="T24" fmla="*/ 13 w 25"/>
                <a:gd name="T25" fmla="*/ 25 h 25"/>
                <a:gd name="T26" fmla="*/ 21 w 25"/>
                <a:gd name="T27" fmla="*/ 22 h 25"/>
                <a:gd name="T28" fmla="*/ 25 w 25"/>
                <a:gd name="T29" fmla="*/ 13 h 25"/>
                <a:gd name="T30" fmla="*/ 21 w 25"/>
                <a:gd name="T31" fmla="*/ 4 h 25"/>
                <a:gd name="T32" fmla="*/ 13 w 25"/>
                <a:gd name="T3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25">
                  <a:moveTo>
                    <a:pt x="13" y="6"/>
                  </a:moveTo>
                  <a:cubicBezTo>
                    <a:pt x="15" y="6"/>
                    <a:pt x="16" y="6"/>
                    <a:pt x="18" y="8"/>
                  </a:cubicBezTo>
                  <a:cubicBezTo>
                    <a:pt x="21" y="11"/>
                    <a:pt x="21" y="15"/>
                    <a:pt x="18" y="18"/>
                  </a:cubicBezTo>
                  <a:cubicBezTo>
                    <a:pt x="16" y="19"/>
                    <a:pt x="15" y="20"/>
                    <a:pt x="13" y="20"/>
                  </a:cubicBezTo>
                  <a:cubicBezTo>
                    <a:pt x="11" y="20"/>
                    <a:pt x="9" y="19"/>
                    <a:pt x="8" y="18"/>
                  </a:cubicBezTo>
                  <a:cubicBezTo>
                    <a:pt x="5" y="15"/>
                    <a:pt x="5" y="11"/>
                    <a:pt x="8" y="8"/>
                  </a:cubicBezTo>
                  <a:cubicBezTo>
                    <a:pt x="9" y="6"/>
                    <a:pt x="11" y="6"/>
                    <a:pt x="13" y="6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6"/>
                    <a:pt x="2" y="19"/>
                    <a:pt x="4" y="22"/>
                  </a:cubicBezTo>
                  <a:cubicBezTo>
                    <a:pt x="6" y="24"/>
                    <a:pt x="9" y="25"/>
                    <a:pt x="13" y="25"/>
                  </a:cubicBezTo>
                  <a:cubicBezTo>
                    <a:pt x="16" y="25"/>
                    <a:pt x="19" y="24"/>
                    <a:pt x="21" y="22"/>
                  </a:cubicBezTo>
                  <a:cubicBezTo>
                    <a:pt x="24" y="19"/>
                    <a:pt x="25" y="16"/>
                    <a:pt x="25" y="13"/>
                  </a:cubicBezTo>
                  <a:cubicBezTo>
                    <a:pt x="25" y="9"/>
                    <a:pt x="24" y="6"/>
                    <a:pt x="21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0" name="Freeform 564"/>
            <p:cNvSpPr>
              <a:spLocks noEditPoints="1"/>
            </p:cNvSpPr>
            <p:nvPr/>
          </p:nvSpPr>
          <p:spPr bwMode="auto">
            <a:xfrm flipV="1">
              <a:off x="-1127123" y="3659185"/>
              <a:ext cx="100012" cy="90488"/>
            </a:xfrm>
            <a:custGeom>
              <a:avLst/>
              <a:gdLst>
                <a:gd name="T0" fmla="*/ 14 w 27"/>
                <a:gd name="T1" fmla="*/ 5 h 24"/>
                <a:gd name="T2" fmla="*/ 18 w 27"/>
                <a:gd name="T3" fmla="*/ 7 h 24"/>
                <a:gd name="T4" fmla="*/ 18 w 27"/>
                <a:gd name="T5" fmla="*/ 17 h 24"/>
                <a:gd name="T6" fmla="*/ 14 w 27"/>
                <a:gd name="T7" fmla="*/ 19 h 24"/>
                <a:gd name="T8" fmla="*/ 9 w 27"/>
                <a:gd name="T9" fmla="*/ 17 h 24"/>
                <a:gd name="T10" fmla="*/ 9 w 27"/>
                <a:gd name="T11" fmla="*/ 7 h 24"/>
                <a:gd name="T12" fmla="*/ 14 w 27"/>
                <a:gd name="T13" fmla="*/ 5 h 24"/>
                <a:gd name="T14" fmla="*/ 14 w 27"/>
                <a:gd name="T15" fmla="*/ 0 h 24"/>
                <a:gd name="T16" fmla="*/ 14 w 27"/>
                <a:gd name="T17" fmla="*/ 0 h 24"/>
                <a:gd name="T18" fmla="*/ 5 w 27"/>
                <a:gd name="T19" fmla="*/ 3 h 24"/>
                <a:gd name="T20" fmla="*/ 5 w 27"/>
                <a:gd name="T21" fmla="*/ 20 h 24"/>
                <a:gd name="T22" fmla="*/ 14 w 27"/>
                <a:gd name="T23" fmla="*/ 24 h 24"/>
                <a:gd name="T24" fmla="*/ 22 w 27"/>
                <a:gd name="T25" fmla="*/ 20 h 24"/>
                <a:gd name="T26" fmla="*/ 22 w 27"/>
                <a:gd name="T27" fmla="*/ 3 h 24"/>
                <a:gd name="T28" fmla="*/ 14 w 27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4">
                  <a:moveTo>
                    <a:pt x="14" y="5"/>
                  </a:moveTo>
                  <a:cubicBezTo>
                    <a:pt x="15" y="5"/>
                    <a:pt x="17" y="6"/>
                    <a:pt x="18" y="7"/>
                  </a:cubicBezTo>
                  <a:cubicBezTo>
                    <a:pt x="21" y="10"/>
                    <a:pt x="21" y="14"/>
                    <a:pt x="18" y="17"/>
                  </a:cubicBezTo>
                  <a:cubicBezTo>
                    <a:pt x="17" y="18"/>
                    <a:pt x="15" y="19"/>
                    <a:pt x="14" y="19"/>
                  </a:cubicBezTo>
                  <a:cubicBezTo>
                    <a:pt x="12" y="19"/>
                    <a:pt x="10" y="18"/>
                    <a:pt x="9" y="17"/>
                  </a:cubicBezTo>
                  <a:cubicBezTo>
                    <a:pt x="6" y="14"/>
                    <a:pt x="6" y="10"/>
                    <a:pt x="9" y="7"/>
                  </a:cubicBezTo>
                  <a:cubicBezTo>
                    <a:pt x="10" y="6"/>
                    <a:pt x="12" y="5"/>
                    <a:pt x="14" y="5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0" y="16"/>
                    <a:pt x="5" y="20"/>
                  </a:cubicBezTo>
                  <a:cubicBezTo>
                    <a:pt x="7" y="22"/>
                    <a:pt x="10" y="24"/>
                    <a:pt x="14" y="24"/>
                  </a:cubicBezTo>
                  <a:cubicBezTo>
                    <a:pt x="17" y="24"/>
                    <a:pt x="20" y="22"/>
                    <a:pt x="22" y="20"/>
                  </a:cubicBezTo>
                  <a:cubicBezTo>
                    <a:pt x="27" y="16"/>
                    <a:pt x="27" y="8"/>
                    <a:pt x="22" y="3"/>
                  </a:cubicBezTo>
                  <a:cubicBezTo>
                    <a:pt x="20" y="1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1" name="Freeform 565"/>
            <p:cNvSpPr>
              <a:spLocks noEditPoints="1"/>
            </p:cNvSpPr>
            <p:nvPr/>
          </p:nvSpPr>
          <p:spPr bwMode="auto">
            <a:xfrm flipV="1">
              <a:off x="-1390648" y="3898898"/>
              <a:ext cx="98425" cy="90488"/>
            </a:xfrm>
            <a:custGeom>
              <a:avLst/>
              <a:gdLst>
                <a:gd name="T0" fmla="*/ 13 w 26"/>
                <a:gd name="T1" fmla="*/ 5 h 24"/>
                <a:gd name="T2" fmla="*/ 18 w 26"/>
                <a:gd name="T3" fmla="*/ 7 h 24"/>
                <a:gd name="T4" fmla="*/ 18 w 26"/>
                <a:gd name="T5" fmla="*/ 16 h 24"/>
                <a:gd name="T6" fmla="*/ 13 w 26"/>
                <a:gd name="T7" fmla="*/ 19 h 24"/>
                <a:gd name="T8" fmla="*/ 8 w 26"/>
                <a:gd name="T9" fmla="*/ 16 h 24"/>
                <a:gd name="T10" fmla="*/ 8 w 26"/>
                <a:gd name="T11" fmla="*/ 7 h 24"/>
                <a:gd name="T12" fmla="*/ 13 w 26"/>
                <a:gd name="T13" fmla="*/ 5 h 24"/>
                <a:gd name="T14" fmla="*/ 13 w 26"/>
                <a:gd name="T15" fmla="*/ 0 h 24"/>
                <a:gd name="T16" fmla="*/ 13 w 26"/>
                <a:gd name="T17" fmla="*/ 0 h 24"/>
                <a:gd name="T18" fmla="*/ 5 w 26"/>
                <a:gd name="T19" fmla="*/ 3 h 24"/>
                <a:gd name="T20" fmla="*/ 5 w 26"/>
                <a:gd name="T21" fmla="*/ 20 h 24"/>
                <a:gd name="T22" fmla="*/ 13 w 26"/>
                <a:gd name="T23" fmla="*/ 24 h 24"/>
                <a:gd name="T24" fmla="*/ 22 w 26"/>
                <a:gd name="T25" fmla="*/ 20 h 24"/>
                <a:gd name="T26" fmla="*/ 22 w 26"/>
                <a:gd name="T27" fmla="*/ 3 h 24"/>
                <a:gd name="T28" fmla="*/ 13 w 26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24">
                  <a:moveTo>
                    <a:pt x="13" y="5"/>
                  </a:moveTo>
                  <a:cubicBezTo>
                    <a:pt x="15" y="5"/>
                    <a:pt x="17" y="5"/>
                    <a:pt x="18" y="7"/>
                  </a:cubicBezTo>
                  <a:cubicBezTo>
                    <a:pt x="21" y="9"/>
                    <a:pt x="21" y="14"/>
                    <a:pt x="18" y="16"/>
                  </a:cubicBezTo>
                  <a:cubicBezTo>
                    <a:pt x="17" y="18"/>
                    <a:pt x="15" y="19"/>
                    <a:pt x="13" y="19"/>
                  </a:cubicBezTo>
                  <a:cubicBezTo>
                    <a:pt x="11" y="19"/>
                    <a:pt x="10" y="18"/>
                    <a:pt x="8" y="16"/>
                  </a:cubicBezTo>
                  <a:cubicBezTo>
                    <a:pt x="6" y="14"/>
                    <a:pt x="6" y="9"/>
                    <a:pt x="8" y="7"/>
                  </a:cubicBezTo>
                  <a:cubicBezTo>
                    <a:pt x="10" y="5"/>
                    <a:pt x="11" y="5"/>
                    <a:pt x="13" y="5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0" y="15"/>
                    <a:pt x="5" y="20"/>
                  </a:cubicBezTo>
                  <a:cubicBezTo>
                    <a:pt x="7" y="22"/>
                    <a:pt x="10" y="24"/>
                    <a:pt x="13" y="24"/>
                  </a:cubicBezTo>
                  <a:cubicBezTo>
                    <a:pt x="16" y="24"/>
                    <a:pt x="19" y="22"/>
                    <a:pt x="22" y="20"/>
                  </a:cubicBezTo>
                  <a:cubicBezTo>
                    <a:pt x="26" y="15"/>
                    <a:pt x="26" y="8"/>
                    <a:pt x="22" y="3"/>
                  </a:cubicBezTo>
                  <a:cubicBezTo>
                    <a:pt x="19" y="1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2" name="Freeform 566"/>
            <p:cNvSpPr>
              <a:spLocks noEditPoints="1"/>
            </p:cNvSpPr>
            <p:nvPr/>
          </p:nvSpPr>
          <p:spPr bwMode="auto">
            <a:xfrm flipV="1">
              <a:off x="-708023" y="3557585"/>
              <a:ext cx="101600" cy="90488"/>
            </a:xfrm>
            <a:custGeom>
              <a:avLst/>
              <a:gdLst>
                <a:gd name="T0" fmla="*/ 14 w 27"/>
                <a:gd name="T1" fmla="*/ 5 h 24"/>
                <a:gd name="T2" fmla="*/ 19 w 27"/>
                <a:gd name="T3" fmla="*/ 7 h 24"/>
                <a:gd name="T4" fmla="*/ 19 w 27"/>
                <a:gd name="T5" fmla="*/ 16 h 24"/>
                <a:gd name="T6" fmla="*/ 14 w 27"/>
                <a:gd name="T7" fmla="*/ 18 h 24"/>
                <a:gd name="T8" fmla="*/ 9 w 27"/>
                <a:gd name="T9" fmla="*/ 16 h 24"/>
                <a:gd name="T10" fmla="*/ 9 w 27"/>
                <a:gd name="T11" fmla="*/ 7 h 24"/>
                <a:gd name="T12" fmla="*/ 14 w 27"/>
                <a:gd name="T13" fmla="*/ 5 h 24"/>
                <a:gd name="T14" fmla="*/ 14 w 27"/>
                <a:gd name="T15" fmla="*/ 0 h 24"/>
                <a:gd name="T16" fmla="*/ 14 w 27"/>
                <a:gd name="T17" fmla="*/ 0 h 24"/>
                <a:gd name="T18" fmla="*/ 5 w 27"/>
                <a:gd name="T19" fmla="*/ 3 h 24"/>
                <a:gd name="T20" fmla="*/ 5 w 27"/>
                <a:gd name="T21" fmla="*/ 20 h 24"/>
                <a:gd name="T22" fmla="*/ 14 w 27"/>
                <a:gd name="T23" fmla="*/ 24 h 24"/>
                <a:gd name="T24" fmla="*/ 22 w 27"/>
                <a:gd name="T25" fmla="*/ 20 h 24"/>
                <a:gd name="T26" fmla="*/ 22 w 27"/>
                <a:gd name="T27" fmla="*/ 3 h 24"/>
                <a:gd name="T28" fmla="*/ 14 w 27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4">
                  <a:moveTo>
                    <a:pt x="14" y="5"/>
                  </a:moveTo>
                  <a:cubicBezTo>
                    <a:pt x="15" y="5"/>
                    <a:pt x="17" y="5"/>
                    <a:pt x="19" y="7"/>
                  </a:cubicBezTo>
                  <a:cubicBezTo>
                    <a:pt x="21" y="9"/>
                    <a:pt x="21" y="14"/>
                    <a:pt x="19" y="16"/>
                  </a:cubicBezTo>
                  <a:cubicBezTo>
                    <a:pt x="17" y="18"/>
                    <a:pt x="15" y="18"/>
                    <a:pt x="14" y="18"/>
                  </a:cubicBezTo>
                  <a:cubicBezTo>
                    <a:pt x="12" y="18"/>
                    <a:pt x="10" y="18"/>
                    <a:pt x="9" y="16"/>
                  </a:cubicBezTo>
                  <a:cubicBezTo>
                    <a:pt x="6" y="14"/>
                    <a:pt x="6" y="9"/>
                    <a:pt x="9" y="7"/>
                  </a:cubicBezTo>
                  <a:cubicBezTo>
                    <a:pt x="10" y="5"/>
                    <a:pt x="12" y="5"/>
                    <a:pt x="14" y="5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0" y="15"/>
                    <a:pt x="5" y="20"/>
                  </a:cubicBezTo>
                  <a:cubicBezTo>
                    <a:pt x="7" y="22"/>
                    <a:pt x="10" y="24"/>
                    <a:pt x="14" y="24"/>
                  </a:cubicBezTo>
                  <a:cubicBezTo>
                    <a:pt x="17" y="24"/>
                    <a:pt x="20" y="22"/>
                    <a:pt x="22" y="20"/>
                  </a:cubicBezTo>
                  <a:cubicBezTo>
                    <a:pt x="27" y="15"/>
                    <a:pt x="27" y="8"/>
                    <a:pt x="22" y="3"/>
                  </a:cubicBezTo>
                  <a:cubicBezTo>
                    <a:pt x="20" y="1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3" name="Freeform 567"/>
            <p:cNvSpPr>
              <a:spLocks noEditPoints="1"/>
            </p:cNvSpPr>
            <p:nvPr/>
          </p:nvSpPr>
          <p:spPr bwMode="auto">
            <a:xfrm flipV="1">
              <a:off x="-796923" y="3843336"/>
              <a:ext cx="88900" cy="90488"/>
            </a:xfrm>
            <a:custGeom>
              <a:avLst/>
              <a:gdLst>
                <a:gd name="T0" fmla="*/ 12 w 24"/>
                <a:gd name="T1" fmla="*/ 6 h 24"/>
                <a:gd name="T2" fmla="*/ 17 w 24"/>
                <a:gd name="T3" fmla="*/ 8 h 24"/>
                <a:gd name="T4" fmla="*/ 17 w 24"/>
                <a:gd name="T5" fmla="*/ 17 h 24"/>
                <a:gd name="T6" fmla="*/ 12 w 24"/>
                <a:gd name="T7" fmla="*/ 19 h 24"/>
                <a:gd name="T8" fmla="*/ 7 w 24"/>
                <a:gd name="T9" fmla="*/ 17 h 24"/>
                <a:gd name="T10" fmla="*/ 7 w 24"/>
                <a:gd name="T11" fmla="*/ 8 h 24"/>
                <a:gd name="T12" fmla="*/ 12 w 24"/>
                <a:gd name="T13" fmla="*/ 6 h 24"/>
                <a:gd name="T14" fmla="*/ 12 w 24"/>
                <a:gd name="T15" fmla="*/ 0 h 24"/>
                <a:gd name="T16" fmla="*/ 12 w 24"/>
                <a:gd name="T17" fmla="*/ 0 h 24"/>
                <a:gd name="T18" fmla="*/ 3 w 24"/>
                <a:gd name="T19" fmla="*/ 4 h 24"/>
                <a:gd name="T20" fmla="*/ 0 w 24"/>
                <a:gd name="T21" fmla="*/ 12 h 24"/>
                <a:gd name="T22" fmla="*/ 3 w 24"/>
                <a:gd name="T23" fmla="*/ 21 h 24"/>
                <a:gd name="T24" fmla="*/ 12 w 24"/>
                <a:gd name="T25" fmla="*/ 24 h 24"/>
                <a:gd name="T26" fmla="*/ 20 w 24"/>
                <a:gd name="T27" fmla="*/ 21 h 24"/>
                <a:gd name="T28" fmla="*/ 24 w 24"/>
                <a:gd name="T29" fmla="*/ 12 h 24"/>
                <a:gd name="T30" fmla="*/ 20 w 24"/>
                <a:gd name="T31" fmla="*/ 4 h 24"/>
                <a:gd name="T32" fmla="*/ 12 w 24"/>
                <a:gd name="T3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4">
                  <a:moveTo>
                    <a:pt x="12" y="6"/>
                  </a:moveTo>
                  <a:cubicBezTo>
                    <a:pt x="14" y="6"/>
                    <a:pt x="15" y="6"/>
                    <a:pt x="17" y="8"/>
                  </a:cubicBezTo>
                  <a:cubicBezTo>
                    <a:pt x="19" y="10"/>
                    <a:pt x="19" y="15"/>
                    <a:pt x="17" y="17"/>
                  </a:cubicBezTo>
                  <a:cubicBezTo>
                    <a:pt x="15" y="19"/>
                    <a:pt x="14" y="19"/>
                    <a:pt x="12" y="19"/>
                  </a:cubicBezTo>
                  <a:cubicBezTo>
                    <a:pt x="10" y="19"/>
                    <a:pt x="8" y="19"/>
                    <a:pt x="7" y="17"/>
                  </a:cubicBezTo>
                  <a:cubicBezTo>
                    <a:pt x="4" y="15"/>
                    <a:pt x="4" y="10"/>
                    <a:pt x="7" y="8"/>
                  </a:cubicBezTo>
                  <a:cubicBezTo>
                    <a:pt x="8" y="6"/>
                    <a:pt x="10" y="6"/>
                    <a:pt x="12" y="6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5" y="24"/>
                    <a:pt x="18" y="23"/>
                    <a:pt x="20" y="21"/>
                  </a:cubicBezTo>
                  <a:cubicBezTo>
                    <a:pt x="23" y="19"/>
                    <a:pt x="24" y="16"/>
                    <a:pt x="24" y="12"/>
                  </a:cubicBezTo>
                  <a:cubicBezTo>
                    <a:pt x="24" y="9"/>
                    <a:pt x="23" y="6"/>
                    <a:pt x="20" y="4"/>
                  </a:cubicBezTo>
                  <a:cubicBezTo>
                    <a:pt x="18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4" name="Freeform 568"/>
            <p:cNvSpPr>
              <a:spLocks noEditPoints="1"/>
            </p:cNvSpPr>
            <p:nvPr/>
          </p:nvSpPr>
          <p:spPr bwMode="auto">
            <a:xfrm flipV="1">
              <a:off x="-2163761" y="4121148"/>
              <a:ext cx="98425" cy="93663"/>
            </a:xfrm>
            <a:custGeom>
              <a:avLst/>
              <a:gdLst>
                <a:gd name="T0" fmla="*/ 13 w 26"/>
                <a:gd name="T1" fmla="*/ 5 h 25"/>
                <a:gd name="T2" fmla="*/ 18 w 26"/>
                <a:gd name="T3" fmla="*/ 7 h 25"/>
                <a:gd name="T4" fmla="*/ 18 w 26"/>
                <a:gd name="T5" fmla="*/ 17 h 25"/>
                <a:gd name="T6" fmla="*/ 13 w 26"/>
                <a:gd name="T7" fmla="*/ 19 h 25"/>
                <a:gd name="T8" fmla="*/ 8 w 26"/>
                <a:gd name="T9" fmla="*/ 17 h 25"/>
                <a:gd name="T10" fmla="*/ 8 w 26"/>
                <a:gd name="T11" fmla="*/ 7 h 25"/>
                <a:gd name="T12" fmla="*/ 13 w 26"/>
                <a:gd name="T13" fmla="*/ 5 h 25"/>
                <a:gd name="T14" fmla="*/ 13 w 26"/>
                <a:gd name="T15" fmla="*/ 0 h 25"/>
                <a:gd name="T16" fmla="*/ 13 w 26"/>
                <a:gd name="T17" fmla="*/ 0 h 25"/>
                <a:gd name="T18" fmla="*/ 4 w 26"/>
                <a:gd name="T19" fmla="*/ 3 h 25"/>
                <a:gd name="T20" fmla="*/ 0 w 26"/>
                <a:gd name="T21" fmla="*/ 12 h 25"/>
                <a:gd name="T22" fmla="*/ 4 w 26"/>
                <a:gd name="T23" fmla="*/ 21 h 25"/>
                <a:gd name="T24" fmla="*/ 13 w 26"/>
                <a:gd name="T25" fmla="*/ 25 h 25"/>
                <a:gd name="T26" fmla="*/ 21 w 26"/>
                <a:gd name="T27" fmla="*/ 21 h 25"/>
                <a:gd name="T28" fmla="*/ 21 w 26"/>
                <a:gd name="T29" fmla="*/ 3 h 25"/>
                <a:gd name="T30" fmla="*/ 13 w 26"/>
                <a:gd name="T3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5">
                  <a:moveTo>
                    <a:pt x="13" y="5"/>
                  </a:moveTo>
                  <a:cubicBezTo>
                    <a:pt x="15" y="5"/>
                    <a:pt x="16" y="6"/>
                    <a:pt x="18" y="7"/>
                  </a:cubicBezTo>
                  <a:cubicBezTo>
                    <a:pt x="21" y="10"/>
                    <a:pt x="21" y="15"/>
                    <a:pt x="18" y="17"/>
                  </a:cubicBezTo>
                  <a:cubicBezTo>
                    <a:pt x="16" y="19"/>
                    <a:pt x="15" y="19"/>
                    <a:pt x="13" y="19"/>
                  </a:cubicBezTo>
                  <a:cubicBezTo>
                    <a:pt x="11" y="19"/>
                    <a:pt x="9" y="19"/>
                    <a:pt x="8" y="17"/>
                  </a:cubicBezTo>
                  <a:cubicBezTo>
                    <a:pt x="5" y="15"/>
                    <a:pt x="5" y="10"/>
                    <a:pt x="8" y="7"/>
                  </a:cubicBezTo>
                  <a:cubicBezTo>
                    <a:pt x="9" y="6"/>
                    <a:pt x="11" y="5"/>
                    <a:pt x="13" y="5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6" y="1"/>
                    <a:pt x="4" y="3"/>
                  </a:cubicBezTo>
                  <a:cubicBezTo>
                    <a:pt x="2" y="6"/>
                    <a:pt x="0" y="9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3"/>
                    <a:pt x="9" y="25"/>
                    <a:pt x="13" y="25"/>
                  </a:cubicBezTo>
                  <a:cubicBezTo>
                    <a:pt x="16" y="25"/>
                    <a:pt x="19" y="23"/>
                    <a:pt x="21" y="21"/>
                  </a:cubicBezTo>
                  <a:cubicBezTo>
                    <a:pt x="26" y="16"/>
                    <a:pt x="26" y="8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5" name="Freeform 569"/>
            <p:cNvSpPr>
              <a:spLocks/>
            </p:cNvSpPr>
            <p:nvPr/>
          </p:nvSpPr>
          <p:spPr bwMode="auto">
            <a:xfrm flipV="1">
              <a:off x="-2339973" y="3898899"/>
              <a:ext cx="1568450" cy="657225"/>
            </a:xfrm>
            <a:custGeom>
              <a:avLst/>
              <a:gdLst>
                <a:gd name="T0" fmla="*/ 416 w 418"/>
                <a:gd name="T1" fmla="*/ 175 h 175"/>
                <a:gd name="T2" fmla="*/ 282 w 418"/>
                <a:gd name="T3" fmla="*/ 41 h 175"/>
                <a:gd name="T4" fmla="*/ 108 w 418"/>
                <a:gd name="T5" fmla="*/ 41 h 175"/>
                <a:gd name="T6" fmla="*/ 107 w 418"/>
                <a:gd name="T7" fmla="*/ 41 h 175"/>
                <a:gd name="T8" fmla="*/ 69 w 418"/>
                <a:gd name="T9" fmla="*/ 3 h 175"/>
                <a:gd name="T10" fmla="*/ 25 w 418"/>
                <a:gd name="T11" fmla="*/ 3 h 175"/>
                <a:gd name="T12" fmla="*/ 2 w 418"/>
                <a:gd name="T13" fmla="*/ 26 h 175"/>
                <a:gd name="T14" fmla="*/ 0 w 418"/>
                <a:gd name="T15" fmla="*/ 23 h 175"/>
                <a:gd name="T16" fmla="*/ 23 w 418"/>
                <a:gd name="T17" fmla="*/ 0 h 175"/>
                <a:gd name="T18" fmla="*/ 24 w 418"/>
                <a:gd name="T19" fmla="*/ 0 h 175"/>
                <a:gd name="T20" fmla="*/ 24 w 418"/>
                <a:gd name="T21" fmla="*/ 0 h 175"/>
                <a:gd name="T22" fmla="*/ 70 w 418"/>
                <a:gd name="T23" fmla="*/ 0 h 175"/>
                <a:gd name="T24" fmla="*/ 71 w 418"/>
                <a:gd name="T25" fmla="*/ 0 h 175"/>
                <a:gd name="T26" fmla="*/ 109 w 418"/>
                <a:gd name="T27" fmla="*/ 38 h 175"/>
                <a:gd name="T28" fmla="*/ 283 w 418"/>
                <a:gd name="T29" fmla="*/ 38 h 175"/>
                <a:gd name="T30" fmla="*/ 284 w 418"/>
                <a:gd name="T31" fmla="*/ 38 h 175"/>
                <a:gd name="T32" fmla="*/ 418 w 418"/>
                <a:gd name="T33" fmla="*/ 173 h 175"/>
                <a:gd name="T34" fmla="*/ 416 w 418"/>
                <a:gd name="T35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8" h="175">
                  <a:moveTo>
                    <a:pt x="416" y="175"/>
                  </a:moveTo>
                  <a:cubicBezTo>
                    <a:pt x="282" y="41"/>
                    <a:pt x="282" y="41"/>
                    <a:pt x="282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8" y="41"/>
                    <a:pt x="107" y="41"/>
                    <a:pt x="107" y="4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4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1" y="0"/>
                    <a:pt x="71" y="0"/>
                  </a:cubicBezTo>
                  <a:cubicBezTo>
                    <a:pt x="109" y="38"/>
                    <a:pt x="109" y="38"/>
                    <a:pt x="109" y="38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38"/>
                    <a:pt x="283" y="38"/>
                    <a:pt x="284" y="38"/>
                  </a:cubicBezTo>
                  <a:cubicBezTo>
                    <a:pt x="418" y="173"/>
                    <a:pt x="418" y="173"/>
                    <a:pt x="418" y="173"/>
                  </a:cubicBezTo>
                  <a:lnTo>
                    <a:pt x="416" y="1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6" name="Freeform 570"/>
            <p:cNvSpPr>
              <a:spLocks/>
            </p:cNvSpPr>
            <p:nvPr/>
          </p:nvSpPr>
          <p:spPr bwMode="auto">
            <a:xfrm flipV="1">
              <a:off x="-2141536" y="3617911"/>
              <a:ext cx="1471612" cy="781050"/>
            </a:xfrm>
            <a:custGeom>
              <a:avLst/>
              <a:gdLst>
                <a:gd name="T0" fmla="*/ 389 w 392"/>
                <a:gd name="T1" fmla="*/ 208 h 208"/>
                <a:gd name="T2" fmla="*/ 211 w 392"/>
                <a:gd name="T3" fmla="*/ 30 h 208"/>
                <a:gd name="T4" fmla="*/ 28 w 392"/>
                <a:gd name="T5" fmla="*/ 30 h 208"/>
                <a:gd name="T6" fmla="*/ 27 w 392"/>
                <a:gd name="T7" fmla="*/ 29 h 208"/>
                <a:gd name="T8" fmla="*/ 0 w 392"/>
                <a:gd name="T9" fmla="*/ 3 h 208"/>
                <a:gd name="T10" fmla="*/ 3 w 392"/>
                <a:gd name="T11" fmla="*/ 0 h 208"/>
                <a:gd name="T12" fmla="*/ 29 w 392"/>
                <a:gd name="T13" fmla="*/ 26 h 208"/>
                <a:gd name="T14" fmla="*/ 211 w 392"/>
                <a:gd name="T15" fmla="*/ 26 h 208"/>
                <a:gd name="T16" fmla="*/ 213 w 392"/>
                <a:gd name="T17" fmla="*/ 27 h 208"/>
                <a:gd name="T18" fmla="*/ 392 w 392"/>
                <a:gd name="T19" fmla="*/ 206 h 208"/>
                <a:gd name="T20" fmla="*/ 389 w 392"/>
                <a:gd name="T2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2" h="208">
                  <a:moveTo>
                    <a:pt x="389" y="208"/>
                  </a:moveTo>
                  <a:cubicBezTo>
                    <a:pt x="211" y="30"/>
                    <a:pt x="211" y="30"/>
                    <a:pt x="211" y="30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28" y="30"/>
                    <a:pt x="28" y="30"/>
                    <a:pt x="27" y="2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212" y="26"/>
                    <a:pt x="212" y="27"/>
                    <a:pt x="213" y="27"/>
                  </a:cubicBezTo>
                  <a:cubicBezTo>
                    <a:pt x="392" y="206"/>
                    <a:pt x="392" y="206"/>
                    <a:pt x="392" y="206"/>
                  </a:cubicBezTo>
                  <a:lnTo>
                    <a:pt x="389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7" name="Freeform 571"/>
            <p:cNvSpPr>
              <a:spLocks/>
            </p:cNvSpPr>
            <p:nvPr/>
          </p:nvSpPr>
          <p:spPr bwMode="auto">
            <a:xfrm flipV="1">
              <a:off x="-2089148" y="3733798"/>
              <a:ext cx="1020762" cy="417513"/>
            </a:xfrm>
            <a:custGeom>
              <a:avLst/>
              <a:gdLst>
                <a:gd name="T0" fmla="*/ 272 w 272"/>
                <a:gd name="T1" fmla="*/ 111 h 111"/>
                <a:gd name="T2" fmla="*/ 269 w 272"/>
                <a:gd name="T3" fmla="*/ 111 h 111"/>
                <a:gd name="T4" fmla="*/ 269 w 272"/>
                <a:gd name="T5" fmla="*/ 83 h 111"/>
                <a:gd name="T6" fmla="*/ 211 w 272"/>
                <a:gd name="T7" fmla="*/ 25 h 111"/>
                <a:gd name="T8" fmla="*/ 23 w 272"/>
                <a:gd name="T9" fmla="*/ 25 h 111"/>
                <a:gd name="T10" fmla="*/ 22 w 272"/>
                <a:gd name="T11" fmla="*/ 25 h 111"/>
                <a:gd name="T12" fmla="*/ 0 w 272"/>
                <a:gd name="T13" fmla="*/ 3 h 111"/>
                <a:gd name="T14" fmla="*/ 3 w 272"/>
                <a:gd name="T15" fmla="*/ 0 h 111"/>
                <a:gd name="T16" fmla="*/ 24 w 272"/>
                <a:gd name="T17" fmla="*/ 22 h 111"/>
                <a:gd name="T18" fmla="*/ 212 w 272"/>
                <a:gd name="T19" fmla="*/ 22 h 111"/>
                <a:gd name="T20" fmla="*/ 213 w 272"/>
                <a:gd name="T21" fmla="*/ 22 h 111"/>
                <a:gd name="T22" fmla="*/ 271 w 272"/>
                <a:gd name="T23" fmla="*/ 81 h 111"/>
                <a:gd name="T24" fmla="*/ 272 w 272"/>
                <a:gd name="T25" fmla="*/ 82 h 111"/>
                <a:gd name="T26" fmla="*/ 272 w 272"/>
                <a:gd name="T2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2" h="111">
                  <a:moveTo>
                    <a:pt x="272" y="111"/>
                  </a:moveTo>
                  <a:cubicBezTo>
                    <a:pt x="269" y="111"/>
                    <a:pt x="269" y="111"/>
                    <a:pt x="269" y="111"/>
                  </a:cubicBezTo>
                  <a:cubicBezTo>
                    <a:pt x="269" y="83"/>
                    <a:pt x="269" y="83"/>
                    <a:pt x="269" y="83"/>
                  </a:cubicBezTo>
                  <a:cubicBezTo>
                    <a:pt x="211" y="25"/>
                    <a:pt x="211" y="25"/>
                    <a:pt x="211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12" y="22"/>
                    <a:pt x="212" y="22"/>
                    <a:pt x="212" y="22"/>
                  </a:cubicBezTo>
                  <a:cubicBezTo>
                    <a:pt x="212" y="22"/>
                    <a:pt x="213" y="22"/>
                    <a:pt x="213" y="22"/>
                  </a:cubicBezTo>
                  <a:cubicBezTo>
                    <a:pt x="271" y="81"/>
                    <a:pt x="271" y="81"/>
                    <a:pt x="271" y="81"/>
                  </a:cubicBezTo>
                  <a:cubicBezTo>
                    <a:pt x="272" y="81"/>
                    <a:pt x="272" y="81"/>
                    <a:pt x="272" y="82"/>
                  </a:cubicBezTo>
                  <a:lnTo>
                    <a:pt x="272" y="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8" name="Freeform 572"/>
            <p:cNvSpPr>
              <a:spLocks/>
            </p:cNvSpPr>
            <p:nvPr/>
          </p:nvSpPr>
          <p:spPr bwMode="auto">
            <a:xfrm flipV="1">
              <a:off x="-1814511" y="3625849"/>
              <a:ext cx="869950" cy="561975"/>
            </a:xfrm>
            <a:custGeom>
              <a:avLst/>
              <a:gdLst>
                <a:gd name="T0" fmla="*/ 211 w 232"/>
                <a:gd name="T1" fmla="*/ 150 h 150"/>
                <a:gd name="T2" fmla="*/ 180 w 232"/>
                <a:gd name="T3" fmla="*/ 150 h 150"/>
                <a:gd name="T4" fmla="*/ 179 w 232"/>
                <a:gd name="T5" fmla="*/ 150 h 150"/>
                <a:gd name="T6" fmla="*/ 126 w 232"/>
                <a:gd name="T7" fmla="*/ 96 h 150"/>
                <a:gd name="T8" fmla="*/ 125 w 232"/>
                <a:gd name="T9" fmla="*/ 95 h 150"/>
                <a:gd name="T10" fmla="*/ 125 w 232"/>
                <a:gd name="T11" fmla="*/ 74 h 150"/>
                <a:gd name="T12" fmla="*/ 128 w 232"/>
                <a:gd name="T13" fmla="*/ 74 h 150"/>
                <a:gd name="T14" fmla="*/ 128 w 232"/>
                <a:gd name="T15" fmla="*/ 94 h 150"/>
                <a:gd name="T16" fmla="*/ 181 w 232"/>
                <a:gd name="T17" fmla="*/ 147 h 150"/>
                <a:gd name="T18" fmla="*/ 211 w 232"/>
                <a:gd name="T19" fmla="*/ 147 h 150"/>
                <a:gd name="T20" fmla="*/ 228 w 232"/>
                <a:gd name="T21" fmla="*/ 129 h 150"/>
                <a:gd name="T22" fmla="*/ 228 w 232"/>
                <a:gd name="T23" fmla="*/ 103 h 150"/>
                <a:gd name="T24" fmla="*/ 130 w 232"/>
                <a:gd name="T25" fmla="*/ 4 h 150"/>
                <a:gd name="T26" fmla="*/ 0 w 232"/>
                <a:gd name="T27" fmla="*/ 4 h 150"/>
                <a:gd name="T28" fmla="*/ 0 w 232"/>
                <a:gd name="T29" fmla="*/ 0 h 150"/>
                <a:gd name="T30" fmla="*/ 130 w 232"/>
                <a:gd name="T31" fmla="*/ 0 h 150"/>
                <a:gd name="T32" fmla="*/ 131 w 232"/>
                <a:gd name="T33" fmla="*/ 1 h 150"/>
                <a:gd name="T34" fmla="*/ 231 w 232"/>
                <a:gd name="T35" fmla="*/ 101 h 150"/>
                <a:gd name="T36" fmla="*/ 232 w 232"/>
                <a:gd name="T37" fmla="*/ 102 h 150"/>
                <a:gd name="T38" fmla="*/ 232 w 232"/>
                <a:gd name="T39" fmla="*/ 130 h 150"/>
                <a:gd name="T40" fmla="*/ 231 w 232"/>
                <a:gd name="T41" fmla="*/ 131 h 150"/>
                <a:gd name="T42" fmla="*/ 213 w 232"/>
                <a:gd name="T43" fmla="*/ 150 h 150"/>
                <a:gd name="T44" fmla="*/ 211 w 232"/>
                <a:gd name="T45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2" h="150">
                  <a:moveTo>
                    <a:pt x="211" y="150"/>
                  </a:moveTo>
                  <a:cubicBezTo>
                    <a:pt x="180" y="150"/>
                    <a:pt x="180" y="150"/>
                    <a:pt x="180" y="150"/>
                  </a:cubicBezTo>
                  <a:cubicBezTo>
                    <a:pt x="180" y="150"/>
                    <a:pt x="179" y="150"/>
                    <a:pt x="179" y="150"/>
                  </a:cubicBezTo>
                  <a:cubicBezTo>
                    <a:pt x="126" y="96"/>
                    <a:pt x="126" y="96"/>
                    <a:pt x="126" y="96"/>
                  </a:cubicBezTo>
                  <a:cubicBezTo>
                    <a:pt x="125" y="96"/>
                    <a:pt x="125" y="95"/>
                    <a:pt x="125" y="95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28" y="94"/>
                    <a:pt x="128" y="94"/>
                    <a:pt x="128" y="94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211" y="147"/>
                    <a:pt x="211" y="147"/>
                    <a:pt x="211" y="147"/>
                  </a:cubicBezTo>
                  <a:cubicBezTo>
                    <a:pt x="228" y="129"/>
                    <a:pt x="228" y="129"/>
                    <a:pt x="228" y="129"/>
                  </a:cubicBezTo>
                  <a:cubicBezTo>
                    <a:pt x="228" y="103"/>
                    <a:pt x="228" y="103"/>
                    <a:pt x="228" y="103"/>
                  </a:cubicBezTo>
                  <a:cubicBezTo>
                    <a:pt x="130" y="4"/>
                    <a:pt x="130" y="4"/>
                    <a:pt x="13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1" y="1"/>
                    <a:pt x="131" y="1"/>
                  </a:cubicBezTo>
                  <a:cubicBezTo>
                    <a:pt x="231" y="101"/>
                    <a:pt x="231" y="101"/>
                    <a:pt x="231" y="101"/>
                  </a:cubicBezTo>
                  <a:cubicBezTo>
                    <a:pt x="231" y="101"/>
                    <a:pt x="232" y="101"/>
                    <a:pt x="232" y="102"/>
                  </a:cubicBezTo>
                  <a:cubicBezTo>
                    <a:pt x="232" y="130"/>
                    <a:pt x="232" y="130"/>
                    <a:pt x="232" y="130"/>
                  </a:cubicBezTo>
                  <a:cubicBezTo>
                    <a:pt x="232" y="130"/>
                    <a:pt x="231" y="131"/>
                    <a:pt x="231" y="131"/>
                  </a:cubicBezTo>
                  <a:cubicBezTo>
                    <a:pt x="213" y="150"/>
                    <a:pt x="213" y="150"/>
                    <a:pt x="213" y="150"/>
                  </a:cubicBezTo>
                  <a:cubicBezTo>
                    <a:pt x="212" y="150"/>
                    <a:pt x="212" y="150"/>
                    <a:pt x="211" y="1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89" name="Freeform 573"/>
            <p:cNvSpPr>
              <a:spLocks noEditPoints="1"/>
            </p:cNvSpPr>
            <p:nvPr/>
          </p:nvSpPr>
          <p:spPr bwMode="auto">
            <a:xfrm flipV="1">
              <a:off x="-3063873" y="3543298"/>
              <a:ext cx="90487" cy="93663"/>
            </a:xfrm>
            <a:custGeom>
              <a:avLst/>
              <a:gdLst>
                <a:gd name="T0" fmla="*/ 12 w 24"/>
                <a:gd name="T1" fmla="*/ 5 h 25"/>
                <a:gd name="T2" fmla="*/ 17 w 24"/>
                <a:gd name="T3" fmla="*/ 8 h 25"/>
                <a:gd name="T4" fmla="*/ 17 w 24"/>
                <a:gd name="T5" fmla="*/ 18 h 25"/>
                <a:gd name="T6" fmla="*/ 12 w 24"/>
                <a:gd name="T7" fmla="*/ 20 h 25"/>
                <a:gd name="T8" fmla="*/ 7 w 24"/>
                <a:gd name="T9" fmla="*/ 18 h 25"/>
                <a:gd name="T10" fmla="*/ 7 w 24"/>
                <a:gd name="T11" fmla="*/ 8 h 25"/>
                <a:gd name="T12" fmla="*/ 12 w 24"/>
                <a:gd name="T13" fmla="*/ 5 h 25"/>
                <a:gd name="T14" fmla="*/ 12 w 24"/>
                <a:gd name="T15" fmla="*/ 0 h 25"/>
                <a:gd name="T16" fmla="*/ 12 w 24"/>
                <a:gd name="T17" fmla="*/ 0 h 25"/>
                <a:gd name="T18" fmla="*/ 3 w 24"/>
                <a:gd name="T19" fmla="*/ 4 h 25"/>
                <a:gd name="T20" fmla="*/ 0 w 24"/>
                <a:gd name="T21" fmla="*/ 13 h 25"/>
                <a:gd name="T22" fmla="*/ 3 w 24"/>
                <a:gd name="T23" fmla="*/ 21 h 25"/>
                <a:gd name="T24" fmla="*/ 12 w 24"/>
                <a:gd name="T25" fmla="*/ 25 h 25"/>
                <a:gd name="T26" fmla="*/ 21 w 24"/>
                <a:gd name="T27" fmla="*/ 21 h 25"/>
                <a:gd name="T28" fmla="*/ 24 w 24"/>
                <a:gd name="T29" fmla="*/ 13 h 25"/>
                <a:gd name="T30" fmla="*/ 21 w 24"/>
                <a:gd name="T31" fmla="*/ 4 h 25"/>
                <a:gd name="T32" fmla="*/ 12 w 24"/>
                <a:gd name="T3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25">
                  <a:moveTo>
                    <a:pt x="12" y="5"/>
                  </a:moveTo>
                  <a:cubicBezTo>
                    <a:pt x="14" y="5"/>
                    <a:pt x="16" y="6"/>
                    <a:pt x="17" y="8"/>
                  </a:cubicBezTo>
                  <a:cubicBezTo>
                    <a:pt x="20" y="10"/>
                    <a:pt x="20" y="15"/>
                    <a:pt x="17" y="18"/>
                  </a:cubicBezTo>
                  <a:cubicBezTo>
                    <a:pt x="16" y="19"/>
                    <a:pt x="14" y="20"/>
                    <a:pt x="12" y="20"/>
                  </a:cubicBezTo>
                  <a:cubicBezTo>
                    <a:pt x="10" y="20"/>
                    <a:pt x="8" y="19"/>
                    <a:pt x="7" y="18"/>
                  </a:cubicBezTo>
                  <a:cubicBezTo>
                    <a:pt x="4" y="15"/>
                    <a:pt x="4" y="10"/>
                    <a:pt x="7" y="8"/>
                  </a:cubicBezTo>
                  <a:cubicBezTo>
                    <a:pt x="8" y="6"/>
                    <a:pt x="10" y="5"/>
                    <a:pt x="12" y="5"/>
                  </a:cubicBezTo>
                  <a:close/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2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16"/>
                    <a:pt x="1" y="19"/>
                    <a:pt x="3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5" y="25"/>
                    <a:pt x="18" y="24"/>
                    <a:pt x="21" y="21"/>
                  </a:cubicBezTo>
                  <a:cubicBezTo>
                    <a:pt x="23" y="19"/>
                    <a:pt x="24" y="16"/>
                    <a:pt x="24" y="13"/>
                  </a:cubicBezTo>
                  <a:cubicBezTo>
                    <a:pt x="24" y="9"/>
                    <a:pt x="23" y="6"/>
                    <a:pt x="21" y="4"/>
                  </a:cubicBezTo>
                  <a:cubicBezTo>
                    <a:pt x="18" y="2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0" name="Freeform 574"/>
            <p:cNvSpPr>
              <a:spLocks noEditPoints="1"/>
            </p:cNvSpPr>
            <p:nvPr/>
          </p:nvSpPr>
          <p:spPr bwMode="auto">
            <a:xfrm flipV="1">
              <a:off x="-3055936" y="3744911"/>
              <a:ext cx="96837" cy="95250"/>
            </a:xfrm>
            <a:custGeom>
              <a:avLst/>
              <a:gdLst>
                <a:gd name="T0" fmla="*/ 13 w 26"/>
                <a:gd name="T1" fmla="*/ 5 h 25"/>
                <a:gd name="T2" fmla="*/ 18 w 26"/>
                <a:gd name="T3" fmla="*/ 7 h 25"/>
                <a:gd name="T4" fmla="*/ 18 w 26"/>
                <a:gd name="T5" fmla="*/ 18 h 25"/>
                <a:gd name="T6" fmla="*/ 13 w 26"/>
                <a:gd name="T7" fmla="*/ 20 h 25"/>
                <a:gd name="T8" fmla="*/ 8 w 26"/>
                <a:gd name="T9" fmla="*/ 18 h 25"/>
                <a:gd name="T10" fmla="*/ 8 w 26"/>
                <a:gd name="T11" fmla="*/ 7 h 25"/>
                <a:gd name="T12" fmla="*/ 13 w 26"/>
                <a:gd name="T13" fmla="*/ 5 h 25"/>
                <a:gd name="T14" fmla="*/ 13 w 26"/>
                <a:gd name="T15" fmla="*/ 0 h 25"/>
                <a:gd name="T16" fmla="*/ 13 w 26"/>
                <a:gd name="T17" fmla="*/ 0 h 25"/>
                <a:gd name="T18" fmla="*/ 4 w 26"/>
                <a:gd name="T19" fmla="*/ 4 h 25"/>
                <a:gd name="T20" fmla="*/ 0 w 26"/>
                <a:gd name="T21" fmla="*/ 13 h 25"/>
                <a:gd name="T22" fmla="*/ 4 w 26"/>
                <a:gd name="T23" fmla="*/ 21 h 25"/>
                <a:gd name="T24" fmla="*/ 13 w 26"/>
                <a:gd name="T25" fmla="*/ 25 h 25"/>
                <a:gd name="T26" fmla="*/ 22 w 26"/>
                <a:gd name="T27" fmla="*/ 21 h 25"/>
                <a:gd name="T28" fmla="*/ 22 w 26"/>
                <a:gd name="T29" fmla="*/ 4 h 25"/>
                <a:gd name="T30" fmla="*/ 13 w 26"/>
                <a:gd name="T3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5">
                  <a:moveTo>
                    <a:pt x="13" y="5"/>
                  </a:moveTo>
                  <a:cubicBezTo>
                    <a:pt x="15" y="5"/>
                    <a:pt x="17" y="6"/>
                    <a:pt x="18" y="7"/>
                  </a:cubicBezTo>
                  <a:cubicBezTo>
                    <a:pt x="21" y="10"/>
                    <a:pt x="21" y="15"/>
                    <a:pt x="18" y="18"/>
                  </a:cubicBezTo>
                  <a:cubicBezTo>
                    <a:pt x="17" y="19"/>
                    <a:pt x="15" y="20"/>
                    <a:pt x="13" y="20"/>
                  </a:cubicBezTo>
                  <a:cubicBezTo>
                    <a:pt x="11" y="20"/>
                    <a:pt x="9" y="19"/>
                    <a:pt x="8" y="18"/>
                  </a:cubicBezTo>
                  <a:cubicBezTo>
                    <a:pt x="5" y="15"/>
                    <a:pt x="5" y="10"/>
                    <a:pt x="8" y="7"/>
                  </a:cubicBezTo>
                  <a:cubicBezTo>
                    <a:pt x="9" y="6"/>
                    <a:pt x="11" y="5"/>
                    <a:pt x="13" y="5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6" y="1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4"/>
                    <a:pt x="10" y="25"/>
                    <a:pt x="13" y="25"/>
                  </a:cubicBezTo>
                  <a:cubicBezTo>
                    <a:pt x="16" y="25"/>
                    <a:pt x="19" y="24"/>
                    <a:pt x="22" y="21"/>
                  </a:cubicBezTo>
                  <a:cubicBezTo>
                    <a:pt x="26" y="16"/>
                    <a:pt x="26" y="9"/>
                    <a:pt x="22" y="4"/>
                  </a:cubicBezTo>
                  <a:cubicBezTo>
                    <a:pt x="19" y="1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1" name="Freeform 575"/>
            <p:cNvSpPr>
              <a:spLocks noEditPoints="1"/>
            </p:cNvSpPr>
            <p:nvPr/>
          </p:nvSpPr>
          <p:spPr bwMode="auto">
            <a:xfrm flipV="1">
              <a:off x="-2813048" y="4060823"/>
              <a:ext cx="101600" cy="93663"/>
            </a:xfrm>
            <a:custGeom>
              <a:avLst/>
              <a:gdLst>
                <a:gd name="T0" fmla="*/ 14 w 27"/>
                <a:gd name="T1" fmla="*/ 5 h 25"/>
                <a:gd name="T2" fmla="*/ 19 w 27"/>
                <a:gd name="T3" fmla="*/ 7 h 25"/>
                <a:gd name="T4" fmla="*/ 19 w 27"/>
                <a:gd name="T5" fmla="*/ 17 h 25"/>
                <a:gd name="T6" fmla="*/ 14 w 27"/>
                <a:gd name="T7" fmla="*/ 20 h 25"/>
                <a:gd name="T8" fmla="*/ 9 w 27"/>
                <a:gd name="T9" fmla="*/ 17 h 25"/>
                <a:gd name="T10" fmla="*/ 9 w 27"/>
                <a:gd name="T11" fmla="*/ 7 h 25"/>
                <a:gd name="T12" fmla="*/ 14 w 27"/>
                <a:gd name="T13" fmla="*/ 5 h 25"/>
                <a:gd name="T14" fmla="*/ 14 w 27"/>
                <a:gd name="T15" fmla="*/ 0 h 25"/>
                <a:gd name="T16" fmla="*/ 14 w 27"/>
                <a:gd name="T17" fmla="*/ 0 h 25"/>
                <a:gd name="T18" fmla="*/ 5 w 27"/>
                <a:gd name="T19" fmla="*/ 4 h 25"/>
                <a:gd name="T20" fmla="*/ 5 w 27"/>
                <a:gd name="T21" fmla="*/ 21 h 25"/>
                <a:gd name="T22" fmla="*/ 14 w 27"/>
                <a:gd name="T23" fmla="*/ 25 h 25"/>
                <a:gd name="T24" fmla="*/ 23 w 27"/>
                <a:gd name="T25" fmla="*/ 21 h 25"/>
                <a:gd name="T26" fmla="*/ 23 w 27"/>
                <a:gd name="T27" fmla="*/ 4 h 25"/>
                <a:gd name="T28" fmla="*/ 14 w 27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" h="25">
                  <a:moveTo>
                    <a:pt x="14" y="5"/>
                  </a:moveTo>
                  <a:cubicBezTo>
                    <a:pt x="16" y="5"/>
                    <a:pt x="17" y="6"/>
                    <a:pt x="19" y="7"/>
                  </a:cubicBezTo>
                  <a:cubicBezTo>
                    <a:pt x="22" y="10"/>
                    <a:pt x="22" y="15"/>
                    <a:pt x="19" y="17"/>
                  </a:cubicBezTo>
                  <a:cubicBezTo>
                    <a:pt x="18" y="19"/>
                    <a:pt x="16" y="20"/>
                    <a:pt x="14" y="20"/>
                  </a:cubicBezTo>
                  <a:cubicBezTo>
                    <a:pt x="12" y="20"/>
                    <a:pt x="10" y="19"/>
                    <a:pt x="9" y="17"/>
                  </a:cubicBezTo>
                  <a:cubicBezTo>
                    <a:pt x="6" y="15"/>
                    <a:pt x="6" y="10"/>
                    <a:pt x="9" y="7"/>
                  </a:cubicBezTo>
                  <a:cubicBezTo>
                    <a:pt x="10" y="6"/>
                    <a:pt x="12" y="5"/>
                    <a:pt x="14" y="5"/>
                  </a:cubicBezTo>
                  <a:close/>
                  <a:moveTo>
                    <a:pt x="14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7" y="1"/>
                    <a:pt x="5" y="4"/>
                  </a:cubicBezTo>
                  <a:cubicBezTo>
                    <a:pt x="0" y="8"/>
                    <a:pt x="0" y="16"/>
                    <a:pt x="5" y="21"/>
                  </a:cubicBezTo>
                  <a:cubicBezTo>
                    <a:pt x="7" y="23"/>
                    <a:pt x="11" y="25"/>
                    <a:pt x="14" y="25"/>
                  </a:cubicBezTo>
                  <a:cubicBezTo>
                    <a:pt x="17" y="25"/>
                    <a:pt x="20" y="23"/>
                    <a:pt x="23" y="21"/>
                  </a:cubicBezTo>
                  <a:cubicBezTo>
                    <a:pt x="27" y="16"/>
                    <a:pt x="27" y="8"/>
                    <a:pt x="23" y="4"/>
                  </a:cubicBezTo>
                  <a:cubicBezTo>
                    <a:pt x="20" y="1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2" name="Freeform 576"/>
            <p:cNvSpPr>
              <a:spLocks noEditPoints="1"/>
            </p:cNvSpPr>
            <p:nvPr/>
          </p:nvSpPr>
          <p:spPr bwMode="auto">
            <a:xfrm flipV="1">
              <a:off x="-1052511" y="2492373"/>
              <a:ext cx="90487" cy="90488"/>
            </a:xfrm>
            <a:custGeom>
              <a:avLst/>
              <a:gdLst>
                <a:gd name="T0" fmla="*/ 12 w 24"/>
                <a:gd name="T1" fmla="*/ 5 h 24"/>
                <a:gd name="T2" fmla="*/ 16 w 24"/>
                <a:gd name="T3" fmla="*/ 7 h 24"/>
                <a:gd name="T4" fmla="*/ 16 w 24"/>
                <a:gd name="T5" fmla="*/ 16 h 24"/>
                <a:gd name="T6" fmla="*/ 12 w 24"/>
                <a:gd name="T7" fmla="*/ 19 h 24"/>
                <a:gd name="T8" fmla="*/ 7 w 24"/>
                <a:gd name="T9" fmla="*/ 16 h 24"/>
                <a:gd name="T10" fmla="*/ 7 w 24"/>
                <a:gd name="T11" fmla="*/ 7 h 24"/>
                <a:gd name="T12" fmla="*/ 12 w 24"/>
                <a:gd name="T13" fmla="*/ 5 h 24"/>
                <a:gd name="T14" fmla="*/ 12 w 24"/>
                <a:gd name="T15" fmla="*/ 0 h 24"/>
                <a:gd name="T16" fmla="*/ 3 w 24"/>
                <a:gd name="T17" fmla="*/ 3 h 24"/>
                <a:gd name="T18" fmla="*/ 0 w 24"/>
                <a:gd name="T19" fmla="*/ 12 h 24"/>
                <a:gd name="T20" fmla="*/ 3 w 24"/>
                <a:gd name="T21" fmla="*/ 20 h 24"/>
                <a:gd name="T22" fmla="*/ 12 w 24"/>
                <a:gd name="T23" fmla="*/ 24 h 24"/>
                <a:gd name="T24" fmla="*/ 20 w 24"/>
                <a:gd name="T25" fmla="*/ 20 h 24"/>
                <a:gd name="T26" fmla="*/ 24 w 24"/>
                <a:gd name="T27" fmla="*/ 12 h 24"/>
                <a:gd name="T28" fmla="*/ 20 w 24"/>
                <a:gd name="T29" fmla="*/ 3 h 24"/>
                <a:gd name="T30" fmla="*/ 12 w 24"/>
                <a:gd name="T31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24">
                  <a:moveTo>
                    <a:pt x="12" y="5"/>
                  </a:moveTo>
                  <a:cubicBezTo>
                    <a:pt x="13" y="5"/>
                    <a:pt x="15" y="5"/>
                    <a:pt x="16" y="7"/>
                  </a:cubicBezTo>
                  <a:cubicBezTo>
                    <a:pt x="19" y="9"/>
                    <a:pt x="19" y="14"/>
                    <a:pt x="16" y="16"/>
                  </a:cubicBezTo>
                  <a:cubicBezTo>
                    <a:pt x="15" y="18"/>
                    <a:pt x="13" y="19"/>
                    <a:pt x="12" y="19"/>
                  </a:cubicBezTo>
                  <a:cubicBezTo>
                    <a:pt x="10" y="19"/>
                    <a:pt x="8" y="18"/>
                    <a:pt x="7" y="16"/>
                  </a:cubicBezTo>
                  <a:cubicBezTo>
                    <a:pt x="4" y="14"/>
                    <a:pt x="4" y="9"/>
                    <a:pt x="7" y="7"/>
                  </a:cubicBezTo>
                  <a:cubicBezTo>
                    <a:pt x="8" y="5"/>
                    <a:pt x="10" y="5"/>
                    <a:pt x="12" y="5"/>
                  </a:cubicBezTo>
                  <a:close/>
                  <a:moveTo>
                    <a:pt x="12" y="0"/>
                  </a:moveTo>
                  <a:cubicBezTo>
                    <a:pt x="8" y="0"/>
                    <a:pt x="5" y="1"/>
                    <a:pt x="3" y="3"/>
                  </a:cubicBezTo>
                  <a:cubicBezTo>
                    <a:pt x="1" y="5"/>
                    <a:pt x="0" y="8"/>
                    <a:pt x="0" y="12"/>
                  </a:cubicBezTo>
                  <a:cubicBezTo>
                    <a:pt x="0" y="15"/>
                    <a:pt x="1" y="18"/>
                    <a:pt x="3" y="20"/>
                  </a:cubicBezTo>
                  <a:cubicBezTo>
                    <a:pt x="5" y="22"/>
                    <a:pt x="8" y="24"/>
                    <a:pt x="12" y="24"/>
                  </a:cubicBezTo>
                  <a:cubicBezTo>
                    <a:pt x="15" y="24"/>
                    <a:pt x="18" y="22"/>
                    <a:pt x="20" y="20"/>
                  </a:cubicBezTo>
                  <a:cubicBezTo>
                    <a:pt x="22" y="18"/>
                    <a:pt x="24" y="15"/>
                    <a:pt x="24" y="12"/>
                  </a:cubicBezTo>
                  <a:cubicBezTo>
                    <a:pt x="24" y="8"/>
                    <a:pt x="22" y="5"/>
                    <a:pt x="20" y="3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3" name="Freeform 577"/>
            <p:cNvSpPr>
              <a:spLocks noEditPoints="1"/>
            </p:cNvSpPr>
            <p:nvPr/>
          </p:nvSpPr>
          <p:spPr bwMode="auto">
            <a:xfrm flipV="1">
              <a:off x="-1319211" y="2735260"/>
              <a:ext cx="93662" cy="90488"/>
            </a:xfrm>
            <a:custGeom>
              <a:avLst/>
              <a:gdLst>
                <a:gd name="T0" fmla="*/ 12 w 25"/>
                <a:gd name="T1" fmla="*/ 5 h 24"/>
                <a:gd name="T2" fmla="*/ 17 w 25"/>
                <a:gd name="T3" fmla="*/ 7 h 24"/>
                <a:gd name="T4" fmla="*/ 17 w 25"/>
                <a:gd name="T5" fmla="*/ 17 h 24"/>
                <a:gd name="T6" fmla="*/ 12 w 25"/>
                <a:gd name="T7" fmla="*/ 19 h 24"/>
                <a:gd name="T8" fmla="*/ 7 w 25"/>
                <a:gd name="T9" fmla="*/ 17 h 24"/>
                <a:gd name="T10" fmla="*/ 7 w 25"/>
                <a:gd name="T11" fmla="*/ 7 h 24"/>
                <a:gd name="T12" fmla="*/ 12 w 25"/>
                <a:gd name="T13" fmla="*/ 5 h 24"/>
                <a:gd name="T14" fmla="*/ 12 w 25"/>
                <a:gd name="T15" fmla="*/ 0 h 24"/>
                <a:gd name="T16" fmla="*/ 3 w 25"/>
                <a:gd name="T17" fmla="*/ 4 h 24"/>
                <a:gd name="T18" fmla="*/ 0 w 25"/>
                <a:gd name="T19" fmla="*/ 12 h 24"/>
                <a:gd name="T20" fmla="*/ 3 w 25"/>
                <a:gd name="T21" fmla="*/ 21 h 24"/>
                <a:gd name="T22" fmla="*/ 12 w 25"/>
                <a:gd name="T23" fmla="*/ 24 h 24"/>
                <a:gd name="T24" fmla="*/ 20 w 25"/>
                <a:gd name="T25" fmla="*/ 21 h 24"/>
                <a:gd name="T26" fmla="*/ 20 w 25"/>
                <a:gd name="T27" fmla="*/ 4 h 24"/>
                <a:gd name="T28" fmla="*/ 12 w 25"/>
                <a:gd name="T2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" h="24">
                  <a:moveTo>
                    <a:pt x="12" y="5"/>
                  </a:moveTo>
                  <a:cubicBezTo>
                    <a:pt x="14" y="5"/>
                    <a:pt x="15" y="6"/>
                    <a:pt x="17" y="7"/>
                  </a:cubicBezTo>
                  <a:cubicBezTo>
                    <a:pt x="19" y="10"/>
                    <a:pt x="19" y="14"/>
                    <a:pt x="17" y="17"/>
                  </a:cubicBezTo>
                  <a:cubicBezTo>
                    <a:pt x="15" y="18"/>
                    <a:pt x="14" y="19"/>
                    <a:pt x="12" y="19"/>
                  </a:cubicBezTo>
                  <a:cubicBezTo>
                    <a:pt x="10" y="19"/>
                    <a:pt x="8" y="18"/>
                    <a:pt x="7" y="17"/>
                  </a:cubicBezTo>
                  <a:cubicBezTo>
                    <a:pt x="4" y="14"/>
                    <a:pt x="4" y="10"/>
                    <a:pt x="7" y="7"/>
                  </a:cubicBezTo>
                  <a:cubicBezTo>
                    <a:pt x="8" y="6"/>
                    <a:pt x="10" y="5"/>
                    <a:pt x="12" y="5"/>
                  </a:cubicBezTo>
                  <a:close/>
                  <a:moveTo>
                    <a:pt x="12" y="0"/>
                  </a:moveTo>
                  <a:cubicBezTo>
                    <a:pt x="9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5"/>
                    <a:pt x="1" y="18"/>
                    <a:pt x="3" y="21"/>
                  </a:cubicBezTo>
                  <a:cubicBezTo>
                    <a:pt x="6" y="23"/>
                    <a:pt x="9" y="24"/>
                    <a:pt x="12" y="24"/>
                  </a:cubicBezTo>
                  <a:cubicBezTo>
                    <a:pt x="15" y="24"/>
                    <a:pt x="18" y="23"/>
                    <a:pt x="20" y="21"/>
                  </a:cubicBezTo>
                  <a:cubicBezTo>
                    <a:pt x="25" y="16"/>
                    <a:pt x="25" y="8"/>
                    <a:pt x="20" y="4"/>
                  </a:cubicBezTo>
                  <a:cubicBezTo>
                    <a:pt x="18" y="1"/>
                    <a:pt x="15" y="0"/>
                    <a:pt x="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4" name="Freeform 578"/>
            <p:cNvSpPr>
              <a:spLocks noEditPoints="1"/>
            </p:cNvSpPr>
            <p:nvPr/>
          </p:nvSpPr>
          <p:spPr bwMode="auto">
            <a:xfrm flipV="1">
              <a:off x="-636586" y="2390773"/>
              <a:ext cx="98425" cy="90488"/>
            </a:xfrm>
            <a:custGeom>
              <a:avLst/>
              <a:gdLst>
                <a:gd name="T0" fmla="*/ 13 w 26"/>
                <a:gd name="T1" fmla="*/ 5 h 24"/>
                <a:gd name="T2" fmla="*/ 18 w 26"/>
                <a:gd name="T3" fmla="*/ 7 h 24"/>
                <a:gd name="T4" fmla="*/ 18 w 26"/>
                <a:gd name="T5" fmla="*/ 16 h 24"/>
                <a:gd name="T6" fmla="*/ 13 w 26"/>
                <a:gd name="T7" fmla="*/ 18 h 24"/>
                <a:gd name="T8" fmla="*/ 8 w 26"/>
                <a:gd name="T9" fmla="*/ 16 h 24"/>
                <a:gd name="T10" fmla="*/ 8 w 26"/>
                <a:gd name="T11" fmla="*/ 7 h 24"/>
                <a:gd name="T12" fmla="*/ 13 w 26"/>
                <a:gd name="T13" fmla="*/ 5 h 24"/>
                <a:gd name="T14" fmla="*/ 13 w 26"/>
                <a:gd name="T15" fmla="*/ 0 h 24"/>
                <a:gd name="T16" fmla="*/ 4 w 26"/>
                <a:gd name="T17" fmla="*/ 3 h 24"/>
                <a:gd name="T18" fmla="*/ 4 w 26"/>
                <a:gd name="T19" fmla="*/ 20 h 24"/>
                <a:gd name="T20" fmla="*/ 13 w 26"/>
                <a:gd name="T21" fmla="*/ 24 h 24"/>
                <a:gd name="T22" fmla="*/ 21 w 26"/>
                <a:gd name="T23" fmla="*/ 20 h 24"/>
                <a:gd name="T24" fmla="*/ 21 w 26"/>
                <a:gd name="T25" fmla="*/ 3 h 24"/>
                <a:gd name="T26" fmla="*/ 13 w 26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4">
                  <a:moveTo>
                    <a:pt x="13" y="5"/>
                  </a:moveTo>
                  <a:cubicBezTo>
                    <a:pt x="14" y="5"/>
                    <a:pt x="16" y="5"/>
                    <a:pt x="18" y="7"/>
                  </a:cubicBezTo>
                  <a:cubicBezTo>
                    <a:pt x="20" y="9"/>
                    <a:pt x="20" y="14"/>
                    <a:pt x="18" y="16"/>
                  </a:cubicBezTo>
                  <a:cubicBezTo>
                    <a:pt x="16" y="18"/>
                    <a:pt x="14" y="18"/>
                    <a:pt x="13" y="18"/>
                  </a:cubicBezTo>
                  <a:cubicBezTo>
                    <a:pt x="11" y="18"/>
                    <a:pt x="9" y="18"/>
                    <a:pt x="8" y="16"/>
                  </a:cubicBezTo>
                  <a:cubicBezTo>
                    <a:pt x="5" y="14"/>
                    <a:pt x="5" y="9"/>
                    <a:pt x="8" y="7"/>
                  </a:cubicBezTo>
                  <a:cubicBezTo>
                    <a:pt x="9" y="5"/>
                    <a:pt x="11" y="5"/>
                    <a:pt x="13" y="5"/>
                  </a:cubicBezTo>
                  <a:close/>
                  <a:moveTo>
                    <a:pt x="13" y="0"/>
                  </a:moveTo>
                  <a:cubicBezTo>
                    <a:pt x="9" y="0"/>
                    <a:pt x="6" y="1"/>
                    <a:pt x="4" y="3"/>
                  </a:cubicBezTo>
                  <a:cubicBezTo>
                    <a:pt x="0" y="8"/>
                    <a:pt x="0" y="15"/>
                    <a:pt x="4" y="20"/>
                  </a:cubicBezTo>
                  <a:cubicBezTo>
                    <a:pt x="6" y="22"/>
                    <a:pt x="9" y="24"/>
                    <a:pt x="13" y="24"/>
                  </a:cubicBezTo>
                  <a:cubicBezTo>
                    <a:pt x="16" y="24"/>
                    <a:pt x="19" y="22"/>
                    <a:pt x="21" y="20"/>
                  </a:cubicBezTo>
                  <a:cubicBezTo>
                    <a:pt x="26" y="15"/>
                    <a:pt x="26" y="8"/>
                    <a:pt x="21" y="3"/>
                  </a:cubicBezTo>
                  <a:cubicBezTo>
                    <a:pt x="19" y="1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5" name="Freeform 579"/>
            <p:cNvSpPr>
              <a:spLocks noEditPoints="1"/>
            </p:cNvSpPr>
            <p:nvPr/>
          </p:nvSpPr>
          <p:spPr bwMode="auto">
            <a:xfrm flipV="1">
              <a:off x="-733423" y="2676523"/>
              <a:ext cx="96837" cy="88900"/>
            </a:xfrm>
            <a:custGeom>
              <a:avLst/>
              <a:gdLst>
                <a:gd name="T0" fmla="*/ 13 w 26"/>
                <a:gd name="T1" fmla="*/ 5 h 24"/>
                <a:gd name="T2" fmla="*/ 18 w 26"/>
                <a:gd name="T3" fmla="*/ 8 h 24"/>
                <a:gd name="T4" fmla="*/ 18 w 26"/>
                <a:gd name="T5" fmla="*/ 17 h 24"/>
                <a:gd name="T6" fmla="*/ 13 w 26"/>
                <a:gd name="T7" fmla="*/ 19 h 24"/>
                <a:gd name="T8" fmla="*/ 8 w 26"/>
                <a:gd name="T9" fmla="*/ 17 h 24"/>
                <a:gd name="T10" fmla="*/ 8 w 26"/>
                <a:gd name="T11" fmla="*/ 8 h 24"/>
                <a:gd name="T12" fmla="*/ 13 w 26"/>
                <a:gd name="T13" fmla="*/ 5 h 24"/>
                <a:gd name="T14" fmla="*/ 13 w 26"/>
                <a:gd name="T15" fmla="*/ 0 h 24"/>
                <a:gd name="T16" fmla="*/ 4 w 26"/>
                <a:gd name="T17" fmla="*/ 4 h 24"/>
                <a:gd name="T18" fmla="*/ 4 w 26"/>
                <a:gd name="T19" fmla="*/ 21 h 24"/>
                <a:gd name="T20" fmla="*/ 13 w 26"/>
                <a:gd name="T21" fmla="*/ 24 h 24"/>
                <a:gd name="T22" fmla="*/ 21 w 26"/>
                <a:gd name="T23" fmla="*/ 21 h 24"/>
                <a:gd name="T24" fmla="*/ 21 w 26"/>
                <a:gd name="T25" fmla="*/ 4 h 24"/>
                <a:gd name="T26" fmla="*/ 13 w 26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4">
                  <a:moveTo>
                    <a:pt x="13" y="5"/>
                  </a:moveTo>
                  <a:cubicBezTo>
                    <a:pt x="15" y="5"/>
                    <a:pt x="16" y="6"/>
                    <a:pt x="18" y="8"/>
                  </a:cubicBezTo>
                  <a:cubicBezTo>
                    <a:pt x="20" y="10"/>
                    <a:pt x="20" y="15"/>
                    <a:pt x="18" y="17"/>
                  </a:cubicBezTo>
                  <a:cubicBezTo>
                    <a:pt x="16" y="19"/>
                    <a:pt x="15" y="19"/>
                    <a:pt x="13" y="19"/>
                  </a:cubicBezTo>
                  <a:cubicBezTo>
                    <a:pt x="11" y="19"/>
                    <a:pt x="9" y="19"/>
                    <a:pt x="8" y="17"/>
                  </a:cubicBezTo>
                  <a:cubicBezTo>
                    <a:pt x="5" y="15"/>
                    <a:pt x="5" y="10"/>
                    <a:pt x="8" y="8"/>
                  </a:cubicBezTo>
                  <a:cubicBezTo>
                    <a:pt x="9" y="6"/>
                    <a:pt x="11" y="5"/>
                    <a:pt x="13" y="5"/>
                  </a:cubicBezTo>
                  <a:close/>
                  <a:moveTo>
                    <a:pt x="13" y="0"/>
                  </a:moveTo>
                  <a:cubicBezTo>
                    <a:pt x="10" y="0"/>
                    <a:pt x="7" y="2"/>
                    <a:pt x="4" y="4"/>
                  </a:cubicBezTo>
                  <a:cubicBezTo>
                    <a:pt x="0" y="9"/>
                    <a:pt x="0" y="16"/>
                    <a:pt x="4" y="21"/>
                  </a:cubicBezTo>
                  <a:cubicBezTo>
                    <a:pt x="7" y="23"/>
                    <a:pt x="10" y="24"/>
                    <a:pt x="13" y="24"/>
                  </a:cubicBezTo>
                  <a:cubicBezTo>
                    <a:pt x="16" y="24"/>
                    <a:pt x="19" y="23"/>
                    <a:pt x="21" y="21"/>
                  </a:cubicBezTo>
                  <a:cubicBezTo>
                    <a:pt x="26" y="16"/>
                    <a:pt x="26" y="9"/>
                    <a:pt x="21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6" name="Freeform 580"/>
            <p:cNvSpPr>
              <a:spLocks noEditPoints="1"/>
            </p:cNvSpPr>
            <p:nvPr/>
          </p:nvSpPr>
          <p:spPr bwMode="auto">
            <a:xfrm flipV="1">
              <a:off x="-2801936" y="3790948"/>
              <a:ext cx="98425" cy="93663"/>
            </a:xfrm>
            <a:custGeom>
              <a:avLst/>
              <a:gdLst>
                <a:gd name="T0" fmla="*/ 13 w 26"/>
                <a:gd name="T1" fmla="*/ 5 h 25"/>
                <a:gd name="T2" fmla="*/ 18 w 26"/>
                <a:gd name="T3" fmla="*/ 7 h 25"/>
                <a:gd name="T4" fmla="*/ 18 w 26"/>
                <a:gd name="T5" fmla="*/ 17 h 25"/>
                <a:gd name="T6" fmla="*/ 13 w 26"/>
                <a:gd name="T7" fmla="*/ 20 h 25"/>
                <a:gd name="T8" fmla="*/ 8 w 26"/>
                <a:gd name="T9" fmla="*/ 17 h 25"/>
                <a:gd name="T10" fmla="*/ 8 w 26"/>
                <a:gd name="T11" fmla="*/ 7 h 25"/>
                <a:gd name="T12" fmla="*/ 13 w 26"/>
                <a:gd name="T13" fmla="*/ 5 h 25"/>
                <a:gd name="T14" fmla="*/ 13 w 26"/>
                <a:gd name="T15" fmla="*/ 0 h 25"/>
                <a:gd name="T16" fmla="*/ 13 w 26"/>
                <a:gd name="T17" fmla="*/ 0 h 25"/>
                <a:gd name="T18" fmla="*/ 5 w 26"/>
                <a:gd name="T19" fmla="*/ 4 h 25"/>
                <a:gd name="T20" fmla="*/ 5 w 26"/>
                <a:gd name="T21" fmla="*/ 21 h 25"/>
                <a:gd name="T22" fmla="*/ 13 w 26"/>
                <a:gd name="T23" fmla="*/ 25 h 25"/>
                <a:gd name="T24" fmla="*/ 22 w 26"/>
                <a:gd name="T25" fmla="*/ 21 h 25"/>
                <a:gd name="T26" fmla="*/ 26 w 26"/>
                <a:gd name="T27" fmla="*/ 12 h 25"/>
                <a:gd name="T28" fmla="*/ 22 w 26"/>
                <a:gd name="T29" fmla="*/ 4 h 25"/>
                <a:gd name="T30" fmla="*/ 13 w 26"/>
                <a:gd name="T3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25">
                  <a:moveTo>
                    <a:pt x="13" y="5"/>
                  </a:moveTo>
                  <a:cubicBezTo>
                    <a:pt x="15" y="5"/>
                    <a:pt x="17" y="6"/>
                    <a:pt x="18" y="7"/>
                  </a:cubicBezTo>
                  <a:cubicBezTo>
                    <a:pt x="21" y="10"/>
                    <a:pt x="21" y="15"/>
                    <a:pt x="18" y="17"/>
                  </a:cubicBezTo>
                  <a:cubicBezTo>
                    <a:pt x="17" y="19"/>
                    <a:pt x="15" y="20"/>
                    <a:pt x="13" y="20"/>
                  </a:cubicBezTo>
                  <a:cubicBezTo>
                    <a:pt x="11" y="20"/>
                    <a:pt x="10" y="19"/>
                    <a:pt x="8" y="17"/>
                  </a:cubicBezTo>
                  <a:cubicBezTo>
                    <a:pt x="5" y="15"/>
                    <a:pt x="5" y="10"/>
                    <a:pt x="8" y="7"/>
                  </a:cubicBezTo>
                  <a:cubicBezTo>
                    <a:pt x="10" y="6"/>
                    <a:pt x="11" y="5"/>
                    <a:pt x="13" y="5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1"/>
                    <a:pt x="5" y="4"/>
                  </a:cubicBezTo>
                  <a:cubicBezTo>
                    <a:pt x="0" y="8"/>
                    <a:pt x="0" y="16"/>
                    <a:pt x="5" y="21"/>
                  </a:cubicBezTo>
                  <a:cubicBezTo>
                    <a:pt x="7" y="23"/>
                    <a:pt x="10" y="25"/>
                    <a:pt x="13" y="25"/>
                  </a:cubicBezTo>
                  <a:cubicBezTo>
                    <a:pt x="17" y="25"/>
                    <a:pt x="20" y="23"/>
                    <a:pt x="22" y="21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9"/>
                    <a:pt x="24" y="6"/>
                    <a:pt x="22" y="4"/>
                  </a:cubicBezTo>
                  <a:cubicBezTo>
                    <a:pt x="20" y="1"/>
                    <a:pt x="17" y="0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7" name="Freeform 581"/>
            <p:cNvSpPr>
              <a:spLocks/>
            </p:cNvSpPr>
            <p:nvPr/>
          </p:nvSpPr>
          <p:spPr bwMode="auto">
            <a:xfrm flipV="1">
              <a:off x="-3003548" y="2555873"/>
              <a:ext cx="1984375" cy="1017588"/>
            </a:xfrm>
            <a:custGeom>
              <a:avLst/>
              <a:gdLst>
                <a:gd name="T0" fmla="*/ 526 w 529"/>
                <a:gd name="T1" fmla="*/ 271 h 271"/>
                <a:gd name="T2" fmla="*/ 512 w 529"/>
                <a:gd name="T3" fmla="*/ 257 h 271"/>
                <a:gd name="T4" fmla="*/ 512 w 529"/>
                <a:gd name="T5" fmla="*/ 256 h 271"/>
                <a:gd name="T6" fmla="*/ 512 w 529"/>
                <a:gd name="T7" fmla="*/ 226 h 271"/>
                <a:gd name="T8" fmla="*/ 418 w 529"/>
                <a:gd name="T9" fmla="*/ 132 h 271"/>
                <a:gd name="T10" fmla="*/ 307 w 529"/>
                <a:gd name="T11" fmla="*/ 132 h 271"/>
                <a:gd name="T12" fmla="*/ 243 w 529"/>
                <a:gd name="T13" fmla="*/ 197 h 271"/>
                <a:gd name="T14" fmla="*/ 242 w 529"/>
                <a:gd name="T15" fmla="*/ 197 h 271"/>
                <a:gd name="T16" fmla="*/ 196 w 529"/>
                <a:gd name="T17" fmla="*/ 197 h 271"/>
                <a:gd name="T18" fmla="*/ 194 w 529"/>
                <a:gd name="T19" fmla="*/ 197 h 271"/>
                <a:gd name="T20" fmla="*/ 0 w 529"/>
                <a:gd name="T21" fmla="*/ 2 h 271"/>
                <a:gd name="T22" fmla="*/ 2 w 529"/>
                <a:gd name="T23" fmla="*/ 0 h 271"/>
                <a:gd name="T24" fmla="*/ 196 w 529"/>
                <a:gd name="T25" fmla="*/ 194 h 271"/>
                <a:gd name="T26" fmla="*/ 241 w 529"/>
                <a:gd name="T27" fmla="*/ 194 h 271"/>
                <a:gd name="T28" fmla="*/ 305 w 529"/>
                <a:gd name="T29" fmla="*/ 129 h 271"/>
                <a:gd name="T30" fmla="*/ 306 w 529"/>
                <a:gd name="T31" fmla="*/ 129 h 271"/>
                <a:gd name="T32" fmla="*/ 419 w 529"/>
                <a:gd name="T33" fmla="*/ 129 h 271"/>
                <a:gd name="T34" fmla="*/ 420 w 529"/>
                <a:gd name="T35" fmla="*/ 129 h 271"/>
                <a:gd name="T36" fmla="*/ 515 w 529"/>
                <a:gd name="T37" fmla="*/ 224 h 271"/>
                <a:gd name="T38" fmla="*/ 515 w 529"/>
                <a:gd name="T39" fmla="*/ 225 h 271"/>
                <a:gd name="T40" fmla="*/ 515 w 529"/>
                <a:gd name="T41" fmla="*/ 255 h 271"/>
                <a:gd name="T42" fmla="*/ 529 w 529"/>
                <a:gd name="T43" fmla="*/ 269 h 271"/>
                <a:gd name="T44" fmla="*/ 526 w 529"/>
                <a:gd name="T4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9" h="271">
                  <a:moveTo>
                    <a:pt x="526" y="271"/>
                  </a:moveTo>
                  <a:cubicBezTo>
                    <a:pt x="512" y="257"/>
                    <a:pt x="512" y="257"/>
                    <a:pt x="512" y="257"/>
                  </a:cubicBezTo>
                  <a:cubicBezTo>
                    <a:pt x="512" y="257"/>
                    <a:pt x="512" y="257"/>
                    <a:pt x="512" y="256"/>
                  </a:cubicBezTo>
                  <a:cubicBezTo>
                    <a:pt x="512" y="226"/>
                    <a:pt x="512" y="226"/>
                    <a:pt x="512" y="226"/>
                  </a:cubicBezTo>
                  <a:cubicBezTo>
                    <a:pt x="418" y="132"/>
                    <a:pt x="418" y="132"/>
                    <a:pt x="418" y="132"/>
                  </a:cubicBezTo>
                  <a:cubicBezTo>
                    <a:pt x="307" y="132"/>
                    <a:pt x="307" y="132"/>
                    <a:pt x="307" y="132"/>
                  </a:cubicBezTo>
                  <a:cubicBezTo>
                    <a:pt x="243" y="197"/>
                    <a:pt x="243" y="197"/>
                    <a:pt x="243" y="197"/>
                  </a:cubicBezTo>
                  <a:cubicBezTo>
                    <a:pt x="243" y="197"/>
                    <a:pt x="242" y="197"/>
                    <a:pt x="242" y="197"/>
                  </a:cubicBezTo>
                  <a:cubicBezTo>
                    <a:pt x="196" y="197"/>
                    <a:pt x="196" y="197"/>
                    <a:pt x="196" y="197"/>
                  </a:cubicBezTo>
                  <a:cubicBezTo>
                    <a:pt x="195" y="197"/>
                    <a:pt x="195" y="197"/>
                    <a:pt x="194" y="19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96" y="194"/>
                    <a:pt x="196" y="194"/>
                    <a:pt x="196" y="194"/>
                  </a:cubicBezTo>
                  <a:cubicBezTo>
                    <a:pt x="241" y="194"/>
                    <a:pt x="241" y="194"/>
                    <a:pt x="241" y="194"/>
                  </a:cubicBezTo>
                  <a:cubicBezTo>
                    <a:pt x="305" y="129"/>
                    <a:pt x="305" y="129"/>
                    <a:pt x="305" y="129"/>
                  </a:cubicBezTo>
                  <a:cubicBezTo>
                    <a:pt x="306" y="129"/>
                    <a:pt x="306" y="129"/>
                    <a:pt x="306" y="129"/>
                  </a:cubicBezTo>
                  <a:cubicBezTo>
                    <a:pt x="419" y="129"/>
                    <a:pt x="419" y="129"/>
                    <a:pt x="419" y="129"/>
                  </a:cubicBezTo>
                  <a:cubicBezTo>
                    <a:pt x="419" y="129"/>
                    <a:pt x="419" y="129"/>
                    <a:pt x="420" y="129"/>
                  </a:cubicBezTo>
                  <a:cubicBezTo>
                    <a:pt x="515" y="224"/>
                    <a:pt x="515" y="224"/>
                    <a:pt x="515" y="224"/>
                  </a:cubicBezTo>
                  <a:cubicBezTo>
                    <a:pt x="515" y="225"/>
                    <a:pt x="515" y="225"/>
                    <a:pt x="515" y="225"/>
                  </a:cubicBezTo>
                  <a:cubicBezTo>
                    <a:pt x="515" y="255"/>
                    <a:pt x="515" y="255"/>
                    <a:pt x="515" y="255"/>
                  </a:cubicBezTo>
                  <a:cubicBezTo>
                    <a:pt x="529" y="269"/>
                    <a:pt x="529" y="269"/>
                    <a:pt x="529" y="269"/>
                  </a:cubicBezTo>
                  <a:lnTo>
                    <a:pt x="526" y="2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8" name="Freeform 582"/>
            <p:cNvSpPr>
              <a:spLocks/>
            </p:cNvSpPr>
            <p:nvPr/>
          </p:nvSpPr>
          <p:spPr bwMode="auto">
            <a:xfrm flipV="1">
              <a:off x="-2992436" y="2412998"/>
              <a:ext cx="2127250" cy="1366838"/>
            </a:xfrm>
            <a:custGeom>
              <a:avLst/>
              <a:gdLst>
                <a:gd name="T0" fmla="*/ 532 w 567"/>
                <a:gd name="T1" fmla="*/ 364 h 364"/>
                <a:gd name="T2" fmla="*/ 494 w 567"/>
                <a:gd name="T3" fmla="*/ 364 h 364"/>
                <a:gd name="T4" fmla="*/ 493 w 567"/>
                <a:gd name="T5" fmla="*/ 364 h 364"/>
                <a:gd name="T6" fmla="*/ 442 w 567"/>
                <a:gd name="T7" fmla="*/ 313 h 364"/>
                <a:gd name="T8" fmla="*/ 442 w 567"/>
                <a:gd name="T9" fmla="*/ 312 h 364"/>
                <a:gd name="T10" fmla="*/ 442 w 567"/>
                <a:gd name="T11" fmla="*/ 280 h 364"/>
                <a:gd name="T12" fmla="*/ 442 w 567"/>
                <a:gd name="T13" fmla="*/ 279 h 364"/>
                <a:gd name="T14" fmla="*/ 452 w 567"/>
                <a:gd name="T15" fmla="*/ 270 h 364"/>
                <a:gd name="T16" fmla="*/ 454 w 567"/>
                <a:gd name="T17" fmla="*/ 272 h 364"/>
                <a:gd name="T18" fmla="*/ 445 w 567"/>
                <a:gd name="T19" fmla="*/ 281 h 364"/>
                <a:gd name="T20" fmla="*/ 445 w 567"/>
                <a:gd name="T21" fmla="*/ 311 h 364"/>
                <a:gd name="T22" fmla="*/ 495 w 567"/>
                <a:gd name="T23" fmla="*/ 361 h 364"/>
                <a:gd name="T24" fmla="*/ 531 w 567"/>
                <a:gd name="T25" fmla="*/ 361 h 364"/>
                <a:gd name="T26" fmla="*/ 564 w 567"/>
                <a:gd name="T27" fmla="*/ 329 h 364"/>
                <a:gd name="T28" fmla="*/ 564 w 567"/>
                <a:gd name="T29" fmla="*/ 288 h 364"/>
                <a:gd name="T30" fmla="*/ 418 w 567"/>
                <a:gd name="T31" fmla="*/ 142 h 364"/>
                <a:gd name="T32" fmla="*/ 291 w 567"/>
                <a:gd name="T33" fmla="*/ 142 h 364"/>
                <a:gd name="T34" fmla="*/ 229 w 567"/>
                <a:gd name="T35" fmla="*/ 204 h 364"/>
                <a:gd name="T36" fmla="*/ 228 w 567"/>
                <a:gd name="T37" fmla="*/ 205 h 364"/>
                <a:gd name="T38" fmla="*/ 202 w 567"/>
                <a:gd name="T39" fmla="*/ 205 h 364"/>
                <a:gd name="T40" fmla="*/ 201 w 567"/>
                <a:gd name="T41" fmla="*/ 204 h 364"/>
                <a:gd name="T42" fmla="*/ 0 w 567"/>
                <a:gd name="T43" fmla="*/ 3 h 364"/>
                <a:gd name="T44" fmla="*/ 2 w 567"/>
                <a:gd name="T45" fmla="*/ 0 h 364"/>
                <a:gd name="T46" fmla="*/ 203 w 567"/>
                <a:gd name="T47" fmla="*/ 201 h 364"/>
                <a:gd name="T48" fmla="*/ 227 w 567"/>
                <a:gd name="T49" fmla="*/ 201 h 364"/>
                <a:gd name="T50" fmla="*/ 289 w 567"/>
                <a:gd name="T51" fmla="*/ 140 h 364"/>
                <a:gd name="T52" fmla="*/ 290 w 567"/>
                <a:gd name="T53" fmla="*/ 139 h 364"/>
                <a:gd name="T54" fmla="*/ 419 w 567"/>
                <a:gd name="T55" fmla="*/ 139 h 364"/>
                <a:gd name="T56" fmla="*/ 420 w 567"/>
                <a:gd name="T57" fmla="*/ 140 h 364"/>
                <a:gd name="T58" fmla="*/ 567 w 567"/>
                <a:gd name="T59" fmla="*/ 286 h 364"/>
                <a:gd name="T60" fmla="*/ 567 w 567"/>
                <a:gd name="T61" fmla="*/ 287 h 364"/>
                <a:gd name="T62" fmla="*/ 567 w 567"/>
                <a:gd name="T63" fmla="*/ 329 h 364"/>
                <a:gd name="T64" fmla="*/ 567 w 567"/>
                <a:gd name="T65" fmla="*/ 330 h 364"/>
                <a:gd name="T66" fmla="*/ 533 w 567"/>
                <a:gd name="T67" fmla="*/ 364 h 364"/>
                <a:gd name="T68" fmla="*/ 532 w 567"/>
                <a:gd name="T6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67" h="364">
                  <a:moveTo>
                    <a:pt x="532" y="364"/>
                  </a:moveTo>
                  <a:cubicBezTo>
                    <a:pt x="494" y="364"/>
                    <a:pt x="494" y="364"/>
                    <a:pt x="494" y="364"/>
                  </a:cubicBezTo>
                  <a:cubicBezTo>
                    <a:pt x="494" y="364"/>
                    <a:pt x="493" y="364"/>
                    <a:pt x="493" y="364"/>
                  </a:cubicBezTo>
                  <a:cubicBezTo>
                    <a:pt x="442" y="313"/>
                    <a:pt x="442" y="313"/>
                    <a:pt x="442" y="313"/>
                  </a:cubicBezTo>
                  <a:cubicBezTo>
                    <a:pt x="442" y="313"/>
                    <a:pt x="442" y="312"/>
                    <a:pt x="442" y="312"/>
                  </a:cubicBezTo>
                  <a:cubicBezTo>
                    <a:pt x="442" y="280"/>
                    <a:pt x="442" y="280"/>
                    <a:pt x="442" y="280"/>
                  </a:cubicBezTo>
                  <a:cubicBezTo>
                    <a:pt x="442" y="280"/>
                    <a:pt x="442" y="279"/>
                    <a:pt x="442" y="279"/>
                  </a:cubicBezTo>
                  <a:cubicBezTo>
                    <a:pt x="452" y="270"/>
                    <a:pt x="452" y="270"/>
                    <a:pt x="452" y="270"/>
                  </a:cubicBezTo>
                  <a:cubicBezTo>
                    <a:pt x="454" y="272"/>
                    <a:pt x="454" y="272"/>
                    <a:pt x="454" y="272"/>
                  </a:cubicBezTo>
                  <a:cubicBezTo>
                    <a:pt x="445" y="281"/>
                    <a:pt x="445" y="281"/>
                    <a:pt x="445" y="281"/>
                  </a:cubicBezTo>
                  <a:cubicBezTo>
                    <a:pt x="445" y="311"/>
                    <a:pt x="445" y="311"/>
                    <a:pt x="445" y="311"/>
                  </a:cubicBezTo>
                  <a:cubicBezTo>
                    <a:pt x="495" y="361"/>
                    <a:pt x="495" y="361"/>
                    <a:pt x="495" y="361"/>
                  </a:cubicBezTo>
                  <a:cubicBezTo>
                    <a:pt x="531" y="361"/>
                    <a:pt x="531" y="361"/>
                    <a:pt x="531" y="361"/>
                  </a:cubicBezTo>
                  <a:cubicBezTo>
                    <a:pt x="564" y="329"/>
                    <a:pt x="564" y="329"/>
                    <a:pt x="564" y="329"/>
                  </a:cubicBezTo>
                  <a:cubicBezTo>
                    <a:pt x="564" y="288"/>
                    <a:pt x="564" y="288"/>
                    <a:pt x="564" y="288"/>
                  </a:cubicBezTo>
                  <a:cubicBezTo>
                    <a:pt x="418" y="142"/>
                    <a:pt x="418" y="142"/>
                    <a:pt x="418" y="142"/>
                  </a:cubicBezTo>
                  <a:cubicBezTo>
                    <a:pt x="291" y="142"/>
                    <a:pt x="291" y="142"/>
                    <a:pt x="291" y="142"/>
                  </a:cubicBezTo>
                  <a:cubicBezTo>
                    <a:pt x="229" y="204"/>
                    <a:pt x="229" y="204"/>
                    <a:pt x="229" y="204"/>
                  </a:cubicBezTo>
                  <a:cubicBezTo>
                    <a:pt x="229" y="205"/>
                    <a:pt x="228" y="205"/>
                    <a:pt x="228" y="205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1" y="20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03" y="201"/>
                    <a:pt x="203" y="201"/>
                    <a:pt x="203" y="201"/>
                  </a:cubicBezTo>
                  <a:cubicBezTo>
                    <a:pt x="227" y="201"/>
                    <a:pt x="227" y="201"/>
                    <a:pt x="227" y="201"/>
                  </a:cubicBezTo>
                  <a:cubicBezTo>
                    <a:pt x="289" y="140"/>
                    <a:pt x="289" y="140"/>
                    <a:pt x="289" y="140"/>
                  </a:cubicBezTo>
                  <a:cubicBezTo>
                    <a:pt x="289" y="139"/>
                    <a:pt x="290" y="139"/>
                    <a:pt x="290" y="139"/>
                  </a:cubicBezTo>
                  <a:cubicBezTo>
                    <a:pt x="419" y="139"/>
                    <a:pt x="419" y="139"/>
                    <a:pt x="419" y="139"/>
                  </a:cubicBezTo>
                  <a:cubicBezTo>
                    <a:pt x="420" y="139"/>
                    <a:pt x="420" y="139"/>
                    <a:pt x="420" y="140"/>
                  </a:cubicBezTo>
                  <a:cubicBezTo>
                    <a:pt x="567" y="286"/>
                    <a:pt x="567" y="286"/>
                    <a:pt x="567" y="286"/>
                  </a:cubicBezTo>
                  <a:cubicBezTo>
                    <a:pt x="567" y="286"/>
                    <a:pt x="567" y="287"/>
                    <a:pt x="567" y="287"/>
                  </a:cubicBezTo>
                  <a:cubicBezTo>
                    <a:pt x="567" y="329"/>
                    <a:pt x="567" y="329"/>
                    <a:pt x="567" y="329"/>
                  </a:cubicBezTo>
                  <a:cubicBezTo>
                    <a:pt x="567" y="330"/>
                    <a:pt x="567" y="330"/>
                    <a:pt x="567" y="330"/>
                  </a:cubicBezTo>
                  <a:cubicBezTo>
                    <a:pt x="533" y="364"/>
                    <a:pt x="533" y="364"/>
                    <a:pt x="533" y="364"/>
                  </a:cubicBezTo>
                  <a:cubicBezTo>
                    <a:pt x="533" y="364"/>
                    <a:pt x="532" y="364"/>
                    <a:pt x="532" y="3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499" name="Freeform 583"/>
            <p:cNvSpPr>
              <a:spLocks/>
            </p:cNvSpPr>
            <p:nvPr/>
          </p:nvSpPr>
          <p:spPr bwMode="auto">
            <a:xfrm flipV="1">
              <a:off x="-2725736" y="2451099"/>
              <a:ext cx="2124075" cy="1358900"/>
            </a:xfrm>
            <a:custGeom>
              <a:avLst/>
              <a:gdLst>
                <a:gd name="T0" fmla="*/ 564 w 566"/>
                <a:gd name="T1" fmla="*/ 362 h 362"/>
                <a:gd name="T2" fmla="*/ 509 w 566"/>
                <a:gd name="T3" fmla="*/ 307 h 362"/>
                <a:gd name="T4" fmla="*/ 508 w 566"/>
                <a:gd name="T5" fmla="*/ 306 h 362"/>
                <a:gd name="T6" fmla="*/ 508 w 566"/>
                <a:gd name="T7" fmla="*/ 277 h 362"/>
                <a:gd name="T8" fmla="*/ 355 w 566"/>
                <a:gd name="T9" fmla="*/ 123 h 362"/>
                <a:gd name="T10" fmla="*/ 213 w 566"/>
                <a:gd name="T11" fmla="*/ 123 h 362"/>
                <a:gd name="T12" fmla="*/ 183 w 566"/>
                <a:gd name="T13" fmla="*/ 154 h 362"/>
                <a:gd name="T14" fmla="*/ 181 w 566"/>
                <a:gd name="T15" fmla="*/ 154 h 362"/>
                <a:gd name="T16" fmla="*/ 153 w 566"/>
                <a:gd name="T17" fmla="*/ 154 h 362"/>
                <a:gd name="T18" fmla="*/ 152 w 566"/>
                <a:gd name="T19" fmla="*/ 154 h 362"/>
                <a:gd name="T20" fmla="*/ 0 w 566"/>
                <a:gd name="T21" fmla="*/ 2 h 362"/>
                <a:gd name="T22" fmla="*/ 2 w 566"/>
                <a:gd name="T23" fmla="*/ 0 h 362"/>
                <a:gd name="T24" fmla="*/ 154 w 566"/>
                <a:gd name="T25" fmla="*/ 151 h 362"/>
                <a:gd name="T26" fmla="*/ 181 w 566"/>
                <a:gd name="T27" fmla="*/ 151 h 362"/>
                <a:gd name="T28" fmla="*/ 211 w 566"/>
                <a:gd name="T29" fmla="*/ 120 h 362"/>
                <a:gd name="T30" fmla="*/ 213 w 566"/>
                <a:gd name="T31" fmla="*/ 120 h 362"/>
                <a:gd name="T32" fmla="*/ 355 w 566"/>
                <a:gd name="T33" fmla="*/ 120 h 362"/>
                <a:gd name="T34" fmla="*/ 357 w 566"/>
                <a:gd name="T35" fmla="*/ 120 h 362"/>
                <a:gd name="T36" fmla="*/ 511 w 566"/>
                <a:gd name="T37" fmla="*/ 275 h 362"/>
                <a:gd name="T38" fmla="*/ 512 w 566"/>
                <a:gd name="T39" fmla="*/ 276 h 362"/>
                <a:gd name="T40" fmla="*/ 512 w 566"/>
                <a:gd name="T41" fmla="*/ 305 h 362"/>
                <a:gd name="T42" fmla="*/ 566 w 566"/>
                <a:gd name="T43" fmla="*/ 359 h 362"/>
                <a:gd name="T44" fmla="*/ 564 w 566"/>
                <a:gd name="T45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66" h="362">
                  <a:moveTo>
                    <a:pt x="564" y="362"/>
                  </a:moveTo>
                  <a:cubicBezTo>
                    <a:pt x="509" y="307"/>
                    <a:pt x="509" y="307"/>
                    <a:pt x="509" y="307"/>
                  </a:cubicBezTo>
                  <a:cubicBezTo>
                    <a:pt x="509" y="307"/>
                    <a:pt x="508" y="306"/>
                    <a:pt x="508" y="306"/>
                  </a:cubicBezTo>
                  <a:cubicBezTo>
                    <a:pt x="508" y="277"/>
                    <a:pt x="508" y="277"/>
                    <a:pt x="508" y="277"/>
                  </a:cubicBezTo>
                  <a:cubicBezTo>
                    <a:pt x="355" y="123"/>
                    <a:pt x="355" y="123"/>
                    <a:pt x="355" y="123"/>
                  </a:cubicBezTo>
                  <a:cubicBezTo>
                    <a:pt x="213" y="123"/>
                    <a:pt x="213" y="123"/>
                    <a:pt x="213" y="123"/>
                  </a:cubicBezTo>
                  <a:cubicBezTo>
                    <a:pt x="183" y="154"/>
                    <a:pt x="183" y="154"/>
                    <a:pt x="183" y="154"/>
                  </a:cubicBezTo>
                  <a:cubicBezTo>
                    <a:pt x="182" y="154"/>
                    <a:pt x="182" y="154"/>
                    <a:pt x="181" y="154"/>
                  </a:cubicBezTo>
                  <a:cubicBezTo>
                    <a:pt x="153" y="154"/>
                    <a:pt x="153" y="154"/>
                    <a:pt x="153" y="154"/>
                  </a:cubicBezTo>
                  <a:cubicBezTo>
                    <a:pt x="153" y="154"/>
                    <a:pt x="152" y="154"/>
                    <a:pt x="152" y="1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54" y="151"/>
                    <a:pt x="154" y="151"/>
                    <a:pt x="154" y="151"/>
                  </a:cubicBezTo>
                  <a:cubicBezTo>
                    <a:pt x="181" y="151"/>
                    <a:pt x="181" y="151"/>
                    <a:pt x="181" y="151"/>
                  </a:cubicBezTo>
                  <a:cubicBezTo>
                    <a:pt x="211" y="120"/>
                    <a:pt x="211" y="120"/>
                    <a:pt x="211" y="120"/>
                  </a:cubicBezTo>
                  <a:cubicBezTo>
                    <a:pt x="212" y="120"/>
                    <a:pt x="212" y="120"/>
                    <a:pt x="213" y="120"/>
                  </a:cubicBezTo>
                  <a:cubicBezTo>
                    <a:pt x="355" y="120"/>
                    <a:pt x="355" y="120"/>
                    <a:pt x="355" y="120"/>
                  </a:cubicBezTo>
                  <a:cubicBezTo>
                    <a:pt x="356" y="120"/>
                    <a:pt x="356" y="120"/>
                    <a:pt x="357" y="120"/>
                  </a:cubicBezTo>
                  <a:cubicBezTo>
                    <a:pt x="511" y="275"/>
                    <a:pt x="511" y="275"/>
                    <a:pt x="511" y="275"/>
                  </a:cubicBezTo>
                  <a:cubicBezTo>
                    <a:pt x="512" y="275"/>
                    <a:pt x="512" y="276"/>
                    <a:pt x="512" y="276"/>
                  </a:cubicBezTo>
                  <a:cubicBezTo>
                    <a:pt x="512" y="305"/>
                    <a:pt x="512" y="305"/>
                    <a:pt x="512" y="305"/>
                  </a:cubicBezTo>
                  <a:cubicBezTo>
                    <a:pt x="566" y="359"/>
                    <a:pt x="566" y="359"/>
                    <a:pt x="566" y="359"/>
                  </a:cubicBezTo>
                  <a:lnTo>
                    <a:pt x="564" y="3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00" name="Freeform 584"/>
            <p:cNvSpPr>
              <a:spLocks/>
            </p:cNvSpPr>
            <p:nvPr/>
          </p:nvSpPr>
          <p:spPr bwMode="auto">
            <a:xfrm flipV="1">
              <a:off x="-2741611" y="2754311"/>
              <a:ext cx="2071687" cy="1333500"/>
            </a:xfrm>
            <a:custGeom>
              <a:avLst/>
              <a:gdLst>
                <a:gd name="T0" fmla="*/ 552 w 552"/>
                <a:gd name="T1" fmla="*/ 355 h 355"/>
                <a:gd name="T2" fmla="*/ 549 w 552"/>
                <a:gd name="T3" fmla="*/ 355 h 355"/>
                <a:gd name="T4" fmla="*/ 549 w 552"/>
                <a:gd name="T5" fmla="*/ 337 h 355"/>
                <a:gd name="T6" fmla="*/ 360 w 552"/>
                <a:gd name="T7" fmla="*/ 148 h 355"/>
                <a:gd name="T8" fmla="*/ 211 w 552"/>
                <a:gd name="T9" fmla="*/ 148 h 355"/>
                <a:gd name="T10" fmla="*/ 195 w 552"/>
                <a:gd name="T11" fmla="*/ 164 h 355"/>
                <a:gd name="T12" fmla="*/ 193 w 552"/>
                <a:gd name="T13" fmla="*/ 165 h 355"/>
                <a:gd name="T14" fmla="*/ 163 w 552"/>
                <a:gd name="T15" fmla="*/ 165 h 355"/>
                <a:gd name="T16" fmla="*/ 162 w 552"/>
                <a:gd name="T17" fmla="*/ 164 h 355"/>
                <a:gd name="T18" fmla="*/ 0 w 552"/>
                <a:gd name="T19" fmla="*/ 2 h 355"/>
                <a:gd name="T20" fmla="*/ 3 w 552"/>
                <a:gd name="T21" fmla="*/ 0 h 355"/>
                <a:gd name="T22" fmla="*/ 164 w 552"/>
                <a:gd name="T23" fmla="*/ 161 h 355"/>
                <a:gd name="T24" fmla="*/ 193 w 552"/>
                <a:gd name="T25" fmla="*/ 161 h 355"/>
                <a:gd name="T26" fmla="*/ 209 w 552"/>
                <a:gd name="T27" fmla="*/ 145 h 355"/>
                <a:gd name="T28" fmla="*/ 210 w 552"/>
                <a:gd name="T29" fmla="*/ 145 h 355"/>
                <a:gd name="T30" fmla="*/ 361 w 552"/>
                <a:gd name="T31" fmla="*/ 145 h 355"/>
                <a:gd name="T32" fmla="*/ 362 w 552"/>
                <a:gd name="T33" fmla="*/ 145 h 355"/>
                <a:gd name="T34" fmla="*/ 552 w 552"/>
                <a:gd name="T35" fmla="*/ 335 h 355"/>
                <a:gd name="T36" fmla="*/ 552 w 552"/>
                <a:gd name="T37" fmla="*/ 336 h 355"/>
                <a:gd name="T38" fmla="*/ 552 w 552"/>
                <a:gd name="T39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52" h="355">
                  <a:moveTo>
                    <a:pt x="552" y="355"/>
                  </a:moveTo>
                  <a:cubicBezTo>
                    <a:pt x="549" y="355"/>
                    <a:pt x="549" y="355"/>
                    <a:pt x="549" y="355"/>
                  </a:cubicBezTo>
                  <a:cubicBezTo>
                    <a:pt x="549" y="337"/>
                    <a:pt x="549" y="337"/>
                    <a:pt x="549" y="337"/>
                  </a:cubicBezTo>
                  <a:cubicBezTo>
                    <a:pt x="360" y="148"/>
                    <a:pt x="360" y="148"/>
                    <a:pt x="360" y="148"/>
                  </a:cubicBezTo>
                  <a:cubicBezTo>
                    <a:pt x="211" y="148"/>
                    <a:pt x="211" y="148"/>
                    <a:pt x="211" y="148"/>
                  </a:cubicBezTo>
                  <a:cubicBezTo>
                    <a:pt x="195" y="164"/>
                    <a:pt x="195" y="164"/>
                    <a:pt x="195" y="164"/>
                  </a:cubicBezTo>
                  <a:cubicBezTo>
                    <a:pt x="194" y="164"/>
                    <a:pt x="194" y="165"/>
                    <a:pt x="193" y="165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63" y="165"/>
                    <a:pt x="162" y="164"/>
                    <a:pt x="162" y="16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64" y="161"/>
                    <a:pt x="164" y="161"/>
                    <a:pt x="164" y="161"/>
                  </a:cubicBezTo>
                  <a:cubicBezTo>
                    <a:pt x="193" y="161"/>
                    <a:pt x="193" y="161"/>
                    <a:pt x="193" y="161"/>
                  </a:cubicBezTo>
                  <a:cubicBezTo>
                    <a:pt x="209" y="145"/>
                    <a:pt x="209" y="145"/>
                    <a:pt x="209" y="145"/>
                  </a:cubicBezTo>
                  <a:cubicBezTo>
                    <a:pt x="209" y="145"/>
                    <a:pt x="210" y="145"/>
                    <a:pt x="210" y="145"/>
                  </a:cubicBezTo>
                  <a:cubicBezTo>
                    <a:pt x="361" y="145"/>
                    <a:pt x="361" y="145"/>
                    <a:pt x="361" y="145"/>
                  </a:cubicBezTo>
                  <a:cubicBezTo>
                    <a:pt x="361" y="145"/>
                    <a:pt x="362" y="145"/>
                    <a:pt x="362" y="145"/>
                  </a:cubicBezTo>
                  <a:cubicBezTo>
                    <a:pt x="552" y="335"/>
                    <a:pt x="552" y="335"/>
                    <a:pt x="552" y="335"/>
                  </a:cubicBezTo>
                  <a:cubicBezTo>
                    <a:pt x="552" y="335"/>
                    <a:pt x="552" y="336"/>
                    <a:pt x="552" y="336"/>
                  </a:cubicBezTo>
                  <a:lnTo>
                    <a:pt x="552" y="3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16" name="Freeform 801"/>
            <p:cNvSpPr>
              <a:spLocks noEditPoints="1"/>
            </p:cNvSpPr>
            <p:nvPr/>
          </p:nvSpPr>
          <p:spPr bwMode="auto">
            <a:xfrm flipV="1">
              <a:off x="1960564" y="6110285"/>
              <a:ext cx="98425" cy="90488"/>
            </a:xfrm>
            <a:custGeom>
              <a:avLst/>
              <a:gdLst>
                <a:gd name="T0" fmla="*/ 13 w 26"/>
                <a:gd name="T1" fmla="*/ 6 h 24"/>
                <a:gd name="T2" fmla="*/ 17 w 26"/>
                <a:gd name="T3" fmla="*/ 8 h 24"/>
                <a:gd name="T4" fmla="*/ 17 w 26"/>
                <a:gd name="T5" fmla="*/ 17 h 24"/>
                <a:gd name="T6" fmla="*/ 13 w 26"/>
                <a:gd name="T7" fmla="*/ 18 h 24"/>
                <a:gd name="T8" fmla="*/ 9 w 26"/>
                <a:gd name="T9" fmla="*/ 17 h 24"/>
                <a:gd name="T10" fmla="*/ 9 w 26"/>
                <a:gd name="T11" fmla="*/ 8 h 24"/>
                <a:gd name="T12" fmla="*/ 13 w 26"/>
                <a:gd name="T13" fmla="*/ 6 h 24"/>
                <a:gd name="T14" fmla="*/ 13 w 26"/>
                <a:gd name="T15" fmla="*/ 0 h 24"/>
                <a:gd name="T16" fmla="*/ 4 w 26"/>
                <a:gd name="T17" fmla="*/ 4 h 24"/>
                <a:gd name="T18" fmla="*/ 4 w 26"/>
                <a:gd name="T19" fmla="*/ 21 h 24"/>
                <a:gd name="T20" fmla="*/ 13 w 26"/>
                <a:gd name="T21" fmla="*/ 24 h 24"/>
                <a:gd name="T22" fmla="*/ 22 w 26"/>
                <a:gd name="T23" fmla="*/ 21 h 24"/>
                <a:gd name="T24" fmla="*/ 22 w 26"/>
                <a:gd name="T25" fmla="*/ 4 h 24"/>
                <a:gd name="T26" fmla="*/ 13 w 26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4">
                  <a:moveTo>
                    <a:pt x="13" y="6"/>
                  </a:moveTo>
                  <a:cubicBezTo>
                    <a:pt x="15" y="6"/>
                    <a:pt x="16" y="7"/>
                    <a:pt x="17" y="8"/>
                  </a:cubicBezTo>
                  <a:cubicBezTo>
                    <a:pt x="20" y="10"/>
                    <a:pt x="20" y="14"/>
                    <a:pt x="17" y="17"/>
                  </a:cubicBezTo>
                  <a:cubicBezTo>
                    <a:pt x="16" y="18"/>
                    <a:pt x="15" y="18"/>
                    <a:pt x="13" y="18"/>
                  </a:cubicBezTo>
                  <a:cubicBezTo>
                    <a:pt x="11" y="18"/>
                    <a:pt x="10" y="18"/>
                    <a:pt x="9" y="17"/>
                  </a:cubicBezTo>
                  <a:cubicBezTo>
                    <a:pt x="6" y="14"/>
                    <a:pt x="6" y="10"/>
                    <a:pt x="9" y="8"/>
                  </a:cubicBezTo>
                  <a:cubicBezTo>
                    <a:pt x="10" y="7"/>
                    <a:pt x="11" y="6"/>
                    <a:pt x="13" y="6"/>
                  </a:cubicBezTo>
                  <a:close/>
                  <a:moveTo>
                    <a:pt x="13" y="0"/>
                  </a:moveTo>
                  <a:cubicBezTo>
                    <a:pt x="10" y="0"/>
                    <a:pt x="7" y="1"/>
                    <a:pt x="4" y="4"/>
                  </a:cubicBezTo>
                  <a:cubicBezTo>
                    <a:pt x="0" y="8"/>
                    <a:pt x="0" y="16"/>
                    <a:pt x="4" y="21"/>
                  </a:cubicBezTo>
                  <a:cubicBezTo>
                    <a:pt x="7" y="23"/>
                    <a:pt x="10" y="24"/>
                    <a:pt x="13" y="24"/>
                  </a:cubicBezTo>
                  <a:cubicBezTo>
                    <a:pt x="16" y="24"/>
                    <a:pt x="19" y="23"/>
                    <a:pt x="22" y="21"/>
                  </a:cubicBezTo>
                  <a:cubicBezTo>
                    <a:pt x="26" y="16"/>
                    <a:pt x="26" y="8"/>
                    <a:pt x="22" y="4"/>
                  </a:cubicBezTo>
                  <a:cubicBezTo>
                    <a:pt x="19" y="1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17" name="Freeform 802"/>
            <p:cNvSpPr>
              <a:spLocks noEditPoints="1"/>
            </p:cNvSpPr>
            <p:nvPr/>
          </p:nvSpPr>
          <p:spPr bwMode="auto">
            <a:xfrm flipV="1">
              <a:off x="2609852" y="5637210"/>
              <a:ext cx="98425" cy="93663"/>
            </a:xfrm>
            <a:custGeom>
              <a:avLst/>
              <a:gdLst>
                <a:gd name="T0" fmla="*/ 13 w 26"/>
                <a:gd name="T1" fmla="*/ 6 h 25"/>
                <a:gd name="T2" fmla="*/ 17 w 26"/>
                <a:gd name="T3" fmla="*/ 8 h 25"/>
                <a:gd name="T4" fmla="*/ 17 w 26"/>
                <a:gd name="T5" fmla="*/ 17 h 25"/>
                <a:gd name="T6" fmla="*/ 13 w 26"/>
                <a:gd name="T7" fmla="*/ 19 h 25"/>
                <a:gd name="T8" fmla="*/ 9 w 26"/>
                <a:gd name="T9" fmla="*/ 17 h 25"/>
                <a:gd name="T10" fmla="*/ 9 w 26"/>
                <a:gd name="T11" fmla="*/ 8 h 25"/>
                <a:gd name="T12" fmla="*/ 13 w 26"/>
                <a:gd name="T13" fmla="*/ 6 h 25"/>
                <a:gd name="T14" fmla="*/ 13 w 26"/>
                <a:gd name="T15" fmla="*/ 0 h 25"/>
                <a:gd name="T16" fmla="*/ 4 w 26"/>
                <a:gd name="T17" fmla="*/ 4 h 25"/>
                <a:gd name="T18" fmla="*/ 4 w 26"/>
                <a:gd name="T19" fmla="*/ 21 h 25"/>
                <a:gd name="T20" fmla="*/ 13 w 26"/>
                <a:gd name="T21" fmla="*/ 25 h 25"/>
                <a:gd name="T22" fmla="*/ 22 w 26"/>
                <a:gd name="T23" fmla="*/ 21 h 25"/>
                <a:gd name="T24" fmla="*/ 22 w 26"/>
                <a:gd name="T25" fmla="*/ 4 h 25"/>
                <a:gd name="T26" fmla="*/ 13 w 26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5">
                  <a:moveTo>
                    <a:pt x="13" y="6"/>
                  </a:moveTo>
                  <a:cubicBezTo>
                    <a:pt x="15" y="6"/>
                    <a:pt x="16" y="7"/>
                    <a:pt x="17" y="8"/>
                  </a:cubicBezTo>
                  <a:cubicBezTo>
                    <a:pt x="20" y="10"/>
                    <a:pt x="20" y="14"/>
                    <a:pt x="17" y="17"/>
                  </a:cubicBezTo>
                  <a:cubicBezTo>
                    <a:pt x="16" y="18"/>
                    <a:pt x="15" y="19"/>
                    <a:pt x="13" y="19"/>
                  </a:cubicBezTo>
                  <a:cubicBezTo>
                    <a:pt x="11" y="19"/>
                    <a:pt x="10" y="18"/>
                    <a:pt x="9" y="17"/>
                  </a:cubicBezTo>
                  <a:cubicBezTo>
                    <a:pt x="6" y="14"/>
                    <a:pt x="6" y="10"/>
                    <a:pt x="9" y="8"/>
                  </a:cubicBezTo>
                  <a:cubicBezTo>
                    <a:pt x="10" y="7"/>
                    <a:pt x="11" y="6"/>
                    <a:pt x="13" y="6"/>
                  </a:cubicBezTo>
                  <a:close/>
                  <a:moveTo>
                    <a:pt x="13" y="0"/>
                  </a:moveTo>
                  <a:cubicBezTo>
                    <a:pt x="10" y="0"/>
                    <a:pt x="7" y="2"/>
                    <a:pt x="4" y="4"/>
                  </a:cubicBezTo>
                  <a:cubicBezTo>
                    <a:pt x="0" y="9"/>
                    <a:pt x="0" y="16"/>
                    <a:pt x="4" y="21"/>
                  </a:cubicBezTo>
                  <a:cubicBezTo>
                    <a:pt x="7" y="23"/>
                    <a:pt x="10" y="25"/>
                    <a:pt x="13" y="25"/>
                  </a:cubicBezTo>
                  <a:cubicBezTo>
                    <a:pt x="16" y="25"/>
                    <a:pt x="19" y="23"/>
                    <a:pt x="22" y="21"/>
                  </a:cubicBezTo>
                  <a:cubicBezTo>
                    <a:pt x="26" y="16"/>
                    <a:pt x="26" y="9"/>
                    <a:pt x="22" y="4"/>
                  </a:cubicBezTo>
                  <a:cubicBezTo>
                    <a:pt x="19" y="2"/>
                    <a:pt x="16" y="0"/>
                    <a:pt x="13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319" name="Freeform 804"/>
            <p:cNvSpPr>
              <a:spLocks noEditPoints="1"/>
            </p:cNvSpPr>
            <p:nvPr/>
          </p:nvSpPr>
          <p:spPr bwMode="auto">
            <a:xfrm flipV="1">
              <a:off x="2191985" y="3470273"/>
              <a:ext cx="101600" cy="90488"/>
            </a:xfrm>
            <a:custGeom>
              <a:avLst/>
              <a:gdLst>
                <a:gd name="T0" fmla="*/ 14 w 27"/>
                <a:gd name="T1" fmla="*/ 6 h 24"/>
                <a:gd name="T2" fmla="*/ 18 w 27"/>
                <a:gd name="T3" fmla="*/ 8 h 24"/>
                <a:gd name="T4" fmla="*/ 18 w 27"/>
                <a:gd name="T5" fmla="*/ 16 h 24"/>
                <a:gd name="T6" fmla="*/ 14 w 27"/>
                <a:gd name="T7" fmla="*/ 18 h 24"/>
                <a:gd name="T8" fmla="*/ 9 w 27"/>
                <a:gd name="T9" fmla="*/ 16 h 24"/>
                <a:gd name="T10" fmla="*/ 9 w 27"/>
                <a:gd name="T11" fmla="*/ 8 h 24"/>
                <a:gd name="T12" fmla="*/ 14 w 27"/>
                <a:gd name="T13" fmla="*/ 6 h 24"/>
                <a:gd name="T14" fmla="*/ 14 w 27"/>
                <a:gd name="T15" fmla="*/ 0 h 24"/>
                <a:gd name="T16" fmla="*/ 5 w 27"/>
                <a:gd name="T17" fmla="*/ 3 h 24"/>
                <a:gd name="T18" fmla="*/ 5 w 27"/>
                <a:gd name="T19" fmla="*/ 21 h 24"/>
                <a:gd name="T20" fmla="*/ 14 w 27"/>
                <a:gd name="T21" fmla="*/ 24 h 24"/>
                <a:gd name="T22" fmla="*/ 22 w 27"/>
                <a:gd name="T23" fmla="*/ 21 h 24"/>
                <a:gd name="T24" fmla="*/ 22 w 27"/>
                <a:gd name="T25" fmla="*/ 3 h 24"/>
                <a:gd name="T26" fmla="*/ 14 w 27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4">
                  <a:moveTo>
                    <a:pt x="14" y="6"/>
                  </a:moveTo>
                  <a:cubicBezTo>
                    <a:pt x="15" y="6"/>
                    <a:pt x="17" y="6"/>
                    <a:pt x="18" y="8"/>
                  </a:cubicBezTo>
                  <a:cubicBezTo>
                    <a:pt x="20" y="10"/>
                    <a:pt x="20" y="14"/>
                    <a:pt x="18" y="16"/>
                  </a:cubicBezTo>
                  <a:cubicBezTo>
                    <a:pt x="17" y="18"/>
                    <a:pt x="15" y="18"/>
                    <a:pt x="14" y="18"/>
                  </a:cubicBezTo>
                  <a:cubicBezTo>
                    <a:pt x="12" y="18"/>
                    <a:pt x="10" y="18"/>
                    <a:pt x="9" y="16"/>
                  </a:cubicBezTo>
                  <a:cubicBezTo>
                    <a:pt x="7" y="14"/>
                    <a:pt x="7" y="10"/>
                    <a:pt x="9" y="8"/>
                  </a:cubicBezTo>
                  <a:cubicBezTo>
                    <a:pt x="10" y="6"/>
                    <a:pt x="12" y="6"/>
                    <a:pt x="14" y="6"/>
                  </a:cubicBezTo>
                  <a:close/>
                  <a:moveTo>
                    <a:pt x="14" y="0"/>
                  </a:moveTo>
                  <a:cubicBezTo>
                    <a:pt x="10" y="0"/>
                    <a:pt x="7" y="1"/>
                    <a:pt x="5" y="3"/>
                  </a:cubicBezTo>
                  <a:cubicBezTo>
                    <a:pt x="0" y="8"/>
                    <a:pt x="0" y="16"/>
                    <a:pt x="5" y="21"/>
                  </a:cubicBezTo>
                  <a:cubicBezTo>
                    <a:pt x="7" y="23"/>
                    <a:pt x="10" y="24"/>
                    <a:pt x="14" y="24"/>
                  </a:cubicBezTo>
                  <a:cubicBezTo>
                    <a:pt x="17" y="24"/>
                    <a:pt x="20" y="23"/>
                    <a:pt x="22" y="21"/>
                  </a:cubicBezTo>
                  <a:cubicBezTo>
                    <a:pt x="27" y="16"/>
                    <a:pt x="27" y="8"/>
                    <a:pt x="22" y="3"/>
                  </a:cubicBezTo>
                  <a:cubicBezTo>
                    <a:pt x="20" y="1"/>
                    <a:pt x="17" y="0"/>
                    <a:pt x="14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80" name="任意多边形 1579"/>
            <p:cNvSpPr>
              <a:spLocks/>
            </p:cNvSpPr>
            <p:nvPr/>
          </p:nvSpPr>
          <p:spPr bwMode="auto">
            <a:xfrm flipV="1">
              <a:off x="3314562" y="4770340"/>
              <a:ext cx="3033852" cy="2698846"/>
            </a:xfrm>
            <a:custGeom>
              <a:avLst/>
              <a:gdLst>
                <a:gd name="connsiteX0" fmla="*/ 17697 w 3033852"/>
                <a:gd name="connsiteY0" fmla="*/ 2698846 h 2698846"/>
                <a:gd name="connsiteX1" fmla="*/ 114308 w 3033852"/>
                <a:gd name="connsiteY1" fmla="*/ 2602405 h 2698846"/>
                <a:gd name="connsiteX2" fmla="*/ 1206037 w 3033852"/>
                <a:gd name="connsiteY2" fmla="*/ 1512600 h 2698846"/>
                <a:gd name="connsiteX3" fmla="*/ 1382438 w 3033852"/>
                <a:gd name="connsiteY3" fmla="*/ 1512600 h 2698846"/>
                <a:gd name="connsiteX4" fmla="*/ 1393698 w 3033852"/>
                <a:gd name="connsiteY4" fmla="*/ 1508846 h 2698846"/>
                <a:gd name="connsiteX5" fmla="*/ 1926654 w 3033852"/>
                <a:gd name="connsiteY5" fmla="*/ 972118 h 2698846"/>
                <a:gd name="connsiteX6" fmla="*/ 2076783 w 3033852"/>
                <a:gd name="connsiteY6" fmla="*/ 972118 h 2698846"/>
                <a:gd name="connsiteX7" fmla="*/ 2084289 w 3033852"/>
                <a:gd name="connsiteY7" fmla="*/ 968364 h 2698846"/>
                <a:gd name="connsiteX8" fmla="*/ 3033852 w 3033852"/>
                <a:gd name="connsiteY8" fmla="*/ 18767 h 2698846"/>
                <a:gd name="connsiteX9" fmla="*/ 3015086 w 3033852"/>
                <a:gd name="connsiteY9" fmla="*/ 0 h 2698846"/>
                <a:gd name="connsiteX10" fmla="*/ 2069277 w 3033852"/>
                <a:gd name="connsiteY10" fmla="*/ 945844 h 2698846"/>
                <a:gd name="connsiteX11" fmla="*/ 1922901 w 3033852"/>
                <a:gd name="connsiteY11" fmla="*/ 945844 h 2698846"/>
                <a:gd name="connsiteX12" fmla="*/ 1911641 w 3033852"/>
                <a:gd name="connsiteY12" fmla="*/ 949597 h 2698846"/>
                <a:gd name="connsiteX13" fmla="*/ 1378685 w 3033852"/>
                <a:gd name="connsiteY13" fmla="*/ 1486326 h 2698846"/>
                <a:gd name="connsiteX14" fmla="*/ 1198531 w 3033852"/>
                <a:gd name="connsiteY14" fmla="*/ 1486326 h 2698846"/>
                <a:gd name="connsiteX15" fmla="*/ 1191025 w 3033852"/>
                <a:gd name="connsiteY15" fmla="*/ 1490080 h 2698846"/>
                <a:gd name="connsiteX16" fmla="*/ 67694 w 3033852"/>
                <a:gd name="connsiteY16" fmla="*/ 2613451 h 2698846"/>
                <a:gd name="connsiteX17" fmla="*/ 0 w 3033852"/>
                <a:gd name="connsiteY17" fmla="*/ 2681148 h 269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33852" h="2698846">
                  <a:moveTo>
                    <a:pt x="17697" y="2698846"/>
                  </a:moveTo>
                  <a:lnTo>
                    <a:pt x="114308" y="2602405"/>
                  </a:lnTo>
                  <a:cubicBezTo>
                    <a:pt x="392924" y="2324280"/>
                    <a:pt x="749553" y="1968280"/>
                    <a:pt x="1206037" y="1512600"/>
                  </a:cubicBezTo>
                  <a:cubicBezTo>
                    <a:pt x="1206037" y="1512600"/>
                    <a:pt x="1206037" y="1512600"/>
                    <a:pt x="1382438" y="1512600"/>
                  </a:cubicBezTo>
                  <a:cubicBezTo>
                    <a:pt x="1386192" y="1512600"/>
                    <a:pt x="1389945" y="1508846"/>
                    <a:pt x="1393698" y="1508846"/>
                  </a:cubicBezTo>
                  <a:cubicBezTo>
                    <a:pt x="1393698" y="1508846"/>
                    <a:pt x="1393698" y="1508846"/>
                    <a:pt x="1926654" y="972118"/>
                  </a:cubicBezTo>
                  <a:cubicBezTo>
                    <a:pt x="1926654" y="972118"/>
                    <a:pt x="1926654" y="972118"/>
                    <a:pt x="2076783" y="972118"/>
                  </a:cubicBezTo>
                  <a:cubicBezTo>
                    <a:pt x="2076783" y="972118"/>
                    <a:pt x="2080536" y="972118"/>
                    <a:pt x="2084289" y="968364"/>
                  </a:cubicBezTo>
                  <a:cubicBezTo>
                    <a:pt x="2084289" y="968364"/>
                    <a:pt x="2084289" y="968364"/>
                    <a:pt x="3033852" y="18767"/>
                  </a:cubicBezTo>
                  <a:cubicBezTo>
                    <a:pt x="3033852" y="18767"/>
                    <a:pt x="3033852" y="18767"/>
                    <a:pt x="3015086" y="0"/>
                  </a:cubicBezTo>
                  <a:cubicBezTo>
                    <a:pt x="3015086" y="0"/>
                    <a:pt x="3015086" y="0"/>
                    <a:pt x="2069277" y="945844"/>
                  </a:cubicBezTo>
                  <a:cubicBezTo>
                    <a:pt x="2069277" y="945844"/>
                    <a:pt x="2069277" y="945844"/>
                    <a:pt x="1922901" y="945844"/>
                  </a:cubicBezTo>
                  <a:cubicBezTo>
                    <a:pt x="1919148" y="945844"/>
                    <a:pt x="1915395" y="949597"/>
                    <a:pt x="1911641" y="949597"/>
                  </a:cubicBezTo>
                  <a:cubicBezTo>
                    <a:pt x="1911641" y="949597"/>
                    <a:pt x="1911641" y="949597"/>
                    <a:pt x="1378685" y="1486326"/>
                  </a:cubicBezTo>
                  <a:cubicBezTo>
                    <a:pt x="1378685" y="1486326"/>
                    <a:pt x="1378685" y="1486326"/>
                    <a:pt x="1198531" y="1486326"/>
                  </a:cubicBezTo>
                  <a:cubicBezTo>
                    <a:pt x="1194778" y="1486326"/>
                    <a:pt x="1191025" y="1486326"/>
                    <a:pt x="1191025" y="1490080"/>
                  </a:cubicBezTo>
                  <a:cubicBezTo>
                    <a:pt x="1191025" y="1490080"/>
                    <a:pt x="1191025" y="1490080"/>
                    <a:pt x="67694" y="2613451"/>
                  </a:cubicBezTo>
                  <a:lnTo>
                    <a:pt x="0" y="2681148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37" name="任意多边形 1536"/>
            <p:cNvSpPr>
              <a:spLocks/>
            </p:cNvSpPr>
            <p:nvPr/>
          </p:nvSpPr>
          <p:spPr bwMode="auto">
            <a:xfrm flipV="1">
              <a:off x="2328508" y="3317874"/>
              <a:ext cx="663931" cy="2341563"/>
            </a:xfrm>
            <a:custGeom>
              <a:avLst/>
              <a:gdLst>
                <a:gd name="connsiteX0" fmla="*/ 0 w 663931"/>
                <a:gd name="connsiteY0" fmla="*/ 2341563 h 2341563"/>
                <a:gd name="connsiteX1" fmla="*/ 18755 w 663931"/>
                <a:gd name="connsiteY1" fmla="*/ 2341563 h 2341563"/>
                <a:gd name="connsiteX2" fmla="*/ 18755 w 663931"/>
                <a:gd name="connsiteY2" fmla="*/ 2312254 h 2341563"/>
                <a:gd name="connsiteX3" fmla="*/ 18755 w 663931"/>
                <a:gd name="connsiteY3" fmla="*/ 1756289 h 2341563"/>
                <a:gd name="connsiteX4" fmla="*/ 660180 w 663931"/>
                <a:gd name="connsiteY4" fmla="*/ 1114568 h 2341563"/>
                <a:gd name="connsiteX5" fmla="*/ 663931 w 663931"/>
                <a:gd name="connsiteY5" fmla="*/ 1107063 h 2341563"/>
                <a:gd name="connsiteX6" fmla="*/ 663931 w 663931"/>
                <a:gd name="connsiteY6" fmla="*/ 476600 h 2341563"/>
                <a:gd name="connsiteX7" fmla="*/ 660180 w 663931"/>
                <a:gd name="connsiteY7" fmla="*/ 469095 h 2341563"/>
                <a:gd name="connsiteX8" fmla="*/ 337592 w 663931"/>
                <a:gd name="connsiteY8" fmla="*/ 146358 h 2341563"/>
                <a:gd name="connsiteX9" fmla="*/ 337592 w 663931"/>
                <a:gd name="connsiteY9" fmla="*/ 0 h 2341563"/>
                <a:gd name="connsiteX10" fmla="*/ 315086 w 663931"/>
                <a:gd name="connsiteY10" fmla="*/ 0 h 2341563"/>
                <a:gd name="connsiteX11" fmla="*/ 315086 w 663931"/>
                <a:gd name="connsiteY11" fmla="*/ 150110 h 2341563"/>
                <a:gd name="connsiteX12" fmla="*/ 318837 w 663931"/>
                <a:gd name="connsiteY12" fmla="*/ 157616 h 2341563"/>
                <a:gd name="connsiteX13" fmla="*/ 641425 w 663931"/>
                <a:gd name="connsiteY13" fmla="*/ 480353 h 2341563"/>
                <a:gd name="connsiteX14" fmla="*/ 641425 w 663931"/>
                <a:gd name="connsiteY14" fmla="*/ 1103310 h 2341563"/>
                <a:gd name="connsiteX15" fmla="*/ 0 w 663931"/>
                <a:gd name="connsiteY15" fmla="*/ 1741278 h 2341563"/>
                <a:gd name="connsiteX16" fmla="*/ 0 w 663931"/>
                <a:gd name="connsiteY16" fmla="*/ 1748784 h 2341563"/>
                <a:gd name="connsiteX17" fmla="*/ 0 w 663931"/>
                <a:gd name="connsiteY17" fmla="*/ 2244052 h 2341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63931" h="2341563">
                  <a:moveTo>
                    <a:pt x="0" y="2341563"/>
                  </a:moveTo>
                  <a:lnTo>
                    <a:pt x="18755" y="2341563"/>
                  </a:lnTo>
                  <a:lnTo>
                    <a:pt x="18755" y="2312254"/>
                  </a:lnTo>
                  <a:cubicBezTo>
                    <a:pt x="18755" y="2204509"/>
                    <a:pt x="18755" y="2032117"/>
                    <a:pt x="18755" y="1756289"/>
                  </a:cubicBezTo>
                  <a:cubicBezTo>
                    <a:pt x="18755" y="1756289"/>
                    <a:pt x="18755" y="1756289"/>
                    <a:pt x="660180" y="1114568"/>
                  </a:cubicBezTo>
                  <a:cubicBezTo>
                    <a:pt x="663931" y="1110816"/>
                    <a:pt x="663931" y="1110816"/>
                    <a:pt x="663931" y="1107063"/>
                  </a:cubicBezTo>
                  <a:cubicBezTo>
                    <a:pt x="663931" y="1107063"/>
                    <a:pt x="663931" y="1107063"/>
                    <a:pt x="663931" y="476600"/>
                  </a:cubicBezTo>
                  <a:cubicBezTo>
                    <a:pt x="663931" y="472847"/>
                    <a:pt x="663931" y="469095"/>
                    <a:pt x="660180" y="469095"/>
                  </a:cubicBezTo>
                  <a:cubicBezTo>
                    <a:pt x="660180" y="469095"/>
                    <a:pt x="660180" y="469095"/>
                    <a:pt x="337592" y="146358"/>
                  </a:cubicBezTo>
                  <a:cubicBezTo>
                    <a:pt x="337592" y="146358"/>
                    <a:pt x="337592" y="146358"/>
                    <a:pt x="337592" y="0"/>
                  </a:cubicBezTo>
                  <a:cubicBezTo>
                    <a:pt x="337592" y="0"/>
                    <a:pt x="337592" y="0"/>
                    <a:pt x="315086" y="0"/>
                  </a:cubicBezTo>
                  <a:cubicBezTo>
                    <a:pt x="315086" y="0"/>
                    <a:pt x="315086" y="0"/>
                    <a:pt x="315086" y="150110"/>
                  </a:cubicBezTo>
                  <a:cubicBezTo>
                    <a:pt x="315086" y="153863"/>
                    <a:pt x="318837" y="157616"/>
                    <a:pt x="318837" y="157616"/>
                  </a:cubicBezTo>
                  <a:cubicBezTo>
                    <a:pt x="318837" y="157616"/>
                    <a:pt x="318837" y="157616"/>
                    <a:pt x="641425" y="480353"/>
                  </a:cubicBezTo>
                  <a:cubicBezTo>
                    <a:pt x="641425" y="480353"/>
                    <a:pt x="641425" y="480353"/>
                    <a:pt x="641425" y="1103310"/>
                  </a:cubicBezTo>
                  <a:cubicBezTo>
                    <a:pt x="641425" y="1103310"/>
                    <a:pt x="641425" y="1103310"/>
                    <a:pt x="0" y="1741278"/>
                  </a:cubicBezTo>
                  <a:cubicBezTo>
                    <a:pt x="0" y="1745031"/>
                    <a:pt x="0" y="1748784"/>
                    <a:pt x="0" y="1748784"/>
                  </a:cubicBezTo>
                  <a:cubicBezTo>
                    <a:pt x="0" y="1748784"/>
                    <a:pt x="0" y="1748784"/>
                    <a:pt x="0" y="2244052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40" name="任意多边形 1539"/>
            <p:cNvSpPr>
              <a:spLocks/>
            </p:cNvSpPr>
            <p:nvPr/>
          </p:nvSpPr>
          <p:spPr bwMode="auto">
            <a:xfrm flipV="1">
              <a:off x="1998243" y="3553617"/>
              <a:ext cx="886246" cy="2578894"/>
            </a:xfrm>
            <a:custGeom>
              <a:avLst/>
              <a:gdLst>
                <a:gd name="connsiteX0" fmla="*/ 232828 w 886246"/>
                <a:gd name="connsiteY0" fmla="*/ 2578894 h 2578894"/>
                <a:gd name="connsiteX1" fmla="*/ 255359 w 886246"/>
                <a:gd name="connsiteY1" fmla="*/ 2578894 h 2578894"/>
                <a:gd name="connsiteX2" fmla="*/ 255359 w 886246"/>
                <a:gd name="connsiteY2" fmla="*/ 2434465 h 2578894"/>
                <a:gd name="connsiteX3" fmla="*/ 255359 w 886246"/>
                <a:gd name="connsiteY3" fmla="*/ 2187952 h 2578894"/>
                <a:gd name="connsiteX4" fmla="*/ 882491 w 886246"/>
                <a:gd name="connsiteY4" fmla="*/ 1557462 h 2578894"/>
                <a:gd name="connsiteX5" fmla="*/ 886246 w 886246"/>
                <a:gd name="connsiteY5" fmla="*/ 1549956 h 2578894"/>
                <a:gd name="connsiteX6" fmla="*/ 886246 w 886246"/>
                <a:gd name="connsiteY6" fmla="*/ 1013288 h 2578894"/>
                <a:gd name="connsiteX7" fmla="*/ 882491 w 886246"/>
                <a:gd name="connsiteY7" fmla="*/ 1005783 h 2578894"/>
                <a:gd name="connsiteX8" fmla="*/ 22532 w 886246"/>
                <a:gd name="connsiteY8" fmla="*/ 142611 h 2578894"/>
                <a:gd name="connsiteX9" fmla="*/ 22532 w 886246"/>
                <a:gd name="connsiteY9" fmla="*/ 0 h 2578894"/>
                <a:gd name="connsiteX10" fmla="*/ 0 w 886246"/>
                <a:gd name="connsiteY10" fmla="*/ 0 h 2578894"/>
                <a:gd name="connsiteX11" fmla="*/ 0 w 886246"/>
                <a:gd name="connsiteY11" fmla="*/ 146364 h 2578894"/>
                <a:gd name="connsiteX12" fmla="*/ 3756 w 886246"/>
                <a:gd name="connsiteY12" fmla="*/ 153870 h 2578894"/>
                <a:gd name="connsiteX13" fmla="*/ 863715 w 886246"/>
                <a:gd name="connsiteY13" fmla="*/ 1017041 h 2578894"/>
                <a:gd name="connsiteX14" fmla="*/ 863715 w 886246"/>
                <a:gd name="connsiteY14" fmla="*/ 1546203 h 2578894"/>
                <a:gd name="connsiteX15" fmla="*/ 236583 w 886246"/>
                <a:gd name="connsiteY15" fmla="*/ 2176693 h 2578894"/>
                <a:gd name="connsiteX16" fmla="*/ 232828 w 886246"/>
                <a:gd name="connsiteY16" fmla="*/ 2184199 h 2578894"/>
                <a:gd name="connsiteX17" fmla="*/ 232828 w 886246"/>
                <a:gd name="connsiteY17" fmla="*/ 2517689 h 257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246" h="2578894">
                  <a:moveTo>
                    <a:pt x="232828" y="2578894"/>
                  </a:moveTo>
                  <a:lnTo>
                    <a:pt x="255359" y="2578894"/>
                  </a:lnTo>
                  <a:lnTo>
                    <a:pt x="255359" y="2434465"/>
                  </a:lnTo>
                  <a:cubicBezTo>
                    <a:pt x="255359" y="2362991"/>
                    <a:pt x="255359" y="2281306"/>
                    <a:pt x="255359" y="2187952"/>
                  </a:cubicBezTo>
                  <a:cubicBezTo>
                    <a:pt x="255359" y="2187952"/>
                    <a:pt x="255359" y="2187952"/>
                    <a:pt x="882491" y="1557462"/>
                  </a:cubicBezTo>
                  <a:cubicBezTo>
                    <a:pt x="886246" y="1557462"/>
                    <a:pt x="886246" y="1553709"/>
                    <a:pt x="886246" y="1549956"/>
                  </a:cubicBezTo>
                  <a:cubicBezTo>
                    <a:pt x="886246" y="1549956"/>
                    <a:pt x="886246" y="1549956"/>
                    <a:pt x="886246" y="1013288"/>
                  </a:cubicBezTo>
                  <a:cubicBezTo>
                    <a:pt x="886246" y="1009536"/>
                    <a:pt x="886246" y="1005783"/>
                    <a:pt x="882491" y="1005783"/>
                  </a:cubicBezTo>
                  <a:cubicBezTo>
                    <a:pt x="882491" y="1005783"/>
                    <a:pt x="882491" y="1005783"/>
                    <a:pt x="22532" y="142611"/>
                  </a:cubicBezTo>
                  <a:cubicBezTo>
                    <a:pt x="22532" y="142611"/>
                    <a:pt x="22532" y="142611"/>
                    <a:pt x="22532" y="0"/>
                  </a:cubicBezTo>
                  <a:cubicBezTo>
                    <a:pt x="22532" y="0"/>
                    <a:pt x="22532" y="0"/>
                    <a:pt x="0" y="0"/>
                  </a:cubicBezTo>
                  <a:cubicBezTo>
                    <a:pt x="0" y="0"/>
                    <a:pt x="0" y="0"/>
                    <a:pt x="0" y="146364"/>
                  </a:cubicBezTo>
                  <a:cubicBezTo>
                    <a:pt x="0" y="150117"/>
                    <a:pt x="0" y="153870"/>
                    <a:pt x="3756" y="153870"/>
                  </a:cubicBezTo>
                  <a:cubicBezTo>
                    <a:pt x="3756" y="153870"/>
                    <a:pt x="3756" y="153870"/>
                    <a:pt x="863715" y="1017041"/>
                  </a:cubicBezTo>
                  <a:cubicBezTo>
                    <a:pt x="863715" y="1017041"/>
                    <a:pt x="863715" y="1017041"/>
                    <a:pt x="863715" y="1546203"/>
                  </a:cubicBezTo>
                  <a:cubicBezTo>
                    <a:pt x="863715" y="1546203"/>
                    <a:pt x="863715" y="1546203"/>
                    <a:pt x="236583" y="2176693"/>
                  </a:cubicBezTo>
                  <a:cubicBezTo>
                    <a:pt x="232828" y="2176693"/>
                    <a:pt x="232828" y="2180446"/>
                    <a:pt x="232828" y="2184199"/>
                  </a:cubicBezTo>
                  <a:cubicBezTo>
                    <a:pt x="232828" y="2184199"/>
                    <a:pt x="232828" y="2184199"/>
                    <a:pt x="232828" y="2517689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1538" name="椭圆 1537"/>
            <p:cNvSpPr>
              <a:spLocks noChangeAspect="1"/>
            </p:cNvSpPr>
            <p:nvPr/>
          </p:nvSpPr>
          <p:spPr>
            <a:xfrm>
              <a:off x="2295590" y="3240505"/>
              <a:ext cx="82800" cy="82800"/>
            </a:xfrm>
            <a:prstGeom prst="ellipse">
              <a:avLst/>
            </a:prstGeom>
            <a:solidFill>
              <a:srgbClr val="4D4D4D"/>
            </a:solidFill>
            <a:ln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41" name="椭圆 1540"/>
            <p:cNvSpPr>
              <a:spLocks noChangeAspect="1"/>
            </p:cNvSpPr>
            <p:nvPr/>
          </p:nvSpPr>
          <p:spPr>
            <a:xfrm>
              <a:off x="3254922" y="4711696"/>
              <a:ext cx="82800" cy="82800"/>
            </a:xfrm>
            <a:prstGeom prst="ellipse">
              <a:avLst/>
            </a:prstGeom>
            <a:solidFill>
              <a:srgbClr val="939393"/>
            </a:solidFill>
            <a:ln>
              <a:solidFill>
                <a:srgbClr val="939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42" name="椭圆 1541"/>
            <p:cNvSpPr>
              <a:spLocks noChangeAspect="1"/>
            </p:cNvSpPr>
            <p:nvPr/>
          </p:nvSpPr>
          <p:spPr>
            <a:xfrm>
              <a:off x="3495552" y="5448966"/>
              <a:ext cx="82800" cy="82800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43" name="椭圆 1542"/>
            <p:cNvSpPr/>
            <p:nvPr/>
          </p:nvSpPr>
          <p:spPr>
            <a:xfrm>
              <a:off x="2318942" y="4220764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44" name="椭圆 1543"/>
            <p:cNvSpPr/>
            <p:nvPr/>
          </p:nvSpPr>
          <p:spPr>
            <a:xfrm>
              <a:off x="1061246" y="2911472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45" name="椭圆 1544"/>
            <p:cNvSpPr/>
            <p:nvPr/>
          </p:nvSpPr>
          <p:spPr>
            <a:xfrm>
              <a:off x="1049339" y="3289298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46" name="椭圆 1545"/>
            <p:cNvSpPr/>
            <p:nvPr/>
          </p:nvSpPr>
          <p:spPr>
            <a:xfrm>
              <a:off x="680641" y="2913458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47" name="椭圆 1546"/>
            <p:cNvSpPr/>
            <p:nvPr/>
          </p:nvSpPr>
          <p:spPr>
            <a:xfrm>
              <a:off x="305992" y="2548332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48" name="椭圆 1547"/>
            <p:cNvSpPr/>
            <p:nvPr/>
          </p:nvSpPr>
          <p:spPr>
            <a:xfrm>
              <a:off x="1575198" y="3824682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49" name="椭圆 1548"/>
            <p:cNvSpPr/>
            <p:nvPr/>
          </p:nvSpPr>
          <p:spPr>
            <a:xfrm>
              <a:off x="2307036" y="4965299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50" name="椭圆 1549"/>
            <p:cNvSpPr/>
            <p:nvPr/>
          </p:nvSpPr>
          <p:spPr>
            <a:xfrm>
              <a:off x="2694385" y="4996257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51" name="椭圆 1550"/>
            <p:cNvSpPr/>
            <p:nvPr/>
          </p:nvSpPr>
          <p:spPr>
            <a:xfrm>
              <a:off x="2940448" y="5647133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52" name="椭圆 1551"/>
            <p:cNvSpPr>
              <a:spLocks noChangeAspect="1"/>
            </p:cNvSpPr>
            <p:nvPr/>
          </p:nvSpPr>
          <p:spPr>
            <a:xfrm>
              <a:off x="3840832" y="5817204"/>
              <a:ext cx="82800" cy="82800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53" name="椭圆 1552"/>
            <p:cNvSpPr/>
            <p:nvPr/>
          </p:nvSpPr>
          <p:spPr>
            <a:xfrm>
              <a:off x="4421585" y="6393258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54" name="椭圆 1553"/>
            <p:cNvSpPr/>
            <p:nvPr/>
          </p:nvSpPr>
          <p:spPr>
            <a:xfrm>
              <a:off x="3898504" y="6569072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55" name="椭圆 1554"/>
            <p:cNvSpPr/>
            <p:nvPr/>
          </p:nvSpPr>
          <p:spPr>
            <a:xfrm>
              <a:off x="5148660" y="6750445"/>
              <a:ext cx="70644" cy="70644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18795" y="-3677677"/>
            <a:ext cx="8426450" cy="8008938"/>
            <a:chOff x="6946645" y="-3733801"/>
            <a:chExt cx="8426450" cy="8008938"/>
          </a:xfrm>
        </p:grpSpPr>
        <p:grpSp>
          <p:nvGrpSpPr>
            <p:cNvPr id="1529" name="组合 1528"/>
            <p:cNvGrpSpPr/>
            <p:nvPr/>
          </p:nvGrpSpPr>
          <p:grpSpPr>
            <a:xfrm>
              <a:off x="6946645" y="-3733801"/>
              <a:ext cx="8426450" cy="8008938"/>
              <a:chOff x="-13816013" y="-3998913"/>
              <a:chExt cx="8426450" cy="8008938"/>
            </a:xfrm>
          </p:grpSpPr>
          <p:sp>
            <p:nvSpPr>
              <p:cNvPr id="1501" name="Freeform 585"/>
              <p:cNvSpPr>
                <a:spLocks noEditPoints="1"/>
              </p:cNvSpPr>
              <p:nvPr/>
            </p:nvSpPr>
            <p:spPr bwMode="auto">
              <a:xfrm flipV="1">
                <a:off x="-12382500" y="808037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8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4 w 24"/>
                  <a:gd name="T15" fmla="*/ 3 h 24"/>
                  <a:gd name="T16" fmla="*/ 0 w 24"/>
                  <a:gd name="T17" fmla="*/ 12 h 24"/>
                  <a:gd name="T18" fmla="*/ 4 w 24"/>
                  <a:gd name="T19" fmla="*/ 20 h 24"/>
                  <a:gd name="T20" fmla="*/ 12 w 24"/>
                  <a:gd name="T21" fmla="*/ 24 h 24"/>
                  <a:gd name="T22" fmla="*/ 24 w 24"/>
                  <a:gd name="T23" fmla="*/ 12 h 24"/>
                  <a:gd name="T24" fmla="*/ 12 w 24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9" y="18"/>
                      <a:pt x="5" y="15"/>
                      <a:pt x="5" y="12"/>
                    </a:cubicBezTo>
                    <a:cubicBezTo>
                      <a:pt x="5" y="8"/>
                      <a:pt x="9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2" y="5"/>
                      <a:pt x="0" y="8"/>
                      <a:pt x="0" y="12"/>
                    </a:cubicBezTo>
                    <a:cubicBezTo>
                      <a:pt x="0" y="15"/>
                      <a:pt x="2" y="18"/>
                      <a:pt x="4" y="20"/>
                    </a:cubicBezTo>
                    <a:cubicBezTo>
                      <a:pt x="6" y="22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02" name="Freeform 586"/>
              <p:cNvSpPr>
                <a:spLocks noEditPoints="1"/>
              </p:cNvSpPr>
              <p:nvPr/>
            </p:nvSpPr>
            <p:spPr bwMode="auto">
              <a:xfrm flipV="1">
                <a:off x="-12696825" y="490537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8 w 24"/>
                  <a:gd name="T3" fmla="*/ 12 h 24"/>
                  <a:gd name="T4" fmla="*/ 12 w 24"/>
                  <a:gd name="T5" fmla="*/ 18 h 24"/>
                  <a:gd name="T6" fmla="*/ 12 w 24"/>
                  <a:gd name="T7" fmla="*/ 18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5 h 24"/>
                  <a:gd name="T14" fmla="*/ 12 w 24"/>
                  <a:gd name="T15" fmla="*/ 5 h 24"/>
                  <a:gd name="T16" fmla="*/ 12 w 24"/>
                  <a:gd name="T17" fmla="*/ 0 h 24"/>
                  <a:gd name="T18" fmla="*/ 12 w 24"/>
                  <a:gd name="T19" fmla="*/ 0 h 24"/>
                  <a:gd name="T20" fmla="*/ 12 w 24"/>
                  <a:gd name="T21" fmla="*/ 0 h 24"/>
                  <a:gd name="T22" fmla="*/ 3 w 24"/>
                  <a:gd name="T23" fmla="*/ 3 h 24"/>
                  <a:gd name="T24" fmla="*/ 0 w 24"/>
                  <a:gd name="T25" fmla="*/ 12 h 24"/>
                  <a:gd name="T26" fmla="*/ 3 w 24"/>
                  <a:gd name="T27" fmla="*/ 20 h 24"/>
                  <a:gd name="T28" fmla="*/ 12 w 24"/>
                  <a:gd name="T29" fmla="*/ 24 h 24"/>
                  <a:gd name="T30" fmla="*/ 24 w 24"/>
                  <a:gd name="T31" fmla="*/ 12 h 24"/>
                  <a:gd name="T32" fmla="*/ 20 w 24"/>
                  <a:gd name="T33" fmla="*/ 3 h 24"/>
                  <a:gd name="T34" fmla="*/ 12 w 2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5" y="5"/>
                      <a:pt x="18" y="8"/>
                      <a:pt x="18" y="12"/>
                    </a:cubicBezTo>
                    <a:cubicBezTo>
                      <a:pt x="18" y="15"/>
                      <a:pt x="15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8" y="18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1" y="5"/>
                      <a:pt x="0" y="8"/>
                      <a:pt x="0" y="12"/>
                    </a:cubicBezTo>
                    <a:cubicBezTo>
                      <a:pt x="0" y="15"/>
                      <a:pt x="1" y="18"/>
                      <a:pt x="3" y="20"/>
                    </a:cubicBezTo>
                    <a:cubicBezTo>
                      <a:pt x="5" y="22"/>
                      <a:pt x="8" y="24"/>
                      <a:pt x="12" y="24"/>
                    </a:cubicBezTo>
                    <a:cubicBezTo>
                      <a:pt x="18" y="24"/>
                      <a:pt x="24" y="18"/>
                      <a:pt x="24" y="12"/>
                    </a:cubicBezTo>
                    <a:cubicBezTo>
                      <a:pt x="24" y="8"/>
                      <a:pt x="22" y="5"/>
                      <a:pt x="20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03" name="Freeform 587"/>
              <p:cNvSpPr>
                <a:spLocks noEditPoints="1"/>
              </p:cNvSpPr>
              <p:nvPr/>
            </p:nvSpPr>
            <p:spPr bwMode="auto">
              <a:xfrm flipV="1">
                <a:off x="-12873038" y="287337"/>
                <a:ext cx="104775" cy="101600"/>
              </a:xfrm>
              <a:custGeom>
                <a:avLst/>
                <a:gdLst>
                  <a:gd name="T0" fmla="*/ 14 w 28"/>
                  <a:gd name="T1" fmla="*/ 7 h 27"/>
                  <a:gd name="T2" fmla="*/ 14 w 28"/>
                  <a:gd name="T3" fmla="*/ 7 h 27"/>
                  <a:gd name="T4" fmla="*/ 14 w 28"/>
                  <a:gd name="T5" fmla="*/ 7 h 27"/>
                  <a:gd name="T6" fmla="*/ 21 w 28"/>
                  <a:gd name="T7" fmla="*/ 13 h 27"/>
                  <a:gd name="T8" fmla="*/ 14 w 28"/>
                  <a:gd name="T9" fmla="*/ 20 h 27"/>
                  <a:gd name="T10" fmla="*/ 7 w 28"/>
                  <a:gd name="T11" fmla="*/ 13 h 27"/>
                  <a:gd name="T12" fmla="*/ 14 w 28"/>
                  <a:gd name="T13" fmla="*/ 7 h 27"/>
                  <a:gd name="T14" fmla="*/ 14 w 28"/>
                  <a:gd name="T15" fmla="*/ 0 h 27"/>
                  <a:gd name="T16" fmla="*/ 14 w 28"/>
                  <a:gd name="T17" fmla="*/ 0 h 27"/>
                  <a:gd name="T18" fmla="*/ 14 w 28"/>
                  <a:gd name="T19" fmla="*/ 0 h 27"/>
                  <a:gd name="T20" fmla="*/ 0 w 28"/>
                  <a:gd name="T21" fmla="*/ 13 h 27"/>
                  <a:gd name="T22" fmla="*/ 14 w 28"/>
                  <a:gd name="T23" fmla="*/ 27 h 27"/>
                  <a:gd name="T24" fmla="*/ 24 w 28"/>
                  <a:gd name="T25" fmla="*/ 23 h 27"/>
                  <a:gd name="T26" fmla="*/ 28 w 28"/>
                  <a:gd name="T27" fmla="*/ 13 h 27"/>
                  <a:gd name="T28" fmla="*/ 24 w 28"/>
                  <a:gd name="T29" fmla="*/ 4 h 27"/>
                  <a:gd name="T30" fmla="*/ 14 w 28"/>
                  <a:gd name="T3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" h="27">
                    <a:moveTo>
                      <a:pt x="14" y="7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8" y="7"/>
                      <a:pt x="21" y="10"/>
                      <a:pt x="21" y="13"/>
                    </a:cubicBezTo>
                    <a:cubicBezTo>
                      <a:pt x="21" y="17"/>
                      <a:pt x="18" y="20"/>
                      <a:pt x="14" y="20"/>
                    </a:cubicBezTo>
                    <a:cubicBezTo>
                      <a:pt x="10" y="20"/>
                      <a:pt x="7" y="17"/>
                      <a:pt x="7" y="13"/>
                    </a:cubicBezTo>
                    <a:cubicBezTo>
                      <a:pt x="7" y="10"/>
                      <a:pt x="10" y="7"/>
                      <a:pt x="14" y="7"/>
                    </a:cubicBezTo>
                    <a:close/>
                    <a:moveTo>
                      <a:pt x="1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0"/>
                      <a:pt x="0" y="6"/>
                      <a:pt x="0" y="13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18" y="27"/>
                      <a:pt x="21" y="26"/>
                      <a:pt x="24" y="23"/>
                    </a:cubicBezTo>
                    <a:cubicBezTo>
                      <a:pt x="27" y="21"/>
                      <a:pt x="28" y="17"/>
                      <a:pt x="28" y="13"/>
                    </a:cubicBezTo>
                    <a:cubicBezTo>
                      <a:pt x="28" y="10"/>
                      <a:pt x="27" y="6"/>
                      <a:pt x="24" y="4"/>
                    </a:cubicBezTo>
                    <a:cubicBezTo>
                      <a:pt x="21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04" name="Freeform 588"/>
              <p:cNvSpPr>
                <a:spLocks noEditPoints="1"/>
              </p:cNvSpPr>
              <p:nvPr/>
            </p:nvSpPr>
            <p:spPr bwMode="auto">
              <a:xfrm flipV="1">
                <a:off x="-12873038" y="-61913"/>
                <a:ext cx="93662" cy="90488"/>
              </a:xfrm>
              <a:custGeom>
                <a:avLst/>
                <a:gdLst>
                  <a:gd name="T0" fmla="*/ 13 w 25"/>
                  <a:gd name="T1" fmla="*/ 5 h 24"/>
                  <a:gd name="T2" fmla="*/ 19 w 25"/>
                  <a:gd name="T3" fmla="*/ 12 h 24"/>
                  <a:gd name="T4" fmla="*/ 13 w 25"/>
                  <a:gd name="T5" fmla="*/ 19 h 24"/>
                  <a:gd name="T6" fmla="*/ 6 w 25"/>
                  <a:gd name="T7" fmla="*/ 12 h 24"/>
                  <a:gd name="T8" fmla="*/ 13 w 25"/>
                  <a:gd name="T9" fmla="*/ 5 h 24"/>
                  <a:gd name="T10" fmla="*/ 13 w 25"/>
                  <a:gd name="T11" fmla="*/ 5 h 24"/>
                  <a:gd name="T12" fmla="*/ 13 w 25"/>
                  <a:gd name="T13" fmla="*/ 0 h 24"/>
                  <a:gd name="T14" fmla="*/ 13 w 25"/>
                  <a:gd name="T15" fmla="*/ 0 h 24"/>
                  <a:gd name="T16" fmla="*/ 0 w 25"/>
                  <a:gd name="T17" fmla="*/ 12 h 24"/>
                  <a:gd name="T18" fmla="*/ 13 w 25"/>
                  <a:gd name="T19" fmla="*/ 24 h 24"/>
                  <a:gd name="T20" fmla="*/ 25 w 25"/>
                  <a:gd name="T21" fmla="*/ 12 h 24"/>
                  <a:gd name="T22" fmla="*/ 21 w 25"/>
                  <a:gd name="T23" fmla="*/ 4 h 24"/>
                  <a:gd name="T24" fmla="*/ 13 w 25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4">
                    <a:moveTo>
                      <a:pt x="13" y="5"/>
                    </a:moveTo>
                    <a:cubicBezTo>
                      <a:pt x="16" y="5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3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9"/>
                      <a:pt x="9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9"/>
                      <a:pt x="23" y="6"/>
                      <a:pt x="21" y="4"/>
                    </a:cubicBezTo>
                    <a:cubicBezTo>
                      <a:pt x="19" y="2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05" name="Freeform 589"/>
              <p:cNvSpPr>
                <a:spLocks noEditPoints="1"/>
              </p:cNvSpPr>
              <p:nvPr/>
            </p:nvSpPr>
            <p:spPr bwMode="auto">
              <a:xfrm flipV="1">
                <a:off x="-13101638" y="-1184276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06" name="Freeform 590"/>
              <p:cNvSpPr>
                <a:spLocks noEditPoints="1"/>
              </p:cNvSpPr>
              <p:nvPr/>
            </p:nvSpPr>
            <p:spPr bwMode="auto">
              <a:xfrm flipV="1">
                <a:off x="-12685713" y="122237"/>
                <a:ext cx="90487" cy="90488"/>
              </a:xfrm>
              <a:custGeom>
                <a:avLst/>
                <a:gdLst>
                  <a:gd name="T0" fmla="*/ 12 w 24"/>
                  <a:gd name="T1" fmla="*/ 6 h 24"/>
                  <a:gd name="T2" fmla="*/ 12 w 24"/>
                  <a:gd name="T3" fmla="*/ 6 h 24"/>
                  <a:gd name="T4" fmla="*/ 12 w 24"/>
                  <a:gd name="T5" fmla="*/ 6 h 24"/>
                  <a:gd name="T6" fmla="*/ 19 w 24"/>
                  <a:gd name="T7" fmla="*/ 12 h 24"/>
                  <a:gd name="T8" fmla="*/ 12 w 24"/>
                  <a:gd name="T9" fmla="*/ 19 h 24"/>
                  <a:gd name="T10" fmla="*/ 5 w 24"/>
                  <a:gd name="T11" fmla="*/ 12 h 24"/>
                  <a:gd name="T12" fmla="*/ 12 w 24"/>
                  <a:gd name="T13" fmla="*/ 6 h 24"/>
                  <a:gd name="T14" fmla="*/ 12 w 24"/>
                  <a:gd name="T15" fmla="*/ 0 h 24"/>
                  <a:gd name="T16" fmla="*/ 12 w 24"/>
                  <a:gd name="T17" fmla="*/ 0 h 24"/>
                  <a:gd name="T18" fmla="*/ 12 w 24"/>
                  <a:gd name="T19" fmla="*/ 0 h 24"/>
                  <a:gd name="T20" fmla="*/ 0 w 24"/>
                  <a:gd name="T21" fmla="*/ 12 h 24"/>
                  <a:gd name="T22" fmla="*/ 12 w 24"/>
                  <a:gd name="T23" fmla="*/ 24 h 24"/>
                  <a:gd name="T24" fmla="*/ 20 w 24"/>
                  <a:gd name="T25" fmla="*/ 21 h 24"/>
                  <a:gd name="T26" fmla="*/ 24 w 24"/>
                  <a:gd name="T27" fmla="*/ 12 h 24"/>
                  <a:gd name="T28" fmla="*/ 12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5" y="6"/>
                      <a:pt x="19" y="9"/>
                      <a:pt x="19" y="12"/>
                    </a:cubicBezTo>
                    <a:cubicBezTo>
                      <a:pt x="19" y="16"/>
                      <a:pt x="15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5" y="24"/>
                      <a:pt x="18" y="23"/>
                      <a:pt x="20" y="21"/>
                    </a:cubicBezTo>
                    <a:cubicBezTo>
                      <a:pt x="22" y="19"/>
                      <a:pt x="24" y="16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07" name="Freeform 591"/>
              <p:cNvSpPr>
                <a:spLocks noEditPoints="1"/>
              </p:cNvSpPr>
              <p:nvPr/>
            </p:nvSpPr>
            <p:spPr bwMode="auto">
              <a:xfrm flipV="1">
                <a:off x="-11533188" y="-1539875"/>
                <a:ext cx="88900" cy="88900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3 w 24"/>
                  <a:gd name="T13" fmla="*/ 4 h 24"/>
                  <a:gd name="T14" fmla="*/ 0 w 24"/>
                  <a:gd name="T15" fmla="*/ 12 h 24"/>
                  <a:gd name="T16" fmla="*/ 3 w 24"/>
                  <a:gd name="T17" fmla="*/ 21 h 24"/>
                  <a:gd name="T18" fmla="*/ 12 w 24"/>
                  <a:gd name="T19" fmla="*/ 24 h 24"/>
                  <a:gd name="T20" fmla="*/ 20 w 24"/>
                  <a:gd name="T21" fmla="*/ 21 h 24"/>
                  <a:gd name="T22" fmla="*/ 24 w 24"/>
                  <a:gd name="T23" fmla="*/ 12 h 24"/>
                  <a:gd name="T24" fmla="*/ 12 w 24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2"/>
                      <a:pt x="3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6"/>
                      <a:pt x="1" y="19"/>
                      <a:pt x="3" y="21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5" y="24"/>
                      <a:pt x="18" y="23"/>
                      <a:pt x="20" y="21"/>
                    </a:cubicBezTo>
                    <a:cubicBezTo>
                      <a:pt x="23" y="19"/>
                      <a:pt x="24" y="16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08" name="Freeform 592"/>
              <p:cNvSpPr>
                <a:spLocks noEditPoints="1"/>
              </p:cNvSpPr>
              <p:nvPr/>
            </p:nvSpPr>
            <p:spPr bwMode="auto">
              <a:xfrm flipV="1">
                <a:off x="-12520613" y="-58738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09" name="Freeform 593"/>
              <p:cNvSpPr>
                <a:spLocks noEditPoints="1"/>
              </p:cNvSpPr>
              <p:nvPr/>
            </p:nvSpPr>
            <p:spPr bwMode="auto">
              <a:xfrm flipV="1">
                <a:off x="-12520613" y="-422276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10" name="Freeform 594"/>
              <p:cNvSpPr>
                <a:spLocks noEditPoints="1"/>
              </p:cNvSpPr>
              <p:nvPr/>
            </p:nvSpPr>
            <p:spPr bwMode="auto">
              <a:xfrm flipV="1">
                <a:off x="-12399963" y="-1660526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11" name="Freeform 595"/>
              <p:cNvSpPr>
                <a:spLocks noEditPoints="1"/>
              </p:cNvSpPr>
              <p:nvPr/>
            </p:nvSpPr>
            <p:spPr bwMode="auto">
              <a:xfrm flipV="1">
                <a:off x="-12239625" y="-1822451"/>
                <a:ext cx="93662" cy="90488"/>
              </a:xfrm>
              <a:custGeom>
                <a:avLst/>
                <a:gdLst>
                  <a:gd name="T0" fmla="*/ 13 w 25"/>
                  <a:gd name="T1" fmla="*/ 5 h 24"/>
                  <a:gd name="T2" fmla="*/ 19 w 25"/>
                  <a:gd name="T3" fmla="*/ 12 h 24"/>
                  <a:gd name="T4" fmla="*/ 13 w 25"/>
                  <a:gd name="T5" fmla="*/ 19 h 24"/>
                  <a:gd name="T6" fmla="*/ 13 w 25"/>
                  <a:gd name="T7" fmla="*/ 19 h 24"/>
                  <a:gd name="T8" fmla="*/ 6 w 25"/>
                  <a:gd name="T9" fmla="*/ 12 h 24"/>
                  <a:gd name="T10" fmla="*/ 13 w 25"/>
                  <a:gd name="T11" fmla="*/ 5 h 24"/>
                  <a:gd name="T12" fmla="*/ 13 w 25"/>
                  <a:gd name="T13" fmla="*/ 0 h 24"/>
                  <a:gd name="T14" fmla="*/ 0 w 25"/>
                  <a:gd name="T15" fmla="*/ 12 h 24"/>
                  <a:gd name="T16" fmla="*/ 13 w 25"/>
                  <a:gd name="T17" fmla="*/ 24 h 24"/>
                  <a:gd name="T18" fmla="*/ 21 w 25"/>
                  <a:gd name="T19" fmla="*/ 21 h 24"/>
                  <a:gd name="T20" fmla="*/ 25 w 25"/>
                  <a:gd name="T21" fmla="*/ 12 h 24"/>
                  <a:gd name="T22" fmla="*/ 21 w 25"/>
                  <a:gd name="T23" fmla="*/ 4 h 24"/>
                  <a:gd name="T24" fmla="*/ 13 w 25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24">
                    <a:moveTo>
                      <a:pt x="13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3" y="5"/>
                    </a:cubicBezTo>
                    <a:close/>
                    <a:moveTo>
                      <a:pt x="13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1" y="19"/>
                      <a:pt x="6" y="24"/>
                      <a:pt x="13" y="24"/>
                    </a:cubicBezTo>
                    <a:cubicBezTo>
                      <a:pt x="16" y="24"/>
                      <a:pt x="19" y="23"/>
                      <a:pt x="21" y="21"/>
                    </a:cubicBezTo>
                    <a:cubicBezTo>
                      <a:pt x="23" y="18"/>
                      <a:pt x="25" y="15"/>
                      <a:pt x="25" y="12"/>
                    </a:cubicBezTo>
                    <a:cubicBezTo>
                      <a:pt x="25" y="9"/>
                      <a:pt x="23" y="6"/>
                      <a:pt x="21" y="4"/>
                    </a:cubicBezTo>
                    <a:cubicBezTo>
                      <a:pt x="19" y="1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12" name="Freeform 596"/>
              <p:cNvSpPr>
                <a:spLocks noEditPoints="1"/>
              </p:cNvSpPr>
              <p:nvPr/>
            </p:nvSpPr>
            <p:spPr bwMode="auto">
              <a:xfrm flipV="1">
                <a:off x="-12873038" y="-422276"/>
                <a:ext cx="93662" cy="90488"/>
              </a:xfrm>
              <a:custGeom>
                <a:avLst/>
                <a:gdLst>
                  <a:gd name="T0" fmla="*/ 13 w 25"/>
                  <a:gd name="T1" fmla="*/ 5 h 24"/>
                  <a:gd name="T2" fmla="*/ 19 w 25"/>
                  <a:gd name="T3" fmla="*/ 12 h 24"/>
                  <a:gd name="T4" fmla="*/ 13 w 25"/>
                  <a:gd name="T5" fmla="*/ 19 h 24"/>
                  <a:gd name="T6" fmla="*/ 6 w 25"/>
                  <a:gd name="T7" fmla="*/ 12 h 24"/>
                  <a:gd name="T8" fmla="*/ 13 w 25"/>
                  <a:gd name="T9" fmla="*/ 5 h 24"/>
                  <a:gd name="T10" fmla="*/ 13 w 25"/>
                  <a:gd name="T11" fmla="*/ 0 h 24"/>
                  <a:gd name="T12" fmla="*/ 4 w 25"/>
                  <a:gd name="T13" fmla="*/ 4 h 24"/>
                  <a:gd name="T14" fmla="*/ 0 w 25"/>
                  <a:gd name="T15" fmla="*/ 12 h 24"/>
                  <a:gd name="T16" fmla="*/ 12 w 25"/>
                  <a:gd name="T17" fmla="*/ 24 h 24"/>
                  <a:gd name="T18" fmla="*/ 25 w 25"/>
                  <a:gd name="T19" fmla="*/ 12 h 24"/>
                  <a:gd name="T20" fmla="*/ 13 w 25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24">
                    <a:moveTo>
                      <a:pt x="13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3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3" y="5"/>
                    </a:cubicBezTo>
                    <a:close/>
                    <a:moveTo>
                      <a:pt x="13" y="0"/>
                    </a:moveTo>
                    <a:cubicBezTo>
                      <a:pt x="9" y="0"/>
                      <a:pt x="6" y="1"/>
                      <a:pt x="4" y="4"/>
                    </a:cubicBezTo>
                    <a:cubicBezTo>
                      <a:pt x="2" y="6"/>
                      <a:pt x="0" y="9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6"/>
                      <a:pt x="19" y="0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13" name="Freeform 597"/>
              <p:cNvSpPr>
                <a:spLocks noEditPoints="1"/>
              </p:cNvSpPr>
              <p:nvPr/>
            </p:nvSpPr>
            <p:spPr bwMode="auto">
              <a:xfrm flipV="1">
                <a:off x="-12839700" y="-1503363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8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8" y="18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8" y="24"/>
                      <a:pt x="24" y="18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14" name="Freeform 598"/>
              <p:cNvSpPr>
                <a:spLocks noEditPoints="1"/>
              </p:cNvSpPr>
              <p:nvPr/>
            </p:nvSpPr>
            <p:spPr bwMode="auto">
              <a:xfrm flipV="1">
                <a:off x="-13038138" y="-238126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8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5" y="5"/>
                      <a:pt x="18" y="8"/>
                      <a:pt x="18" y="12"/>
                    </a:cubicBezTo>
                    <a:cubicBezTo>
                      <a:pt x="18" y="15"/>
                      <a:pt x="15" y="19"/>
                      <a:pt x="12" y="19"/>
                    </a:cubicBezTo>
                    <a:cubicBezTo>
                      <a:pt x="8" y="19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8" y="24"/>
                      <a:pt x="24" y="18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15" name="Oval 599"/>
              <p:cNvSpPr>
                <a:spLocks noChangeArrowheads="1"/>
              </p:cNvSpPr>
              <p:nvPr/>
            </p:nvSpPr>
            <p:spPr bwMode="auto">
              <a:xfrm flipV="1">
                <a:off x="-13079413" y="-73025"/>
                <a:ext cx="104775" cy="1079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16" name="Freeform 600"/>
              <p:cNvSpPr>
                <a:spLocks/>
              </p:cNvSpPr>
              <p:nvPr/>
            </p:nvSpPr>
            <p:spPr bwMode="auto">
              <a:xfrm flipV="1">
                <a:off x="-13455650" y="-2801938"/>
                <a:ext cx="431800" cy="2593975"/>
              </a:xfrm>
              <a:custGeom>
                <a:avLst/>
                <a:gdLst>
                  <a:gd name="T0" fmla="*/ 3 w 115"/>
                  <a:gd name="T1" fmla="*/ 691 h 691"/>
                  <a:gd name="T2" fmla="*/ 0 w 115"/>
                  <a:gd name="T3" fmla="*/ 691 h 691"/>
                  <a:gd name="T4" fmla="*/ 0 w 115"/>
                  <a:gd name="T5" fmla="*/ 73 h 691"/>
                  <a:gd name="T6" fmla="*/ 1 w 115"/>
                  <a:gd name="T7" fmla="*/ 72 h 691"/>
                  <a:gd name="T8" fmla="*/ 55 w 115"/>
                  <a:gd name="T9" fmla="*/ 17 h 691"/>
                  <a:gd name="T10" fmla="*/ 57 w 115"/>
                  <a:gd name="T11" fmla="*/ 17 h 691"/>
                  <a:gd name="T12" fmla="*/ 96 w 115"/>
                  <a:gd name="T13" fmla="*/ 17 h 691"/>
                  <a:gd name="T14" fmla="*/ 113 w 115"/>
                  <a:gd name="T15" fmla="*/ 0 h 691"/>
                  <a:gd name="T16" fmla="*/ 115 w 115"/>
                  <a:gd name="T17" fmla="*/ 2 h 691"/>
                  <a:gd name="T18" fmla="*/ 97 w 115"/>
                  <a:gd name="T19" fmla="*/ 20 h 691"/>
                  <a:gd name="T20" fmla="*/ 96 w 115"/>
                  <a:gd name="T21" fmla="*/ 20 h 691"/>
                  <a:gd name="T22" fmla="*/ 57 w 115"/>
                  <a:gd name="T23" fmla="*/ 20 h 691"/>
                  <a:gd name="T24" fmla="*/ 3 w 115"/>
                  <a:gd name="T25" fmla="*/ 74 h 691"/>
                  <a:gd name="T26" fmla="*/ 3 w 115"/>
                  <a:gd name="T27" fmla="*/ 691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5" h="691">
                    <a:moveTo>
                      <a:pt x="3" y="691"/>
                    </a:moveTo>
                    <a:cubicBezTo>
                      <a:pt x="0" y="691"/>
                      <a:pt x="0" y="691"/>
                      <a:pt x="0" y="691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73"/>
                      <a:pt x="0" y="72"/>
                      <a:pt x="1" y="72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6" y="17"/>
                      <a:pt x="56" y="17"/>
                      <a:pt x="57" y="17"/>
                    </a:cubicBezTo>
                    <a:cubicBezTo>
                      <a:pt x="96" y="17"/>
                      <a:pt x="96" y="17"/>
                      <a:pt x="96" y="17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5" y="2"/>
                      <a:pt x="115" y="2"/>
                      <a:pt x="115" y="2"/>
                    </a:cubicBezTo>
                    <a:cubicBezTo>
                      <a:pt x="97" y="20"/>
                      <a:pt x="97" y="20"/>
                      <a:pt x="97" y="20"/>
                    </a:cubicBezTo>
                    <a:cubicBezTo>
                      <a:pt x="97" y="20"/>
                      <a:pt x="97" y="20"/>
                      <a:pt x="96" y="20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3" y="74"/>
                      <a:pt x="3" y="74"/>
                      <a:pt x="3" y="74"/>
                    </a:cubicBezTo>
                    <a:lnTo>
                      <a:pt x="3" y="6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17" name="Freeform 601"/>
              <p:cNvSpPr>
                <a:spLocks/>
              </p:cNvSpPr>
              <p:nvPr/>
            </p:nvSpPr>
            <p:spPr bwMode="auto">
              <a:xfrm flipV="1">
                <a:off x="-13192125" y="-1112838"/>
                <a:ext cx="371475" cy="1054100"/>
              </a:xfrm>
              <a:custGeom>
                <a:avLst/>
                <a:gdLst>
                  <a:gd name="T0" fmla="*/ 38 w 99"/>
                  <a:gd name="T1" fmla="*/ 281 h 281"/>
                  <a:gd name="T2" fmla="*/ 34 w 99"/>
                  <a:gd name="T3" fmla="*/ 281 h 281"/>
                  <a:gd name="T4" fmla="*/ 34 w 99"/>
                  <a:gd name="T5" fmla="*/ 190 h 281"/>
                  <a:gd name="T6" fmla="*/ 1 w 99"/>
                  <a:gd name="T7" fmla="*/ 156 h 281"/>
                  <a:gd name="T8" fmla="*/ 0 w 99"/>
                  <a:gd name="T9" fmla="*/ 155 h 281"/>
                  <a:gd name="T10" fmla="*/ 0 w 99"/>
                  <a:gd name="T11" fmla="*/ 127 h 281"/>
                  <a:gd name="T12" fmla="*/ 1 w 99"/>
                  <a:gd name="T13" fmla="*/ 126 h 281"/>
                  <a:gd name="T14" fmla="*/ 96 w 99"/>
                  <a:gd name="T15" fmla="*/ 34 h 281"/>
                  <a:gd name="T16" fmla="*/ 96 w 99"/>
                  <a:gd name="T17" fmla="*/ 0 h 281"/>
                  <a:gd name="T18" fmla="*/ 99 w 99"/>
                  <a:gd name="T19" fmla="*/ 0 h 281"/>
                  <a:gd name="T20" fmla="*/ 99 w 99"/>
                  <a:gd name="T21" fmla="*/ 35 h 281"/>
                  <a:gd name="T22" fmla="*/ 99 w 99"/>
                  <a:gd name="T23" fmla="*/ 36 h 281"/>
                  <a:gd name="T24" fmla="*/ 4 w 99"/>
                  <a:gd name="T25" fmla="*/ 128 h 281"/>
                  <a:gd name="T26" fmla="*/ 4 w 99"/>
                  <a:gd name="T27" fmla="*/ 155 h 281"/>
                  <a:gd name="T28" fmla="*/ 37 w 99"/>
                  <a:gd name="T29" fmla="*/ 188 h 281"/>
                  <a:gd name="T30" fmla="*/ 38 w 99"/>
                  <a:gd name="T31" fmla="*/ 189 h 281"/>
                  <a:gd name="T32" fmla="*/ 38 w 99"/>
                  <a:gd name="T33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9" h="281">
                    <a:moveTo>
                      <a:pt x="38" y="281"/>
                    </a:moveTo>
                    <a:cubicBezTo>
                      <a:pt x="34" y="281"/>
                      <a:pt x="34" y="281"/>
                      <a:pt x="34" y="281"/>
                    </a:cubicBezTo>
                    <a:cubicBezTo>
                      <a:pt x="34" y="190"/>
                      <a:pt x="34" y="190"/>
                      <a:pt x="34" y="190"/>
                    </a:cubicBezTo>
                    <a:cubicBezTo>
                      <a:pt x="1" y="156"/>
                      <a:pt x="1" y="156"/>
                      <a:pt x="1" y="156"/>
                    </a:cubicBezTo>
                    <a:cubicBezTo>
                      <a:pt x="0" y="156"/>
                      <a:pt x="0" y="156"/>
                      <a:pt x="0" y="155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0" y="127"/>
                      <a:pt x="0" y="126"/>
                      <a:pt x="1" y="126"/>
                    </a:cubicBezTo>
                    <a:cubicBezTo>
                      <a:pt x="96" y="34"/>
                      <a:pt x="96" y="34"/>
                      <a:pt x="96" y="34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9" y="35"/>
                      <a:pt x="99" y="35"/>
                      <a:pt x="99" y="35"/>
                    </a:cubicBezTo>
                    <a:cubicBezTo>
                      <a:pt x="99" y="36"/>
                      <a:pt x="99" y="36"/>
                      <a:pt x="99" y="36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4" y="155"/>
                      <a:pt x="4" y="155"/>
                      <a:pt x="4" y="155"/>
                    </a:cubicBezTo>
                    <a:cubicBezTo>
                      <a:pt x="37" y="188"/>
                      <a:pt x="37" y="188"/>
                      <a:pt x="37" y="188"/>
                    </a:cubicBezTo>
                    <a:cubicBezTo>
                      <a:pt x="37" y="188"/>
                      <a:pt x="38" y="189"/>
                      <a:pt x="38" y="189"/>
                    </a:cubicBezTo>
                    <a:lnTo>
                      <a:pt x="38" y="28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18" name="Freeform 602"/>
              <p:cNvSpPr>
                <a:spLocks/>
              </p:cNvSpPr>
              <p:nvPr/>
            </p:nvSpPr>
            <p:spPr bwMode="auto">
              <a:xfrm flipV="1">
                <a:off x="-12914313" y="-1428751"/>
                <a:ext cx="123825" cy="1020763"/>
              </a:xfrm>
              <a:custGeom>
                <a:avLst/>
                <a:gdLst>
                  <a:gd name="T0" fmla="*/ 33 w 33"/>
                  <a:gd name="T1" fmla="*/ 272 h 272"/>
                  <a:gd name="T2" fmla="*/ 30 w 33"/>
                  <a:gd name="T3" fmla="*/ 272 h 272"/>
                  <a:gd name="T4" fmla="*/ 30 w 33"/>
                  <a:gd name="T5" fmla="*/ 179 h 272"/>
                  <a:gd name="T6" fmla="*/ 0 w 33"/>
                  <a:gd name="T7" fmla="*/ 150 h 272"/>
                  <a:gd name="T8" fmla="*/ 0 w 33"/>
                  <a:gd name="T9" fmla="*/ 149 h 272"/>
                  <a:gd name="T10" fmla="*/ 0 w 33"/>
                  <a:gd name="T11" fmla="*/ 16 h 272"/>
                  <a:gd name="T12" fmla="*/ 0 w 33"/>
                  <a:gd name="T13" fmla="*/ 14 h 272"/>
                  <a:gd name="T14" fmla="*/ 15 w 33"/>
                  <a:gd name="T15" fmla="*/ 0 h 272"/>
                  <a:gd name="T16" fmla="*/ 17 w 33"/>
                  <a:gd name="T17" fmla="*/ 2 h 272"/>
                  <a:gd name="T18" fmla="*/ 3 w 33"/>
                  <a:gd name="T19" fmla="*/ 16 h 272"/>
                  <a:gd name="T20" fmla="*/ 3 w 33"/>
                  <a:gd name="T21" fmla="*/ 148 h 272"/>
                  <a:gd name="T22" fmla="*/ 33 w 33"/>
                  <a:gd name="T23" fmla="*/ 177 h 272"/>
                  <a:gd name="T24" fmla="*/ 33 w 33"/>
                  <a:gd name="T25" fmla="*/ 179 h 272"/>
                  <a:gd name="T26" fmla="*/ 33 w 33"/>
                  <a:gd name="T2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272">
                    <a:moveTo>
                      <a:pt x="33" y="272"/>
                    </a:moveTo>
                    <a:cubicBezTo>
                      <a:pt x="30" y="272"/>
                      <a:pt x="30" y="272"/>
                      <a:pt x="30" y="272"/>
                    </a:cubicBezTo>
                    <a:cubicBezTo>
                      <a:pt x="30" y="179"/>
                      <a:pt x="30" y="179"/>
                      <a:pt x="30" y="179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5"/>
                      <a:pt x="0" y="15"/>
                      <a:pt x="0" y="14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48"/>
                      <a:pt x="3" y="148"/>
                      <a:pt x="3" y="148"/>
                    </a:cubicBezTo>
                    <a:cubicBezTo>
                      <a:pt x="33" y="177"/>
                      <a:pt x="33" y="177"/>
                      <a:pt x="33" y="177"/>
                    </a:cubicBezTo>
                    <a:cubicBezTo>
                      <a:pt x="33" y="178"/>
                      <a:pt x="33" y="178"/>
                      <a:pt x="33" y="179"/>
                    </a:cubicBezTo>
                    <a:lnTo>
                      <a:pt x="33" y="2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19" name="Freeform 603"/>
              <p:cNvSpPr>
                <a:spLocks/>
              </p:cNvSpPr>
              <p:nvPr/>
            </p:nvSpPr>
            <p:spPr bwMode="auto">
              <a:xfrm flipV="1">
                <a:off x="-12836525" y="-1600201"/>
                <a:ext cx="466725" cy="1230313"/>
              </a:xfrm>
              <a:custGeom>
                <a:avLst/>
                <a:gdLst>
                  <a:gd name="T0" fmla="*/ 120 w 124"/>
                  <a:gd name="T1" fmla="*/ 328 h 328"/>
                  <a:gd name="T2" fmla="*/ 35 w 124"/>
                  <a:gd name="T3" fmla="*/ 243 h 328"/>
                  <a:gd name="T4" fmla="*/ 34 w 124"/>
                  <a:gd name="T5" fmla="*/ 241 h 328"/>
                  <a:gd name="T6" fmla="*/ 34 w 124"/>
                  <a:gd name="T7" fmla="*/ 177 h 328"/>
                  <a:gd name="T8" fmla="*/ 1 w 124"/>
                  <a:gd name="T9" fmla="*/ 144 h 328"/>
                  <a:gd name="T10" fmla="*/ 0 w 124"/>
                  <a:gd name="T11" fmla="*/ 142 h 328"/>
                  <a:gd name="T12" fmla="*/ 0 w 124"/>
                  <a:gd name="T13" fmla="*/ 42 h 328"/>
                  <a:gd name="T14" fmla="*/ 1 w 124"/>
                  <a:gd name="T15" fmla="*/ 41 h 328"/>
                  <a:gd name="T16" fmla="*/ 41 w 124"/>
                  <a:gd name="T17" fmla="*/ 0 h 328"/>
                  <a:gd name="T18" fmla="*/ 43 w 124"/>
                  <a:gd name="T19" fmla="*/ 0 h 328"/>
                  <a:gd name="T20" fmla="*/ 85 w 124"/>
                  <a:gd name="T21" fmla="*/ 0 h 328"/>
                  <a:gd name="T22" fmla="*/ 85 w 124"/>
                  <a:gd name="T23" fmla="*/ 5 h 328"/>
                  <a:gd name="T24" fmla="*/ 44 w 124"/>
                  <a:gd name="T25" fmla="*/ 5 h 328"/>
                  <a:gd name="T26" fmla="*/ 5 w 124"/>
                  <a:gd name="T27" fmla="*/ 44 h 328"/>
                  <a:gd name="T28" fmla="*/ 5 w 124"/>
                  <a:gd name="T29" fmla="*/ 141 h 328"/>
                  <a:gd name="T30" fmla="*/ 39 w 124"/>
                  <a:gd name="T31" fmla="*/ 174 h 328"/>
                  <a:gd name="T32" fmla="*/ 39 w 124"/>
                  <a:gd name="T33" fmla="*/ 176 h 328"/>
                  <a:gd name="T34" fmla="*/ 39 w 124"/>
                  <a:gd name="T35" fmla="*/ 240 h 328"/>
                  <a:gd name="T36" fmla="*/ 124 w 124"/>
                  <a:gd name="T37" fmla="*/ 324 h 328"/>
                  <a:gd name="T38" fmla="*/ 120 w 124"/>
                  <a:gd name="T39" fmla="*/ 328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24" h="328">
                    <a:moveTo>
                      <a:pt x="120" y="328"/>
                    </a:moveTo>
                    <a:cubicBezTo>
                      <a:pt x="35" y="243"/>
                      <a:pt x="35" y="243"/>
                      <a:pt x="35" y="243"/>
                    </a:cubicBezTo>
                    <a:cubicBezTo>
                      <a:pt x="34" y="242"/>
                      <a:pt x="34" y="242"/>
                      <a:pt x="34" y="241"/>
                    </a:cubicBezTo>
                    <a:cubicBezTo>
                      <a:pt x="34" y="177"/>
                      <a:pt x="34" y="177"/>
                      <a:pt x="34" y="177"/>
                    </a:cubicBezTo>
                    <a:cubicBezTo>
                      <a:pt x="1" y="144"/>
                      <a:pt x="1" y="144"/>
                      <a:pt x="1" y="144"/>
                    </a:cubicBezTo>
                    <a:cubicBezTo>
                      <a:pt x="1" y="143"/>
                      <a:pt x="0" y="143"/>
                      <a:pt x="0" y="1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2"/>
                      <a:pt x="1" y="41"/>
                      <a:pt x="1" y="41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2" y="0"/>
                      <a:pt x="42" y="0"/>
                      <a:pt x="43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85" y="5"/>
                      <a:pt x="85" y="5"/>
                      <a:pt x="85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5" y="44"/>
                      <a:pt x="5" y="44"/>
                      <a:pt x="5" y="44"/>
                    </a:cubicBezTo>
                    <a:cubicBezTo>
                      <a:pt x="5" y="141"/>
                      <a:pt x="5" y="141"/>
                      <a:pt x="5" y="141"/>
                    </a:cubicBezTo>
                    <a:cubicBezTo>
                      <a:pt x="39" y="174"/>
                      <a:pt x="39" y="174"/>
                      <a:pt x="39" y="174"/>
                    </a:cubicBezTo>
                    <a:cubicBezTo>
                      <a:pt x="39" y="175"/>
                      <a:pt x="39" y="175"/>
                      <a:pt x="39" y="176"/>
                    </a:cubicBezTo>
                    <a:cubicBezTo>
                      <a:pt x="39" y="240"/>
                      <a:pt x="39" y="240"/>
                      <a:pt x="39" y="240"/>
                    </a:cubicBezTo>
                    <a:cubicBezTo>
                      <a:pt x="124" y="324"/>
                      <a:pt x="124" y="324"/>
                      <a:pt x="124" y="324"/>
                    </a:cubicBezTo>
                    <a:lnTo>
                      <a:pt x="120" y="328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20" name="Freeform 604"/>
              <p:cNvSpPr>
                <a:spLocks/>
              </p:cNvSpPr>
              <p:nvPr/>
            </p:nvSpPr>
            <p:spPr bwMode="auto">
              <a:xfrm flipV="1">
                <a:off x="-12749213" y="-1758950"/>
                <a:ext cx="633412" cy="1704975"/>
              </a:xfrm>
              <a:custGeom>
                <a:avLst/>
                <a:gdLst>
                  <a:gd name="T0" fmla="*/ 157 w 169"/>
                  <a:gd name="T1" fmla="*/ 454 h 454"/>
                  <a:gd name="T2" fmla="*/ 153 w 169"/>
                  <a:gd name="T3" fmla="*/ 451 h 454"/>
                  <a:gd name="T4" fmla="*/ 164 w 169"/>
                  <a:gd name="T5" fmla="*/ 440 h 454"/>
                  <a:gd name="T6" fmla="*/ 164 w 169"/>
                  <a:gd name="T7" fmla="*/ 423 h 454"/>
                  <a:gd name="T8" fmla="*/ 39 w 169"/>
                  <a:gd name="T9" fmla="*/ 297 h 454"/>
                  <a:gd name="T10" fmla="*/ 38 w 169"/>
                  <a:gd name="T11" fmla="*/ 296 h 454"/>
                  <a:gd name="T12" fmla="*/ 38 w 169"/>
                  <a:gd name="T13" fmla="*/ 253 h 454"/>
                  <a:gd name="T14" fmla="*/ 1 w 169"/>
                  <a:gd name="T15" fmla="*/ 216 h 454"/>
                  <a:gd name="T16" fmla="*/ 0 w 169"/>
                  <a:gd name="T17" fmla="*/ 214 h 454"/>
                  <a:gd name="T18" fmla="*/ 0 w 169"/>
                  <a:gd name="T19" fmla="*/ 149 h 454"/>
                  <a:gd name="T20" fmla="*/ 1 w 169"/>
                  <a:gd name="T21" fmla="*/ 147 h 454"/>
                  <a:gd name="T22" fmla="*/ 27 w 169"/>
                  <a:gd name="T23" fmla="*/ 121 h 454"/>
                  <a:gd name="T24" fmla="*/ 29 w 169"/>
                  <a:gd name="T25" fmla="*/ 120 h 454"/>
                  <a:gd name="T26" fmla="*/ 79 w 169"/>
                  <a:gd name="T27" fmla="*/ 120 h 454"/>
                  <a:gd name="T28" fmla="*/ 99 w 169"/>
                  <a:gd name="T29" fmla="*/ 100 h 454"/>
                  <a:gd name="T30" fmla="*/ 99 w 169"/>
                  <a:gd name="T31" fmla="*/ 62 h 454"/>
                  <a:gd name="T32" fmla="*/ 71 w 169"/>
                  <a:gd name="T33" fmla="*/ 34 h 454"/>
                  <a:gd name="T34" fmla="*/ 70 w 169"/>
                  <a:gd name="T35" fmla="*/ 32 h 454"/>
                  <a:gd name="T36" fmla="*/ 70 w 169"/>
                  <a:gd name="T37" fmla="*/ 0 h 454"/>
                  <a:gd name="T38" fmla="*/ 75 w 169"/>
                  <a:gd name="T39" fmla="*/ 0 h 454"/>
                  <a:gd name="T40" fmla="*/ 75 w 169"/>
                  <a:gd name="T41" fmla="*/ 31 h 454"/>
                  <a:gd name="T42" fmla="*/ 104 w 169"/>
                  <a:gd name="T43" fmla="*/ 59 h 454"/>
                  <a:gd name="T44" fmla="*/ 104 w 169"/>
                  <a:gd name="T45" fmla="*/ 61 h 454"/>
                  <a:gd name="T46" fmla="*/ 104 w 169"/>
                  <a:gd name="T47" fmla="*/ 101 h 454"/>
                  <a:gd name="T48" fmla="*/ 104 w 169"/>
                  <a:gd name="T49" fmla="*/ 103 h 454"/>
                  <a:gd name="T50" fmla="*/ 82 w 169"/>
                  <a:gd name="T51" fmla="*/ 124 h 454"/>
                  <a:gd name="T52" fmla="*/ 80 w 169"/>
                  <a:gd name="T53" fmla="*/ 125 h 454"/>
                  <a:gd name="T54" fmla="*/ 30 w 169"/>
                  <a:gd name="T55" fmla="*/ 125 h 454"/>
                  <a:gd name="T56" fmla="*/ 5 w 169"/>
                  <a:gd name="T57" fmla="*/ 150 h 454"/>
                  <a:gd name="T58" fmla="*/ 5 w 169"/>
                  <a:gd name="T59" fmla="*/ 213 h 454"/>
                  <a:gd name="T60" fmla="*/ 42 w 169"/>
                  <a:gd name="T61" fmla="*/ 250 h 454"/>
                  <a:gd name="T62" fmla="*/ 43 w 169"/>
                  <a:gd name="T63" fmla="*/ 252 h 454"/>
                  <a:gd name="T64" fmla="*/ 43 w 169"/>
                  <a:gd name="T65" fmla="*/ 294 h 454"/>
                  <a:gd name="T66" fmla="*/ 169 w 169"/>
                  <a:gd name="T67" fmla="*/ 420 h 454"/>
                  <a:gd name="T68" fmla="*/ 169 w 169"/>
                  <a:gd name="T69" fmla="*/ 422 h 454"/>
                  <a:gd name="T70" fmla="*/ 169 w 169"/>
                  <a:gd name="T71" fmla="*/ 441 h 454"/>
                  <a:gd name="T72" fmla="*/ 169 w 169"/>
                  <a:gd name="T73" fmla="*/ 443 h 454"/>
                  <a:gd name="T74" fmla="*/ 157 w 169"/>
                  <a:gd name="T75" fmla="*/ 454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9" h="454">
                    <a:moveTo>
                      <a:pt x="157" y="454"/>
                    </a:moveTo>
                    <a:cubicBezTo>
                      <a:pt x="153" y="451"/>
                      <a:pt x="153" y="451"/>
                      <a:pt x="153" y="451"/>
                    </a:cubicBezTo>
                    <a:cubicBezTo>
                      <a:pt x="164" y="440"/>
                      <a:pt x="164" y="440"/>
                      <a:pt x="164" y="440"/>
                    </a:cubicBezTo>
                    <a:cubicBezTo>
                      <a:pt x="164" y="423"/>
                      <a:pt x="164" y="423"/>
                      <a:pt x="164" y="423"/>
                    </a:cubicBezTo>
                    <a:cubicBezTo>
                      <a:pt x="39" y="297"/>
                      <a:pt x="39" y="297"/>
                      <a:pt x="39" y="297"/>
                    </a:cubicBezTo>
                    <a:cubicBezTo>
                      <a:pt x="38" y="297"/>
                      <a:pt x="38" y="296"/>
                      <a:pt x="38" y="296"/>
                    </a:cubicBezTo>
                    <a:cubicBezTo>
                      <a:pt x="38" y="253"/>
                      <a:pt x="38" y="253"/>
                      <a:pt x="38" y="253"/>
                    </a:cubicBezTo>
                    <a:cubicBezTo>
                      <a:pt x="1" y="216"/>
                      <a:pt x="1" y="216"/>
                      <a:pt x="1" y="216"/>
                    </a:cubicBezTo>
                    <a:cubicBezTo>
                      <a:pt x="0" y="216"/>
                      <a:pt x="0" y="215"/>
                      <a:pt x="0" y="214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48"/>
                      <a:pt x="0" y="147"/>
                      <a:pt x="1" y="147"/>
                    </a:cubicBezTo>
                    <a:cubicBezTo>
                      <a:pt x="27" y="121"/>
                      <a:pt x="27" y="121"/>
                      <a:pt x="27" y="121"/>
                    </a:cubicBezTo>
                    <a:cubicBezTo>
                      <a:pt x="27" y="120"/>
                      <a:pt x="28" y="120"/>
                      <a:pt x="29" y="120"/>
                    </a:cubicBezTo>
                    <a:cubicBezTo>
                      <a:pt x="79" y="120"/>
                      <a:pt x="79" y="120"/>
                      <a:pt x="79" y="120"/>
                    </a:cubicBezTo>
                    <a:cubicBezTo>
                      <a:pt x="99" y="100"/>
                      <a:pt x="99" y="100"/>
                      <a:pt x="99" y="100"/>
                    </a:cubicBezTo>
                    <a:cubicBezTo>
                      <a:pt x="99" y="62"/>
                      <a:pt x="99" y="62"/>
                      <a:pt x="99" y="62"/>
                    </a:cubicBezTo>
                    <a:cubicBezTo>
                      <a:pt x="71" y="34"/>
                      <a:pt x="71" y="34"/>
                      <a:pt x="71" y="34"/>
                    </a:cubicBezTo>
                    <a:cubicBezTo>
                      <a:pt x="71" y="33"/>
                      <a:pt x="70" y="33"/>
                      <a:pt x="70" y="32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31"/>
                      <a:pt x="75" y="31"/>
                      <a:pt x="75" y="31"/>
                    </a:cubicBezTo>
                    <a:cubicBezTo>
                      <a:pt x="104" y="59"/>
                      <a:pt x="104" y="59"/>
                      <a:pt x="104" y="59"/>
                    </a:cubicBezTo>
                    <a:cubicBezTo>
                      <a:pt x="104" y="60"/>
                      <a:pt x="104" y="60"/>
                      <a:pt x="104" y="61"/>
                    </a:cubicBezTo>
                    <a:cubicBezTo>
                      <a:pt x="104" y="101"/>
                      <a:pt x="104" y="101"/>
                      <a:pt x="104" y="101"/>
                    </a:cubicBezTo>
                    <a:cubicBezTo>
                      <a:pt x="104" y="101"/>
                      <a:pt x="104" y="102"/>
                      <a:pt x="104" y="103"/>
                    </a:cubicBezTo>
                    <a:cubicBezTo>
                      <a:pt x="82" y="124"/>
                      <a:pt x="82" y="124"/>
                      <a:pt x="82" y="124"/>
                    </a:cubicBezTo>
                    <a:cubicBezTo>
                      <a:pt x="81" y="125"/>
                      <a:pt x="81" y="125"/>
                      <a:pt x="80" y="125"/>
                    </a:cubicBezTo>
                    <a:cubicBezTo>
                      <a:pt x="30" y="125"/>
                      <a:pt x="30" y="125"/>
                      <a:pt x="30" y="125"/>
                    </a:cubicBezTo>
                    <a:cubicBezTo>
                      <a:pt x="5" y="150"/>
                      <a:pt x="5" y="150"/>
                      <a:pt x="5" y="150"/>
                    </a:cubicBezTo>
                    <a:cubicBezTo>
                      <a:pt x="5" y="213"/>
                      <a:pt x="5" y="213"/>
                      <a:pt x="5" y="213"/>
                    </a:cubicBezTo>
                    <a:cubicBezTo>
                      <a:pt x="42" y="250"/>
                      <a:pt x="42" y="250"/>
                      <a:pt x="42" y="250"/>
                    </a:cubicBezTo>
                    <a:cubicBezTo>
                      <a:pt x="43" y="251"/>
                      <a:pt x="43" y="251"/>
                      <a:pt x="43" y="252"/>
                    </a:cubicBezTo>
                    <a:cubicBezTo>
                      <a:pt x="43" y="294"/>
                      <a:pt x="43" y="294"/>
                      <a:pt x="43" y="294"/>
                    </a:cubicBezTo>
                    <a:cubicBezTo>
                      <a:pt x="169" y="420"/>
                      <a:pt x="169" y="420"/>
                      <a:pt x="169" y="420"/>
                    </a:cubicBezTo>
                    <a:cubicBezTo>
                      <a:pt x="169" y="421"/>
                      <a:pt x="169" y="421"/>
                      <a:pt x="169" y="422"/>
                    </a:cubicBezTo>
                    <a:cubicBezTo>
                      <a:pt x="169" y="441"/>
                      <a:pt x="169" y="441"/>
                      <a:pt x="169" y="441"/>
                    </a:cubicBezTo>
                    <a:cubicBezTo>
                      <a:pt x="169" y="441"/>
                      <a:pt x="169" y="442"/>
                      <a:pt x="169" y="443"/>
                    </a:cubicBezTo>
                    <a:lnTo>
                      <a:pt x="157" y="454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21" name="Freeform 605"/>
              <p:cNvSpPr>
                <a:spLocks/>
              </p:cNvSpPr>
              <p:nvPr/>
            </p:nvSpPr>
            <p:spPr bwMode="auto">
              <a:xfrm flipV="1">
                <a:off x="-13703300" y="-2681288"/>
                <a:ext cx="896937" cy="2979738"/>
              </a:xfrm>
              <a:custGeom>
                <a:avLst/>
                <a:gdLst>
                  <a:gd name="T0" fmla="*/ 11 w 239"/>
                  <a:gd name="T1" fmla="*/ 794 h 794"/>
                  <a:gd name="T2" fmla="*/ 0 w 239"/>
                  <a:gd name="T3" fmla="*/ 794 h 794"/>
                  <a:gd name="T4" fmla="*/ 0 w 239"/>
                  <a:gd name="T5" fmla="*/ 216 h 794"/>
                  <a:gd name="T6" fmla="*/ 2 w 239"/>
                  <a:gd name="T7" fmla="*/ 212 h 794"/>
                  <a:gd name="T8" fmla="*/ 91 w 239"/>
                  <a:gd name="T9" fmla="*/ 123 h 794"/>
                  <a:gd name="T10" fmla="*/ 95 w 239"/>
                  <a:gd name="T11" fmla="*/ 121 h 794"/>
                  <a:gd name="T12" fmla="*/ 138 w 239"/>
                  <a:gd name="T13" fmla="*/ 121 h 794"/>
                  <a:gd name="T14" fmla="*/ 229 w 239"/>
                  <a:gd name="T15" fmla="*/ 31 h 794"/>
                  <a:gd name="T16" fmla="*/ 229 w 239"/>
                  <a:gd name="T17" fmla="*/ 0 h 794"/>
                  <a:gd name="T18" fmla="*/ 239 w 239"/>
                  <a:gd name="T19" fmla="*/ 0 h 794"/>
                  <a:gd name="T20" fmla="*/ 239 w 239"/>
                  <a:gd name="T21" fmla="*/ 33 h 794"/>
                  <a:gd name="T22" fmla="*/ 238 w 239"/>
                  <a:gd name="T23" fmla="*/ 36 h 794"/>
                  <a:gd name="T24" fmla="*/ 144 w 239"/>
                  <a:gd name="T25" fmla="*/ 130 h 794"/>
                  <a:gd name="T26" fmla="*/ 140 w 239"/>
                  <a:gd name="T27" fmla="*/ 132 h 794"/>
                  <a:gd name="T28" fmla="*/ 97 w 239"/>
                  <a:gd name="T29" fmla="*/ 132 h 794"/>
                  <a:gd name="T30" fmla="*/ 11 w 239"/>
                  <a:gd name="T31" fmla="*/ 218 h 794"/>
                  <a:gd name="T32" fmla="*/ 11 w 239"/>
                  <a:gd name="T33" fmla="*/ 794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9" h="794">
                    <a:moveTo>
                      <a:pt x="11" y="794"/>
                    </a:moveTo>
                    <a:cubicBezTo>
                      <a:pt x="0" y="794"/>
                      <a:pt x="0" y="794"/>
                      <a:pt x="0" y="794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215"/>
                      <a:pt x="1" y="213"/>
                      <a:pt x="2" y="212"/>
                    </a:cubicBezTo>
                    <a:cubicBezTo>
                      <a:pt x="91" y="123"/>
                      <a:pt x="91" y="123"/>
                      <a:pt x="91" y="123"/>
                    </a:cubicBezTo>
                    <a:cubicBezTo>
                      <a:pt x="92" y="122"/>
                      <a:pt x="94" y="121"/>
                      <a:pt x="95" y="121"/>
                    </a:cubicBezTo>
                    <a:cubicBezTo>
                      <a:pt x="138" y="121"/>
                      <a:pt x="138" y="121"/>
                      <a:pt x="138" y="121"/>
                    </a:cubicBezTo>
                    <a:cubicBezTo>
                      <a:pt x="229" y="31"/>
                      <a:pt x="229" y="31"/>
                      <a:pt x="229" y="31"/>
                    </a:cubicBezTo>
                    <a:cubicBezTo>
                      <a:pt x="229" y="0"/>
                      <a:pt x="229" y="0"/>
                      <a:pt x="229" y="0"/>
                    </a:cubicBezTo>
                    <a:cubicBezTo>
                      <a:pt x="239" y="0"/>
                      <a:pt x="239" y="0"/>
                      <a:pt x="239" y="0"/>
                    </a:cubicBezTo>
                    <a:cubicBezTo>
                      <a:pt x="239" y="33"/>
                      <a:pt x="239" y="33"/>
                      <a:pt x="239" y="33"/>
                    </a:cubicBezTo>
                    <a:cubicBezTo>
                      <a:pt x="239" y="34"/>
                      <a:pt x="238" y="35"/>
                      <a:pt x="238" y="36"/>
                    </a:cubicBezTo>
                    <a:cubicBezTo>
                      <a:pt x="144" y="130"/>
                      <a:pt x="144" y="130"/>
                      <a:pt x="144" y="130"/>
                    </a:cubicBezTo>
                    <a:cubicBezTo>
                      <a:pt x="143" y="131"/>
                      <a:pt x="142" y="132"/>
                      <a:pt x="140" y="132"/>
                    </a:cubicBezTo>
                    <a:cubicBezTo>
                      <a:pt x="97" y="132"/>
                      <a:pt x="97" y="132"/>
                      <a:pt x="97" y="132"/>
                    </a:cubicBezTo>
                    <a:cubicBezTo>
                      <a:pt x="11" y="218"/>
                      <a:pt x="11" y="218"/>
                      <a:pt x="11" y="218"/>
                    </a:cubicBezTo>
                    <a:lnTo>
                      <a:pt x="11" y="7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22" name="Freeform 606"/>
              <p:cNvSpPr>
                <a:spLocks noEditPoints="1"/>
              </p:cNvSpPr>
              <p:nvPr/>
            </p:nvSpPr>
            <p:spPr bwMode="auto">
              <a:xfrm flipV="1">
                <a:off x="-8547100" y="3919537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6 w 24"/>
                  <a:gd name="T9" fmla="*/ 12 h 24"/>
                  <a:gd name="T10" fmla="*/ 12 w 24"/>
                  <a:gd name="T11" fmla="*/ 5 h 24"/>
                  <a:gd name="T12" fmla="*/ 12 w 24"/>
                  <a:gd name="T13" fmla="*/ 5 h 24"/>
                  <a:gd name="T14" fmla="*/ 12 w 24"/>
                  <a:gd name="T15" fmla="*/ 5 h 24"/>
                  <a:gd name="T16" fmla="*/ 12 w 24"/>
                  <a:gd name="T17" fmla="*/ 0 h 24"/>
                  <a:gd name="T18" fmla="*/ 12 w 24"/>
                  <a:gd name="T19" fmla="*/ 0 h 24"/>
                  <a:gd name="T20" fmla="*/ 4 w 24"/>
                  <a:gd name="T21" fmla="*/ 4 h 24"/>
                  <a:gd name="T22" fmla="*/ 0 w 24"/>
                  <a:gd name="T23" fmla="*/ 12 h 24"/>
                  <a:gd name="T24" fmla="*/ 4 w 24"/>
                  <a:gd name="T25" fmla="*/ 21 h 24"/>
                  <a:gd name="T26" fmla="*/ 12 w 24"/>
                  <a:gd name="T27" fmla="*/ 24 h 24"/>
                  <a:gd name="T28" fmla="*/ 24 w 24"/>
                  <a:gd name="T29" fmla="*/ 12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1"/>
                      <a:pt x="4" y="4"/>
                    </a:cubicBezTo>
                    <a:cubicBezTo>
                      <a:pt x="2" y="6"/>
                      <a:pt x="0" y="9"/>
                      <a:pt x="0" y="12"/>
                    </a:cubicBezTo>
                    <a:cubicBezTo>
                      <a:pt x="0" y="15"/>
                      <a:pt x="2" y="18"/>
                      <a:pt x="4" y="21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23" name="Freeform 607"/>
              <p:cNvSpPr>
                <a:spLocks noEditPoints="1"/>
              </p:cNvSpPr>
              <p:nvPr/>
            </p:nvSpPr>
            <p:spPr bwMode="auto">
              <a:xfrm flipV="1">
                <a:off x="-8564563" y="3570287"/>
                <a:ext cx="88900" cy="90488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6 h 24"/>
                  <a:gd name="T10" fmla="*/ 12 w 24"/>
                  <a:gd name="T11" fmla="*/ 0 h 24"/>
                  <a:gd name="T12" fmla="*/ 4 w 24"/>
                  <a:gd name="T13" fmla="*/ 4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6" y="6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2" y="6"/>
                      <a:pt x="0" y="9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24" name="Freeform 608"/>
              <p:cNvSpPr>
                <a:spLocks noEditPoints="1"/>
              </p:cNvSpPr>
              <p:nvPr/>
            </p:nvSpPr>
            <p:spPr bwMode="auto">
              <a:xfrm flipV="1">
                <a:off x="-8921750" y="3555999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5 h 24"/>
                  <a:gd name="T12" fmla="*/ 12 w 24"/>
                  <a:gd name="T13" fmla="*/ 0 h 24"/>
                  <a:gd name="T14" fmla="*/ 0 w 24"/>
                  <a:gd name="T15" fmla="*/ 12 h 24"/>
                  <a:gd name="T16" fmla="*/ 4 w 24"/>
                  <a:gd name="T17" fmla="*/ 21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9" y="19"/>
                      <a:pt x="5" y="16"/>
                      <a:pt x="5" y="12"/>
                    </a:cubicBezTo>
                    <a:cubicBezTo>
                      <a:pt x="5" y="8"/>
                      <a:pt x="9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5"/>
                      <a:pt x="2" y="18"/>
                      <a:pt x="4" y="21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25" name="Freeform 609"/>
              <p:cNvSpPr>
                <a:spLocks noEditPoints="1"/>
              </p:cNvSpPr>
              <p:nvPr/>
            </p:nvSpPr>
            <p:spPr bwMode="auto">
              <a:xfrm flipV="1">
                <a:off x="-8740775" y="3740149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6 w 24"/>
                  <a:gd name="T9" fmla="*/ 12 h 24"/>
                  <a:gd name="T10" fmla="*/ 12 w 24"/>
                  <a:gd name="T11" fmla="*/ 5 h 24"/>
                  <a:gd name="T12" fmla="*/ 12 w 24"/>
                  <a:gd name="T13" fmla="*/ 5 h 24"/>
                  <a:gd name="T14" fmla="*/ 12 w 24"/>
                  <a:gd name="T15" fmla="*/ 5 h 24"/>
                  <a:gd name="T16" fmla="*/ 12 w 24"/>
                  <a:gd name="T17" fmla="*/ 0 h 24"/>
                  <a:gd name="T18" fmla="*/ 12 w 24"/>
                  <a:gd name="T19" fmla="*/ 0 h 24"/>
                  <a:gd name="T20" fmla="*/ 4 w 24"/>
                  <a:gd name="T21" fmla="*/ 3 h 24"/>
                  <a:gd name="T22" fmla="*/ 0 w 24"/>
                  <a:gd name="T23" fmla="*/ 12 h 24"/>
                  <a:gd name="T24" fmla="*/ 12 w 24"/>
                  <a:gd name="T25" fmla="*/ 24 h 24"/>
                  <a:gd name="T26" fmla="*/ 24 w 24"/>
                  <a:gd name="T27" fmla="*/ 12 h 24"/>
                  <a:gd name="T28" fmla="*/ 21 w 24"/>
                  <a:gd name="T29" fmla="*/ 3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2" y="5"/>
                      <a:pt x="0" y="9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9"/>
                      <a:pt x="23" y="5"/>
                      <a:pt x="21" y="3"/>
                    </a:cubicBezTo>
                    <a:cubicBezTo>
                      <a:pt x="19" y="1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26" name="Freeform 610"/>
              <p:cNvSpPr>
                <a:spLocks noEditPoints="1"/>
              </p:cNvSpPr>
              <p:nvPr/>
            </p:nvSpPr>
            <p:spPr bwMode="auto">
              <a:xfrm flipV="1">
                <a:off x="-8707438" y="3398837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9"/>
                      <a:pt x="12" y="19"/>
                    </a:cubicBezTo>
                    <a:cubicBezTo>
                      <a:pt x="8" y="19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27" name="Freeform 611"/>
              <p:cNvSpPr>
                <a:spLocks noEditPoints="1"/>
              </p:cNvSpPr>
              <p:nvPr/>
            </p:nvSpPr>
            <p:spPr bwMode="auto">
              <a:xfrm flipV="1">
                <a:off x="-8531225" y="3217862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5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0 w 24"/>
                  <a:gd name="T19" fmla="*/ 20 h 24"/>
                  <a:gd name="T20" fmla="*/ 24 w 24"/>
                  <a:gd name="T21" fmla="*/ 12 h 24"/>
                  <a:gd name="T22" fmla="*/ 20 w 24"/>
                  <a:gd name="T23" fmla="*/ 3 h 24"/>
                  <a:gd name="T24" fmla="*/ 12 w 24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5" y="24"/>
                      <a:pt x="18" y="22"/>
                      <a:pt x="20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0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28" name="Freeform 613"/>
              <p:cNvSpPr>
                <a:spLocks noEditPoints="1"/>
              </p:cNvSpPr>
              <p:nvPr/>
            </p:nvSpPr>
            <p:spPr bwMode="auto">
              <a:xfrm flipV="1">
                <a:off x="-8823325" y="2986087"/>
                <a:ext cx="93662" cy="88900"/>
              </a:xfrm>
              <a:custGeom>
                <a:avLst/>
                <a:gdLst>
                  <a:gd name="T0" fmla="*/ 13 w 25"/>
                  <a:gd name="T1" fmla="*/ 5 h 24"/>
                  <a:gd name="T2" fmla="*/ 19 w 25"/>
                  <a:gd name="T3" fmla="*/ 12 h 24"/>
                  <a:gd name="T4" fmla="*/ 13 w 25"/>
                  <a:gd name="T5" fmla="*/ 19 h 24"/>
                  <a:gd name="T6" fmla="*/ 13 w 25"/>
                  <a:gd name="T7" fmla="*/ 19 h 24"/>
                  <a:gd name="T8" fmla="*/ 12 w 25"/>
                  <a:gd name="T9" fmla="*/ 19 h 24"/>
                  <a:gd name="T10" fmla="*/ 6 w 25"/>
                  <a:gd name="T11" fmla="*/ 12 h 24"/>
                  <a:gd name="T12" fmla="*/ 13 w 25"/>
                  <a:gd name="T13" fmla="*/ 5 h 24"/>
                  <a:gd name="T14" fmla="*/ 13 w 25"/>
                  <a:gd name="T15" fmla="*/ 5 h 24"/>
                  <a:gd name="T16" fmla="*/ 13 w 25"/>
                  <a:gd name="T17" fmla="*/ 5 h 24"/>
                  <a:gd name="T18" fmla="*/ 13 w 25"/>
                  <a:gd name="T19" fmla="*/ 0 h 24"/>
                  <a:gd name="T20" fmla="*/ 13 w 25"/>
                  <a:gd name="T21" fmla="*/ 0 h 24"/>
                  <a:gd name="T22" fmla="*/ 0 w 25"/>
                  <a:gd name="T23" fmla="*/ 12 h 24"/>
                  <a:gd name="T24" fmla="*/ 12 w 25"/>
                  <a:gd name="T25" fmla="*/ 24 h 24"/>
                  <a:gd name="T26" fmla="*/ 25 w 25"/>
                  <a:gd name="T27" fmla="*/ 12 h 24"/>
                  <a:gd name="T28" fmla="*/ 13 w 25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4">
                    <a:moveTo>
                      <a:pt x="13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2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lose/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5" y="19"/>
                      <a:pt x="25" y="12"/>
                    </a:cubicBezTo>
                    <a:cubicBezTo>
                      <a:pt x="25" y="5"/>
                      <a:pt x="19" y="0"/>
                      <a:pt x="13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29" name="Freeform 614"/>
              <p:cNvSpPr>
                <a:spLocks noEditPoints="1"/>
              </p:cNvSpPr>
              <p:nvPr/>
            </p:nvSpPr>
            <p:spPr bwMode="auto">
              <a:xfrm flipV="1">
                <a:off x="-9105900" y="2647949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2 w 24"/>
                  <a:gd name="T3" fmla="*/ 5 h 24"/>
                  <a:gd name="T4" fmla="*/ 19 w 24"/>
                  <a:gd name="T5" fmla="*/ 12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0 w 24"/>
                  <a:gd name="T17" fmla="*/ 12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30" name="Freeform 615"/>
              <p:cNvSpPr>
                <a:spLocks noEditPoints="1"/>
              </p:cNvSpPr>
              <p:nvPr/>
            </p:nvSpPr>
            <p:spPr bwMode="auto">
              <a:xfrm flipV="1">
                <a:off x="-9293225" y="3187700"/>
                <a:ext cx="104775" cy="101600"/>
              </a:xfrm>
              <a:custGeom>
                <a:avLst/>
                <a:gdLst>
                  <a:gd name="T0" fmla="*/ 14 w 28"/>
                  <a:gd name="T1" fmla="*/ 7 h 27"/>
                  <a:gd name="T2" fmla="*/ 21 w 28"/>
                  <a:gd name="T3" fmla="*/ 14 h 27"/>
                  <a:gd name="T4" fmla="*/ 14 w 28"/>
                  <a:gd name="T5" fmla="*/ 20 h 27"/>
                  <a:gd name="T6" fmla="*/ 7 w 28"/>
                  <a:gd name="T7" fmla="*/ 14 h 27"/>
                  <a:gd name="T8" fmla="*/ 14 w 28"/>
                  <a:gd name="T9" fmla="*/ 7 h 27"/>
                  <a:gd name="T10" fmla="*/ 14 w 28"/>
                  <a:gd name="T11" fmla="*/ 7 h 27"/>
                  <a:gd name="T12" fmla="*/ 14 w 28"/>
                  <a:gd name="T13" fmla="*/ 0 h 27"/>
                  <a:gd name="T14" fmla="*/ 0 w 28"/>
                  <a:gd name="T15" fmla="*/ 14 h 27"/>
                  <a:gd name="T16" fmla="*/ 14 w 28"/>
                  <a:gd name="T17" fmla="*/ 27 h 27"/>
                  <a:gd name="T18" fmla="*/ 28 w 28"/>
                  <a:gd name="T19" fmla="*/ 14 h 27"/>
                  <a:gd name="T20" fmla="*/ 14 w 28"/>
                  <a:gd name="T2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7">
                    <a:moveTo>
                      <a:pt x="14" y="7"/>
                    </a:moveTo>
                    <a:cubicBezTo>
                      <a:pt x="18" y="7"/>
                      <a:pt x="21" y="10"/>
                      <a:pt x="21" y="14"/>
                    </a:cubicBezTo>
                    <a:cubicBezTo>
                      <a:pt x="21" y="17"/>
                      <a:pt x="18" y="20"/>
                      <a:pt x="14" y="20"/>
                    </a:cubicBezTo>
                    <a:cubicBezTo>
                      <a:pt x="10" y="20"/>
                      <a:pt x="7" y="17"/>
                      <a:pt x="7" y="14"/>
                    </a:cubicBezTo>
                    <a:cubicBezTo>
                      <a:pt x="7" y="10"/>
                      <a:pt x="10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0"/>
                    </a:moveTo>
                    <a:cubicBezTo>
                      <a:pt x="6" y="0"/>
                      <a:pt x="0" y="6"/>
                      <a:pt x="0" y="14"/>
                    </a:cubicBezTo>
                    <a:cubicBezTo>
                      <a:pt x="0" y="21"/>
                      <a:pt x="6" y="27"/>
                      <a:pt x="14" y="27"/>
                    </a:cubicBezTo>
                    <a:cubicBezTo>
                      <a:pt x="22" y="27"/>
                      <a:pt x="28" y="21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31" name="Freeform 616"/>
              <p:cNvSpPr>
                <a:spLocks noEditPoints="1"/>
              </p:cNvSpPr>
              <p:nvPr/>
            </p:nvSpPr>
            <p:spPr bwMode="auto">
              <a:xfrm flipV="1">
                <a:off x="-9458325" y="3376612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8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5" y="5"/>
                      <a:pt x="18" y="8"/>
                      <a:pt x="18" y="12"/>
                    </a:cubicBezTo>
                    <a:cubicBezTo>
                      <a:pt x="18" y="16"/>
                      <a:pt x="15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32" name="Freeform 617"/>
              <p:cNvSpPr>
                <a:spLocks noEditPoints="1"/>
              </p:cNvSpPr>
              <p:nvPr/>
            </p:nvSpPr>
            <p:spPr bwMode="auto">
              <a:xfrm flipV="1">
                <a:off x="-9075738" y="3379787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33" name="Freeform 618"/>
              <p:cNvSpPr>
                <a:spLocks noEditPoints="1"/>
              </p:cNvSpPr>
              <p:nvPr/>
            </p:nvSpPr>
            <p:spPr bwMode="auto">
              <a:xfrm flipV="1">
                <a:off x="-9455150" y="3019424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20 w 24"/>
                  <a:gd name="T21" fmla="*/ 3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9"/>
                      <a:pt x="23" y="6"/>
                      <a:pt x="20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34" name="Freeform 619"/>
              <p:cNvSpPr>
                <a:spLocks noEditPoints="1"/>
              </p:cNvSpPr>
              <p:nvPr/>
            </p:nvSpPr>
            <p:spPr bwMode="auto">
              <a:xfrm flipV="1">
                <a:off x="-9832975" y="2625725"/>
                <a:ext cx="104775" cy="104775"/>
              </a:xfrm>
              <a:custGeom>
                <a:avLst/>
                <a:gdLst>
                  <a:gd name="T0" fmla="*/ 14 w 28"/>
                  <a:gd name="T1" fmla="*/ 7 h 28"/>
                  <a:gd name="T2" fmla="*/ 21 w 28"/>
                  <a:gd name="T3" fmla="*/ 14 h 28"/>
                  <a:gd name="T4" fmla="*/ 14 w 28"/>
                  <a:gd name="T5" fmla="*/ 21 h 28"/>
                  <a:gd name="T6" fmla="*/ 7 w 28"/>
                  <a:gd name="T7" fmla="*/ 14 h 28"/>
                  <a:gd name="T8" fmla="*/ 14 w 28"/>
                  <a:gd name="T9" fmla="*/ 7 h 28"/>
                  <a:gd name="T10" fmla="*/ 14 w 28"/>
                  <a:gd name="T11" fmla="*/ 7 h 28"/>
                  <a:gd name="T12" fmla="*/ 14 w 28"/>
                  <a:gd name="T13" fmla="*/ 0 h 28"/>
                  <a:gd name="T14" fmla="*/ 0 w 28"/>
                  <a:gd name="T15" fmla="*/ 14 h 28"/>
                  <a:gd name="T16" fmla="*/ 14 w 28"/>
                  <a:gd name="T17" fmla="*/ 28 h 28"/>
                  <a:gd name="T18" fmla="*/ 28 w 28"/>
                  <a:gd name="T19" fmla="*/ 14 h 28"/>
                  <a:gd name="T20" fmla="*/ 14 w 28"/>
                  <a:gd name="T21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" h="28">
                    <a:moveTo>
                      <a:pt x="14" y="7"/>
                    </a:moveTo>
                    <a:cubicBezTo>
                      <a:pt x="18" y="7"/>
                      <a:pt x="21" y="10"/>
                      <a:pt x="21" y="14"/>
                    </a:cubicBezTo>
                    <a:cubicBezTo>
                      <a:pt x="21" y="18"/>
                      <a:pt x="18" y="21"/>
                      <a:pt x="14" y="21"/>
                    </a:cubicBezTo>
                    <a:cubicBezTo>
                      <a:pt x="10" y="21"/>
                      <a:pt x="7" y="18"/>
                      <a:pt x="7" y="14"/>
                    </a:cubicBezTo>
                    <a:cubicBezTo>
                      <a:pt x="7" y="10"/>
                      <a:pt x="10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lose/>
                    <a:moveTo>
                      <a:pt x="14" y="0"/>
                    </a:moveTo>
                    <a:cubicBezTo>
                      <a:pt x="6" y="0"/>
                      <a:pt x="0" y="7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7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35" name="Freeform 620"/>
              <p:cNvSpPr>
                <a:spLocks noEditPoints="1"/>
              </p:cNvSpPr>
              <p:nvPr/>
            </p:nvSpPr>
            <p:spPr bwMode="auto">
              <a:xfrm flipV="1">
                <a:off x="-9802813" y="2268537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0 w 24"/>
                  <a:gd name="T19" fmla="*/ 20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5" y="24"/>
                      <a:pt x="18" y="23"/>
                      <a:pt x="20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36" name="Freeform 621"/>
              <p:cNvSpPr>
                <a:spLocks noEditPoints="1"/>
              </p:cNvSpPr>
              <p:nvPr/>
            </p:nvSpPr>
            <p:spPr bwMode="auto">
              <a:xfrm flipV="1">
                <a:off x="-9675813" y="2070099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5 h 24"/>
                  <a:gd name="T14" fmla="*/ 12 w 24"/>
                  <a:gd name="T15" fmla="*/ 5 h 24"/>
                  <a:gd name="T16" fmla="*/ 12 w 24"/>
                  <a:gd name="T17" fmla="*/ 0 h 24"/>
                  <a:gd name="T18" fmla="*/ 12 w 24"/>
                  <a:gd name="T19" fmla="*/ 0 h 24"/>
                  <a:gd name="T20" fmla="*/ 3 w 24"/>
                  <a:gd name="T21" fmla="*/ 4 h 24"/>
                  <a:gd name="T22" fmla="*/ 0 w 24"/>
                  <a:gd name="T23" fmla="*/ 12 h 24"/>
                  <a:gd name="T24" fmla="*/ 3 w 24"/>
                  <a:gd name="T25" fmla="*/ 21 h 24"/>
                  <a:gd name="T26" fmla="*/ 12 w 24"/>
                  <a:gd name="T27" fmla="*/ 24 h 24"/>
                  <a:gd name="T28" fmla="*/ 24 w 24"/>
                  <a:gd name="T29" fmla="*/ 12 h 24"/>
                  <a:gd name="T30" fmla="*/ 20 w 24"/>
                  <a:gd name="T31" fmla="*/ 4 h 24"/>
                  <a:gd name="T32" fmla="*/ 12 w 24"/>
                  <a:gd name="T3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5" y="5"/>
                      <a:pt x="19" y="9"/>
                      <a:pt x="19" y="12"/>
                    </a:cubicBezTo>
                    <a:cubicBezTo>
                      <a:pt x="19" y="16"/>
                      <a:pt x="15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2"/>
                      <a:pt x="3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6"/>
                      <a:pt x="1" y="19"/>
                      <a:pt x="3" y="21"/>
                    </a:cubicBezTo>
                    <a:cubicBezTo>
                      <a:pt x="5" y="23"/>
                      <a:pt x="8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9"/>
                      <a:pt x="22" y="6"/>
                      <a:pt x="20" y="4"/>
                    </a:cubicBezTo>
                    <a:cubicBezTo>
                      <a:pt x="18" y="2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37" name="Freeform 622"/>
              <p:cNvSpPr>
                <a:spLocks noEditPoints="1"/>
              </p:cNvSpPr>
              <p:nvPr/>
            </p:nvSpPr>
            <p:spPr bwMode="auto">
              <a:xfrm flipV="1">
                <a:off x="-10039350" y="2084387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38" name="Freeform 623"/>
              <p:cNvSpPr>
                <a:spLocks noEditPoints="1"/>
              </p:cNvSpPr>
              <p:nvPr/>
            </p:nvSpPr>
            <p:spPr bwMode="auto">
              <a:xfrm flipV="1">
                <a:off x="-10217150" y="2268537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8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4 w 24"/>
                  <a:gd name="T17" fmla="*/ 3 h 24"/>
                  <a:gd name="T18" fmla="*/ 0 w 24"/>
                  <a:gd name="T19" fmla="*/ 12 h 24"/>
                  <a:gd name="T20" fmla="*/ 4 w 24"/>
                  <a:gd name="T21" fmla="*/ 20 h 24"/>
                  <a:gd name="T22" fmla="*/ 12 w 24"/>
                  <a:gd name="T23" fmla="*/ 24 h 24"/>
                  <a:gd name="T24" fmla="*/ 24 w 24"/>
                  <a:gd name="T25" fmla="*/ 12 h 24"/>
                  <a:gd name="T26" fmla="*/ 21 w 24"/>
                  <a:gd name="T27" fmla="*/ 3 h 24"/>
                  <a:gd name="T28" fmla="*/ 12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8" y="18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5"/>
                      <a:pt x="0" y="8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2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8"/>
                      <a:pt x="23" y="5"/>
                      <a:pt x="21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39" name="Freeform 624"/>
              <p:cNvSpPr>
                <a:spLocks noEditPoints="1"/>
              </p:cNvSpPr>
              <p:nvPr/>
            </p:nvSpPr>
            <p:spPr bwMode="auto">
              <a:xfrm flipV="1">
                <a:off x="-9986963" y="1724024"/>
                <a:ext cx="88900" cy="90488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6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6" y="6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40" name="Freeform 625"/>
              <p:cNvSpPr>
                <a:spLocks noEditPoints="1"/>
              </p:cNvSpPr>
              <p:nvPr/>
            </p:nvSpPr>
            <p:spPr bwMode="auto">
              <a:xfrm flipV="1">
                <a:off x="-9901238" y="1465262"/>
                <a:ext cx="90487" cy="93663"/>
              </a:xfrm>
              <a:custGeom>
                <a:avLst/>
                <a:gdLst>
                  <a:gd name="T0" fmla="*/ 12 w 24"/>
                  <a:gd name="T1" fmla="*/ 6 h 25"/>
                  <a:gd name="T2" fmla="*/ 18 w 24"/>
                  <a:gd name="T3" fmla="*/ 13 h 25"/>
                  <a:gd name="T4" fmla="*/ 12 w 24"/>
                  <a:gd name="T5" fmla="*/ 19 h 25"/>
                  <a:gd name="T6" fmla="*/ 5 w 24"/>
                  <a:gd name="T7" fmla="*/ 13 h 25"/>
                  <a:gd name="T8" fmla="*/ 12 w 24"/>
                  <a:gd name="T9" fmla="*/ 6 h 25"/>
                  <a:gd name="T10" fmla="*/ 12 w 24"/>
                  <a:gd name="T11" fmla="*/ 0 h 25"/>
                  <a:gd name="T12" fmla="*/ 12 w 24"/>
                  <a:gd name="T13" fmla="*/ 0 h 25"/>
                  <a:gd name="T14" fmla="*/ 0 w 24"/>
                  <a:gd name="T15" fmla="*/ 13 h 25"/>
                  <a:gd name="T16" fmla="*/ 12 w 24"/>
                  <a:gd name="T17" fmla="*/ 25 h 25"/>
                  <a:gd name="T18" fmla="*/ 24 w 24"/>
                  <a:gd name="T19" fmla="*/ 13 h 25"/>
                  <a:gd name="T20" fmla="*/ 12 w 24"/>
                  <a:gd name="T2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5">
                    <a:moveTo>
                      <a:pt x="12" y="6"/>
                    </a:moveTo>
                    <a:cubicBezTo>
                      <a:pt x="15" y="6"/>
                      <a:pt x="18" y="9"/>
                      <a:pt x="18" y="13"/>
                    </a:cubicBezTo>
                    <a:cubicBezTo>
                      <a:pt x="18" y="16"/>
                      <a:pt x="15" y="19"/>
                      <a:pt x="12" y="19"/>
                    </a:cubicBezTo>
                    <a:cubicBezTo>
                      <a:pt x="8" y="19"/>
                      <a:pt x="5" y="16"/>
                      <a:pt x="5" y="13"/>
                    </a:cubicBezTo>
                    <a:cubicBezTo>
                      <a:pt x="5" y="9"/>
                      <a:pt x="8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5"/>
                      <a:pt x="12" y="25"/>
                    </a:cubicBezTo>
                    <a:cubicBezTo>
                      <a:pt x="18" y="25"/>
                      <a:pt x="24" y="19"/>
                      <a:pt x="24" y="13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41" name="Freeform 626"/>
              <p:cNvSpPr>
                <a:spLocks noEditPoints="1"/>
              </p:cNvSpPr>
              <p:nvPr/>
            </p:nvSpPr>
            <p:spPr bwMode="auto">
              <a:xfrm flipV="1">
                <a:off x="-9567863" y="725487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6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1 w 24"/>
                  <a:gd name="T17" fmla="*/ 20 h 24"/>
                  <a:gd name="T18" fmla="*/ 24 w 24"/>
                  <a:gd name="T19" fmla="*/ 12 h 24"/>
                  <a:gd name="T20" fmla="*/ 21 w 24"/>
                  <a:gd name="T21" fmla="*/ 3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6" y="24"/>
                      <a:pt x="19" y="23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1" y="3"/>
                    </a:cubicBezTo>
                    <a:cubicBezTo>
                      <a:pt x="19" y="1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42" name="Freeform 627"/>
              <p:cNvSpPr>
                <a:spLocks noEditPoints="1"/>
              </p:cNvSpPr>
              <p:nvPr/>
            </p:nvSpPr>
            <p:spPr bwMode="auto">
              <a:xfrm flipV="1">
                <a:off x="-10641013" y="1836737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8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4 w 24"/>
                  <a:gd name="T17" fmla="*/ 12 h 24"/>
                  <a:gd name="T18" fmla="*/ 12 w 2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8" y="18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8" y="24"/>
                      <a:pt x="24" y="18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43" name="Freeform 628"/>
              <p:cNvSpPr>
                <a:spLocks noEditPoints="1"/>
              </p:cNvSpPr>
              <p:nvPr/>
            </p:nvSpPr>
            <p:spPr bwMode="auto">
              <a:xfrm flipV="1">
                <a:off x="-10429875" y="2051049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12 w 24"/>
                  <a:gd name="T9" fmla="*/ 19 h 24"/>
                  <a:gd name="T10" fmla="*/ 6 w 24"/>
                  <a:gd name="T11" fmla="*/ 12 h 24"/>
                  <a:gd name="T12" fmla="*/ 12 w 24"/>
                  <a:gd name="T13" fmla="*/ 5 h 24"/>
                  <a:gd name="T14" fmla="*/ 12 w 24"/>
                  <a:gd name="T15" fmla="*/ 0 h 24"/>
                  <a:gd name="T16" fmla="*/ 12 w 24"/>
                  <a:gd name="T17" fmla="*/ 0 h 24"/>
                  <a:gd name="T18" fmla="*/ 0 w 24"/>
                  <a:gd name="T19" fmla="*/ 12 h 24"/>
                  <a:gd name="T20" fmla="*/ 4 w 24"/>
                  <a:gd name="T21" fmla="*/ 20 h 24"/>
                  <a:gd name="T22" fmla="*/ 12 w 24"/>
                  <a:gd name="T23" fmla="*/ 24 h 24"/>
                  <a:gd name="T24" fmla="*/ 21 w 24"/>
                  <a:gd name="T25" fmla="*/ 20 h 24"/>
                  <a:gd name="T26" fmla="*/ 24 w 24"/>
                  <a:gd name="T27" fmla="*/ 12 h 24"/>
                  <a:gd name="T28" fmla="*/ 21 w 24"/>
                  <a:gd name="T29" fmla="*/ 3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4" y="20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6" y="24"/>
                      <a:pt x="19" y="23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1" y="3"/>
                    </a:cubicBezTo>
                    <a:cubicBezTo>
                      <a:pt x="19" y="1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44" name="Freeform 629"/>
              <p:cNvSpPr>
                <a:spLocks noEditPoints="1"/>
              </p:cNvSpPr>
              <p:nvPr/>
            </p:nvSpPr>
            <p:spPr bwMode="auto">
              <a:xfrm flipV="1">
                <a:off x="-10448925" y="1657350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2 w 24"/>
                  <a:gd name="T3" fmla="*/ 5 h 24"/>
                  <a:gd name="T4" fmla="*/ 19 w 24"/>
                  <a:gd name="T5" fmla="*/ 12 h 24"/>
                  <a:gd name="T6" fmla="*/ 12 w 24"/>
                  <a:gd name="T7" fmla="*/ 18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0 w 24"/>
                  <a:gd name="T17" fmla="*/ 12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8" y="18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8" y="24"/>
                      <a:pt x="24" y="18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45" name="Freeform 630"/>
              <p:cNvSpPr>
                <a:spLocks noEditPoints="1"/>
              </p:cNvSpPr>
              <p:nvPr/>
            </p:nvSpPr>
            <p:spPr bwMode="auto">
              <a:xfrm flipV="1">
                <a:off x="-9686925" y="1322387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6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4 w 24"/>
                  <a:gd name="T17" fmla="*/ 12 h 24"/>
                  <a:gd name="T18" fmla="*/ 21 w 24"/>
                  <a:gd name="T19" fmla="*/ 3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9"/>
                      <a:pt x="23" y="6"/>
                      <a:pt x="21" y="3"/>
                    </a:cubicBezTo>
                    <a:cubicBezTo>
                      <a:pt x="19" y="1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46" name="Freeform 631"/>
              <p:cNvSpPr>
                <a:spLocks noEditPoints="1"/>
              </p:cNvSpPr>
              <p:nvPr/>
            </p:nvSpPr>
            <p:spPr bwMode="auto">
              <a:xfrm flipV="1">
                <a:off x="-7893050" y="2620962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0 w 24"/>
                  <a:gd name="T17" fmla="*/ 12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47" name="Freeform 632"/>
              <p:cNvSpPr>
                <a:spLocks noEditPoints="1"/>
              </p:cNvSpPr>
              <p:nvPr/>
            </p:nvSpPr>
            <p:spPr bwMode="auto">
              <a:xfrm flipV="1">
                <a:off x="-7732713" y="2532062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0 w 24"/>
                  <a:gd name="T17" fmla="*/ 12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5" y="5"/>
                      <a:pt x="19" y="9"/>
                      <a:pt x="19" y="12"/>
                    </a:cubicBezTo>
                    <a:cubicBezTo>
                      <a:pt x="19" y="16"/>
                      <a:pt x="15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48" name="Freeform 633"/>
              <p:cNvSpPr>
                <a:spLocks noEditPoints="1"/>
              </p:cNvSpPr>
              <p:nvPr/>
            </p:nvSpPr>
            <p:spPr bwMode="auto">
              <a:xfrm flipV="1">
                <a:off x="-7419975" y="2827337"/>
                <a:ext cx="88900" cy="90488"/>
              </a:xfrm>
              <a:custGeom>
                <a:avLst/>
                <a:gdLst>
                  <a:gd name="T0" fmla="*/ 12 w 24"/>
                  <a:gd name="T1" fmla="*/ 6 h 24"/>
                  <a:gd name="T2" fmla="*/ 18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6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5" y="6"/>
                      <a:pt x="18" y="9"/>
                      <a:pt x="18" y="12"/>
                    </a:cubicBezTo>
                    <a:cubicBezTo>
                      <a:pt x="18" y="16"/>
                      <a:pt x="15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49" name="Freeform 634"/>
              <p:cNvSpPr>
                <a:spLocks noEditPoints="1"/>
              </p:cNvSpPr>
              <p:nvPr/>
            </p:nvSpPr>
            <p:spPr bwMode="auto">
              <a:xfrm flipV="1">
                <a:off x="-7600950" y="3008312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2 w 24"/>
                  <a:gd name="T3" fmla="*/ 5 h 24"/>
                  <a:gd name="T4" fmla="*/ 18 w 24"/>
                  <a:gd name="T5" fmla="*/ 12 h 24"/>
                  <a:gd name="T6" fmla="*/ 12 w 24"/>
                  <a:gd name="T7" fmla="*/ 19 h 24"/>
                  <a:gd name="T8" fmla="*/ 12 w 24"/>
                  <a:gd name="T9" fmla="*/ 19 h 24"/>
                  <a:gd name="T10" fmla="*/ 12 w 24"/>
                  <a:gd name="T11" fmla="*/ 19 h 24"/>
                  <a:gd name="T12" fmla="*/ 5 w 24"/>
                  <a:gd name="T13" fmla="*/ 12 h 24"/>
                  <a:gd name="T14" fmla="*/ 12 w 24"/>
                  <a:gd name="T15" fmla="*/ 5 h 24"/>
                  <a:gd name="T16" fmla="*/ 12 w 24"/>
                  <a:gd name="T17" fmla="*/ 0 h 24"/>
                  <a:gd name="T18" fmla="*/ 12 w 24"/>
                  <a:gd name="T19" fmla="*/ 0 h 24"/>
                  <a:gd name="T20" fmla="*/ 0 w 24"/>
                  <a:gd name="T21" fmla="*/ 12 h 24"/>
                  <a:gd name="T22" fmla="*/ 12 w 24"/>
                  <a:gd name="T23" fmla="*/ 24 h 24"/>
                  <a:gd name="T24" fmla="*/ 20 w 24"/>
                  <a:gd name="T25" fmla="*/ 21 h 24"/>
                  <a:gd name="T26" fmla="*/ 24 w 24"/>
                  <a:gd name="T27" fmla="*/ 12 h 24"/>
                  <a:gd name="T28" fmla="*/ 20 w 24"/>
                  <a:gd name="T29" fmla="*/ 4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5" y="5"/>
                      <a:pt x="18" y="9"/>
                      <a:pt x="18" y="12"/>
                    </a:cubicBezTo>
                    <a:cubicBezTo>
                      <a:pt x="18" y="16"/>
                      <a:pt x="15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5" y="24"/>
                      <a:pt x="18" y="23"/>
                      <a:pt x="20" y="21"/>
                    </a:cubicBezTo>
                    <a:cubicBezTo>
                      <a:pt x="22" y="19"/>
                      <a:pt x="24" y="16"/>
                      <a:pt x="24" y="12"/>
                    </a:cubicBezTo>
                    <a:cubicBezTo>
                      <a:pt x="24" y="9"/>
                      <a:pt x="22" y="6"/>
                      <a:pt x="20" y="4"/>
                    </a:cubicBezTo>
                    <a:cubicBezTo>
                      <a:pt x="18" y="2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50" name="Freeform 635"/>
              <p:cNvSpPr>
                <a:spLocks noEditPoints="1"/>
              </p:cNvSpPr>
              <p:nvPr/>
            </p:nvSpPr>
            <p:spPr bwMode="auto">
              <a:xfrm flipV="1">
                <a:off x="-7758113" y="1660525"/>
                <a:ext cx="104775" cy="101600"/>
              </a:xfrm>
              <a:custGeom>
                <a:avLst/>
                <a:gdLst>
                  <a:gd name="T0" fmla="*/ 14 w 28"/>
                  <a:gd name="T1" fmla="*/ 6 h 27"/>
                  <a:gd name="T2" fmla="*/ 21 w 28"/>
                  <a:gd name="T3" fmla="*/ 13 h 27"/>
                  <a:gd name="T4" fmla="*/ 14 w 28"/>
                  <a:gd name="T5" fmla="*/ 20 h 27"/>
                  <a:gd name="T6" fmla="*/ 14 w 28"/>
                  <a:gd name="T7" fmla="*/ 20 h 27"/>
                  <a:gd name="T8" fmla="*/ 7 w 28"/>
                  <a:gd name="T9" fmla="*/ 13 h 27"/>
                  <a:gd name="T10" fmla="*/ 14 w 28"/>
                  <a:gd name="T11" fmla="*/ 6 h 27"/>
                  <a:gd name="T12" fmla="*/ 14 w 28"/>
                  <a:gd name="T13" fmla="*/ 0 h 27"/>
                  <a:gd name="T14" fmla="*/ 4 w 28"/>
                  <a:gd name="T15" fmla="*/ 4 h 27"/>
                  <a:gd name="T16" fmla="*/ 0 w 28"/>
                  <a:gd name="T17" fmla="*/ 13 h 27"/>
                  <a:gd name="T18" fmla="*/ 14 w 28"/>
                  <a:gd name="T19" fmla="*/ 27 h 27"/>
                  <a:gd name="T20" fmla="*/ 28 w 28"/>
                  <a:gd name="T21" fmla="*/ 13 h 27"/>
                  <a:gd name="T22" fmla="*/ 14 w 28"/>
                  <a:gd name="T2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7">
                    <a:moveTo>
                      <a:pt x="14" y="6"/>
                    </a:moveTo>
                    <a:cubicBezTo>
                      <a:pt x="18" y="6"/>
                      <a:pt x="21" y="10"/>
                      <a:pt x="21" y="13"/>
                    </a:cubicBezTo>
                    <a:cubicBezTo>
                      <a:pt x="21" y="17"/>
                      <a:pt x="18" y="20"/>
                      <a:pt x="14" y="20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0" y="20"/>
                      <a:pt x="7" y="17"/>
                      <a:pt x="7" y="13"/>
                    </a:cubicBezTo>
                    <a:cubicBezTo>
                      <a:pt x="7" y="10"/>
                      <a:pt x="10" y="6"/>
                      <a:pt x="14" y="6"/>
                    </a:cubicBezTo>
                    <a:close/>
                    <a:moveTo>
                      <a:pt x="14" y="0"/>
                    </a:moveTo>
                    <a:cubicBezTo>
                      <a:pt x="10" y="0"/>
                      <a:pt x="7" y="1"/>
                      <a:pt x="4" y="4"/>
                    </a:cubicBezTo>
                    <a:cubicBezTo>
                      <a:pt x="2" y="6"/>
                      <a:pt x="0" y="10"/>
                      <a:pt x="0" y="13"/>
                    </a:cubicBezTo>
                    <a:cubicBezTo>
                      <a:pt x="0" y="21"/>
                      <a:pt x="7" y="27"/>
                      <a:pt x="14" y="27"/>
                    </a:cubicBezTo>
                    <a:cubicBezTo>
                      <a:pt x="22" y="27"/>
                      <a:pt x="28" y="21"/>
                      <a:pt x="28" y="13"/>
                    </a:cubicBezTo>
                    <a:cubicBezTo>
                      <a:pt x="28" y="6"/>
                      <a:pt x="22" y="0"/>
                      <a:pt x="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51" name="Freeform 636"/>
              <p:cNvSpPr>
                <a:spLocks/>
              </p:cNvSpPr>
              <p:nvPr/>
            </p:nvSpPr>
            <p:spPr bwMode="auto">
              <a:xfrm flipV="1">
                <a:off x="-7950200" y="1668462"/>
                <a:ext cx="117475" cy="115888"/>
              </a:xfrm>
              <a:custGeom>
                <a:avLst/>
                <a:gdLst>
                  <a:gd name="T0" fmla="*/ 31 w 31"/>
                  <a:gd name="T1" fmla="*/ 16 h 31"/>
                  <a:gd name="T2" fmla="*/ 15 w 31"/>
                  <a:gd name="T3" fmla="*/ 31 h 31"/>
                  <a:gd name="T4" fmla="*/ 0 w 31"/>
                  <a:gd name="T5" fmla="*/ 16 h 31"/>
                  <a:gd name="T6" fmla="*/ 15 w 31"/>
                  <a:gd name="T7" fmla="*/ 0 h 31"/>
                  <a:gd name="T8" fmla="*/ 31 w 31"/>
                  <a:gd name="T9" fmla="*/ 1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31" y="16"/>
                    </a:moveTo>
                    <a:cubicBezTo>
                      <a:pt x="31" y="24"/>
                      <a:pt x="24" y="31"/>
                      <a:pt x="15" y="31"/>
                    </a:cubicBezTo>
                    <a:cubicBezTo>
                      <a:pt x="7" y="31"/>
                      <a:pt x="0" y="24"/>
                      <a:pt x="0" y="16"/>
                    </a:cubicBezTo>
                    <a:cubicBezTo>
                      <a:pt x="0" y="7"/>
                      <a:pt x="7" y="0"/>
                      <a:pt x="15" y="0"/>
                    </a:cubicBezTo>
                    <a:cubicBezTo>
                      <a:pt x="25" y="0"/>
                      <a:pt x="31" y="8"/>
                      <a:pt x="31" y="1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52" name="Freeform 637"/>
              <p:cNvSpPr>
                <a:spLocks noEditPoints="1"/>
              </p:cNvSpPr>
              <p:nvPr/>
            </p:nvSpPr>
            <p:spPr bwMode="auto">
              <a:xfrm flipV="1">
                <a:off x="-6992938" y="1341437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8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4 w 24"/>
                  <a:gd name="T17" fmla="*/ 12 h 24"/>
                  <a:gd name="T18" fmla="*/ 20 w 24"/>
                  <a:gd name="T19" fmla="*/ 3 h 24"/>
                  <a:gd name="T20" fmla="*/ 12 w 24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8" y="18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8"/>
                      <a:pt x="23" y="5"/>
                      <a:pt x="20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53" name="Freeform 638"/>
              <p:cNvSpPr>
                <a:spLocks noEditPoints="1"/>
              </p:cNvSpPr>
              <p:nvPr/>
            </p:nvSpPr>
            <p:spPr bwMode="auto">
              <a:xfrm flipV="1">
                <a:off x="-9450388" y="2257424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4 w 24"/>
                  <a:gd name="T17" fmla="*/ 12 h 24"/>
                  <a:gd name="T18" fmla="*/ 12 w 2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54" name="Freeform 639"/>
              <p:cNvSpPr>
                <a:spLocks noEditPoints="1"/>
              </p:cNvSpPr>
              <p:nvPr/>
            </p:nvSpPr>
            <p:spPr bwMode="auto">
              <a:xfrm flipV="1">
                <a:off x="-9436100" y="2719387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8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5 h 24"/>
                  <a:gd name="T14" fmla="*/ 12 w 24"/>
                  <a:gd name="T15" fmla="*/ 5 h 24"/>
                  <a:gd name="T16" fmla="*/ 12 w 24"/>
                  <a:gd name="T17" fmla="*/ 0 h 24"/>
                  <a:gd name="T18" fmla="*/ 12 w 24"/>
                  <a:gd name="T19" fmla="*/ 0 h 24"/>
                  <a:gd name="T20" fmla="*/ 0 w 24"/>
                  <a:gd name="T21" fmla="*/ 12 h 24"/>
                  <a:gd name="T22" fmla="*/ 12 w 24"/>
                  <a:gd name="T23" fmla="*/ 24 h 24"/>
                  <a:gd name="T24" fmla="*/ 24 w 24"/>
                  <a:gd name="T25" fmla="*/ 12 h 24"/>
                  <a:gd name="T26" fmla="*/ 12 w 24"/>
                  <a:gd name="T2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5" y="5"/>
                      <a:pt x="18" y="8"/>
                      <a:pt x="18" y="12"/>
                    </a:cubicBezTo>
                    <a:cubicBezTo>
                      <a:pt x="18" y="16"/>
                      <a:pt x="15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55" name="Freeform 640"/>
              <p:cNvSpPr>
                <a:spLocks noEditPoints="1"/>
              </p:cNvSpPr>
              <p:nvPr/>
            </p:nvSpPr>
            <p:spPr bwMode="auto">
              <a:xfrm flipV="1">
                <a:off x="-8891588" y="2441574"/>
                <a:ext cx="90487" cy="90488"/>
              </a:xfrm>
              <a:custGeom>
                <a:avLst/>
                <a:gdLst>
                  <a:gd name="T0" fmla="*/ 12 w 24"/>
                  <a:gd name="T1" fmla="*/ 6 h 24"/>
                  <a:gd name="T2" fmla="*/ 18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12 w 24"/>
                  <a:gd name="T9" fmla="*/ 19 h 24"/>
                  <a:gd name="T10" fmla="*/ 5 w 24"/>
                  <a:gd name="T11" fmla="*/ 12 h 24"/>
                  <a:gd name="T12" fmla="*/ 12 w 24"/>
                  <a:gd name="T13" fmla="*/ 6 h 24"/>
                  <a:gd name="T14" fmla="*/ 12 w 24"/>
                  <a:gd name="T15" fmla="*/ 6 h 24"/>
                  <a:gd name="T16" fmla="*/ 12 w 24"/>
                  <a:gd name="T17" fmla="*/ 6 h 24"/>
                  <a:gd name="T18" fmla="*/ 12 w 24"/>
                  <a:gd name="T19" fmla="*/ 0 h 24"/>
                  <a:gd name="T20" fmla="*/ 12 w 24"/>
                  <a:gd name="T21" fmla="*/ 0 h 24"/>
                  <a:gd name="T22" fmla="*/ 0 w 24"/>
                  <a:gd name="T23" fmla="*/ 12 h 24"/>
                  <a:gd name="T24" fmla="*/ 3 w 24"/>
                  <a:gd name="T25" fmla="*/ 21 h 24"/>
                  <a:gd name="T26" fmla="*/ 12 w 24"/>
                  <a:gd name="T27" fmla="*/ 24 h 24"/>
                  <a:gd name="T28" fmla="*/ 20 w 24"/>
                  <a:gd name="T29" fmla="*/ 21 h 24"/>
                  <a:gd name="T30" fmla="*/ 24 w 24"/>
                  <a:gd name="T31" fmla="*/ 12 h 24"/>
                  <a:gd name="T32" fmla="*/ 20 w 24"/>
                  <a:gd name="T33" fmla="*/ 4 h 24"/>
                  <a:gd name="T34" fmla="*/ 12 w 24"/>
                  <a:gd name="T3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5" y="6"/>
                      <a:pt x="18" y="9"/>
                      <a:pt x="18" y="12"/>
                    </a:cubicBezTo>
                    <a:cubicBezTo>
                      <a:pt x="18" y="16"/>
                      <a:pt x="15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6"/>
                      <a:pt x="1" y="19"/>
                      <a:pt x="3" y="21"/>
                    </a:cubicBezTo>
                    <a:cubicBezTo>
                      <a:pt x="5" y="23"/>
                      <a:pt x="8" y="24"/>
                      <a:pt x="12" y="24"/>
                    </a:cubicBezTo>
                    <a:cubicBezTo>
                      <a:pt x="15" y="24"/>
                      <a:pt x="18" y="23"/>
                      <a:pt x="20" y="21"/>
                    </a:cubicBezTo>
                    <a:cubicBezTo>
                      <a:pt x="22" y="19"/>
                      <a:pt x="24" y="16"/>
                      <a:pt x="24" y="12"/>
                    </a:cubicBezTo>
                    <a:cubicBezTo>
                      <a:pt x="24" y="9"/>
                      <a:pt x="22" y="6"/>
                      <a:pt x="20" y="4"/>
                    </a:cubicBezTo>
                    <a:cubicBezTo>
                      <a:pt x="18" y="2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56" name="Freeform 641"/>
              <p:cNvSpPr>
                <a:spLocks/>
              </p:cNvSpPr>
              <p:nvPr/>
            </p:nvSpPr>
            <p:spPr bwMode="auto">
              <a:xfrm flipV="1">
                <a:off x="-8459788" y="1874837"/>
                <a:ext cx="3070225" cy="2093913"/>
              </a:xfrm>
              <a:custGeom>
                <a:avLst/>
                <a:gdLst>
                  <a:gd name="T0" fmla="*/ 815 w 818"/>
                  <a:gd name="T1" fmla="*/ 558 h 558"/>
                  <a:gd name="T2" fmla="*/ 450 w 818"/>
                  <a:gd name="T3" fmla="*/ 193 h 558"/>
                  <a:gd name="T4" fmla="*/ 296 w 818"/>
                  <a:gd name="T5" fmla="*/ 193 h 558"/>
                  <a:gd name="T6" fmla="*/ 295 w 818"/>
                  <a:gd name="T7" fmla="*/ 192 h 558"/>
                  <a:gd name="T8" fmla="*/ 219 w 818"/>
                  <a:gd name="T9" fmla="*/ 117 h 558"/>
                  <a:gd name="T10" fmla="*/ 167 w 818"/>
                  <a:gd name="T11" fmla="*/ 117 h 558"/>
                  <a:gd name="T12" fmla="*/ 166 w 818"/>
                  <a:gd name="T13" fmla="*/ 116 h 558"/>
                  <a:gd name="T14" fmla="*/ 53 w 818"/>
                  <a:gd name="T15" fmla="*/ 3 h 558"/>
                  <a:gd name="T16" fmla="*/ 0 w 818"/>
                  <a:gd name="T17" fmla="*/ 3 h 558"/>
                  <a:gd name="T18" fmla="*/ 0 w 818"/>
                  <a:gd name="T19" fmla="*/ 0 h 558"/>
                  <a:gd name="T20" fmla="*/ 54 w 818"/>
                  <a:gd name="T21" fmla="*/ 0 h 558"/>
                  <a:gd name="T22" fmla="*/ 55 w 818"/>
                  <a:gd name="T23" fmla="*/ 0 h 558"/>
                  <a:gd name="T24" fmla="*/ 168 w 818"/>
                  <a:gd name="T25" fmla="*/ 113 h 558"/>
                  <a:gd name="T26" fmla="*/ 220 w 818"/>
                  <a:gd name="T27" fmla="*/ 113 h 558"/>
                  <a:gd name="T28" fmla="*/ 221 w 818"/>
                  <a:gd name="T29" fmla="*/ 114 h 558"/>
                  <a:gd name="T30" fmla="*/ 297 w 818"/>
                  <a:gd name="T31" fmla="*/ 190 h 558"/>
                  <a:gd name="T32" fmla="*/ 451 w 818"/>
                  <a:gd name="T33" fmla="*/ 190 h 558"/>
                  <a:gd name="T34" fmla="*/ 452 w 818"/>
                  <a:gd name="T35" fmla="*/ 190 h 558"/>
                  <a:gd name="T36" fmla="*/ 818 w 818"/>
                  <a:gd name="T37" fmla="*/ 555 h 558"/>
                  <a:gd name="T38" fmla="*/ 815 w 818"/>
                  <a:gd name="T39" fmla="*/ 558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8" h="558">
                    <a:moveTo>
                      <a:pt x="815" y="558"/>
                    </a:moveTo>
                    <a:cubicBezTo>
                      <a:pt x="450" y="193"/>
                      <a:pt x="450" y="193"/>
                      <a:pt x="450" y="193"/>
                    </a:cubicBezTo>
                    <a:cubicBezTo>
                      <a:pt x="296" y="193"/>
                      <a:pt x="296" y="193"/>
                      <a:pt x="296" y="193"/>
                    </a:cubicBezTo>
                    <a:cubicBezTo>
                      <a:pt x="295" y="193"/>
                      <a:pt x="295" y="193"/>
                      <a:pt x="295" y="192"/>
                    </a:cubicBezTo>
                    <a:cubicBezTo>
                      <a:pt x="219" y="117"/>
                      <a:pt x="219" y="117"/>
                      <a:pt x="219" y="117"/>
                    </a:cubicBezTo>
                    <a:cubicBezTo>
                      <a:pt x="167" y="117"/>
                      <a:pt x="167" y="117"/>
                      <a:pt x="167" y="117"/>
                    </a:cubicBezTo>
                    <a:cubicBezTo>
                      <a:pt x="167" y="117"/>
                      <a:pt x="167" y="117"/>
                      <a:pt x="166" y="116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5" y="0"/>
                      <a:pt x="55" y="0"/>
                    </a:cubicBezTo>
                    <a:cubicBezTo>
                      <a:pt x="168" y="113"/>
                      <a:pt x="168" y="113"/>
                      <a:pt x="168" y="113"/>
                    </a:cubicBezTo>
                    <a:cubicBezTo>
                      <a:pt x="220" y="113"/>
                      <a:pt x="220" y="113"/>
                      <a:pt x="220" y="113"/>
                    </a:cubicBezTo>
                    <a:cubicBezTo>
                      <a:pt x="220" y="113"/>
                      <a:pt x="221" y="114"/>
                      <a:pt x="221" y="114"/>
                    </a:cubicBezTo>
                    <a:cubicBezTo>
                      <a:pt x="297" y="190"/>
                      <a:pt x="297" y="190"/>
                      <a:pt x="297" y="190"/>
                    </a:cubicBezTo>
                    <a:cubicBezTo>
                      <a:pt x="451" y="190"/>
                      <a:pt x="451" y="190"/>
                      <a:pt x="451" y="190"/>
                    </a:cubicBezTo>
                    <a:cubicBezTo>
                      <a:pt x="452" y="190"/>
                      <a:pt x="452" y="190"/>
                      <a:pt x="452" y="190"/>
                    </a:cubicBezTo>
                    <a:cubicBezTo>
                      <a:pt x="818" y="555"/>
                      <a:pt x="818" y="555"/>
                      <a:pt x="818" y="555"/>
                    </a:cubicBezTo>
                    <a:lnTo>
                      <a:pt x="815" y="558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57" name="Freeform 642"/>
              <p:cNvSpPr>
                <a:spLocks/>
              </p:cNvSpPr>
              <p:nvPr/>
            </p:nvSpPr>
            <p:spPr bwMode="auto">
              <a:xfrm flipV="1">
                <a:off x="-7342188" y="1597025"/>
                <a:ext cx="1670050" cy="1279525"/>
              </a:xfrm>
              <a:custGeom>
                <a:avLst/>
                <a:gdLst>
                  <a:gd name="T0" fmla="*/ 443 w 445"/>
                  <a:gd name="T1" fmla="*/ 341 h 341"/>
                  <a:gd name="T2" fmla="*/ 161 w 445"/>
                  <a:gd name="T3" fmla="*/ 59 h 341"/>
                  <a:gd name="T4" fmla="*/ 129 w 445"/>
                  <a:gd name="T5" fmla="*/ 59 h 341"/>
                  <a:gd name="T6" fmla="*/ 128 w 445"/>
                  <a:gd name="T7" fmla="*/ 59 h 341"/>
                  <a:gd name="T8" fmla="*/ 72 w 445"/>
                  <a:gd name="T9" fmla="*/ 3 h 341"/>
                  <a:gd name="T10" fmla="*/ 0 w 445"/>
                  <a:gd name="T11" fmla="*/ 3 h 341"/>
                  <a:gd name="T12" fmla="*/ 0 w 445"/>
                  <a:gd name="T13" fmla="*/ 0 h 341"/>
                  <a:gd name="T14" fmla="*/ 73 w 445"/>
                  <a:gd name="T15" fmla="*/ 0 h 341"/>
                  <a:gd name="T16" fmla="*/ 74 w 445"/>
                  <a:gd name="T17" fmla="*/ 0 h 341"/>
                  <a:gd name="T18" fmla="*/ 130 w 445"/>
                  <a:gd name="T19" fmla="*/ 56 h 341"/>
                  <a:gd name="T20" fmla="*/ 162 w 445"/>
                  <a:gd name="T21" fmla="*/ 56 h 341"/>
                  <a:gd name="T22" fmla="*/ 163 w 445"/>
                  <a:gd name="T23" fmla="*/ 56 h 341"/>
                  <a:gd name="T24" fmla="*/ 445 w 445"/>
                  <a:gd name="T25" fmla="*/ 339 h 341"/>
                  <a:gd name="T26" fmla="*/ 443 w 445"/>
                  <a:gd name="T27" fmla="*/ 34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5" h="341">
                    <a:moveTo>
                      <a:pt x="443" y="341"/>
                    </a:moveTo>
                    <a:cubicBezTo>
                      <a:pt x="161" y="59"/>
                      <a:pt x="161" y="59"/>
                      <a:pt x="161" y="59"/>
                    </a:cubicBezTo>
                    <a:cubicBezTo>
                      <a:pt x="129" y="59"/>
                      <a:pt x="129" y="59"/>
                      <a:pt x="129" y="5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72" y="3"/>
                      <a:pt x="72" y="3"/>
                      <a:pt x="72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4" y="0"/>
                      <a:pt x="74" y="0"/>
                    </a:cubicBezTo>
                    <a:cubicBezTo>
                      <a:pt x="130" y="56"/>
                      <a:pt x="130" y="56"/>
                      <a:pt x="130" y="56"/>
                    </a:cubicBezTo>
                    <a:cubicBezTo>
                      <a:pt x="162" y="56"/>
                      <a:pt x="162" y="56"/>
                      <a:pt x="162" y="56"/>
                    </a:cubicBezTo>
                    <a:cubicBezTo>
                      <a:pt x="162" y="56"/>
                      <a:pt x="163" y="56"/>
                      <a:pt x="163" y="56"/>
                    </a:cubicBezTo>
                    <a:cubicBezTo>
                      <a:pt x="445" y="339"/>
                      <a:pt x="445" y="339"/>
                      <a:pt x="445" y="339"/>
                    </a:cubicBezTo>
                    <a:lnTo>
                      <a:pt x="443" y="34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58" name="Freeform 643"/>
              <p:cNvSpPr>
                <a:spLocks/>
              </p:cNvSpPr>
              <p:nvPr/>
            </p:nvSpPr>
            <p:spPr bwMode="auto">
              <a:xfrm flipV="1">
                <a:off x="-7562850" y="1533524"/>
                <a:ext cx="1827212" cy="1477963"/>
              </a:xfrm>
              <a:custGeom>
                <a:avLst/>
                <a:gdLst>
                  <a:gd name="T0" fmla="*/ 485 w 487"/>
                  <a:gd name="T1" fmla="*/ 394 h 394"/>
                  <a:gd name="T2" fmla="*/ 211 w 487"/>
                  <a:gd name="T3" fmla="*/ 121 h 394"/>
                  <a:gd name="T4" fmla="*/ 172 w 487"/>
                  <a:gd name="T5" fmla="*/ 121 h 394"/>
                  <a:gd name="T6" fmla="*/ 170 w 487"/>
                  <a:gd name="T7" fmla="*/ 120 h 394"/>
                  <a:gd name="T8" fmla="*/ 122 w 487"/>
                  <a:gd name="T9" fmla="*/ 72 h 394"/>
                  <a:gd name="T10" fmla="*/ 40 w 487"/>
                  <a:gd name="T11" fmla="*/ 72 h 394"/>
                  <a:gd name="T12" fmla="*/ 39 w 487"/>
                  <a:gd name="T13" fmla="*/ 71 h 394"/>
                  <a:gd name="T14" fmla="*/ 0 w 487"/>
                  <a:gd name="T15" fmla="*/ 33 h 394"/>
                  <a:gd name="T16" fmla="*/ 0 w 487"/>
                  <a:gd name="T17" fmla="*/ 32 h 394"/>
                  <a:gd name="T18" fmla="*/ 0 w 487"/>
                  <a:gd name="T19" fmla="*/ 0 h 394"/>
                  <a:gd name="T20" fmla="*/ 3 w 487"/>
                  <a:gd name="T21" fmla="*/ 0 h 394"/>
                  <a:gd name="T22" fmla="*/ 3 w 487"/>
                  <a:gd name="T23" fmla="*/ 31 h 394"/>
                  <a:gd name="T24" fmla="*/ 41 w 487"/>
                  <a:gd name="T25" fmla="*/ 69 h 394"/>
                  <a:gd name="T26" fmla="*/ 123 w 487"/>
                  <a:gd name="T27" fmla="*/ 69 h 394"/>
                  <a:gd name="T28" fmla="*/ 124 w 487"/>
                  <a:gd name="T29" fmla="*/ 69 h 394"/>
                  <a:gd name="T30" fmla="*/ 172 w 487"/>
                  <a:gd name="T31" fmla="*/ 117 h 394"/>
                  <a:gd name="T32" fmla="*/ 212 w 487"/>
                  <a:gd name="T33" fmla="*/ 117 h 394"/>
                  <a:gd name="T34" fmla="*/ 213 w 487"/>
                  <a:gd name="T35" fmla="*/ 118 h 394"/>
                  <a:gd name="T36" fmla="*/ 487 w 487"/>
                  <a:gd name="T37" fmla="*/ 392 h 394"/>
                  <a:gd name="T38" fmla="*/ 485 w 487"/>
                  <a:gd name="T39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87" h="394">
                    <a:moveTo>
                      <a:pt x="485" y="394"/>
                    </a:moveTo>
                    <a:cubicBezTo>
                      <a:pt x="211" y="121"/>
                      <a:pt x="211" y="121"/>
                      <a:pt x="211" y="121"/>
                    </a:cubicBezTo>
                    <a:cubicBezTo>
                      <a:pt x="172" y="121"/>
                      <a:pt x="172" y="121"/>
                      <a:pt x="172" y="121"/>
                    </a:cubicBezTo>
                    <a:cubicBezTo>
                      <a:pt x="171" y="121"/>
                      <a:pt x="171" y="120"/>
                      <a:pt x="170" y="120"/>
                    </a:cubicBezTo>
                    <a:cubicBezTo>
                      <a:pt x="122" y="72"/>
                      <a:pt x="122" y="72"/>
                      <a:pt x="122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2"/>
                      <a:pt x="39" y="72"/>
                      <a:pt x="39" y="71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123" y="69"/>
                      <a:pt x="123" y="69"/>
                      <a:pt x="123" y="69"/>
                    </a:cubicBezTo>
                    <a:cubicBezTo>
                      <a:pt x="124" y="69"/>
                      <a:pt x="124" y="69"/>
                      <a:pt x="124" y="69"/>
                    </a:cubicBezTo>
                    <a:cubicBezTo>
                      <a:pt x="172" y="117"/>
                      <a:pt x="172" y="117"/>
                      <a:pt x="172" y="117"/>
                    </a:cubicBezTo>
                    <a:cubicBezTo>
                      <a:pt x="212" y="117"/>
                      <a:pt x="212" y="117"/>
                      <a:pt x="212" y="117"/>
                    </a:cubicBezTo>
                    <a:cubicBezTo>
                      <a:pt x="213" y="117"/>
                      <a:pt x="213" y="117"/>
                      <a:pt x="213" y="118"/>
                    </a:cubicBezTo>
                    <a:cubicBezTo>
                      <a:pt x="487" y="392"/>
                      <a:pt x="487" y="392"/>
                      <a:pt x="487" y="392"/>
                    </a:cubicBezTo>
                    <a:lnTo>
                      <a:pt x="485" y="39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59" name="Freeform 644"/>
              <p:cNvSpPr>
                <a:spLocks/>
              </p:cNvSpPr>
              <p:nvPr/>
            </p:nvSpPr>
            <p:spPr bwMode="auto">
              <a:xfrm flipV="1">
                <a:off x="-8624888" y="1404937"/>
                <a:ext cx="2765425" cy="2046288"/>
              </a:xfrm>
              <a:custGeom>
                <a:avLst/>
                <a:gdLst>
                  <a:gd name="T0" fmla="*/ 734 w 737"/>
                  <a:gd name="T1" fmla="*/ 545 h 545"/>
                  <a:gd name="T2" fmla="*/ 450 w 737"/>
                  <a:gd name="T3" fmla="*/ 260 h 545"/>
                  <a:gd name="T4" fmla="*/ 355 w 737"/>
                  <a:gd name="T5" fmla="*/ 260 h 545"/>
                  <a:gd name="T6" fmla="*/ 353 w 737"/>
                  <a:gd name="T7" fmla="*/ 259 h 545"/>
                  <a:gd name="T8" fmla="*/ 153 w 737"/>
                  <a:gd name="T9" fmla="*/ 59 h 545"/>
                  <a:gd name="T10" fmla="*/ 122 w 737"/>
                  <a:gd name="T11" fmla="*/ 59 h 545"/>
                  <a:gd name="T12" fmla="*/ 121 w 737"/>
                  <a:gd name="T13" fmla="*/ 59 h 545"/>
                  <a:gd name="T14" fmla="*/ 65 w 737"/>
                  <a:gd name="T15" fmla="*/ 3 h 545"/>
                  <a:gd name="T16" fmla="*/ 0 w 737"/>
                  <a:gd name="T17" fmla="*/ 3 h 545"/>
                  <a:gd name="T18" fmla="*/ 0 w 737"/>
                  <a:gd name="T19" fmla="*/ 0 h 545"/>
                  <a:gd name="T20" fmla="*/ 66 w 737"/>
                  <a:gd name="T21" fmla="*/ 0 h 545"/>
                  <a:gd name="T22" fmla="*/ 67 w 737"/>
                  <a:gd name="T23" fmla="*/ 0 h 545"/>
                  <a:gd name="T24" fmla="*/ 123 w 737"/>
                  <a:gd name="T25" fmla="*/ 56 h 545"/>
                  <a:gd name="T26" fmla="*/ 154 w 737"/>
                  <a:gd name="T27" fmla="*/ 56 h 545"/>
                  <a:gd name="T28" fmla="*/ 155 w 737"/>
                  <a:gd name="T29" fmla="*/ 57 h 545"/>
                  <a:gd name="T30" fmla="*/ 355 w 737"/>
                  <a:gd name="T31" fmla="*/ 257 h 545"/>
                  <a:gd name="T32" fmla="*/ 450 w 737"/>
                  <a:gd name="T33" fmla="*/ 257 h 545"/>
                  <a:gd name="T34" fmla="*/ 452 w 737"/>
                  <a:gd name="T35" fmla="*/ 257 h 545"/>
                  <a:gd name="T36" fmla="*/ 737 w 737"/>
                  <a:gd name="T37" fmla="*/ 542 h 545"/>
                  <a:gd name="T38" fmla="*/ 734 w 737"/>
                  <a:gd name="T39" fmla="*/ 545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37" h="545">
                    <a:moveTo>
                      <a:pt x="734" y="545"/>
                    </a:moveTo>
                    <a:cubicBezTo>
                      <a:pt x="450" y="260"/>
                      <a:pt x="450" y="260"/>
                      <a:pt x="450" y="260"/>
                    </a:cubicBezTo>
                    <a:cubicBezTo>
                      <a:pt x="355" y="260"/>
                      <a:pt x="355" y="260"/>
                      <a:pt x="355" y="260"/>
                    </a:cubicBezTo>
                    <a:cubicBezTo>
                      <a:pt x="354" y="260"/>
                      <a:pt x="354" y="260"/>
                      <a:pt x="353" y="2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22" y="59"/>
                      <a:pt x="122" y="59"/>
                      <a:pt x="122" y="59"/>
                    </a:cubicBezTo>
                    <a:cubicBezTo>
                      <a:pt x="122" y="59"/>
                      <a:pt x="121" y="59"/>
                      <a:pt x="121" y="59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0"/>
                      <a:pt x="67" y="0"/>
                      <a:pt x="67" y="0"/>
                    </a:cubicBezTo>
                    <a:cubicBezTo>
                      <a:pt x="123" y="56"/>
                      <a:pt x="123" y="56"/>
                      <a:pt x="123" y="56"/>
                    </a:cubicBezTo>
                    <a:cubicBezTo>
                      <a:pt x="154" y="56"/>
                      <a:pt x="154" y="56"/>
                      <a:pt x="154" y="56"/>
                    </a:cubicBezTo>
                    <a:cubicBezTo>
                      <a:pt x="155" y="56"/>
                      <a:pt x="155" y="56"/>
                      <a:pt x="155" y="57"/>
                    </a:cubicBezTo>
                    <a:cubicBezTo>
                      <a:pt x="355" y="257"/>
                      <a:pt x="355" y="257"/>
                      <a:pt x="355" y="257"/>
                    </a:cubicBezTo>
                    <a:cubicBezTo>
                      <a:pt x="450" y="257"/>
                      <a:pt x="450" y="257"/>
                      <a:pt x="450" y="257"/>
                    </a:cubicBezTo>
                    <a:cubicBezTo>
                      <a:pt x="451" y="257"/>
                      <a:pt x="451" y="257"/>
                      <a:pt x="452" y="257"/>
                    </a:cubicBezTo>
                    <a:cubicBezTo>
                      <a:pt x="737" y="542"/>
                      <a:pt x="737" y="542"/>
                      <a:pt x="737" y="542"/>
                    </a:cubicBezTo>
                    <a:lnTo>
                      <a:pt x="734" y="545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60" name="Freeform 645"/>
              <p:cNvSpPr>
                <a:spLocks/>
              </p:cNvSpPr>
              <p:nvPr/>
            </p:nvSpPr>
            <p:spPr bwMode="auto">
              <a:xfrm flipV="1">
                <a:off x="-8448675" y="1327149"/>
                <a:ext cx="2509837" cy="1947863"/>
              </a:xfrm>
              <a:custGeom>
                <a:avLst/>
                <a:gdLst>
                  <a:gd name="T0" fmla="*/ 666 w 669"/>
                  <a:gd name="T1" fmla="*/ 519 h 519"/>
                  <a:gd name="T2" fmla="*/ 389 w 669"/>
                  <a:gd name="T3" fmla="*/ 243 h 519"/>
                  <a:gd name="T4" fmla="*/ 308 w 669"/>
                  <a:gd name="T5" fmla="*/ 243 h 519"/>
                  <a:gd name="T6" fmla="*/ 306 w 669"/>
                  <a:gd name="T7" fmla="*/ 242 h 519"/>
                  <a:gd name="T8" fmla="*/ 107 w 669"/>
                  <a:gd name="T9" fmla="*/ 42 h 519"/>
                  <a:gd name="T10" fmla="*/ 68 w 669"/>
                  <a:gd name="T11" fmla="*/ 42 h 519"/>
                  <a:gd name="T12" fmla="*/ 66 w 669"/>
                  <a:gd name="T13" fmla="*/ 41 h 519"/>
                  <a:gd name="T14" fmla="*/ 30 w 669"/>
                  <a:gd name="T15" fmla="*/ 5 h 519"/>
                  <a:gd name="T16" fmla="*/ 0 w 669"/>
                  <a:gd name="T17" fmla="*/ 5 h 519"/>
                  <a:gd name="T18" fmla="*/ 0 w 669"/>
                  <a:gd name="T19" fmla="*/ 0 h 519"/>
                  <a:gd name="T20" fmla="*/ 31 w 669"/>
                  <a:gd name="T21" fmla="*/ 0 h 519"/>
                  <a:gd name="T22" fmla="*/ 33 w 669"/>
                  <a:gd name="T23" fmla="*/ 1 h 519"/>
                  <a:gd name="T24" fmla="*/ 69 w 669"/>
                  <a:gd name="T25" fmla="*/ 37 h 519"/>
                  <a:gd name="T26" fmla="*/ 108 w 669"/>
                  <a:gd name="T27" fmla="*/ 37 h 519"/>
                  <a:gd name="T28" fmla="*/ 110 w 669"/>
                  <a:gd name="T29" fmla="*/ 38 h 519"/>
                  <a:gd name="T30" fmla="*/ 309 w 669"/>
                  <a:gd name="T31" fmla="*/ 237 h 519"/>
                  <a:gd name="T32" fmla="*/ 390 w 669"/>
                  <a:gd name="T33" fmla="*/ 237 h 519"/>
                  <a:gd name="T34" fmla="*/ 392 w 669"/>
                  <a:gd name="T35" fmla="*/ 238 h 519"/>
                  <a:gd name="T36" fmla="*/ 669 w 669"/>
                  <a:gd name="T37" fmla="*/ 516 h 519"/>
                  <a:gd name="T38" fmla="*/ 666 w 669"/>
                  <a:gd name="T39" fmla="*/ 519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9" h="519">
                    <a:moveTo>
                      <a:pt x="666" y="519"/>
                    </a:moveTo>
                    <a:cubicBezTo>
                      <a:pt x="389" y="243"/>
                      <a:pt x="389" y="243"/>
                      <a:pt x="389" y="243"/>
                    </a:cubicBezTo>
                    <a:cubicBezTo>
                      <a:pt x="308" y="243"/>
                      <a:pt x="308" y="243"/>
                      <a:pt x="308" y="243"/>
                    </a:cubicBezTo>
                    <a:cubicBezTo>
                      <a:pt x="307" y="243"/>
                      <a:pt x="307" y="242"/>
                      <a:pt x="306" y="2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68" y="42"/>
                      <a:pt x="68" y="42"/>
                      <a:pt x="68" y="42"/>
                    </a:cubicBezTo>
                    <a:cubicBezTo>
                      <a:pt x="67" y="42"/>
                      <a:pt x="67" y="42"/>
                      <a:pt x="66" y="41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2" y="0"/>
                      <a:pt x="33" y="1"/>
                    </a:cubicBezTo>
                    <a:cubicBezTo>
                      <a:pt x="69" y="37"/>
                      <a:pt x="69" y="37"/>
                      <a:pt x="69" y="37"/>
                    </a:cubicBezTo>
                    <a:cubicBezTo>
                      <a:pt x="108" y="37"/>
                      <a:pt x="108" y="37"/>
                      <a:pt x="108" y="37"/>
                    </a:cubicBezTo>
                    <a:cubicBezTo>
                      <a:pt x="108" y="37"/>
                      <a:pt x="109" y="37"/>
                      <a:pt x="110" y="38"/>
                    </a:cubicBezTo>
                    <a:cubicBezTo>
                      <a:pt x="309" y="237"/>
                      <a:pt x="309" y="237"/>
                      <a:pt x="309" y="237"/>
                    </a:cubicBezTo>
                    <a:cubicBezTo>
                      <a:pt x="390" y="237"/>
                      <a:pt x="390" y="237"/>
                      <a:pt x="390" y="237"/>
                    </a:cubicBezTo>
                    <a:cubicBezTo>
                      <a:pt x="391" y="237"/>
                      <a:pt x="392" y="238"/>
                      <a:pt x="392" y="238"/>
                    </a:cubicBezTo>
                    <a:cubicBezTo>
                      <a:pt x="669" y="516"/>
                      <a:pt x="669" y="516"/>
                      <a:pt x="669" y="516"/>
                    </a:cubicBezTo>
                    <a:lnTo>
                      <a:pt x="666" y="5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61" name="Freeform 646"/>
              <p:cNvSpPr>
                <a:spLocks/>
              </p:cNvSpPr>
              <p:nvPr/>
            </p:nvSpPr>
            <p:spPr bwMode="auto">
              <a:xfrm flipV="1">
                <a:off x="-7650163" y="1255712"/>
                <a:ext cx="1641475" cy="1323975"/>
              </a:xfrm>
              <a:custGeom>
                <a:avLst/>
                <a:gdLst>
                  <a:gd name="T0" fmla="*/ 434 w 437"/>
                  <a:gd name="T1" fmla="*/ 353 h 353"/>
                  <a:gd name="T2" fmla="*/ 165 w 437"/>
                  <a:gd name="T3" fmla="*/ 83 h 353"/>
                  <a:gd name="T4" fmla="*/ 96 w 437"/>
                  <a:gd name="T5" fmla="*/ 83 h 353"/>
                  <a:gd name="T6" fmla="*/ 95 w 437"/>
                  <a:gd name="T7" fmla="*/ 83 h 353"/>
                  <a:gd name="T8" fmla="*/ 15 w 437"/>
                  <a:gd name="T9" fmla="*/ 3 h 353"/>
                  <a:gd name="T10" fmla="*/ 0 w 437"/>
                  <a:gd name="T11" fmla="*/ 3 h 353"/>
                  <a:gd name="T12" fmla="*/ 0 w 437"/>
                  <a:gd name="T13" fmla="*/ 0 h 353"/>
                  <a:gd name="T14" fmla="*/ 16 w 437"/>
                  <a:gd name="T15" fmla="*/ 0 h 353"/>
                  <a:gd name="T16" fmla="*/ 17 w 437"/>
                  <a:gd name="T17" fmla="*/ 0 h 353"/>
                  <a:gd name="T18" fmla="*/ 97 w 437"/>
                  <a:gd name="T19" fmla="*/ 80 h 353"/>
                  <a:gd name="T20" fmla="*/ 166 w 437"/>
                  <a:gd name="T21" fmla="*/ 80 h 353"/>
                  <a:gd name="T22" fmla="*/ 167 w 437"/>
                  <a:gd name="T23" fmla="*/ 80 h 353"/>
                  <a:gd name="T24" fmla="*/ 437 w 437"/>
                  <a:gd name="T25" fmla="*/ 350 h 353"/>
                  <a:gd name="T26" fmla="*/ 434 w 437"/>
                  <a:gd name="T27" fmla="*/ 353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7" h="353">
                    <a:moveTo>
                      <a:pt x="434" y="353"/>
                    </a:moveTo>
                    <a:cubicBezTo>
                      <a:pt x="165" y="83"/>
                      <a:pt x="165" y="83"/>
                      <a:pt x="165" y="83"/>
                    </a:cubicBezTo>
                    <a:cubicBezTo>
                      <a:pt x="96" y="83"/>
                      <a:pt x="96" y="83"/>
                      <a:pt x="96" y="83"/>
                    </a:cubicBezTo>
                    <a:cubicBezTo>
                      <a:pt x="96" y="83"/>
                      <a:pt x="95" y="83"/>
                      <a:pt x="95" y="83"/>
                    </a:cubicBez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97" y="80"/>
                      <a:pt x="97" y="80"/>
                      <a:pt x="97" y="80"/>
                    </a:cubicBezTo>
                    <a:cubicBezTo>
                      <a:pt x="166" y="80"/>
                      <a:pt x="166" y="80"/>
                      <a:pt x="166" y="80"/>
                    </a:cubicBezTo>
                    <a:cubicBezTo>
                      <a:pt x="166" y="80"/>
                      <a:pt x="167" y="80"/>
                      <a:pt x="167" y="80"/>
                    </a:cubicBezTo>
                    <a:cubicBezTo>
                      <a:pt x="437" y="350"/>
                      <a:pt x="437" y="350"/>
                      <a:pt x="437" y="350"/>
                    </a:cubicBezTo>
                    <a:lnTo>
                      <a:pt x="434" y="353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62" name="Freeform 647"/>
              <p:cNvSpPr>
                <a:spLocks/>
              </p:cNvSpPr>
              <p:nvPr/>
            </p:nvSpPr>
            <p:spPr bwMode="auto">
              <a:xfrm flipV="1">
                <a:off x="-7856538" y="1173162"/>
                <a:ext cx="1760537" cy="1455738"/>
              </a:xfrm>
              <a:custGeom>
                <a:avLst/>
                <a:gdLst>
                  <a:gd name="T0" fmla="*/ 467 w 469"/>
                  <a:gd name="T1" fmla="*/ 388 h 388"/>
                  <a:gd name="T2" fmla="*/ 204 w 469"/>
                  <a:gd name="T3" fmla="*/ 125 h 388"/>
                  <a:gd name="T4" fmla="*/ 149 w 469"/>
                  <a:gd name="T5" fmla="*/ 125 h 388"/>
                  <a:gd name="T6" fmla="*/ 148 w 469"/>
                  <a:gd name="T7" fmla="*/ 125 h 388"/>
                  <a:gd name="T8" fmla="*/ 79 w 469"/>
                  <a:gd name="T9" fmla="*/ 56 h 388"/>
                  <a:gd name="T10" fmla="*/ 39 w 469"/>
                  <a:gd name="T11" fmla="*/ 56 h 388"/>
                  <a:gd name="T12" fmla="*/ 37 w 469"/>
                  <a:gd name="T13" fmla="*/ 55 h 388"/>
                  <a:gd name="T14" fmla="*/ 1 w 469"/>
                  <a:gd name="T15" fmla="*/ 18 h 388"/>
                  <a:gd name="T16" fmla="*/ 0 w 469"/>
                  <a:gd name="T17" fmla="*/ 17 h 388"/>
                  <a:gd name="T18" fmla="*/ 0 w 469"/>
                  <a:gd name="T19" fmla="*/ 0 h 388"/>
                  <a:gd name="T20" fmla="*/ 3 w 469"/>
                  <a:gd name="T21" fmla="*/ 0 h 388"/>
                  <a:gd name="T22" fmla="*/ 3 w 469"/>
                  <a:gd name="T23" fmla="*/ 16 h 388"/>
                  <a:gd name="T24" fmla="*/ 39 w 469"/>
                  <a:gd name="T25" fmla="*/ 52 h 388"/>
                  <a:gd name="T26" fmla="*/ 80 w 469"/>
                  <a:gd name="T27" fmla="*/ 52 h 388"/>
                  <a:gd name="T28" fmla="*/ 81 w 469"/>
                  <a:gd name="T29" fmla="*/ 53 h 388"/>
                  <a:gd name="T30" fmla="*/ 150 w 469"/>
                  <a:gd name="T31" fmla="*/ 122 h 388"/>
                  <a:gd name="T32" fmla="*/ 205 w 469"/>
                  <a:gd name="T33" fmla="*/ 122 h 388"/>
                  <a:gd name="T34" fmla="*/ 206 w 469"/>
                  <a:gd name="T35" fmla="*/ 122 h 388"/>
                  <a:gd name="T36" fmla="*/ 469 w 469"/>
                  <a:gd name="T37" fmla="*/ 386 h 388"/>
                  <a:gd name="T38" fmla="*/ 467 w 469"/>
                  <a:gd name="T39" fmla="*/ 388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9" h="388">
                    <a:moveTo>
                      <a:pt x="467" y="388"/>
                    </a:moveTo>
                    <a:cubicBezTo>
                      <a:pt x="204" y="125"/>
                      <a:pt x="204" y="125"/>
                      <a:pt x="204" y="125"/>
                    </a:cubicBezTo>
                    <a:cubicBezTo>
                      <a:pt x="149" y="125"/>
                      <a:pt x="149" y="125"/>
                      <a:pt x="149" y="125"/>
                    </a:cubicBezTo>
                    <a:cubicBezTo>
                      <a:pt x="149" y="125"/>
                      <a:pt x="148" y="125"/>
                      <a:pt x="148" y="125"/>
                    </a:cubicBezTo>
                    <a:cubicBezTo>
                      <a:pt x="79" y="56"/>
                      <a:pt x="79" y="56"/>
                      <a:pt x="7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8" y="56"/>
                      <a:pt x="38" y="56"/>
                      <a:pt x="37" y="5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8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80" y="52"/>
                      <a:pt x="80" y="52"/>
                      <a:pt x="80" y="52"/>
                    </a:cubicBezTo>
                    <a:cubicBezTo>
                      <a:pt x="80" y="52"/>
                      <a:pt x="80" y="53"/>
                      <a:pt x="81" y="53"/>
                    </a:cubicBezTo>
                    <a:cubicBezTo>
                      <a:pt x="150" y="122"/>
                      <a:pt x="150" y="122"/>
                      <a:pt x="150" y="122"/>
                    </a:cubicBezTo>
                    <a:cubicBezTo>
                      <a:pt x="205" y="122"/>
                      <a:pt x="205" y="122"/>
                      <a:pt x="205" y="122"/>
                    </a:cubicBezTo>
                    <a:cubicBezTo>
                      <a:pt x="205" y="122"/>
                      <a:pt x="206" y="122"/>
                      <a:pt x="206" y="122"/>
                    </a:cubicBezTo>
                    <a:cubicBezTo>
                      <a:pt x="469" y="386"/>
                      <a:pt x="469" y="386"/>
                      <a:pt x="469" y="386"/>
                    </a:cubicBezTo>
                    <a:lnTo>
                      <a:pt x="467" y="3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63" name="Freeform 648"/>
              <p:cNvSpPr>
                <a:spLocks/>
              </p:cNvSpPr>
              <p:nvPr/>
            </p:nvSpPr>
            <p:spPr bwMode="auto">
              <a:xfrm flipV="1">
                <a:off x="-8786813" y="1098549"/>
                <a:ext cx="2616200" cy="2513013"/>
              </a:xfrm>
              <a:custGeom>
                <a:avLst/>
                <a:gdLst>
                  <a:gd name="T0" fmla="*/ 695 w 697"/>
                  <a:gd name="T1" fmla="*/ 670 h 670"/>
                  <a:gd name="T2" fmla="*/ 466 w 697"/>
                  <a:gd name="T3" fmla="*/ 441 h 670"/>
                  <a:gd name="T4" fmla="*/ 370 w 697"/>
                  <a:gd name="T5" fmla="*/ 441 h 670"/>
                  <a:gd name="T6" fmla="*/ 369 w 697"/>
                  <a:gd name="T7" fmla="*/ 440 h 670"/>
                  <a:gd name="T8" fmla="*/ 38 w 697"/>
                  <a:gd name="T9" fmla="*/ 109 h 670"/>
                  <a:gd name="T10" fmla="*/ 37 w 697"/>
                  <a:gd name="T11" fmla="*/ 108 h 670"/>
                  <a:gd name="T12" fmla="*/ 37 w 697"/>
                  <a:gd name="T13" fmla="*/ 96 h 670"/>
                  <a:gd name="T14" fmla="*/ 0 w 697"/>
                  <a:gd name="T15" fmla="*/ 59 h 670"/>
                  <a:gd name="T16" fmla="*/ 0 w 697"/>
                  <a:gd name="T17" fmla="*/ 58 h 670"/>
                  <a:gd name="T18" fmla="*/ 0 w 697"/>
                  <a:gd name="T19" fmla="*/ 29 h 670"/>
                  <a:gd name="T20" fmla="*/ 0 w 697"/>
                  <a:gd name="T21" fmla="*/ 28 h 670"/>
                  <a:gd name="T22" fmla="*/ 28 w 697"/>
                  <a:gd name="T23" fmla="*/ 0 h 670"/>
                  <a:gd name="T24" fmla="*/ 29 w 697"/>
                  <a:gd name="T25" fmla="*/ 0 h 670"/>
                  <a:gd name="T26" fmla="*/ 29 w 697"/>
                  <a:gd name="T27" fmla="*/ 0 h 670"/>
                  <a:gd name="T28" fmla="*/ 61 w 697"/>
                  <a:gd name="T29" fmla="*/ 0 h 670"/>
                  <a:gd name="T30" fmla="*/ 61 w 697"/>
                  <a:gd name="T31" fmla="*/ 3 h 670"/>
                  <a:gd name="T32" fmla="*/ 30 w 697"/>
                  <a:gd name="T33" fmla="*/ 3 h 670"/>
                  <a:gd name="T34" fmla="*/ 3 w 697"/>
                  <a:gd name="T35" fmla="*/ 30 h 670"/>
                  <a:gd name="T36" fmla="*/ 3 w 697"/>
                  <a:gd name="T37" fmla="*/ 57 h 670"/>
                  <a:gd name="T38" fmla="*/ 40 w 697"/>
                  <a:gd name="T39" fmla="*/ 95 h 670"/>
                  <a:gd name="T40" fmla="*/ 41 w 697"/>
                  <a:gd name="T41" fmla="*/ 96 h 670"/>
                  <a:gd name="T42" fmla="*/ 41 w 697"/>
                  <a:gd name="T43" fmla="*/ 107 h 670"/>
                  <a:gd name="T44" fmla="*/ 371 w 697"/>
                  <a:gd name="T45" fmla="*/ 437 h 670"/>
                  <a:gd name="T46" fmla="*/ 467 w 697"/>
                  <a:gd name="T47" fmla="*/ 437 h 670"/>
                  <a:gd name="T48" fmla="*/ 468 w 697"/>
                  <a:gd name="T49" fmla="*/ 438 h 670"/>
                  <a:gd name="T50" fmla="*/ 697 w 697"/>
                  <a:gd name="T51" fmla="*/ 668 h 670"/>
                  <a:gd name="T52" fmla="*/ 695 w 697"/>
                  <a:gd name="T53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97" h="670">
                    <a:moveTo>
                      <a:pt x="695" y="670"/>
                    </a:moveTo>
                    <a:cubicBezTo>
                      <a:pt x="466" y="441"/>
                      <a:pt x="466" y="441"/>
                      <a:pt x="466" y="441"/>
                    </a:cubicBezTo>
                    <a:cubicBezTo>
                      <a:pt x="370" y="441"/>
                      <a:pt x="370" y="441"/>
                      <a:pt x="370" y="441"/>
                    </a:cubicBezTo>
                    <a:cubicBezTo>
                      <a:pt x="370" y="441"/>
                      <a:pt x="369" y="441"/>
                      <a:pt x="369" y="440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38" y="109"/>
                      <a:pt x="37" y="109"/>
                      <a:pt x="37" y="108"/>
                    </a:cubicBezTo>
                    <a:cubicBezTo>
                      <a:pt x="37" y="96"/>
                      <a:pt x="37" y="96"/>
                      <a:pt x="37" y="9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9"/>
                      <a:pt x="0" y="58"/>
                      <a:pt x="0" y="58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9" y="0"/>
                      <a:pt x="29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3"/>
                      <a:pt x="61" y="3"/>
                      <a:pt x="61" y="3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" y="30"/>
                      <a:pt x="3" y="30"/>
                      <a:pt x="3" y="30"/>
                    </a:cubicBezTo>
                    <a:cubicBezTo>
                      <a:pt x="3" y="57"/>
                      <a:pt x="3" y="57"/>
                      <a:pt x="3" y="57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1" y="95"/>
                      <a:pt x="41" y="95"/>
                      <a:pt x="41" y="96"/>
                    </a:cubicBezTo>
                    <a:cubicBezTo>
                      <a:pt x="41" y="107"/>
                      <a:pt x="41" y="107"/>
                      <a:pt x="41" y="107"/>
                    </a:cubicBezTo>
                    <a:cubicBezTo>
                      <a:pt x="371" y="437"/>
                      <a:pt x="371" y="437"/>
                      <a:pt x="371" y="437"/>
                    </a:cubicBezTo>
                    <a:cubicBezTo>
                      <a:pt x="467" y="437"/>
                      <a:pt x="467" y="437"/>
                      <a:pt x="467" y="437"/>
                    </a:cubicBezTo>
                    <a:cubicBezTo>
                      <a:pt x="467" y="437"/>
                      <a:pt x="467" y="438"/>
                      <a:pt x="468" y="438"/>
                    </a:cubicBezTo>
                    <a:cubicBezTo>
                      <a:pt x="697" y="668"/>
                      <a:pt x="697" y="668"/>
                      <a:pt x="697" y="668"/>
                    </a:cubicBezTo>
                    <a:lnTo>
                      <a:pt x="695" y="67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64" name="Freeform 649"/>
              <p:cNvSpPr>
                <a:spLocks/>
              </p:cNvSpPr>
              <p:nvPr/>
            </p:nvSpPr>
            <p:spPr bwMode="auto">
              <a:xfrm flipV="1">
                <a:off x="-8880475" y="1014412"/>
                <a:ext cx="2630487" cy="2544763"/>
              </a:xfrm>
              <a:custGeom>
                <a:avLst/>
                <a:gdLst>
                  <a:gd name="T0" fmla="*/ 698 w 701"/>
                  <a:gd name="T1" fmla="*/ 678 h 678"/>
                  <a:gd name="T2" fmla="*/ 470 w 701"/>
                  <a:gd name="T3" fmla="*/ 450 h 678"/>
                  <a:gd name="T4" fmla="*/ 389 w 701"/>
                  <a:gd name="T5" fmla="*/ 450 h 678"/>
                  <a:gd name="T6" fmla="*/ 388 w 701"/>
                  <a:gd name="T7" fmla="*/ 449 h 678"/>
                  <a:gd name="T8" fmla="*/ 44 w 701"/>
                  <a:gd name="T9" fmla="*/ 106 h 678"/>
                  <a:gd name="T10" fmla="*/ 44 w 701"/>
                  <a:gd name="T11" fmla="*/ 104 h 678"/>
                  <a:gd name="T12" fmla="*/ 44 w 701"/>
                  <a:gd name="T13" fmla="*/ 95 h 678"/>
                  <a:gd name="T14" fmla="*/ 0 w 701"/>
                  <a:gd name="T15" fmla="*/ 51 h 678"/>
                  <a:gd name="T16" fmla="*/ 0 w 701"/>
                  <a:gd name="T17" fmla="*/ 50 h 678"/>
                  <a:gd name="T18" fmla="*/ 0 w 701"/>
                  <a:gd name="T19" fmla="*/ 0 h 678"/>
                  <a:gd name="T20" fmla="*/ 3 w 701"/>
                  <a:gd name="T21" fmla="*/ 0 h 678"/>
                  <a:gd name="T22" fmla="*/ 3 w 701"/>
                  <a:gd name="T23" fmla="*/ 49 h 678"/>
                  <a:gd name="T24" fmla="*/ 47 w 701"/>
                  <a:gd name="T25" fmla="*/ 93 h 678"/>
                  <a:gd name="T26" fmla="*/ 47 w 701"/>
                  <a:gd name="T27" fmla="*/ 94 h 678"/>
                  <a:gd name="T28" fmla="*/ 47 w 701"/>
                  <a:gd name="T29" fmla="*/ 104 h 678"/>
                  <a:gd name="T30" fmla="*/ 390 w 701"/>
                  <a:gd name="T31" fmla="*/ 447 h 678"/>
                  <a:gd name="T32" fmla="*/ 471 w 701"/>
                  <a:gd name="T33" fmla="*/ 447 h 678"/>
                  <a:gd name="T34" fmla="*/ 472 w 701"/>
                  <a:gd name="T35" fmla="*/ 447 h 678"/>
                  <a:gd name="T36" fmla="*/ 701 w 701"/>
                  <a:gd name="T37" fmla="*/ 675 h 678"/>
                  <a:gd name="T38" fmla="*/ 698 w 701"/>
                  <a:gd name="T39" fmla="*/ 6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01" h="678">
                    <a:moveTo>
                      <a:pt x="698" y="678"/>
                    </a:moveTo>
                    <a:cubicBezTo>
                      <a:pt x="470" y="450"/>
                      <a:pt x="470" y="450"/>
                      <a:pt x="470" y="450"/>
                    </a:cubicBezTo>
                    <a:cubicBezTo>
                      <a:pt x="389" y="450"/>
                      <a:pt x="389" y="450"/>
                      <a:pt x="389" y="450"/>
                    </a:cubicBezTo>
                    <a:cubicBezTo>
                      <a:pt x="389" y="450"/>
                      <a:pt x="388" y="450"/>
                      <a:pt x="388" y="449"/>
                    </a:cubicBezTo>
                    <a:cubicBezTo>
                      <a:pt x="44" y="106"/>
                      <a:pt x="44" y="106"/>
                      <a:pt x="44" y="106"/>
                    </a:cubicBezTo>
                    <a:cubicBezTo>
                      <a:pt x="44" y="105"/>
                      <a:pt x="44" y="105"/>
                      <a:pt x="44" y="104"/>
                    </a:cubicBezTo>
                    <a:cubicBezTo>
                      <a:pt x="44" y="95"/>
                      <a:pt x="44" y="95"/>
                      <a:pt x="44" y="95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7" y="93"/>
                      <a:pt x="47" y="94"/>
                      <a:pt x="47" y="94"/>
                    </a:cubicBezTo>
                    <a:cubicBezTo>
                      <a:pt x="47" y="104"/>
                      <a:pt x="47" y="104"/>
                      <a:pt x="47" y="104"/>
                    </a:cubicBezTo>
                    <a:cubicBezTo>
                      <a:pt x="390" y="447"/>
                      <a:pt x="390" y="447"/>
                      <a:pt x="390" y="447"/>
                    </a:cubicBezTo>
                    <a:cubicBezTo>
                      <a:pt x="471" y="447"/>
                      <a:pt x="471" y="447"/>
                      <a:pt x="471" y="447"/>
                    </a:cubicBezTo>
                    <a:cubicBezTo>
                      <a:pt x="471" y="447"/>
                      <a:pt x="472" y="447"/>
                      <a:pt x="472" y="447"/>
                    </a:cubicBezTo>
                    <a:cubicBezTo>
                      <a:pt x="701" y="675"/>
                      <a:pt x="701" y="675"/>
                      <a:pt x="701" y="675"/>
                    </a:cubicBezTo>
                    <a:lnTo>
                      <a:pt x="698" y="678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65" name="Freeform 650"/>
              <p:cNvSpPr>
                <a:spLocks/>
              </p:cNvSpPr>
              <p:nvPr/>
            </p:nvSpPr>
            <p:spPr bwMode="auto">
              <a:xfrm flipV="1">
                <a:off x="-8740775" y="939800"/>
                <a:ext cx="2413000" cy="2098675"/>
              </a:xfrm>
              <a:custGeom>
                <a:avLst/>
                <a:gdLst>
                  <a:gd name="T0" fmla="*/ 641 w 643"/>
                  <a:gd name="T1" fmla="*/ 559 h 559"/>
                  <a:gd name="T2" fmla="*/ 414 w 643"/>
                  <a:gd name="T3" fmla="*/ 333 h 559"/>
                  <a:gd name="T4" fmla="*/ 347 w 643"/>
                  <a:gd name="T5" fmla="*/ 333 h 559"/>
                  <a:gd name="T6" fmla="*/ 346 w 643"/>
                  <a:gd name="T7" fmla="*/ 333 h 559"/>
                  <a:gd name="T8" fmla="*/ 17 w 643"/>
                  <a:gd name="T9" fmla="*/ 4 h 559"/>
                  <a:gd name="T10" fmla="*/ 0 w 643"/>
                  <a:gd name="T11" fmla="*/ 4 h 559"/>
                  <a:gd name="T12" fmla="*/ 0 w 643"/>
                  <a:gd name="T13" fmla="*/ 0 h 559"/>
                  <a:gd name="T14" fmla="*/ 18 w 643"/>
                  <a:gd name="T15" fmla="*/ 0 h 559"/>
                  <a:gd name="T16" fmla="*/ 19 w 643"/>
                  <a:gd name="T17" fmla="*/ 1 h 559"/>
                  <a:gd name="T18" fmla="*/ 348 w 643"/>
                  <a:gd name="T19" fmla="*/ 330 h 559"/>
                  <a:gd name="T20" fmla="*/ 415 w 643"/>
                  <a:gd name="T21" fmla="*/ 330 h 559"/>
                  <a:gd name="T22" fmla="*/ 416 w 643"/>
                  <a:gd name="T23" fmla="*/ 330 h 559"/>
                  <a:gd name="T24" fmla="*/ 643 w 643"/>
                  <a:gd name="T25" fmla="*/ 557 h 559"/>
                  <a:gd name="T26" fmla="*/ 641 w 643"/>
                  <a:gd name="T27" fmla="*/ 559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43" h="559">
                    <a:moveTo>
                      <a:pt x="641" y="559"/>
                    </a:moveTo>
                    <a:cubicBezTo>
                      <a:pt x="414" y="333"/>
                      <a:pt x="414" y="333"/>
                      <a:pt x="414" y="333"/>
                    </a:cubicBezTo>
                    <a:cubicBezTo>
                      <a:pt x="347" y="333"/>
                      <a:pt x="347" y="333"/>
                      <a:pt x="347" y="333"/>
                    </a:cubicBezTo>
                    <a:cubicBezTo>
                      <a:pt x="347" y="333"/>
                      <a:pt x="346" y="333"/>
                      <a:pt x="346" y="333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1"/>
                      <a:pt x="19" y="1"/>
                    </a:cubicBezTo>
                    <a:cubicBezTo>
                      <a:pt x="348" y="330"/>
                      <a:pt x="348" y="330"/>
                      <a:pt x="348" y="330"/>
                    </a:cubicBezTo>
                    <a:cubicBezTo>
                      <a:pt x="415" y="330"/>
                      <a:pt x="415" y="330"/>
                      <a:pt x="415" y="330"/>
                    </a:cubicBezTo>
                    <a:cubicBezTo>
                      <a:pt x="416" y="330"/>
                      <a:pt x="416" y="330"/>
                      <a:pt x="416" y="330"/>
                    </a:cubicBezTo>
                    <a:cubicBezTo>
                      <a:pt x="643" y="557"/>
                      <a:pt x="643" y="557"/>
                      <a:pt x="643" y="557"/>
                    </a:cubicBezTo>
                    <a:lnTo>
                      <a:pt x="641" y="559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66" name="Freeform 651"/>
              <p:cNvSpPr>
                <a:spLocks/>
              </p:cNvSpPr>
              <p:nvPr/>
            </p:nvSpPr>
            <p:spPr bwMode="auto">
              <a:xfrm flipV="1">
                <a:off x="-8861425" y="752475"/>
                <a:ext cx="2355850" cy="1689100"/>
              </a:xfrm>
              <a:custGeom>
                <a:avLst/>
                <a:gdLst>
                  <a:gd name="T0" fmla="*/ 623 w 628"/>
                  <a:gd name="T1" fmla="*/ 450 h 450"/>
                  <a:gd name="T2" fmla="*/ 437 w 628"/>
                  <a:gd name="T3" fmla="*/ 264 h 450"/>
                  <a:gd name="T4" fmla="*/ 279 w 628"/>
                  <a:gd name="T5" fmla="*/ 264 h 450"/>
                  <a:gd name="T6" fmla="*/ 276 w 628"/>
                  <a:gd name="T7" fmla="*/ 263 h 450"/>
                  <a:gd name="T8" fmla="*/ 82 w 628"/>
                  <a:gd name="T9" fmla="*/ 69 h 450"/>
                  <a:gd name="T10" fmla="*/ 39 w 628"/>
                  <a:gd name="T11" fmla="*/ 69 h 450"/>
                  <a:gd name="T12" fmla="*/ 37 w 628"/>
                  <a:gd name="T13" fmla="*/ 68 h 450"/>
                  <a:gd name="T14" fmla="*/ 1 w 628"/>
                  <a:gd name="T15" fmla="*/ 32 h 450"/>
                  <a:gd name="T16" fmla="*/ 0 w 628"/>
                  <a:gd name="T17" fmla="*/ 30 h 450"/>
                  <a:gd name="T18" fmla="*/ 0 w 628"/>
                  <a:gd name="T19" fmla="*/ 0 h 450"/>
                  <a:gd name="T20" fmla="*/ 7 w 628"/>
                  <a:gd name="T21" fmla="*/ 0 h 450"/>
                  <a:gd name="T22" fmla="*/ 7 w 628"/>
                  <a:gd name="T23" fmla="*/ 28 h 450"/>
                  <a:gd name="T24" fmla="*/ 41 w 628"/>
                  <a:gd name="T25" fmla="*/ 62 h 450"/>
                  <a:gd name="T26" fmla="*/ 83 w 628"/>
                  <a:gd name="T27" fmla="*/ 62 h 450"/>
                  <a:gd name="T28" fmla="*/ 86 w 628"/>
                  <a:gd name="T29" fmla="*/ 63 h 450"/>
                  <a:gd name="T30" fmla="*/ 280 w 628"/>
                  <a:gd name="T31" fmla="*/ 257 h 450"/>
                  <a:gd name="T32" fmla="*/ 439 w 628"/>
                  <a:gd name="T33" fmla="*/ 257 h 450"/>
                  <a:gd name="T34" fmla="*/ 441 w 628"/>
                  <a:gd name="T35" fmla="*/ 258 h 450"/>
                  <a:gd name="T36" fmla="*/ 628 w 628"/>
                  <a:gd name="T37" fmla="*/ 445 h 450"/>
                  <a:gd name="T38" fmla="*/ 623 w 628"/>
                  <a:gd name="T3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28" h="450">
                    <a:moveTo>
                      <a:pt x="623" y="450"/>
                    </a:moveTo>
                    <a:cubicBezTo>
                      <a:pt x="437" y="264"/>
                      <a:pt x="437" y="264"/>
                      <a:pt x="437" y="264"/>
                    </a:cubicBezTo>
                    <a:cubicBezTo>
                      <a:pt x="279" y="264"/>
                      <a:pt x="279" y="264"/>
                      <a:pt x="279" y="264"/>
                    </a:cubicBezTo>
                    <a:cubicBezTo>
                      <a:pt x="278" y="264"/>
                      <a:pt x="277" y="264"/>
                      <a:pt x="276" y="263"/>
                    </a:cubicBezTo>
                    <a:cubicBezTo>
                      <a:pt x="82" y="69"/>
                      <a:pt x="82" y="69"/>
                      <a:pt x="82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8" y="69"/>
                      <a:pt x="38" y="69"/>
                      <a:pt x="37" y="68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0" y="31"/>
                      <a:pt x="0" y="3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41" y="62"/>
                      <a:pt x="41" y="62"/>
                      <a:pt x="41" y="62"/>
                    </a:cubicBezTo>
                    <a:cubicBezTo>
                      <a:pt x="83" y="62"/>
                      <a:pt x="83" y="62"/>
                      <a:pt x="83" y="62"/>
                    </a:cubicBezTo>
                    <a:cubicBezTo>
                      <a:pt x="84" y="62"/>
                      <a:pt x="85" y="62"/>
                      <a:pt x="86" y="63"/>
                    </a:cubicBezTo>
                    <a:cubicBezTo>
                      <a:pt x="280" y="257"/>
                      <a:pt x="280" y="257"/>
                      <a:pt x="280" y="257"/>
                    </a:cubicBezTo>
                    <a:cubicBezTo>
                      <a:pt x="439" y="257"/>
                      <a:pt x="439" y="257"/>
                      <a:pt x="439" y="257"/>
                    </a:cubicBezTo>
                    <a:cubicBezTo>
                      <a:pt x="439" y="257"/>
                      <a:pt x="440" y="258"/>
                      <a:pt x="441" y="258"/>
                    </a:cubicBezTo>
                    <a:cubicBezTo>
                      <a:pt x="628" y="445"/>
                      <a:pt x="628" y="445"/>
                      <a:pt x="628" y="445"/>
                    </a:cubicBezTo>
                    <a:lnTo>
                      <a:pt x="623" y="45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67" name="Freeform 652"/>
              <p:cNvSpPr>
                <a:spLocks/>
              </p:cNvSpPr>
              <p:nvPr/>
            </p:nvSpPr>
            <p:spPr bwMode="auto">
              <a:xfrm flipV="1">
                <a:off x="-9067800" y="384175"/>
                <a:ext cx="2187575" cy="2266950"/>
              </a:xfrm>
              <a:custGeom>
                <a:avLst/>
                <a:gdLst>
                  <a:gd name="T0" fmla="*/ 580 w 583"/>
                  <a:gd name="T1" fmla="*/ 604 h 604"/>
                  <a:gd name="T2" fmla="*/ 125 w 583"/>
                  <a:gd name="T3" fmla="*/ 148 h 604"/>
                  <a:gd name="T4" fmla="*/ 90 w 583"/>
                  <a:gd name="T5" fmla="*/ 148 h 604"/>
                  <a:gd name="T6" fmla="*/ 88 w 583"/>
                  <a:gd name="T7" fmla="*/ 148 h 604"/>
                  <a:gd name="T8" fmla="*/ 1 w 583"/>
                  <a:gd name="T9" fmla="*/ 60 h 604"/>
                  <a:gd name="T10" fmla="*/ 0 w 583"/>
                  <a:gd name="T11" fmla="*/ 59 h 604"/>
                  <a:gd name="T12" fmla="*/ 0 w 583"/>
                  <a:gd name="T13" fmla="*/ 0 h 604"/>
                  <a:gd name="T14" fmla="*/ 4 w 583"/>
                  <a:gd name="T15" fmla="*/ 0 h 604"/>
                  <a:gd name="T16" fmla="*/ 4 w 583"/>
                  <a:gd name="T17" fmla="*/ 59 h 604"/>
                  <a:gd name="T18" fmla="*/ 90 w 583"/>
                  <a:gd name="T19" fmla="*/ 145 h 604"/>
                  <a:gd name="T20" fmla="*/ 126 w 583"/>
                  <a:gd name="T21" fmla="*/ 145 h 604"/>
                  <a:gd name="T22" fmla="*/ 127 w 583"/>
                  <a:gd name="T23" fmla="*/ 146 h 604"/>
                  <a:gd name="T24" fmla="*/ 583 w 583"/>
                  <a:gd name="T25" fmla="*/ 601 h 604"/>
                  <a:gd name="T26" fmla="*/ 580 w 583"/>
                  <a:gd name="T27" fmla="*/ 604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3" h="604">
                    <a:moveTo>
                      <a:pt x="580" y="604"/>
                    </a:moveTo>
                    <a:cubicBezTo>
                      <a:pt x="125" y="148"/>
                      <a:pt x="125" y="148"/>
                      <a:pt x="125" y="148"/>
                    </a:cubicBezTo>
                    <a:cubicBezTo>
                      <a:pt x="90" y="148"/>
                      <a:pt x="90" y="148"/>
                      <a:pt x="90" y="148"/>
                    </a:cubicBezTo>
                    <a:cubicBezTo>
                      <a:pt x="89" y="148"/>
                      <a:pt x="89" y="148"/>
                      <a:pt x="88" y="148"/>
                    </a:cubicBezTo>
                    <a:cubicBezTo>
                      <a:pt x="1" y="60"/>
                      <a:pt x="1" y="60"/>
                      <a:pt x="1" y="60"/>
                    </a:cubicBezTo>
                    <a:cubicBezTo>
                      <a:pt x="1" y="60"/>
                      <a:pt x="0" y="60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90" y="145"/>
                      <a:pt x="90" y="145"/>
                      <a:pt x="90" y="145"/>
                    </a:cubicBezTo>
                    <a:cubicBezTo>
                      <a:pt x="126" y="145"/>
                      <a:pt x="126" y="145"/>
                      <a:pt x="126" y="145"/>
                    </a:cubicBezTo>
                    <a:cubicBezTo>
                      <a:pt x="126" y="145"/>
                      <a:pt x="127" y="145"/>
                      <a:pt x="127" y="146"/>
                    </a:cubicBezTo>
                    <a:cubicBezTo>
                      <a:pt x="583" y="601"/>
                      <a:pt x="583" y="601"/>
                      <a:pt x="583" y="601"/>
                    </a:cubicBezTo>
                    <a:lnTo>
                      <a:pt x="580" y="604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68" name="Freeform 653"/>
              <p:cNvSpPr>
                <a:spLocks/>
              </p:cNvSpPr>
              <p:nvPr/>
            </p:nvSpPr>
            <p:spPr bwMode="auto">
              <a:xfrm flipV="1">
                <a:off x="-9409113" y="306387"/>
                <a:ext cx="2457450" cy="2420938"/>
              </a:xfrm>
              <a:custGeom>
                <a:avLst/>
                <a:gdLst>
                  <a:gd name="T0" fmla="*/ 650 w 655"/>
                  <a:gd name="T1" fmla="*/ 645 h 645"/>
                  <a:gd name="T2" fmla="*/ 204 w 655"/>
                  <a:gd name="T3" fmla="*/ 199 h 645"/>
                  <a:gd name="T4" fmla="*/ 185 w 655"/>
                  <a:gd name="T5" fmla="*/ 199 h 645"/>
                  <a:gd name="T6" fmla="*/ 182 w 655"/>
                  <a:gd name="T7" fmla="*/ 198 h 645"/>
                  <a:gd name="T8" fmla="*/ 1 w 655"/>
                  <a:gd name="T9" fmla="*/ 17 h 645"/>
                  <a:gd name="T10" fmla="*/ 0 w 655"/>
                  <a:gd name="T11" fmla="*/ 15 h 645"/>
                  <a:gd name="T12" fmla="*/ 0 w 655"/>
                  <a:gd name="T13" fmla="*/ 0 h 645"/>
                  <a:gd name="T14" fmla="*/ 7 w 655"/>
                  <a:gd name="T15" fmla="*/ 0 h 645"/>
                  <a:gd name="T16" fmla="*/ 7 w 655"/>
                  <a:gd name="T17" fmla="*/ 13 h 645"/>
                  <a:gd name="T18" fmla="*/ 186 w 655"/>
                  <a:gd name="T19" fmla="*/ 193 h 645"/>
                  <a:gd name="T20" fmla="*/ 205 w 655"/>
                  <a:gd name="T21" fmla="*/ 193 h 645"/>
                  <a:gd name="T22" fmla="*/ 208 w 655"/>
                  <a:gd name="T23" fmla="*/ 194 h 645"/>
                  <a:gd name="T24" fmla="*/ 655 w 655"/>
                  <a:gd name="T25" fmla="*/ 640 h 645"/>
                  <a:gd name="T26" fmla="*/ 650 w 655"/>
                  <a:gd name="T27" fmla="*/ 64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5" h="645">
                    <a:moveTo>
                      <a:pt x="650" y="645"/>
                    </a:moveTo>
                    <a:cubicBezTo>
                      <a:pt x="204" y="199"/>
                      <a:pt x="204" y="199"/>
                      <a:pt x="204" y="199"/>
                    </a:cubicBezTo>
                    <a:cubicBezTo>
                      <a:pt x="185" y="199"/>
                      <a:pt x="185" y="199"/>
                      <a:pt x="185" y="199"/>
                    </a:cubicBezTo>
                    <a:cubicBezTo>
                      <a:pt x="184" y="199"/>
                      <a:pt x="183" y="199"/>
                      <a:pt x="182" y="198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6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186" y="193"/>
                      <a:pt x="186" y="193"/>
                      <a:pt x="186" y="193"/>
                    </a:cubicBezTo>
                    <a:cubicBezTo>
                      <a:pt x="205" y="193"/>
                      <a:pt x="205" y="193"/>
                      <a:pt x="205" y="193"/>
                    </a:cubicBezTo>
                    <a:cubicBezTo>
                      <a:pt x="206" y="193"/>
                      <a:pt x="207" y="193"/>
                      <a:pt x="208" y="194"/>
                    </a:cubicBezTo>
                    <a:cubicBezTo>
                      <a:pt x="655" y="640"/>
                      <a:pt x="655" y="640"/>
                      <a:pt x="655" y="640"/>
                    </a:cubicBezTo>
                    <a:lnTo>
                      <a:pt x="650" y="645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69" name="Freeform 654"/>
              <p:cNvSpPr>
                <a:spLocks/>
              </p:cNvSpPr>
              <p:nvPr/>
            </p:nvSpPr>
            <p:spPr bwMode="auto">
              <a:xfrm flipV="1">
                <a:off x="-9532938" y="254000"/>
                <a:ext cx="2517775" cy="2784475"/>
              </a:xfrm>
              <a:custGeom>
                <a:avLst/>
                <a:gdLst>
                  <a:gd name="T0" fmla="*/ 669 w 671"/>
                  <a:gd name="T1" fmla="*/ 742 h 742"/>
                  <a:gd name="T2" fmla="*/ 234 w 671"/>
                  <a:gd name="T3" fmla="*/ 307 h 742"/>
                  <a:gd name="T4" fmla="*/ 218 w 671"/>
                  <a:gd name="T5" fmla="*/ 307 h 742"/>
                  <a:gd name="T6" fmla="*/ 216 w 671"/>
                  <a:gd name="T7" fmla="*/ 307 h 742"/>
                  <a:gd name="T8" fmla="*/ 0 w 671"/>
                  <a:gd name="T9" fmla="*/ 90 h 742"/>
                  <a:gd name="T10" fmla="*/ 0 w 671"/>
                  <a:gd name="T11" fmla="*/ 89 h 742"/>
                  <a:gd name="T12" fmla="*/ 0 w 671"/>
                  <a:gd name="T13" fmla="*/ 26 h 742"/>
                  <a:gd name="T14" fmla="*/ 0 w 671"/>
                  <a:gd name="T15" fmla="*/ 25 h 742"/>
                  <a:gd name="T16" fmla="*/ 25 w 671"/>
                  <a:gd name="T17" fmla="*/ 0 h 742"/>
                  <a:gd name="T18" fmla="*/ 27 w 671"/>
                  <a:gd name="T19" fmla="*/ 2 h 742"/>
                  <a:gd name="T20" fmla="*/ 3 w 671"/>
                  <a:gd name="T21" fmla="*/ 27 h 742"/>
                  <a:gd name="T22" fmla="*/ 3 w 671"/>
                  <a:gd name="T23" fmla="*/ 88 h 742"/>
                  <a:gd name="T24" fmla="*/ 218 w 671"/>
                  <a:gd name="T25" fmla="*/ 304 h 742"/>
                  <a:gd name="T26" fmla="*/ 235 w 671"/>
                  <a:gd name="T27" fmla="*/ 304 h 742"/>
                  <a:gd name="T28" fmla="*/ 236 w 671"/>
                  <a:gd name="T29" fmla="*/ 304 h 742"/>
                  <a:gd name="T30" fmla="*/ 671 w 671"/>
                  <a:gd name="T31" fmla="*/ 740 h 742"/>
                  <a:gd name="T32" fmla="*/ 669 w 671"/>
                  <a:gd name="T33" fmla="*/ 742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1" h="742">
                    <a:moveTo>
                      <a:pt x="669" y="742"/>
                    </a:moveTo>
                    <a:cubicBezTo>
                      <a:pt x="234" y="307"/>
                      <a:pt x="234" y="307"/>
                      <a:pt x="234" y="307"/>
                    </a:cubicBezTo>
                    <a:cubicBezTo>
                      <a:pt x="218" y="307"/>
                      <a:pt x="218" y="307"/>
                      <a:pt x="218" y="307"/>
                    </a:cubicBezTo>
                    <a:cubicBezTo>
                      <a:pt x="217" y="307"/>
                      <a:pt x="217" y="307"/>
                      <a:pt x="216" y="307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0"/>
                      <a:pt x="0" y="89"/>
                      <a:pt x="0" y="8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218" y="304"/>
                      <a:pt x="218" y="304"/>
                      <a:pt x="218" y="304"/>
                    </a:cubicBezTo>
                    <a:cubicBezTo>
                      <a:pt x="235" y="304"/>
                      <a:pt x="235" y="304"/>
                      <a:pt x="235" y="304"/>
                    </a:cubicBezTo>
                    <a:cubicBezTo>
                      <a:pt x="235" y="304"/>
                      <a:pt x="236" y="304"/>
                      <a:pt x="236" y="304"/>
                    </a:cubicBezTo>
                    <a:cubicBezTo>
                      <a:pt x="671" y="740"/>
                      <a:pt x="671" y="740"/>
                      <a:pt x="671" y="740"/>
                    </a:cubicBezTo>
                    <a:lnTo>
                      <a:pt x="669" y="742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70" name="Freeform 655"/>
              <p:cNvSpPr>
                <a:spLocks/>
              </p:cNvSpPr>
              <p:nvPr/>
            </p:nvSpPr>
            <p:spPr bwMode="auto">
              <a:xfrm flipV="1">
                <a:off x="-9364663" y="155574"/>
                <a:ext cx="2263775" cy="2154238"/>
              </a:xfrm>
              <a:custGeom>
                <a:avLst/>
                <a:gdLst>
                  <a:gd name="T0" fmla="*/ 598 w 603"/>
                  <a:gd name="T1" fmla="*/ 574 h 574"/>
                  <a:gd name="T2" fmla="*/ 291 w 603"/>
                  <a:gd name="T3" fmla="*/ 267 h 574"/>
                  <a:gd name="T4" fmla="*/ 255 w 603"/>
                  <a:gd name="T5" fmla="*/ 267 h 574"/>
                  <a:gd name="T6" fmla="*/ 253 w 603"/>
                  <a:gd name="T7" fmla="*/ 266 h 574"/>
                  <a:gd name="T8" fmla="*/ 76 w 603"/>
                  <a:gd name="T9" fmla="*/ 89 h 574"/>
                  <a:gd name="T10" fmla="*/ 75 w 603"/>
                  <a:gd name="T11" fmla="*/ 87 h 574"/>
                  <a:gd name="T12" fmla="*/ 75 w 603"/>
                  <a:gd name="T13" fmla="*/ 51 h 574"/>
                  <a:gd name="T14" fmla="*/ 31 w 603"/>
                  <a:gd name="T15" fmla="*/ 7 h 574"/>
                  <a:gd name="T16" fmla="*/ 0 w 603"/>
                  <a:gd name="T17" fmla="*/ 7 h 574"/>
                  <a:gd name="T18" fmla="*/ 0 w 603"/>
                  <a:gd name="T19" fmla="*/ 0 h 574"/>
                  <a:gd name="T20" fmla="*/ 33 w 603"/>
                  <a:gd name="T21" fmla="*/ 0 h 574"/>
                  <a:gd name="T22" fmla="*/ 35 w 603"/>
                  <a:gd name="T23" fmla="*/ 1 h 574"/>
                  <a:gd name="T24" fmla="*/ 81 w 603"/>
                  <a:gd name="T25" fmla="*/ 47 h 574"/>
                  <a:gd name="T26" fmla="*/ 82 w 603"/>
                  <a:gd name="T27" fmla="*/ 49 h 574"/>
                  <a:gd name="T28" fmla="*/ 82 w 603"/>
                  <a:gd name="T29" fmla="*/ 86 h 574"/>
                  <a:gd name="T30" fmla="*/ 257 w 603"/>
                  <a:gd name="T31" fmla="*/ 260 h 574"/>
                  <a:gd name="T32" fmla="*/ 293 w 603"/>
                  <a:gd name="T33" fmla="*/ 260 h 574"/>
                  <a:gd name="T34" fmla="*/ 295 w 603"/>
                  <a:gd name="T35" fmla="*/ 261 h 574"/>
                  <a:gd name="T36" fmla="*/ 603 w 603"/>
                  <a:gd name="T37" fmla="*/ 569 h 574"/>
                  <a:gd name="T38" fmla="*/ 598 w 603"/>
                  <a:gd name="T39" fmla="*/ 574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03" h="574">
                    <a:moveTo>
                      <a:pt x="598" y="574"/>
                    </a:moveTo>
                    <a:cubicBezTo>
                      <a:pt x="291" y="267"/>
                      <a:pt x="291" y="267"/>
                      <a:pt x="291" y="267"/>
                    </a:cubicBezTo>
                    <a:cubicBezTo>
                      <a:pt x="255" y="267"/>
                      <a:pt x="255" y="267"/>
                      <a:pt x="255" y="267"/>
                    </a:cubicBezTo>
                    <a:cubicBezTo>
                      <a:pt x="254" y="267"/>
                      <a:pt x="254" y="267"/>
                      <a:pt x="253" y="266"/>
                    </a:cubicBezTo>
                    <a:cubicBezTo>
                      <a:pt x="76" y="89"/>
                      <a:pt x="76" y="89"/>
                      <a:pt x="76" y="89"/>
                    </a:cubicBezTo>
                    <a:cubicBezTo>
                      <a:pt x="75" y="89"/>
                      <a:pt x="75" y="88"/>
                      <a:pt x="75" y="87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4" y="0"/>
                      <a:pt x="35" y="1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2" y="47"/>
                      <a:pt x="82" y="48"/>
                      <a:pt x="82" y="49"/>
                    </a:cubicBezTo>
                    <a:cubicBezTo>
                      <a:pt x="82" y="86"/>
                      <a:pt x="82" y="86"/>
                      <a:pt x="82" y="86"/>
                    </a:cubicBezTo>
                    <a:cubicBezTo>
                      <a:pt x="257" y="260"/>
                      <a:pt x="257" y="260"/>
                      <a:pt x="257" y="260"/>
                    </a:cubicBezTo>
                    <a:cubicBezTo>
                      <a:pt x="293" y="260"/>
                      <a:pt x="293" y="260"/>
                      <a:pt x="293" y="260"/>
                    </a:cubicBezTo>
                    <a:cubicBezTo>
                      <a:pt x="294" y="260"/>
                      <a:pt x="295" y="261"/>
                      <a:pt x="295" y="261"/>
                    </a:cubicBezTo>
                    <a:cubicBezTo>
                      <a:pt x="603" y="569"/>
                      <a:pt x="603" y="569"/>
                      <a:pt x="603" y="569"/>
                    </a:cubicBezTo>
                    <a:lnTo>
                      <a:pt x="598" y="574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71" name="Freeform 656"/>
              <p:cNvSpPr>
                <a:spLocks/>
              </p:cNvSpPr>
              <p:nvPr/>
            </p:nvSpPr>
            <p:spPr bwMode="auto">
              <a:xfrm flipV="1">
                <a:off x="-9799638" y="6349"/>
                <a:ext cx="2559050" cy="2630488"/>
              </a:xfrm>
              <a:custGeom>
                <a:avLst/>
                <a:gdLst>
                  <a:gd name="T0" fmla="*/ 674 w 682"/>
                  <a:gd name="T1" fmla="*/ 701 h 701"/>
                  <a:gd name="T2" fmla="*/ 151 w 682"/>
                  <a:gd name="T3" fmla="*/ 177 h 701"/>
                  <a:gd name="T4" fmla="*/ 137 w 682"/>
                  <a:gd name="T5" fmla="*/ 177 h 701"/>
                  <a:gd name="T6" fmla="*/ 133 w 682"/>
                  <a:gd name="T7" fmla="*/ 176 h 701"/>
                  <a:gd name="T8" fmla="*/ 1 w 682"/>
                  <a:gd name="T9" fmla="*/ 44 h 701"/>
                  <a:gd name="T10" fmla="*/ 0 w 682"/>
                  <a:gd name="T11" fmla="*/ 40 h 701"/>
                  <a:gd name="T12" fmla="*/ 0 w 682"/>
                  <a:gd name="T13" fmla="*/ 0 h 701"/>
                  <a:gd name="T14" fmla="*/ 10 w 682"/>
                  <a:gd name="T15" fmla="*/ 0 h 701"/>
                  <a:gd name="T16" fmla="*/ 10 w 682"/>
                  <a:gd name="T17" fmla="*/ 38 h 701"/>
                  <a:gd name="T18" fmla="*/ 139 w 682"/>
                  <a:gd name="T19" fmla="*/ 167 h 701"/>
                  <a:gd name="T20" fmla="*/ 153 w 682"/>
                  <a:gd name="T21" fmla="*/ 167 h 701"/>
                  <a:gd name="T22" fmla="*/ 157 w 682"/>
                  <a:gd name="T23" fmla="*/ 169 h 701"/>
                  <a:gd name="T24" fmla="*/ 682 w 682"/>
                  <a:gd name="T25" fmla="*/ 693 h 701"/>
                  <a:gd name="T26" fmla="*/ 674 w 682"/>
                  <a:gd name="T27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82" h="701">
                    <a:moveTo>
                      <a:pt x="674" y="701"/>
                    </a:moveTo>
                    <a:cubicBezTo>
                      <a:pt x="151" y="177"/>
                      <a:pt x="151" y="177"/>
                      <a:pt x="151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5" y="177"/>
                      <a:pt x="134" y="177"/>
                      <a:pt x="133" y="176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3"/>
                      <a:pt x="0" y="42"/>
                      <a:pt x="0" y="4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8"/>
                      <a:pt x="10" y="38"/>
                      <a:pt x="10" y="38"/>
                    </a:cubicBezTo>
                    <a:cubicBezTo>
                      <a:pt x="139" y="167"/>
                      <a:pt x="139" y="167"/>
                      <a:pt x="139" y="167"/>
                    </a:cubicBezTo>
                    <a:cubicBezTo>
                      <a:pt x="153" y="167"/>
                      <a:pt x="153" y="167"/>
                      <a:pt x="153" y="167"/>
                    </a:cubicBezTo>
                    <a:cubicBezTo>
                      <a:pt x="154" y="167"/>
                      <a:pt x="156" y="168"/>
                      <a:pt x="157" y="169"/>
                    </a:cubicBezTo>
                    <a:cubicBezTo>
                      <a:pt x="682" y="693"/>
                      <a:pt x="682" y="693"/>
                      <a:pt x="682" y="693"/>
                    </a:cubicBezTo>
                    <a:lnTo>
                      <a:pt x="674" y="7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72" name="Freeform 657"/>
              <p:cNvSpPr>
                <a:spLocks/>
              </p:cNvSpPr>
              <p:nvPr/>
            </p:nvSpPr>
            <p:spPr bwMode="auto">
              <a:xfrm flipV="1">
                <a:off x="-9637713" y="-69851"/>
                <a:ext cx="2300287" cy="2147888"/>
              </a:xfrm>
              <a:custGeom>
                <a:avLst/>
                <a:gdLst>
                  <a:gd name="T0" fmla="*/ 611 w 613"/>
                  <a:gd name="T1" fmla="*/ 572 h 572"/>
                  <a:gd name="T2" fmla="*/ 121 w 613"/>
                  <a:gd name="T3" fmla="*/ 83 h 572"/>
                  <a:gd name="T4" fmla="*/ 53 w 613"/>
                  <a:gd name="T5" fmla="*/ 83 h 572"/>
                  <a:gd name="T6" fmla="*/ 52 w 613"/>
                  <a:gd name="T7" fmla="*/ 82 h 572"/>
                  <a:gd name="T8" fmla="*/ 0 w 613"/>
                  <a:gd name="T9" fmla="*/ 31 h 572"/>
                  <a:gd name="T10" fmla="*/ 0 w 613"/>
                  <a:gd name="T11" fmla="*/ 30 h 572"/>
                  <a:gd name="T12" fmla="*/ 0 w 613"/>
                  <a:gd name="T13" fmla="*/ 0 h 572"/>
                  <a:gd name="T14" fmla="*/ 3 w 613"/>
                  <a:gd name="T15" fmla="*/ 0 h 572"/>
                  <a:gd name="T16" fmla="*/ 3 w 613"/>
                  <a:gd name="T17" fmla="*/ 29 h 572"/>
                  <a:gd name="T18" fmla="*/ 53 w 613"/>
                  <a:gd name="T19" fmla="*/ 79 h 572"/>
                  <a:gd name="T20" fmla="*/ 122 w 613"/>
                  <a:gd name="T21" fmla="*/ 79 h 572"/>
                  <a:gd name="T22" fmla="*/ 123 w 613"/>
                  <a:gd name="T23" fmla="*/ 80 h 572"/>
                  <a:gd name="T24" fmla="*/ 613 w 613"/>
                  <a:gd name="T25" fmla="*/ 570 h 572"/>
                  <a:gd name="T26" fmla="*/ 611 w 613"/>
                  <a:gd name="T27" fmla="*/ 572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13" h="572">
                    <a:moveTo>
                      <a:pt x="611" y="572"/>
                    </a:moveTo>
                    <a:cubicBezTo>
                      <a:pt x="121" y="83"/>
                      <a:pt x="121" y="83"/>
                      <a:pt x="121" y="83"/>
                    </a:cubicBezTo>
                    <a:cubicBezTo>
                      <a:pt x="53" y="83"/>
                      <a:pt x="53" y="83"/>
                      <a:pt x="53" y="83"/>
                    </a:cubicBezTo>
                    <a:cubicBezTo>
                      <a:pt x="52" y="83"/>
                      <a:pt x="52" y="82"/>
                      <a:pt x="52" y="8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1"/>
                      <a:pt x="0" y="30"/>
                      <a:pt x="0" y="3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9"/>
                      <a:pt x="3" y="29"/>
                      <a:pt x="3" y="29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3" y="79"/>
                      <a:pt x="123" y="79"/>
                      <a:pt x="123" y="80"/>
                    </a:cubicBezTo>
                    <a:cubicBezTo>
                      <a:pt x="613" y="570"/>
                      <a:pt x="613" y="570"/>
                      <a:pt x="613" y="570"/>
                    </a:cubicBezTo>
                    <a:lnTo>
                      <a:pt x="611" y="572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73" name="Freeform 658"/>
              <p:cNvSpPr>
                <a:spLocks/>
              </p:cNvSpPr>
              <p:nvPr/>
            </p:nvSpPr>
            <p:spPr bwMode="auto">
              <a:xfrm flipV="1">
                <a:off x="-9761538" y="-122238"/>
                <a:ext cx="2374900" cy="2398713"/>
              </a:xfrm>
              <a:custGeom>
                <a:avLst/>
                <a:gdLst>
                  <a:gd name="T0" fmla="*/ 630 w 633"/>
                  <a:gd name="T1" fmla="*/ 639 h 639"/>
                  <a:gd name="T2" fmla="*/ 151 w 633"/>
                  <a:gd name="T3" fmla="*/ 159 h 639"/>
                  <a:gd name="T4" fmla="*/ 84 w 633"/>
                  <a:gd name="T5" fmla="*/ 159 h 639"/>
                  <a:gd name="T6" fmla="*/ 83 w 633"/>
                  <a:gd name="T7" fmla="*/ 159 h 639"/>
                  <a:gd name="T8" fmla="*/ 0 w 633"/>
                  <a:gd name="T9" fmla="*/ 76 h 639"/>
                  <a:gd name="T10" fmla="*/ 0 w 633"/>
                  <a:gd name="T11" fmla="*/ 75 h 639"/>
                  <a:gd name="T12" fmla="*/ 0 w 633"/>
                  <a:gd name="T13" fmla="*/ 0 h 639"/>
                  <a:gd name="T14" fmla="*/ 3 w 633"/>
                  <a:gd name="T15" fmla="*/ 0 h 639"/>
                  <a:gd name="T16" fmla="*/ 3 w 633"/>
                  <a:gd name="T17" fmla="*/ 74 h 639"/>
                  <a:gd name="T18" fmla="*/ 85 w 633"/>
                  <a:gd name="T19" fmla="*/ 156 h 639"/>
                  <a:gd name="T20" fmla="*/ 152 w 633"/>
                  <a:gd name="T21" fmla="*/ 156 h 639"/>
                  <a:gd name="T22" fmla="*/ 153 w 633"/>
                  <a:gd name="T23" fmla="*/ 156 h 639"/>
                  <a:gd name="T24" fmla="*/ 633 w 633"/>
                  <a:gd name="T25" fmla="*/ 636 h 639"/>
                  <a:gd name="T26" fmla="*/ 630 w 633"/>
                  <a:gd name="T27" fmla="*/ 639 h 6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3" h="639">
                    <a:moveTo>
                      <a:pt x="630" y="639"/>
                    </a:moveTo>
                    <a:cubicBezTo>
                      <a:pt x="151" y="159"/>
                      <a:pt x="151" y="159"/>
                      <a:pt x="151" y="159"/>
                    </a:cubicBezTo>
                    <a:cubicBezTo>
                      <a:pt x="84" y="159"/>
                      <a:pt x="84" y="159"/>
                      <a:pt x="84" y="159"/>
                    </a:cubicBezTo>
                    <a:cubicBezTo>
                      <a:pt x="83" y="159"/>
                      <a:pt x="83" y="159"/>
                      <a:pt x="83" y="159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76"/>
                      <a:pt x="0" y="75"/>
                      <a:pt x="0" y="7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74"/>
                      <a:pt x="3" y="74"/>
                      <a:pt x="3" y="74"/>
                    </a:cubicBezTo>
                    <a:cubicBezTo>
                      <a:pt x="85" y="156"/>
                      <a:pt x="85" y="156"/>
                      <a:pt x="85" y="156"/>
                    </a:cubicBezTo>
                    <a:cubicBezTo>
                      <a:pt x="152" y="156"/>
                      <a:pt x="152" y="156"/>
                      <a:pt x="152" y="156"/>
                    </a:cubicBezTo>
                    <a:cubicBezTo>
                      <a:pt x="152" y="156"/>
                      <a:pt x="153" y="156"/>
                      <a:pt x="153" y="156"/>
                    </a:cubicBezTo>
                    <a:cubicBezTo>
                      <a:pt x="633" y="636"/>
                      <a:pt x="633" y="636"/>
                      <a:pt x="633" y="636"/>
                    </a:cubicBezTo>
                    <a:lnTo>
                      <a:pt x="630" y="639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74" name="Freeform 659"/>
              <p:cNvSpPr>
                <a:spLocks/>
              </p:cNvSpPr>
              <p:nvPr/>
            </p:nvSpPr>
            <p:spPr bwMode="auto">
              <a:xfrm flipV="1">
                <a:off x="-9972675" y="-174625"/>
                <a:ext cx="2541587" cy="2286000"/>
              </a:xfrm>
              <a:custGeom>
                <a:avLst/>
                <a:gdLst>
                  <a:gd name="T0" fmla="*/ 672 w 677"/>
                  <a:gd name="T1" fmla="*/ 609 h 609"/>
                  <a:gd name="T2" fmla="*/ 209 w 677"/>
                  <a:gd name="T3" fmla="*/ 146 h 609"/>
                  <a:gd name="T4" fmla="*/ 143 w 677"/>
                  <a:gd name="T5" fmla="*/ 146 h 609"/>
                  <a:gd name="T6" fmla="*/ 141 w 677"/>
                  <a:gd name="T7" fmla="*/ 145 h 609"/>
                  <a:gd name="T8" fmla="*/ 0 w 677"/>
                  <a:gd name="T9" fmla="*/ 4 h 609"/>
                  <a:gd name="T10" fmla="*/ 5 w 677"/>
                  <a:gd name="T11" fmla="*/ 0 h 609"/>
                  <a:gd name="T12" fmla="*/ 145 w 677"/>
                  <a:gd name="T13" fmla="*/ 139 h 609"/>
                  <a:gd name="T14" fmla="*/ 210 w 677"/>
                  <a:gd name="T15" fmla="*/ 139 h 609"/>
                  <a:gd name="T16" fmla="*/ 212 w 677"/>
                  <a:gd name="T17" fmla="*/ 140 h 609"/>
                  <a:gd name="T18" fmla="*/ 677 w 677"/>
                  <a:gd name="T19" fmla="*/ 604 h 609"/>
                  <a:gd name="T20" fmla="*/ 672 w 677"/>
                  <a:gd name="T21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7" h="609">
                    <a:moveTo>
                      <a:pt x="672" y="609"/>
                    </a:moveTo>
                    <a:cubicBezTo>
                      <a:pt x="209" y="146"/>
                      <a:pt x="209" y="146"/>
                      <a:pt x="209" y="146"/>
                    </a:cubicBezTo>
                    <a:cubicBezTo>
                      <a:pt x="143" y="146"/>
                      <a:pt x="143" y="146"/>
                      <a:pt x="143" y="146"/>
                    </a:cubicBezTo>
                    <a:cubicBezTo>
                      <a:pt x="142" y="146"/>
                      <a:pt x="142" y="146"/>
                      <a:pt x="141" y="14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45" y="139"/>
                      <a:pt x="145" y="139"/>
                      <a:pt x="145" y="139"/>
                    </a:cubicBezTo>
                    <a:cubicBezTo>
                      <a:pt x="210" y="139"/>
                      <a:pt x="210" y="139"/>
                      <a:pt x="210" y="139"/>
                    </a:cubicBezTo>
                    <a:cubicBezTo>
                      <a:pt x="211" y="139"/>
                      <a:pt x="212" y="140"/>
                      <a:pt x="212" y="140"/>
                    </a:cubicBezTo>
                    <a:cubicBezTo>
                      <a:pt x="677" y="604"/>
                      <a:pt x="677" y="604"/>
                      <a:pt x="677" y="604"/>
                    </a:cubicBezTo>
                    <a:lnTo>
                      <a:pt x="672" y="609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75" name="Freeform 660"/>
              <p:cNvSpPr>
                <a:spLocks/>
              </p:cNvSpPr>
              <p:nvPr/>
            </p:nvSpPr>
            <p:spPr bwMode="auto">
              <a:xfrm flipV="1">
                <a:off x="-10179050" y="-414338"/>
                <a:ext cx="2495550" cy="2690813"/>
              </a:xfrm>
              <a:custGeom>
                <a:avLst/>
                <a:gdLst>
                  <a:gd name="T0" fmla="*/ 663 w 665"/>
                  <a:gd name="T1" fmla="*/ 717 h 717"/>
                  <a:gd name="T2" fmla="*/ 250 w 665"/>
                  <a:gd name="T3" fmla="*/ 305 h 717"/>
                  <a:gd name="T4" fmla="*/ 249 w 665"/>
                  <a:gd name="T5" fmla="*/ 303 h 717"/>
                  <a:gd name="T6" fmla="*/ 249 w 665"/>
                  <a:gd name="T7" fmla="*/ 267 h 717"/>
                  <a:gd name="T8" fmla="*/ 57 w 665"/>
                  <a:gd name="T9" fmla="*/ 75 h 717"/>
                  <a:gd name="T10" fmla="*/ 40 w 665"/>
                  <a:gd name="T11" fmla="*/ 75 h 717"/>
                  <a:gd name="T12" fmla="*/ 39 w 665"/>
                  <a:gd name="T13" fmla="*/ 74 h 717"/>
                  <a:gd name="T14" fmla="*/ 1 w 665"/>
                  <a:gd name="T15" fmla="*/ 35 h 717"/>
                  <a:gd name="T16" fmla="*/ 0 w 665"/>
                  <a:gd name="T17" fmla="*/ 34 h 717"/>
                  <a:gd name="T18" fmla="*/ 0 w 665"/>
                  <a:gd name="T19" fmla="*/ 0 h 717"/>
                  <a:gd name="T20" fmla="*/ 4 w 665"/>
                  <a:gd name="T21" fmla="*/ 0 h 717"/>
                  <a:gd name="T22" fmla="*/ 4 w 665"/>
                  <a:gd name="T23" fmla="*/ 33 h 717"/>
                  <a:gd name="T24" fmla="*/ 41 w 665"/>
                  <a:gd name="T25" fmla="*/ 71 h 717"/>
                  <a:gd name="T26" fmla="*/ 57 w 665"/>
                  <a:gd name="T27" fmla="*/ 71 h 717"/>
                  <a:gd name="T28" fmla="*/ 59 w 665"/>
                  <a:gd name="T29" fmla="*/ 72 h 717"/>
                  <a:gd name="T30" fmla="*/ 252 w 665"/>
                  <a:gd name="T31" fmla="*/ 265 h 717"/>
                  <a:gd name="T32" fmla="*/ 253 w 665"/>
                  <a:gd name="T33" fmla="*/ 267 h 717"/>
                  <a:gd name="T34" fmla="*/ 253 w 665"/>
                  <a:gd name="T35" fmla="*/ 303 h 717"/>
                  <a:gd name="T36" fmla="*/ 665 w 665"/>
                  <a:gd name="T37" fmla="*/ 715 h 717"/>
                  <a:gd name="T38" fmla="*/ 663 w 665"/>
                  <a:gd name="T39" fmla="*/ 717 h 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5" h="717">
                    <a:moveTo>
                      <a:pt x="663" y="717"/>
                    </a:moveTo>
                    <a:cubicBezTo>
                      <a:pt x="250" y="305"/>
                      <a:pt x="250" y="305"/>
                      <a:pt x="250" y="305"/>
                    </a:cubicBezTo>
                    <a:cubicBezTo>
                      <a:pt x="250" y="304"/>
                      <a:pt x="249" y="304"/>
                      <a:pt x="249" y="303"/>
                    </a:cubicBezTo>
                    <a:cubicBezTo>
                      <a:pt x="249" y="267"/>
                      <a:pt x="249" y="267"/>
                      <a:pt x="249" y="267"/>
                    </a:cubicBezTo>
                    <a:cubicBezTo>
                      <a:pt x="57" y="75"/>
                      <a:pt x="57" y="75"/>
                      <a:pt x="57" y="75"/>
                    </a:cubicBezTo>
                    <a:cubicBezTo>
                      <a:pt x="40" y="75"/>
                      <a:pt x="40" y="75"/>
                      <a:pt x="40" y="75"/>
                    </a:cubicBezTo>
                    <a:cubicBezTo>
                      <a:pt x="40" y="75"/>
                      <a:pt x="40" y="74"/>
                      <a:pt x="39" y="74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33"/>
                      <a:pt x="4" y="33"/>
                      <a:pt x="4" y="33"/>
                    </a:cubicBezTo>
                    <a:cubicBezTo>
                      <a:pt x="41" y="71"/>
                      <a:pt x="41" y="71"/>
                      <a:pt x="41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8" y="71"/>
                      <a:pt x="58" y="71"/>
                      <a:pt x="59" y="72"/>
                    </a:cubicBezTo>
                    <a:cubicBezTo>
                      <a:pt x="252" y="265"/>
                      <a:pt x="252" y="265"/>
                      <a:pt x="252" y="265"/>
                    </a:cubicBezTo>
                    <a:cubicBezTo>
                      <a:pt x="253" y="266"/>
                      <a:pt x="253" y="266"/>
                      <a:pt x="253" y="267"/>
                    </a:cubicBezTo>
                    <a:cubicBezTo>
                      <a:pt x="253" y="303"/>
                      <a:pt x="253" y="303"/>
                      <a:pt x="253" y="303"/>
                    </a:cubicBezTo>
                    <a:cubicBezTo>
                      <a:pt x="665" y="715"/>
                      <a:pt x="665" y="715"/>
                      <a:pt x="665" y="715"/>
                    </a:cubicBezTo>
                    <a:lnTo>
                      <a:pt x="663" y="717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76" name="Freeform 661"/>
              <p:cNvSpPr>
                <a:spLocks/>
              </p:cNvSpPr>
              <p:nvPr/>
            </p:nvSpPr>
            <p:spPr bwMode="auto">
              <a:xfrm flipV="1">
                <a:off x="-9904413" y="-471488"/>
                <a:ext cx="2165350" cy="2244725"/>
              </a:xfrm>
              <a:custGeom>
                <a:avLst/>
                <a:gdLst>
                  <a:gd name="T0" fmla="*/ 575 w 577"/>
                  <a:gd name="T1" fmla="*/ 598 h 598"/>
                  <a:gd name="T2" fmla="*/ 149 w 577"/>
                  <a:gd name="T3" fmla="*/ 172 h 598"/>
                  <a:gd name="T4" fmla="*/ 149 w 577"/>
                  <a:gd name="T5" fmla="*/ 171 h 598"/>
                  <a:gd name="T6" fmla="*/ 149 w 577"/>
                  <a:gd name="T7" fmla="*/ 135 h 598"/>
                  <a:gd name="T8" fmla="*/ 17 w 577"/>
                  <a:gd name="T9" fmla="*/ 3 h 598"/>
                  <a:gd name="T10" fmla="*/ 0 w 577"/>
                  <a:gd name="T11" fmla="*/ 3 h 598"/>
                  <a:gd name="T12" fmla="*/ 0 w 577"/>
                  <a:gd name="T13" fmla="*/ 0 h 598"/>
                  <a:gd name="T14" fmla="*/ 17 w 577"/>
                  <a:gd name="T15" fmla="*/ 0 h 598"/>
                  <a:gd name="T16" fmla="*/ 19 w 577"/>
                  <a:gd name="T17" fmla="*/ 0 h 598"/>
                  <a:gd name="T18" fmla="*/ 152 w 577"/>
                  <a:gd name="T19" fmla="*/ 133 h 598"/>
                  <a:gd name="T20" fmla="*/ 152 w 577"/>
                  <a:gd name="T21" fmla="*/ 134 h 598"/>
                  <a:gd name="T22" fmla="*/ 152 w 577"/>
                  <a:gd name="T23" fmla="*/ 171 h 598"/>
                  <a:gd name="T24" fmla="*/ 577 w 577"/>
                  <a:gd name="T25" fmla="*/ 596 h 598"/>
                  <a:gd name="T26" fmla="*/ 575 w 577"/>
                  <a:gd name="T27" fmla="*/ 598 h 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77" h="598">
                    <a:moveTo>
                      <a:pt x="575" y="598"/>
                    </a:moveTo>
                    <a:cubicBezTo>
                      <a:pt x="149" y="172"/>
                      <a:pt x="149" y="172"/>
                      <a:pt x="149" y="172"/>
                    </a:cubicBezTo>
                    <a:cubicBezTo>
                      <a:pt x="149" y="172"/>
                      <a:pt x="149" y="172"/>
                      <a:pt x="149" y="171"/>
                    </a:cubicBezTo>
                    <a:cubicBezTo>
                      <a:pt x="149" y="135"/>
                      <a:pt x="149" y="135"/>
                      <a:pt x="149" y="13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8" y="0"/>
                      <a:pt x="18" y="0"/>
                      <a:pt x="19" y="0"/>
                    </a:cubicBezTo>
                    <a:cubicBezTo>
                      <a:pt x="152" y="133"/>
                      <a:pt x="152" y="133"/>
                      <a:pt x="152" y="133"/>
                    </a:cubicBezTo>
                    <a:cubicBezTo>
                      <a:pt x="152" y="134"/>
                      <a:pt x="152" y="134"/>
                      <a:pt x="152" y="134"/>
                    </a:cubicBezTo>
                    <a:cubicBezTo>
                      <a:pt x="152" y="171"/>
                      <a:pt x="152" y="171"/>
                      <a:pt x="152" y="171"/>
                    </a:cubicBezTo>
                    <a:cubicBezTo>
                      <a:pt x="577" y="596"/>
                      <a:pt x="577" y="596"/>
                      <a:pt x="577" y="596"/>
                    </a:cubicBezTo>
                    <a:lnTo>
                      <a:pt x="575" y="598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77" name="Freeform 662"/>
              <p:cNvSpPr>
                <a:spLocks/>
              </p:cNvSpPr>
              <p:nvPr/>
            </p:nvSpPr>
            <p:spPr bwMode="auto">
              <a:xfrm flipV="1">
                <a:off x="-9378950" y="1409700"/>
                <a:ext cx="2413000" cy="2022475"/>
              </a:xfrm>
              <a:custGeom>
                <a:avLst/>
                <a:gdLst>
                  <a:gd name="T0" fmla="*/ 641 w 643"/>
                  <a:gd name="T1" fmla="*/ 539 h 539"/>
                  <a:gd name="T2" fmla="*/ 585 w 643"/>
                  <a:gd name="T3" fmla="*/ 483 h 539"/>
                  <a:gd name="T4" fmla="*/ 520 w 643"/>
                  <a:gd name="T5" fmla="*/ 483 h 539"/>
                  <a:gd name="T6" fmla="*/ 519 w 643"/>
                  <a:gd name="T7" fmla="*/ 482 h 539"/>
                  <a:gd name="T8" fmla="*/ 352 w 643"/>
                  <a:gd name="T9" fmla="*/ 316 h 539"/>
                  <a:gd name="T10" fmla="*/ 303 w 643"/>
                  <a:gd name="T11" fmla="*/ 316 h 539"/>
                  <a:gd name="T12" fmla="*/ 301 w 643"/>
                  <a:gd name="T13" fmla="*/ 315 h 539"/>
                  <a:gd name="T14" fmla="*/ 80 w 643"/>
                  <a:gd name="T15" fmla="*/ 94 h 539"/>
                  <a:gd name="T16" fmla="*/ 79 w 643"/>
                  <a:gd name="T17" fmla="*/ 93 h 539"/>
                  <a:gd name="T18" fmla="*/ 79 w 643"/>
                  <a:gd name="T19" fmla="*/ 38 h 539"/>
                  <a:gd name="T20" fmla="*/ 45 w 643"/>
                  <a:gd name="T21" fmla="*/ 4 h 539"/>
                  <a:gd name="T22" fmla="*/ 0 w 643"/>
                  <a:gd name="T23" fmla="*/ 4 h 539"/>
                  <a:gd name="T24" fmla="*/ 0 w 643"/>
                  <a:gd name="T25" fmla="*/ 0 h 539"/>
                  <a:gd name="T26" fmla="*/ 46 w 643"/>
                  <a:gd name="T27" fmla="*/ 0 h 539"/>
                  <a:gd name="T28" fmla="*/ 47 w 643"/>
                  <a:gd name="T29" fmla="*/ 1 h 539"/>
                  <a:gd name="T30" fmla="*/ 82 w 643"/>
                  <a:gd name="T31" fmla="*/ 36 h 539"/>
                  <a:gd name="T32" fmla="*/ 83 w 643"/>
                  <a:gd name="T33" fmla="*/ 37 h 539"/>
                  <a:gd name="T34" fmla="*/ 83 w 643"/>
                  <a:gd name="T35" fmla="*/ 92 h 539"/>
                  <a:gd name="T36" fmla="*/ 303 w 643"/>
                  <a:gd name="T37" fmla="*/ 312 h 539"/>
                  <a:gd name="T38" fmla="*/ 353 w 643"/>
                  <a:gd name="T39" fmla="*/ 312 h 539"/>
                  <a:gd name="T40" fmla="*/ 354 w 643"/>
                  <a:gd name="T41" fmla="*/ 313 h 539"/>
                  <a:gd name="T42" fmla="*/ 521 w 643"/>
                  <a:gd name="T43" fmla="*/ 479 h 539"/>
                  <a:gd name="T44" fmla="*/ 585 w 643"/>
                  <a:gd name="T45" fmla="*/ 479 h 539"/>
                  <a:gd name="T46" fmla="*/ 586 w 643"/>
                  <a:gd name="T47" fmla="*/ 480 h 539"/>
                  <a:gd name="T48" fmla="*/ 643 w 643"/>
                  <a:gd name="T49" fmla="*/ 537 h 539"/>
                  <a:gd name="T50" fmla="*/ 641 w 643"/>
                  <a:gd name="T51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43" h="539">
                    <a:moveTo>
                      <a:pt x="641" y="539"/>
                    </a:moveTo>
                    <a:cubicBezTo>
                      <a:pt x="585" y="483"/>
                      <a:pt x="585" y="483"/>
                      <a:pt x="585" y="483"/>
                    </a:cubicBezTo>
                    <a:cubicBezTo>
                      <a:pt x="520" y="483"/>
                      <a:pt x="520" y="483"/>
                      <a:pt x="520" y="483"/>
                    </a:cubicBezTo>
                    <a:cubicBezTo>
                      <a:pt x="520" y="483"/>
                      <a:pt x="519" y="483"/>
                      <a:pt x="519" y="482"/>
                    </a:cubicBezTo>
                    <a:cubicBezTo>
                      <a:pt x="352" y="316"/>
                      <a:pt x="352" y="316"/>
                      <a:pt x="352" y="316"/>
                    </a:cubicBezTo>
                    <a:cubicBezTo>
                      <a:pt x="303" y="316"/>
                      <a:pt x="303" y="316"/>
                      <a:pt x="303" y="316"/>
                    </a:cubicBezTo>
                    <a:cubicBezTo>
                      <a:pt x="302" y="316"/>
                      <a:pt x="302" y="316"/>
                      <a:pt x="301" y="315"/>
                    </a:cubicBezTo>
                    <a:cubicBezTo>
                      <a:pt x="80" y="94"/>
                      <a:pt x="80" y="94"/>
                      <a:pt x="80" y="94"/>
                    </a:cubicBezTo>
                    <a:cubicBezTo>
                      <a:pt x="80" y="94"/>
                      <a:pt x="79" y="93"/>
                      <a:pt x="79" y="93"/>
                    </a:cubicBezTo>
                    <a:cubicBezTo>
                      <a:pt x="79" y="38"/>
                      <a:pt x="79" y="38"/>
                      <a:pt x="79" y="38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7" y="1"/>
                    </a:cubicBezTo>
                    <a:cubicBezTo>
                      <a:pt x="82" y="36"/>
                      <a:pt x="82" y="36"/>
                      <a:pt x="82" y="36"/>
                    </a:cubicBezTo>
                    <a:cubicBezTo>
                      <a:pt x="83" y="37"/>
                      <a:pt x="83" y="37"/>
                      <a:pt x="83" y="37"/>
                    </a:cubicBezTo>
                    <a:cubicBezTo>
                      <a:pt x="83" y="92"/>
                      <a:pt x="83" y="92"/>
                      <a:pt x="83" y="92"/>
                    </a:cubicBezTo>
                    <a:cubicBezTo>
                      <a:pt x="303" y="312"/>
                      <a:pt x="303" y="312"/>
                      <a:pt x="303" y="312"/>
                    </a:cubicBezTo>
                    <a:cubicBezTo>
                      <a:pt x="353" y="312"/>
                      <a:pt x="353" y="312"/>
                      <a:pt x="353" y="312"/>
                    </a:cubicBezTo>
                    <a:cubicBezTo>
                      <a:pt x="354" y="312"/>
                      <a:pt x="354" y="313"/>
                      <a:pt x="354" y="313"/>
                    </a:cubicBezTo>
                    <a:cubicBezTo>
                      <a:pt x="521" y="479"/>
                      <a:pt x="521" y="479"/>
                      <a:pt x="521" y="479"/>
                    </a:cubicBezTo>
                    <a:cubicBezTo>
                      <a:pt x="585" y="479"/>
                      <a:pt x="585" y="479"/>
                      <a:pt x="585" y="479"/>
                    </a:cubicBezTo>
                    <a:cubicBezTo>
                      <a:pt x="586" y="479"/>
                      <a:pt x="586" y="479"/>
                      <a:pt x="586" y="480"/>
                    </a:cubicBezTo>
                    <a:cubicBezTo>
                      <a:pt x="643" y="537"/>
                      <a:pt x="643" y="537"/>
                      <a:pt x="643" y="537"/>
                    </a:cubicBezTo>
                    <a:lnTo>
                      <a:pt x="641" y="5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78" name="Freeform 663"/>
              <p:cNvSpPr>
                <a:spLocks/>
              </p:cNvSpPr>
              <p:nvPr/>
            </p:nvSpPr>
            <p:spPr bwMode="auto">
              <a:xfrm flipV="1">
                <a:off x="-9259888" y="1728787"/>
                <a:ext cx="1550987" cy="1470025"/>
              </a:xfrm>
              <a:custGeom>
                <a:avLst/>
                <a:gdLst>
                  <a:gd name="T0" fmla="*/ 405 w 413"/>
                  <a:gd name="T1" fmla="*/ 392 h 392"/>
                  <a:gd name="T2" fmla="*/ 309 w 413"/>
                  <a:gd name="T3" fmla="*/ 296 h 392"/>
                  <a:gd name="T4" fmla="*/ 263 w 413"/>
                  <a:gd name="T5" fmla="*/ 296 h 392"/>
                  <a:gd name="T6" fmla="*/ 260 w 413"/>
                  <a:gd name="T7" fmla="*/ 295 h 392"/>
                  <a:gd name="T8" fmla="*/ 1 w 413"/>
                  <a:gd name="T9" fmla="*/ 36 h 392"/>
                  <a:gd name="T10" fmla="*/ 0 w 413"/>
                  <a:gd name="T11" fmla="*/ 32 h 392"/>
                  <a:gd name="T12" fmla="*/ 0 w 413"/>
                  <a:gd name="T13" fmla="*/ 0 h 392"/>
                  <a:gd name="T14" fmla="*/ 10 w 413"/>
                  <a:gd name="T15" fmla="*/ 0 h 392"/>
                  <a:gd name="T16" fmla="*/ 10 w 413"/>
                  <a:gd name="T17" fmla="*/ 30 h 392"/>
                  <a:gd name="T18" fmla="*/ 266 w 413"/>
                  <a:gd name="T19" fmla="*/ 286 h 392"/>
                  <a:gd name="T20" fmla="*/ 311 w 413"/>
                  <a:gd name="T21" fmla="*/ 286 h 392"/>
                  <a:gd name="T22" fmla="*/ 315 w 413"/>
                  <a:gd name="T23" fmla="*/ 287 h 392"/>
                  <a:gd name="T24" fmla="*/ 413 w 413"/>
                  <a:gd name="T25" fmla="*/ 385 h 392"/>
                  <a:gd name="T26" fmla="*/ 405 w 413"/>
                  <a:gd name="T27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3" h="392">
                    <a:moveTo>
                      <a:pt x="405" y="392"/>
                    </a:moveTo>
                    <a:cubicBezTo>
                      <a:pt x="309" y="296"/>
                      <a:pt x="309" y="296"/>
                      <a:pt x="309" y="296"/>
                    </a:cubicBezTo>
                    <a:cubicBezTo>
                      <a:pt x="263" y="296"/>
                      <a:pt x="263" y="296"/>
                      <a:pt x="263" y="296"/>
                    </a:cubicBezTo>
                    <a:cubicBezTo>
                      <a:pt x="262" y="296"/>
                      <a:pt x="261" y="296"/>
                      <a:pt x="260" y="295"/>
                    </a:cubicBezTo>
                    <a:cubicBezTo>
                      <a:pt x="1" y="36"/>
                      <a:pt x="1" y="36"/>
                      <a:pt x="1" y="36"/>
                    </a:cubicBezTo>
                    <a:cubicBezTo>
                      <a:pt x="0" y="35"/>
                      <a:pt x="0" y="34"/>
                      <a:pt x="0" y="3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30"/>
                      <a:pt x="10" y="30"/>
                      <a:pt x="10" y="30"/>
                    </a:cubicBezTo>
                    <a:cubicBezTo>
                      <a:pt x="266" y="286"/>
                      <a:pt x="266" y="286"/>
                      <a:pt x="266" y="286"/>
                    </a:cubicBezTo>
                    <a:cubicBezTo>
                      <a:pt x="311" y="286"/>
                      <a:pt x="311" y="286"/>
                      <a:pt x="311" y="286"/>
                    </a:cubicBezTo>
                    <a:cubicBezTo>
                      <a:pt x="313" y="286"/>
                      <a:pt x="314" y="286"/>
                      <a:pt x="315" y="287"/>
                    </a:cubicBezTo>
                    <a:cubicBezTo>
                      <a:pt x="413" y="385"/>
                      <a:pt x="413" y="385"/>
                      <a:pt x="413" y="385"/>
                    </a:cubicBezTo>
                    <a:lnTo>
                      <a:pt x="405" y="3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79" name="Freeform 664"/>
              <p:cNvSpPr>
                <a:spLocks/>
              </p:cNvSpPr>
              <p:nvPr/>
            </p:nvSpPr>
            <p:spPr bwMode="auto">
              <a:xfrm flipV="1">
                <a:off x="-7867650" y="1728787"/>
                <a:ext cx="109537" cy="66675"/>
              </a:xfrm>
              <a:custGeom>
                <a:avLst/>
                <a:gdLst>
                  <a:gd name="T0" fmla="*/ 7 w 69"/>
                  <a:gd name="T1" fmla="*/ 42 h 42"/>
                  <a:gd name="T2" fmla="*/ 0 w 69"/>
                  <a:gd name="T3" fmla="*/ 21 h 42"/>
                  <a:gd name="T4" fmla="*/ 62 w 69"/>
                  <a:gd name="T5" fmla="*/ 0 h 42"/>
                  <a:gd name="T6" fmla="*/ 69 w 69"/>
                  <a:gd name="T7" fmla="*/ 21 h 42"/>
                  <a:gd name="T8" fmla="*/ 7 w 69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" h="42">
                    <a:moveTo>
                      <a:pt x="7" y="42"/>
                    </a:moveTo>
                    <a:lnTo>
                      <a:pt x="0" y="21"/>
                    </a:lnTo>
                    <a:lnTo>
                      <a:pt x="62" y="0"/>
                    </a:lnTo>
                    <a:lnTo>
                      <a:pt x="69" y="21"/>
                    </a:lnTo>
                    <a:lnTo>
                      <a:pt x="7" y="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80" name="Freeform 665"/>
              <p:cNvSpPr>
                <a:spLocks/>
              </p:cNvSpPr>
              <p:nvPr/>
            </p:nvSpPr>
            <p:spPr bwMode="auto">
              <a:xfrm flipV="1">
                <a:off x="-8658225" y="1743075"/>
                <a:ext cx="3144837" cy="2057400"/>
              </a:xfrm>
              <a:custGeom>
                <a:avLst/>
                <a:gdLst>
                  <a:gd name="T0" fmla="*/ 833 w 838"/>
                  <a:gd name="T1" fmla="*/ 548 h 548"/>
                  <a:gd name="T2" fmla="*/ 463 w 838"/>
                  <a:gd name="T3" fmla="*/ 178 h 548"/>
                  <a:gd name="T4" fmla="*/ 328 w 838"/>
                  <a:gd name="T5" fmla="*/ 178 h 548"/>
                  <a:gd name="T6" fmla="*/ 326 w 838"/>
                  <a:gd name="T7" fmla="*/ 177 h 548"/>
                  <a:gd name="T8" fmla="*/ 260 w 838"/>
                  <a:gd name="T9" fmla="*/ 111 h 548"/>
                  <a:gd name="T10" fmla="*/ 191 w 838"/>
                  <a:gd name="T11" fmla="*/ 111 h 548"/>
                  <a:gd name="T12" fmla="*/ 189 w 838"/>
                  <a:gd name="T13" fmla="*/ 110 h 548"/>
                  <a:gd name="T14" fmla="*/ 180 w 838"/>
                  <a:gd name="T15" fmla="*/ 101 h 548"/>
                  <a:gd name="T16" fmla="*/ 136 w 838"/>
                  <a:gd name="T17" fmla="*/ 101 h 548"/>
                  <a:gd name="T18" fmla="*/ 134 w 838"/>
                  <a:gd name="T19" fmla="*/ 100 h 548"/>
                  <a:gd name="T20" fmla="*/ 41 w 838"/>
                  <a:gd name="T21" fmla="*/ 7 h 548"/>
                  <a:gd name="T22" fmla="*/ 0 w 838"/>
                  <a:gd name="T23" fmla="*/ 7 h 548"/>
                  <a:gd name="T24" fmla="*/ 0 w 838"/>
                  <a:gd name="T25" fmla="*/ 0 h 548"/>
                  <a:gd name="T26" fmla="*/ 42 w 838"/>
                  <a:gd name="T27" fmla="*/ 0 h 548"/>
                  <a:gd name="T28" fmla="*/ 45 w 838"/>
                  <a:gd name="T29" fmla="*/ 1 h 548"/>
                  <a:gd name="T30" fmla="*/ 137 w 838"/>
                  <a:gd name="T31" fmla="*/ 94 h 548"/>
                  <a:gd name="T32" fmla="*/ 181 w 838"/>
                  <a:gd name="T33" fmla="*/ 94 h 548"/>
                  <a:gd name="T34" fmla="*/ 184 w 838"/>
                  <a:gd name="T35" fmla="*/ 95 h 548"/>
                  <a:gd name="T36" fmla="*/ 193 w 838"/>
                  <a:gd name="T37" fmla="*/ 104 h 548"/>
                  <a:gd name="T38" fmla="*/ 261 w 838"/>
                  <a:gd name="T39" fmla="*/ 104 h 548"/>
                  <a:gd name="T40" fmla="*/ 263 w 838"/>
                  <a:gd name="T41" fmla="*/ 105 h 548"/>
                  <a:gd name="T42" fmla="*/ 330 w 838"/>
                  <a:gd name="T43" fmla="*/ 171 h 548"/>
                  <a:gd name="T44" fmla="*/ 464 w 838"/>
                  <a:gd name="T45" fmla="*/ 171 h 548"/>
                  <a:gd name="T46" fmla="*/ 466 w 838"/>
                  <a:gd name="T47" fmla="*/ 172 h 548"/>
                  <a:gd name="T48" fmla="*/ 838 w 838"/>
                  <a:gd name="T49" fmla="*/ 543 h 548"/>
                  <a:gd name="T50" fmla="*/ 833 w 838"/>
                  <a:gd name="T51" fmla="*/ 548 h 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38" h="548">
                    <a:moveTo>
                      <a:pt x="833" y="548"/>
                    </a:moveTo>
                    <a:cubicBezTo>
                      <a:pt x="463" y="178"/>
                      <a:pt x="463" y="178"/>
                      <a:pt x="463" y="178"/>
                    </a:cubicBezTo>
                    <a:cubicBezTo>
                      <a:pt x="328" y="178"/>
                      <a:pt x="328" y="178"/>
                      <a:pt x="328" y="178"/>
                    </a:cubicBezTo>
                    <a:cubicBezTo>
                      <a:pt x="327" y="178"/>
                      <a:pt x="326" y="177"/>
                      <a:pt x="326" y="177"/>
                    </a:cubicBezTo>
                    <a:cubicBezTo>
                      <a:pt x="260" y="111"/>
                      <a:pt x="260" y="111"/>
                      <a:pt x="260" y="111"/>
                    </a:cubicBezTo>
                    <a:cubicBezTo>
                      <a:pt x="191" y="111"/>
                      <a:pt x="191" y="111"/>
                      <a:pt x="191" y="111"/>
                    </a:cubicBezTo>
                    <a:cubicBezTo>
                      <a:pt x="190" y="111"/>
                      <a:pt x="190" y="110"/>
                      <a:pt x="189" y="110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36" y="101"/>
                      <a:pt x="136" y="101"/>
                      <a:pt x="136" y="101"/>
                    </a:cubicBezTo>
                    <a:cubicBezTo>
                      <a:pt x="135" y="101"/>
                      <a:pt x="134" y="100"/>
                      <a:pt x="134" y="100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3" y="0"/>
                      <a:pt x="44" y="1"/>
                      <a:pt x="45" y="1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81" y="94"/>
                      <a:pt x="181" y="94"/>
                      <a:pt x="181" y="94"/>
                    </a:cubicBezTo>
                    <a:cubicBezTo>
                      <a:pt x="182" y="94"/>
                      <a:pt x="183" y="94"/>
                      <a:pt x="184" y="95"/>
                    </a:cubicBezTo>
                    <a:cubicBezTo>
                      <a:pt x="193" y="104"/>
                      <a:pt x="193" y="104"/>
                      <a:pt x="193" y="104"/>
                    </a:cubicBezTo>
                    <a:cubicBezTo>
                      <a:pt x="261" y="104"/>
                      <a:pt x="261" y="104"/>
                      <a:pt x="261" y="104"/>
                    </a:cubicBezTo>
                    <a:cubicBezTo>
                      <a:pt x="262" y="104"/>
                      <a:pt x="263" y="104"/>
                      <a:pt x="263" y="105"/>
                    </a:cubicBezTo>
                    <a:cubicBezTo>
                      <a:pt x="330" y="171"/>
                      <a:pt x="330" y="171"/>
                      <a:pt x="330" y="171"/>
                    </a:cubicBezTo>
                    <a:cubicBezTo>
                      <a:pt x="464" y="171"/>
                      <a:pt x="464" y="171"/>
                      <a:pt x="464" y="171"/>
                    </a:cubicBezTo>
                    <a:cubicBezTo>
                      <a:pt x="465" y="171"/>
                      <a:pt x="466" y="171"/>
                      <a:pt x="466" y="172"/>
                    </a:cubicBezTo>
                    <a:cubicBezTo>
                      <a:pt x="838" y="543"/>
                      <a:pt x="838" y="543"/>
                      <a:pt x="838" y="543"/>
                    </a:cubicBezTo>
                    <a:lnTo>
                      <a:pt x="833" y="548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81" name="Freeform 666"/>
              <p:cNvSpPr>
                <a:spLocks noEditPoints="1"/>
              </p:cNvSpPr>
              <p:nvPr/>
            </p:nvSpPr>
            <p:spPr bwMode="auto">
              <a:xfrm flipV="1">
                <a:off x="-12141200" y="301624"/>
                <a:ext cx="88900" cy="90488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6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4 w 24"/>
                  <a:gd name="T17" fmla="*/ 12 h 24"/>
                  <a:gd name="T18" fmla="*/ 12 w 2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5" y="6"/>
                      <a:pt x="19" y="9"/>
                      <a:pt x="19" y="12"/>
                    </a:cubicBezTo>
                    <a:cubicBezTo>
                      <a:pt x="19" y="16"/>
                      <a:pt x="15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82" name="Freeform 667"/>
              <p:cNvSpPr>
                <a:spLocks noEditPoints="1"/>
              </p:cNvSpPr>
              <p:nvPr/>
            </p:nvSpPr>
            <p:spPr bwMode="auto">
              <a:xfrm flipV="1">
                <a:off x="-12404725" y="152400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5 h 24"/>
                  <a:gd name="T12" fmla="*/ 12 w 24"/>
                  <a:gd name="T13" fmla="*/ 5 h 24"/>
                  <a:gd name="T14" fmla="*/ 12 w 24"/>
                  <a:gd name="T15" fmla="*/ 0 h 24"/>
                  <a:gd name="T16" fmla="*/ 12 w 24"/>
                  <a:gd name="T17" fmla="*/ 0 h 24"/>
                  <a:gd name="T18" fmla="*/ 12 w 24"/>
                  <a:gd name="T19" fmla="*/ 0 h 24"/>
                  <a:gd name="T20" fmla="*/ 4 w 24"/>
                  <a:gd name="T21" fmla="*/ 4 h 24"/>
                  <a:gd name="T22" fmla="*/ 0 w 24"/>
                  <a:gd name="T23" fmla="*/ 12 h 24"/>
                  <a:gd name="T24" fmla="*/ 12 w 24"/>
                  <a:gd name="T25" fmla="*/ 24 h 24"/>
                  <a:gd name="T26" fmla="*/ 21 w 24"/>
                  <a:gd name="T27" fmla="*/ 21 h 24"/>
                  <a:gd name="T28" fmla="*/ 24 w 24"/>
                  <a:gd name="T29" fmla="*/ 12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1"/>
                      <a:pt x="4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5" y="24"/>
                      <a:pt x="18" y="23"/>
                      <a:pt x="21" y="21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83" name="Freeform 668"/>
              <p:cNvSpPr>
                <a:spLocks noEditPoints="1"/>
              </p:cNvSpPr>
              <p:nvPr/>
            </p:nvSpPr>
            <p:spPr bwMode="auto">
              <a:xfrm flipV="1">
                <a:off x="-12118975" y="-455613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0 w 24"/>
                  <a:gd name="T17" fmla="*/ 12 h 24"/>
                  <a:gd name="T18" fmla="*/ 12 w 24"/>
                  <a:gd name="T19" fmla="*/ 24 h 24"/>
                  <a:gd name="T20" fmla="*/ 24 w 24"/>
                  <a:gd name="T21" fmla="*/ 12 h 24"/>
                  <a:gd name="T22" fmla="*/ 20 w 24"/>
                  <a:gd name="T23" fmla="*/ 3 h 24"/>
                  <a:gd name="T24" fmla="*/ 12 w 24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8" y="24"/>
                      <a:pt x="24" y="18"/>
                      <a:pt x="24" y="12"/>
                    </a:cubicBezTo>
                    <a:cubicBezTo>
                      <a:pt x="24" y="9"/>
                      <a:pt x="22" y="6"/>
                      <a:pt x="20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84" name="Freeform 669"/>
              <p:cNvSpPr>
                <a:spLocks noEditPoints="1"/>
              </p:cNvSpPr>
              <p:nvPr/>
            </p:nvSpPr>
            <p:spPr bwMode="auto">
              <a:xfrm flipV="1">
                <a:off x="-11964988" y="-606426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1 w 24"/>
                  <a:gd name="T17" fmla="*/ 20 h 24"/>
                  <a:gd name="T18" fmla="*/ 24 w 24"/>
                  <a:gd name="T19" fmla="*/ 12 h 24"/>
                  <a:gd name="T20" fmla="*/ 21 w 24"/>
                  <a:gd name="T21" fmla="*/ 3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5" y="24"/>
                      <a:pt x="18" y="23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1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85" name="Freeform 670"/>
              <p:cNvSpPr>
                <a:spLocks noEditPoints="1"/>
              </p:cNvSpPr>
              <p:nvPr/>
            </p:nvSpPr>
            <p:spPr bwMode="auto">
              <a:xfrm flipV="1">
                <a:off x="-12322175" y="-219075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2 w 24"/>
                  <a:gd name="T3" fmla="*/ 5 h 24"/>
                  <a:gd name="T4" fmla="*/ 12 w 24"/>
                  <a:gd name="T5" fmla="*/ 5 h 24"/>
                  <a:gd name="T6" fmla="*/ 19 w 24"/>
                  <a:gd name="T7" fmla="*/ 12 h 24"/>
                  <a:gd name="T8" fmla="*/ 12 w 24"/>
                  <a:gd name="T9" fmla="*/ 19 h 24"/>
                  <a:gd name="T10" fmla="*/ 12 w 24"/>
                  <a:gd name="T11" fmla="*/ 19 h 24"/>
                  <a:gd name="T12" fmla="*/ 12 w 24"/>
                  <a:gd name="T13" fmla="*/ 19 h 24"/>
                  <a:gd name="T14" fmla="*/ 5 w 24"/>
                  <a:gd name="T15" fmla="*/ 12 h 24"/>
                  <a:gd name="T16" fmla="*/ 12 w 24"/>
                  <a:gd name="T17" fmla="*/ 5 h 24"/>
                  <a:gd name="T18" fmla="*/ 12 w 24"/>
                  <a:gd name="T19" fmla="*/ 0 h 24"/>
                  <a:gd name="T20" fmla="*/ 12 w 24"/>
                  <a:gd name="T21" fmla="*/ 0 h 24"/>
                  <a:gd name="T22" fmla="*/ 12 w 24"/>
                  <a:gd name="T23" fmla="*/ 0 h 24"/>
                  <a:gd name="T24" fmla="*/ 3 w 24"/>
                  <a:gd name="T25" fmla="*/ 4 h 24"/>
                  <a:gd name="T26" fmla="*/ 0 w 24"/>
                  <a:gd name="T27" fmla="*/ 12 h 24"/>
                  <a:gd name="T28" fmla="*/ 3 w 24"/>
                  <a:gd name="T29" fmla="*/ 21 h 24"/>
                  <a:gd name="T30" fmla="*/ 12 w 24"/>
                  <a:gd name="T31" fmla="*/ 24 h 24"/>
                  <a:gd name="T32" fmla="*/ 20 w 24"/>
                  <a:gd name="T33" fmla="*/ 21 h 24"/>
                  <a:gd name="T34" fmla="*/ 24 w 24"/>
                  <a:gd name="T35" fmla="*/ 12 h 24"/>
                  <a:gd name="T36" fmla="*/ 20 w 24"/>
                  <a:gd name="T37" fmla="*/ 4 h 24"/>
                  <a:gd name="T38" fmla="*/ 12 w 24"/>
                  <a:gd name="T3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5" y="5"/>
                      <a:pt x="19" y="8"/>
                      <a:pt x="19" y="12"/>
                    </a:cubicBezTo>
                    <a:cubicBezTo>
                      <a:pt x="19" y="16"/>
                      <a:pt x="15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8" y="0"/>
                      <a:pt x="5" y="1"/>
                      <a:pt x="3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3" y="21"/>
                    </a:cubicBezTo>
                    <a:cubicBezTo>
                      <a:pt x="5" y="23"/>
                      <a:pt x="8" y="24"/>
                      <a:pt x="12" y="24"/>
                    </a:cubicBezTo>
                    <a:cubicBezTo>
                      <a:pt x="15" y="24"/>
                      <a:pt x="18" y="23"/>
                      <a:pt x="20" y="21"/>
                    </a:cubicBezTo>
                    <a:cubicBezTo>
                      <a:pt x="22" y="18"/>
                      <a:pt x="24" y="15"/>
                      <a:pt x="24" y="12"/>
                    </a:cubicBezTo>
                    <a:cubicBezTo>
                      <a:pt x="24" y="9"/>
                      <a:pt x="22" y="6"/>
                      <a:pt x="20" y="4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86" name="Freeform 671"/>
              <p:cNvSpPr>
                <a:spLocks noEditPoints="1"/>
              </p:cNvSpPr>
              <p:nvPr/>
            </p:nvSpPr>
            <p:spPr bwMode="auto">
              <a:xfrm flipV="1">
                <a:off x="-11491913" y="-1806575"/>
                <a:ext cx="88900" cy="88900"/>
              </a:xfrm>
              <a:custGeom>
                <a:avLst/>
                <a:gdLst>
                  <a:gd name="T0" fmla="*/ 12 w 24"/>
                  <a:gd name="T1" fmla="*/ 6 h 24"/>
                  <a:gd name="T2" fmla="*/ 12 w 24"/>
                  <a:gd name="T3" fmla="*/ 6 h 24"/>
                  <a:gd name="T4" fmla="*/ 12 w 24"/>
                  <a:gd name="T5" fmla="*/ 6 h 24"/>
                  <a:gd name="T6" fmla="*/ 18 w 24"/>
                  <a:gd name="T7" fmla="*/ 12 h 24"/>
                  <a:gd name="T8" fmla="*/ 12 w 24"/>
                  <a:gd name="T9" fmla="*/ 19 h 24"/>
                  <a:gd name="T10" fmla="*/ 12 w 24"/>
                  <a:gd name="T11" fmla="*/ 19 h 24"/>
                  <a:gd name="T12" fmla="*/ 5 w 24"/>
                  <a:gd name="T13" fmla="*/ 12 h 24"/>
                  <a:gd name="T14" fmla="*/ 12 w 24"/>
                  <a:gd name="T15" fmla="*/ 6 h 24"/>
                  <a:gd name="T16" fmla="*/ 12 w 24"/>
                  <a:gd name="T17" fmla="*/ 0 h 24"/>
                  <a:gd name="T18" fmla="*/ 12 w 24"/>
                  <a:gd name="T19" fmla="*/ 0 h 24"/>
                  <a:gd name="T20" fmla="*/ 12 w 24"/>
                  <a:gd name="T21" fmla="*/ 0 h 24"/>
                  <a:gd name="T22" fmla="*/ 0 w 24"/>
                  <a:gd name="T23" fmla="*/ 12 h 24"/>
                  <a:gd name="T24" fmla="*/ 3 w 24"/>
                  <a:gd name="T25" fmla="*/ 21 h 24"/>
                  <a:gd name="T26" fmla="*/ 12 w 24"/>
                  <a:gd name="T27" fmla="*/ 24 h 24"/>
                  <a:gd name="T28" fmla="*/ 20 w 24"/>
                  <a:gd name="T29" fmla="*/ 21 h 24"/>
                  <a:gd name="T30" fmla="*/ 24 w 24"/>
                  <a:gd name="T31" fmla="*/ 12 h 24"/>
                  <a:gd name="T32" fmla="*/ 12 w 24"/>
                  <a:gd name="T3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5" y="6"/>
                      <a:pt x="18" y="9"/>
                      <a:pt x="18" y="12"/>
                    </a:cubicBezTo>
                    <a:cubicBezTo>
                      <a:pt x="18" y="16"/>
                      <a:pt x="15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6"/>
                      <a:pt x="1" y="19"/>
                      <a:pt x="3" y="21"/>
                    </a:cubicBezTo>
                    <a:cubicBezTo>
                      <a:pt x="5" y="23"/>
                      <a:pt x="8" y="24"/>
                      <a:pt x="12" y="24"/>
                    </a:cubicBezTo>
                    <a:cubicBezTo>
                      <a:pt x="15" y="24"/>
                      <a:pt x="18" y="23"/>
                      <a:pt x="20" y="21"/>
                    </a:cubicBezTo>
                    <a:cubicBezTo>
                      <a:pt x="22" y="19"/>
                      <a:pt x="24" y="16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87" name="Freeform 672"/>
              <p:cNvSpPr>
                <a:spLocks noEditPoints="1"/>
              </p:cNvSpPr>
              <p:nvPr/>
            </p:nvSpPr>
            <p:spPr bwMode="auto">
              <a:xfrm flipV="1">
                <a:off x="-11957050" y="474662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8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0 w 24"/>
                  <a:gd name="T17" fmla="*/ 12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5" y="5"/>
                      <a:pt x="18" y="8"/>
                      <a:pt x="18" y="12"/>
                    </a:cubicBezTo>
                    <a:cubicBezTo>
                      <a:pt x="18" y="16"/>
                      <a:pt x="15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8" y="24"/>
                      <a:pt x="24" y="18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88" name="Freeform 673"/>
              <p:cNvSpPr>
                <a:spLocks noEditPoints="1"/>
              </p:cNvSpPr>
              <p:nvPr/>
            </p:nvSpPr>
            <p:spPr bwMode="auto">
              <a:xfrm flipV="1">
                <a:off x="-11777663" y="661987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12 w 24"/>
                  <a:gd name="T9" fmla="*/ 19 h 24"/>
                  <a:gd name="T10" fmla="*/ 5 w 24"/>
                  <a:gd name="T11" fmla="*/ 12 h 24"/>
                  <a:gd name="T12" fmla="*/ 12 w 24"/>
                  <a:gd name="T13" fmla="*/ 5 h 24"/>
                  <a:gd name="T14" fmla="*/ 12 w 24"/>
                  <a:gd name="T15" fmla="*/ 0 h 24"/>
                  <a:gd name="T16" fmla="*/ 0 w 24"/>
                  <a:gd name="T17" fmla="*/ 12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89" name="Freeform 674"/>
              <p:cNvSpPr>
                <a:spLocks noEditPoints="1"/>
              </p:cNvSpPr>
              <p:nvPr/>
            </p:nvSpPr>
            <p:spPr bwMode="auto">
              <a:xfrm flipV="1">
                <a:off x="-11761788" y="331787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12 w 24"/>
                  <a:gd name="T9" fmla="*/ 19 h 24"/>
                  <a:gd name="T10" fmla="*/ 5 w 24"/>
                  <a:gd name="T11" fmla="*/ 12 h 24"/>
                  <a:gd name="T12" fmla="*/ 12 w 24"/>
                  <a:gd name="T13" fmla="*/ 5 h 24"/>
                  <a:gd name="T14" fmla="*/ 12 w 24"/>
                  <a:gd name="T15" fmla="*/ 0 h 24"/>
                  <a:gd name="T16" fmla="*/ 12 w 24"/>
                  <a:gd name="T17" fmla="*/ 0 h 24"/>
                  <a:gd name="T18" fmla="*/ 0 w 24"/>
                  <a:gd name="T19" fmla="*/ 12 h 24"/>
                  <a:gd name="T20" fmla="*/ 4 w 24"/>
                  <a:gd name="T21" fmla="*/ 20 h 24"/>
                  <a:gd name="T22" fmla="*/ 12 w 24"/>
                  <a:gd name="T23" fmla="*/ 24 h 24"/>
                  <a:gd name="T24" fmla="*/ 24 w 24"/>
                  <a:gd name="T25" fmla="*/ 12 h 24"/>
                  <a:gd name="T26" fmla="*/ 12 w 24"/>
                  <a:gd name="T2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90" name="Freeform 675"/>
              <p:cNvSpPr>
                <a:spLocks noEditPoints="1"/>
              </p:cNvSpPr>
              <p:nvPr/>
            </p:nvSpPr>
            <p:spPr bwMode="auto">
              <a:xfrm flipV="1">
                <a:off x="-11439525" y="301624"/>
                <a:ext cx="90487" cy="90488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6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4 w 24"/>
                  <a:gd name="T17" fmla="*/ 12 h 24"/>
                  <a:gd name="T18" fmla="*/ 12 w 2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6" y="6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91" name="Freeform 676"/>
              <p:cNvSpPr>
                <a:spLocks noEditPoints="1"/>
              </p:cNvSpPr>
              <p:nvPr/>
            </p:nvSpPr>
            <p:spPr bwMode="auto">
              <a:xfrm flipV="1">
                <a:off x="-11615738" y="114299"/>
                <a:ext cx="88900" cy="90488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6 h 24"/>
                  <a:gd name="T10" fmla="*/ 12 w 24"/>
                  <a:gd name="T11" fmla="*/ 0 h 24"/>
                  <a:gd name="T12" fmla="*/ 4 w 24"/>
                  <a:gd name="T13" fmla="*/ 4 h 24"/>
                  <a:gd name="T14" fmla="*/ 0 w 24"/>
                  <a:gd name="T15" fmla="*/ 12 h 24"/>
                  <a:gd name="T16" fmla="*/ 4 w 24"/>
                  <a:gd name="T17" fmla="*/ 21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6" y="6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6"/>
                      <a:pt x="1" y="19"/>
                      <a:pt x="4" y="21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92" name="Freeform 677"/>
              <p:cNvSpPr>
                <a:spLocks noEditPoints="1"/>
              </p:cNvSpPr>
              <p:nvPr/>
            </p:nvSpPr>
            <p:spPr bwMode="auto">
              <a:xfrm flipV="1">
                <a:off x="-11274425" y="114299"/>
                <a:ext cx="90487" cy="90488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6 w 24"/>
                  <a:gd name="T9" fmla="*/ 12 h 24"/>
                  <a:gd name="T10" fmla="*/ 12 w 24"/>
                  <a:gd name="T11" fmla="*/ 6 h 24"/>
                  <a:gd name="T12" fmla="*/ 12 w 24"/>
                  <a:gd name="T13" fmla="*/ 0 h 24"/>
                  <a:gd name="T14" fmla="*/ 4 w 24"/>
                  <a:gd name="T15" fmla="*/ 4 h 24"/>
                  <a:gd name="T16" fmla="*/ 0 w 24"/>
                  <a:gd name="T17" fmla="*/ 12 h 24"/>
                  <a:gd name="T18" fmla="*/ 4 w 24"/>
                  <a:gd name="T19" fmla="*/ 21 h 24"/>
                  <a:gd name="T20" fmla="*/ 12 w 24"/>
                  <a:gd name="T21" fmla="*/ 24 h 24"/>
                  <a:gd name="T22" fmla="*/ 21 w 24"/>
                  <a:gd name="T23" fmla="*/ 21 h 24"/>
                  <a:gd name="T24" fmla="*/ 24 w 24"/>
                  <a:gd name="T25" fmla="*/ 12 h 24"/>
                  <a:gd name="T26" fmla="*/ 21 w 24"/>
                  <a:gd name="T27" fmla="*/ 4 h 24"/>
                  <a:gd name="T28" fmla="*/ 12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6" y="6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9"/>
                      <a:pt x="9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2" y="6"/>
                      <a:pt x="0" y="9"/>
                      <a:pt x="0" y="12"/>
                    </a:cubicBezTo>
                    <a:cubicBezTo>
                      <a:pt x="0" y="16"/>
                      <a:pt x="2" y="19"/>
                      <a:pt x="4" y="21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6" y="24"/>
                      <a:pt x="19" y="23"/>
                      <a:pt x="21" y="21"/>
                    </a:cubicBezTo>
                    <a:cubicBezTo>
                      <a:pt x="23" y="19"/>
                      <a:pt x="24" y="16"/>
                      <a:pt x="24" y="12"/>
                    </a:cubicBezTo>
                    <a:cubicBezTo>
                      <a:pt x="24" y="9"/>
                      <a:pt x="23" y="6"/>
                      <a:pt x="21" y="4"/>
                    </a:cubicBezTo>
                    <a:cubicBezTo>
                      <a:pt x="19" y="2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93" name="Freeform 678"/>
              <p:cNvSpPr>
                <a:spLocks noEditPoints="1"/>
              </p:cNvSpPr>
              <p:nvPr/>
            </p:nvSpPr>
            <p:spPr bwMode="auto">
              <a:xfrm flipV="1">
                <a:off x="-11249025" y="490537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2 w 24"/>
                  <a:gd name="T3" fmla="*/ 5 h 24"/>
                  <a:gd name="T4" fmla="*/ 19 w 24"/>
                  <a:gd name="T5" fmla="*/ 12 h 24"/>
                  <a:gd name="T6" fmla="*/ 12 w 24"/>
                  <a:gd name="T7" fmla="*/ 18 h 24"/>
                  <a:gd name="T8" fmla="*/ 12 w 24"/>
                  <a:gd name="T9" fmla="*/ 18 h 24"/>
                  <a:gd name="T10" fmla="*/ 5 w 24"/>
                  <a:gd name="T11" fmla="*/ 12 h 24"/>
                  <a:gd name="T12" fmla="*/ 12 w 24"/>
                  <a:gd name="T13" fmla="*/ 5 h 24"/>
                  <a:gd name="T14" fmla="*/ 12 w 24"/>
                  <a:gd name="T15" fmla="*/ 0 h 24"/>
                  <a:gd name="T16" fmla="*/ 12 w 24"/>
                  <a:gd name="T17" fmla="*/ 0 h 24"/>
                  <a:gd name="T18" fmla="*/ 0 w 24"/>
                  <a:gd name="T19" fmla="*/ 12 h 24"/>
                  <a:gd name="T20" fmla="*/ 12 w 24"/>
                  <a:gd name="T21" fmla="*/ 24 h 24"/>
                  <a:gd name="T22" fmla="*/ 21 w 24"/>
                  <a:gd name="T23" fmla="*/ 20 h 24"/>
                  <a:gd name="T24" fmla="*/ 24 w 24"/>
                  <a:gd name="T25" fmla="*/ 12 h 24"/>
                  <a:gd name="T26" fmla="*/ 21 w 24"/>
                  <a:gd name="T27" fmla="*/ 3 h 24"/>
                  <a:gd name="T28" fmla="*/ 12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9" y="18"/>
                      <a:pt x="5" y="15"/>
                      <a:pt x="5" y="12"/>
                    </a:cubicBezTo>
                    <a:cubicBezTo>
                      <a:pt x="5" y="8"/>
                      <a:pt x="9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  <a:cubicBezTo>
                      <a:pt x="16" y="24"/>
                      <a:pt x="19" y="22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8"/>
                      <a:pt x="23" y="5"/>
                      <a:pt x="21" y="3"/>
                    </a:cubicBezTo>
                    <a:cubicBezTo>
                      <a:pt x="19" y="1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94" name="Freeform 679"/>
              <p:cNvSpPr>
                <a:spLocks noEditPoints="1"/>
              </p:cNvSpPr>
              <p:nvPr/>
            </p:nvSpPr>
            <p:spPr bwMode="auto">
              <a:xfrm flipV="1">
                <a:off x="-11387138" y="1044574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8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4 w 24"/>
                  <a:gd name="T17" fmla="*/ 12 h 24"/>
                  <a:gd name="T18" fmla="*/ 12 w 2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8" y="18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95" name="Freeform 680"/>
              <p:cNvSpPr>
                <a:spLocks noEditPoints="1"/>
              </p:cNvSpPr>
              <p:nvPr/>
            </p:nvSpPr>
            <p:spPr bwMode="auto">
              <a:xfrm flipV="1">
                <a:off x="-11222038" y="1233487"/>
                <a:ext cx="90487" cy="88900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6 w 24"/>
                  <a:gd name="T9" fmla="*/ 12 h 24"/>
                  <a:gd name="T10" fmla="*/ 12 w 24"/>
                  <a:gd name="T11" fmla="*/ 6 h 24"/>
                  <a:gd name="T12" fmla="*/ 12 w 24"/>
                  <a:gd name="T13" fmla="*/ 0 h 24"/>
                  <a:gd name="T14" fmla="*/ 0 w 24"/>
                  <a:gd name="T15" fmla="*/ 12 h 24"/>
                  <a:gd name="T16" fmla="*/ 4 w 24"/>
                  <a:gd name="T17" fmla="*/ 21 h 24"/>
                  <a:gd name="T18" fmla="*/ 12 w 24"/>
                  <a:gd name="T19" fmla="*/ 24 h 24"/>
                  <a:gd name="T20" fmla="*/ 24 w 24"/>
                  <a:gd name="T21" fmla="*/ 12 h 24"/>
                  <a:gd name="T22" fmla="*/ 21 w 24"/>
                  <a:gd name="T23" fmla="*/ 4 h 24"/>
                  <a:gd name="T24" fmla="*/ 12 w 24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6" y="6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9"/>
                      <a:pt x="9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6" y="0"/>
                      <a:pt x="0" y="6"/>
                      <a:pt x="0" y="12"/>
                    </a:cubicBezTo>
                    <a:cubicBezTo>
                      <a:pt x="0" y="16"/>
                      <a:pt x="2" y="19"/>
                      <a:pt x="4" y="21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9"/>
                      <a:pt x="23" y="6"/>
                      <a:pt x="21" y="4"/>
                    </a:cubicBezTo>
                    <a:cubicBezTo>
                      <a:pt x="19" y="2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96" name="Freeform 681"/>
              <p:cNvSpPr>
                <a:spLocks noEditPoints="1"/>
              </p:cNvSpPr>
              <p:nvPr/>
            </p:nvSpPr>
            <p:spPr bwMode="auto">
              <a:xfrm flipV="1">
                <a:off x="-11042650" y="1412874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4 w 24"/>
                  <a:gd name="T17" fmla="*/ 12 h 24"/>
                  <a:gd name="T18" fmla="*/ 12 w 2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97" name="Freeform 682"/>
              <p:cNvSpPr>
                <a:spLocks noEditPoints="1"/>
              </p:cNvSpPr>
              <p:nvPr/>
            </p:nvSpPr>
            <p:spPr bwMode="auto">
              <a:xfrm flipV="1">
                <a:off x="-10858500" y="1597024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8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4 w 24"/>
                  <a:gd name="T17" fmla="*/ 20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8" y="18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2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98" name="Freeform 683"/>
              <p:cNvSpPr>
                <a:spLocks noEditPoints="1"/>
              </p:cNvSpPr>
              <p:nvPr/>
            </p:nvSpPr>
            <p:spPr bwMode="auto">
              <a:xfrm flipV="1">
                <a:off x="-10688638" y="1412874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4 w 24"/>
                  <a:gd name="T17" fmla="*/ 3 h 24"/>
                  <a:gd name="T18" fmla="*/ 0 w 24"/>
                  <a:gd name="T19" fmla="*/ 12 h 24"/>
                  <a:gd name="T20" fmla="*/ 4 w 24"/>
                  <a:gd name="T21" fmla="*/ 20 h 24"/>
                  <a:gd name="T22" fmla="*/ 12 w 24"/>
                  <a:gd name="T23" fmla="*/ 24 h 24"/>
                  <a:gd name="T24" fmla="*/ 24 w 24"/>
                  <a:gd name="T25" fmla="*/ 12 h 24"/>
                  <a:gd name="T26" fmla="*/ 12 w 24"/>
                  <a:gd name="T2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99" name="Freeform 684"/>
              <p:cNvSpPr>
                <a:spLocks noEditPoints="1"/>
              </p:cNvSpPr>
              <p:nvPr/>
            </p:nvSpPr>
            <p:spPr bwMode="auto">
              <a:xfrm flipV="1">
                <a:off x="-10636250" y="1071562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2 w 24"/>
                  <a:gd name="T3" fmla="*/ 5 h 24"/>
                  <a:gd name="T4" fmla="*/ 19 w 24"/>
                  <a:gd name="T5" fmla="*/ 12 h 24"/>
                  <a:gd name="T6" fmla="*/ 12 w 24"/>
                  <a:gd name="T7" fmla="*/ 18 h 24"/>
                  <a:gd name="T8" fmla="*/ 12 w 24"/>
                  <a:gd name="T9" fmla="*/ 18 h 24"/>
                  <a:gd name="T10" fmla="*/ 12 w 24"/>
                  <a:gd name="T11" fmla="*/ 18 h 24"/>
                  <a:gd name="T12" fmla="*/ 5 w 24"/>
                  <a:gd name="T13" fmla="*/ 12 h 24"/>
                  <a:gd name="T14" fmla="*/ 12 w 24"/>
                  <a:gd name="T15" fmla="*/ 5 h 24"/>
                  <a:gd name="T16" fmla="*/ 12 w 24"/>
                  <a:gd name="T17" fmla="*/ 0 h 24"/>
                  <a:gd name="T18" fmla="*/ 12 w 24"/>
                  <a:gd name="T19" fmla="*/ 0 h 24"/>
                  <a:gd name="T20" fmla="*/ 0 w 24"/>
                  <a:gd name="T21" fmla="*/ 12 h 24"/>
                  <a:gd name="T22" fmla="*/ 12 w 24"/>
                  <a:gd name="T23" fmla="*/ 24 h 24"/>
                  <a:gd name="T24" fmla="*/ 20 w 24"/>
                  <a:gd name="T25" fmla="*/ 20 h 24"/>
                  <a:gd name="T26" fmla="*/ 24 w 24"/>
                  <a:gd name="T27" fmla="*/ 12 h 24"/>
                  <a:gd name="T28" fmla="*/ 20 w 24"/>
                  <a:gd name="T29" fmla="*/ 3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8" y="18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5" y="24"/>
                      <a:pt x="18" y="22"/>
                      <a:pt x="20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8"/>
                      <a:pt x="23" y="5"/>
                      <a:pt x="20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00" name="Freeform 685"/>
              <p:cNvSpPr>
                <a:spLocks noEditPoints="1"/>
              </p:cNvSpPr>
              <p:nvPr/>
            </p:nvSpPr>
            <p:spPr bwMode="auto">
              <a:xfrm flipV="1">
                <a:off x="-10823575" y="887412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2 w 24"/>
                  <a:gd name="T3" fmla="*/ 5 h 24"/>
                  <a:gd name="T4" fmla="*/ 19 w 24"/>
                  <a:gd name="T5" fmla="*/ 12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0 w 24"/>
                  <a:gd name="T17" fmla="*/ 12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01" name="Freeform 686"/>
              <p:cNvSpPr>
                <a:spLocks noEditPoints="1"/>
              </p:cNvSpPr>
              <p:nvPr/>
            </p:nvSpPr>
            <p:spPr bwMode="auto">
              <a:xfrm flipV="1">
                <a:off x="-11574463" y="873125"/>
                <a:ext cx="88900" cy="88900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0 w 24"/>
                  <a:gd name="T13" fmla="*/ 12 h 24"/>
                  <a:gd name="T14" fmla="*/ 12 w 24"/>
                  <a:gd name="T15" fmla="*/ 24 h 24"/>
                  <a:gd name="T16" fmla="*/ 24 w 24"/>
                  <a:gd name="T17" fmla="*/ 12 h 24"/>
                  <a:gd name="T18" fmla="*/ 12 w 24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02" name="Freeform 687"/>
              <p:cNvSpPr>
                <a:spLocks noEditPoints="1"/>
              </p:cNvSpPr>
              <p:nvPr/>
            </p:nvSpPr>
            <p:spPr bwMode="auto">
              <a:xfrm flipV="1">
                <a:off x="-10479088" y="1225549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12 w 24"/>
                  <a:gd name="T9" fmla="*/ 19 h 24"/>
                  <a:gd name="T10" fmla="*/ 5 w 24"/>
                  <a:gd name="T11" fmla="*/ 12 h 24"/>
                  <a:gd name="T12" fmla="*/ 12 w 24"/>
                  <a:gd name="T13" fmla="*/ 5 h 24"/>
                  <a:gd name="T14" fmla="*/ 12 w 24"/>
                  <a:gd name="T15" fmla="*/ 5 h 24"/>
                  <a:gd name="T16" fmla="*/ 12 w 24"/>
                  <a:gd name="T17" fmla="*/ 0 h 24"/>
                  <a:gd name="T18" fmla="*/ 12 w 24"/>
                  <a:gd name="T19" fmla="*/ 0 h 24"/>
                  <a:gd name="T20" fmla="*/ 0 w 24"/>
                  <a:gd name="T21" fmla="*/ 12 h 24"/>
                  <a:gd name="T22" fmla="*/ 12 w 24"/>
                  <a:gd name="T23" fmla="*/ 24 h 24"/>
                  <a:gd name="T24" fmla="*/ 20 w 24"/>
                  <a:gd name="T25" fmla="*/ 21 h 24"/>
                  <a:gd name="T26" fmla="*/ 24 w 24"/>
                  <a:gd name="T27" fmla="*/ 12 h 24"/>
                  <a:gd name="T28" fmla="*/ 20 w 24"/>
                  <a:gd name="T29" fmla="*/ 4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5" y="24"/>
                      <a:pt x="18" y="23"/>
                      <a:pt x="20" y="21"/>
                    </a:cubicBezTo>
                    <a:cubicBezTo>
                      <a:pt x="23" y="19"/>
                      <a:pt x="24" y="16"/>
                      <a:pt x="24" y="12"/>
                    </a:cubicBezTo>
                    <a:cubicBezTo>
                      <a:pt x="24" y="9"/>
                      <a:pt x="23" y="6"/>
                      <a:pt x="20" y="4"/>
                    </a:cubicBezTo>
                    <a:cubicBezTo>
                      <a:pt x="18" y="2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03" name="Freeform 688"/>
              <p:cNvSpPr>
                <a:spLocks noEditPoints="1"/>
              </p:cNvSpPr>
              <p:nvPr/>
            </p:nvSpPr>
            <p:spPr bwMode="auto">
              <a:xfrm flipV="1">
                <a:off x="-10085388" y="857249"/>
                <a:ext cx="90487" cy="90488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6 h 24"/>
                  <a:gd name="T10" fmla="*/ 12 w 24"/>
                  <a:gd name="T11" fmla="*/ 6 h 24"/>
                  <a:gd name="T12" fmla="*/ 12 w 24"/>
                  <a:gd name="T13" fmla="*/ 6 h 24"/>
                  <a:gd name="T14" fmla="*/ 12 w 24"/>
                  <a:gd name="T15" fmla="*/ 0 h 24"/>
                  <a:gd name="T16" fmla="*/ 12 w 24"/>
                  <a:gd name="T17" fmla="*/ 0 h 24"/>
                  <a:gd name="T18" fmla="*/ 12 w 24"/>
                  <a:gd name="T19" fmla="*/ 0 h 24"/>
                  <a:gd name="T20" fmla="*/ 0 w 24"/>
                  <a:gd name="T21" fmla="*/ 12 h 24"/>
                  <a:gd name="T22" fmla="*/ 12 w 24"/>
                  <a:gd name="T23" fmla="*/ 24 h 24"/>
                  <a:gd name="T24" fmla="*/ 20 w 24"/>
                  <a:gd name="T25" fmla="*/ 21 h 24"/>
                  <a:gd name="T26" fmla="*/ 24 w 24"/>
                  <a:gd name="T27" fmla="*/ 12 h 24"/>
                  <a:gd name="T28" fmla="*/ 20 w 24"/>
                  <a:gd name="T29" fmla="*/ 4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6" y="6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5" y="24"/>
                      <a:pt x="18" y="23"/>
                      <a:pt x="20" y="21"/>
                    </a:cubicBezTo>
                    <a:cubicBezTo>
                      <a:pt x="23" y="19"/>
                      <a:pt x="24" y="16"/>
                      <a:pt x="24" y="12"/>
                    </a:cubicBezTo>
                    <a:cubicBezTo>
                      <a:pt x="24" y="9"/>
                      <a:pt x="23" y="6"/>
                      <a:pt x="20" y="4"/>
                    </a:cubicBezTo>
                    <a:cubicBezTo>
                      <a:pt x="18" y="2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04" name="Freeform 689"/>
              <p:cNvSpPr>
                <a:spLocks noEditPoints="1"/>
              </p:cNvSpPr>
              <p:nvPr/>
            </p:nvSpPr>
            <p:spPr bwMode="auto">
              <a:xfrm flipV="1">
                <a:off x="-9320213" y="219074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12 w 24"/>
                  <a:gd name="T9" fmla="*/ 19 h 24"/>
                  <a:gd name="T10" fmla="*/ 5 w 24"/>
                  <a:gd name="T11" fmla="*/ 12 h 24"/>
                  <a:gd name="T12" fmla="*/ 12 w 24"/>
                  <a:gd name="T13" fmla="*/ 5 h 24"/>
                  <a:gd name="T14" fmla="*/ 12 w 24"/>
                  <a:gd name="T15" fmla="*/ 0 h 24"/>
                  <a:gd name="T16" fmla="*/ 3 w 24"/>
                  <a:gd name="T17" fmla="*/ 3 h 24"/>
                  <a:gd name="T18" fmla="*/ 0 w 24"/>
                  <a:gd name="T19" fmla="*/ 12 h 24"/>
                  <a:gd name="T20" fmla="*/ 3 w 24"/>
                  <a:gd name="T21" fmla="*/ 20 h 24"/>
                  <a:gd name="T22" fmla="*/ 12 w 24"/>
                  <a:gd name="T23" fmla="*/ 24 h 24"/>
                  <a:gd name="T24" fmla="*/ 24 w 24"/>
                  <a:gd name="T25" fmla="*/ 12 h 24"/>
                  <a:gd name="T26" fmla="*/ 12 w 24"/>
                  <a:gd name="T2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5" y="5"/>
                      <a:pt x="19" y="8"/>
                      <a:pt x="19" y="12"/>
                    </a:cubicBezTo>
                    <a:cubicBezTo>
                      <a:pt x="19" y="15"/>
                      <a:pt x="15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8" y="0"/>
                      <a:pt x="5" y="1"/>
                      <a:pt x="3" y="3"/>
                    </a:cubicBezTo>
                    <a:cubicBezTo>
                      <a:pt x="1" y="5"/>
                      <a:pt x="0" y="9"/>
                      <a:pt x="0" y="12"/>
                    </a:cubicBezTo>
                    <a:cubicBezTo>
                      <a:pt x="0" y="15"/>
                      <a:pt x="1" y="18"/>
                      <a:pt x="3" y="20"/>
                    </a:cubicBezTo>
                    <a:cubicBezTo>
                      <a:pt x="5" y="22"/>
                      <a:pt x="8" y="24"/>
                      <a:pt x="12" y="24"/>
                    </a:cubicBezTo>
                    <a:cubicBezTo>
                      <a:pt x="18" y="24"/>
                      <a:pt x="24" y="18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05" name="Freeform 690"/>
              <p:cNvSpPr>
                <a:spLocks noEditPoints="1"/>
              </p:cNvSpPr>
              <p:nvPr/>
            </p:nvSpPr>
            <p:spPr bwMode="auto">
              <a:xfrm flipV="1">
                <a:off x="-9372600" y="-147638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0 w 24"/>
                  <a:gd name="T17" fmla="*/ 12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06" name="Freeform 691"/>
              <p:cNvSpPr>
                <a:spLocks noEditPoints="1"/>
              </p:cNvSpPr>
              <p:nvPr/>
            </p:nvSpPr>
            <p:spPr bwMode="auto">
              <a:xfrm flipV="1">
                <a:off x="-9213850" y="-193676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6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4 w 24"/>
                  <a:gd name="T19" fmla="*/ 12 h 24"/>
                  <a:gd name="T20" fmla="*/ 21 w 24"/>
                  <a:gd name="T21" fmla="*/ 3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9"/>
                      <a:pt x="23" y="6"/>
                      <a:pt x="21" y="3"/>
                    </a:cubicBezTo>
                    <a:cubicBezTo>
                      <a:pt x="19" y="1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07" name="Oval 692"/>
              <p:cNvSpPr>
                <a:spLocks noChangeArrowheads="1"/>
              </p:cNvSpPr>
              <p:nvPr/>
            </p:nvSpPr>
            <p:spPr bwMode="auto">
              <a:xfrm flipV="1">
                <a:off x="-10033000" y="-425451"/>
                <a:ext cx="71437" cy="71438"/>
              </a:xfrm>
              <a:prstGeom prst="ellipse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08" name="Oval 693"/>
              <p:cNvSpPr>
                <a:spLocks noChangeArrowheads="1"/>
              </p:cNvSpPr>
              <p:nvPr/>
            </p:nvSpPr>
            <p:spPr bwMode="auto">
              <a:xfrm flipV="1">
                <a:off x="-9548813" y="944562"/>
                <a:ext cx="71437" cy="74613"/>
              </a:xfrm>
              <a:prstGeom prst="ellipse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09" name="Oval 694"/>
              <p:cNvSpPr>
                <a:spLocks noChangeArrowheads="1"/>
              </p:cNvSpPr>
              <p:nvPr/>
            </p:nvSpPr>
            <p:spPr bwMode="auto">
              <a:xfrm flipV="1">
                <a:off x="-8977313" y="1825624"/>
                <a:ext cx="71437" cy="71438"/>
              </a:xfrm>
              <a:prstGeom prst="ellipse">
                <a:avLst/>
              </a:pr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10" name="Freeform 695"/>
              <p:cNvSpPr>
                <a:spLocks/>
              </p:cNvSpPr>
              <p:nvPr/>
            </p:nvSpPr>
            <p:spPr bwMode="auto">
              <a:xfrm flipV="1">
                <a:off x="-9128125" y="-1274763"/>
                <a:ext cx="1185862" cy="1122363"/>
              </a:xfrm>
              <a:custGeom>
                <a:avLst/>
                <a:gdLst>
                  <a:gd name="T0" fmla="*/ 314 w 316"/>
                  <a:gd name="T1" fmla="*/ 299 h 299"/>
                  <a:gd name="T2" fmla="*/ 18 w 316"/>
                  <a:gd name="T3" fmla="*/ 3 h 299"/>
                  <a:gd name="T4" fmla="*/ 0 w 316"/>
                  <a:gd name="T5" fmla="*/ 3 h 299"/>
                  <a:gd name="T6" fmla="*/ 0 w 316"/>
                  <a:gd name="T7" fmla="*/ 0 h 299"/>
                  <a:gd name="T8" fmla="*/ 18 w 316"/>
                  <a:gd name="T9" fmla="*/ 0 h 299"/>
                  <a:gd name="T10" fmla="*/ 20 w 316"/>
                  <a:gd name="T11" fmla="*/ 0 h 299"/>
                  <a:gd name="T12" fmla="*/ 316 w 316"/>
                  <a:gd name="T13" fmla="*/ 297 h 299"/>
                  <a:gd name="T14" fmla="*/ 314 w 316"/>
                  <a:gd name="T15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6" h="299">
                    <a:moveTo>
                      <a:pt x="314" y="299"/>
                    </a:moveTo>
                    <a:cubicBezTo>
                      <a:pt x="18" y="3"/>
                      <a:pt x="18" y="3"/>
                      <a:pt x="18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19" y="0"/>
                      <a:pt x="20" y="0"/>
                    </a:cubicBezTo>
                    <a:cubicBezTo>
                      <a:pt x="316" y="297"/>
                      <a:pt x="316" y="297"/>
                      <a:pt x="316" y="297"/>
                    </a:cubicBezTo>
                    <a:lnTo>
                      <a:pt x="314" y="2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11" name="Freeform 696"/>
              <p:cNvSpPr>
                <a:spLocks/>
              </p:cNvSpPr>
              <p:nvPr/>
            </p:nvSpPr>
            <p:spPr bwMode="auto">
              <a:xfrm flipV="1">
                <a:off x="-9334500" y="-1404938"/>
                <a:ext cx="1366837" cy="1260475"/>
              </a:xfrm>
              <a:custGeom>
                <a:avLst/>
                <a:gdLst>
                  <a:gd name="T0" fmla="*/ 361 w 364"/>
                  <a:gd name="T1" fmla="*/ 336 h 336"/>
                  <a:gd name="T2" fmla="*/ 71 w 364"/>
                  <a:gd name="T3" fmla="*/ 45 h 336"/>
                  <a:gd name="T4" fmla="*/ 29 w 364"/>
                  <a:gd name="T5" fmla="*/ 45 h 336"/>
                  <a:gd name="T6" fmla="*/ 28 w 364"/>
                  <a:gd name="T7" fmla="*/ 45 h 336"/>
                  <a:gd name="T8" fmla="*/ 1 w 364"/>
                  <a:gd name="T9" fmla="*/ 18 h 336"/>
                  <a:gd name="T10" fmla="*/ 0 w 364"/>
                  <a:gd name="T11" fmla="*/ 17 h 336"/>
                  <a:gd name="T12" fmla="*/ 0 w 364"/>
                  <a:gd name="T13" fmla="*/ 0 h 336"/>
                  <a:gd name="T14" fmla="*/ 4 w 364"/>
                  <a:gd name="T15" fmla="*/ 0 h 336"/>
                  <a:gd name="T16" fmla="*/ 4 w 364"/>
                  <a:gd name="T17" fmla="*/ 16 h 336"/>
                  <a:gd name="T18" fmla="*/ 30 w 364"/>
                  <a:gd name="T19" fmla="*/ 42 h 336"/>
                  <a:gd name="T20" fmla="*/ 72 w 364"/>
                  <a:gd name="T21" fmla="*/ 42 h 336"/>
                  <a:gd name="T22" fmla="*/ 73 w 364"/>
                  <a:gd name="T23" fmla="*/ 42 h 336"/>
                  <a:gd name="T24" fmla="*/ 364 w 364"/>
                  <a:gd name="T25" fmla="*/ 333 h 336"/>
                  <a:gd name="T26" fmla="*/ 361 w 364"/>
                  <a:gd name="T27" fmla="*/ 33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4" h="336">
                    <a:moveTo>
                      <a:pt x="361" y="336"/>
                    </a:moveTo>
                    <a:cubicBezTo>
                      <a:pt x="71" y="45"/>
                      <a:pt x="71" y="45"/>
                      <a:pt x="71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3" y="42"/>
                      <a:pt x="73" y="42"/>
                    </a:cubicBezTo>
                    <a:cubicBezTo>
                      <a:pt x="364" y="333"/>
                      <a:pt x="364" y="333"/>
                      <a:pt x="364" y="333"/>
                    </a:cubicBezTo>
                    <a:lnTo>
                      <a:pt x="361" y="3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12" name="Freeform 697"/>
              <p:cNvSpPr>
                <a:spLocks/>
              </p:cNvSpPr>
              <p:nvPr/>
            </p:nvSpPr>
            <p:spPr bwMode="auto">
              <a:xfrm flipV="1">
                <a:off x="-9240838" y="-1030288"/>
                <a:ext cx="1358900" cy="1301750"/>
              </a:xfrm>
              <a:custGeom>
                <a:avLst/>
                <a:gdLst>
                  <a:gd name="T0" fmla="*/ 359 w 362"/>
                  <a:gd name="T1" fmla="*/ 347 h 347"/>
                  <a:gd name="T2" fmla="*/ 15 w 362"/>
                  <a:gd name="T3" fmla="*/ 3 h 347"/>
                  <a:gd name="T4" fmla="*/ 0 w 362"/>
                  <a:gd name="T5" fmla="*/ 3 h 347"/>
                  <a:gd name="T6" fmla="*/ 0 w 362"/>
                  <a:gd name="T7" fmla="*/ 0 h 347"/>
                  <a:gd name="T8" fmla="*/ 16 w 362"/>
                  <a:gd name="T9" fmla="*/ 0 h 347"/>
                  <a:gd name="T10" fmla="*/ 16 w 362"/>
                  <a:gd name="T11" fmla="*/ 0 h 347"/>
                  <a:gd name="T12" fmla="*/ 17 w 362"/>
                  <a:gd name="T13" fmla="*/ 0 h 347"/>
                  <a:gd name="T14" fmla="*/ 362 w 362"/>
                  <a:gd name="T15" fmla="*/ 345 h 347"/>
                  <a:gd name="T16" fmla="*/ 359 w 362"/>
                  <a:gd name="T17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2" h="347">
                    <a:moveTo>
                      <a:pt x="359" y="347"/>
                    </a:moveTo>
                    <a:cubicBezTo>
                      <a:pt x="15" y="3"/>
                      <a:pt x="15" y="3"/>
                      <a:pt x="1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362" y="345"/>
                      <a:pt x="362" y="345"/>
                      <a:pt x="362" y="345"/>
                    </a:cubicBezTo>
                    <a:lnTo>
                      <a:pt x="359" y="3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13" name="Freeform 698"/>
              <p:cNvSpPr>
                <a:spLocks/>
              </p:cNvSpPr>
              <p:nvPr/>
            </p:nvSpPr>
            <p:spPr bwMode="auto">
              <a:xfrm flipV="1">
                <a:off x="-10025063" y="-692151"/>
                <a:ext cx="2074862" cy="1576388"/>
              </a:xfrm>
              <a:custGeom>
                <a:avLst/>
                <a:gdLst>
                  <a:gd name="T0" fmla="*/ 548 w 553"/>
                  <a:gd name="T1" fmla="*/ 420 h 420"/>
                  <a:gd name="T2" fmla="*/ 403 w 553"/>
                  <a:gd name="T3" fmla="*/ 275 h 420"/>
                  <a:gd name="T4" fmla="*/ 362 w 553"/>
                  <a:gd name="T5" fmla="*/ 275 h 420"/>
                  <a:gd name="T6" fmla="*/ 360 w 553"/>
                  <a:gd name="T7" fmla="*/ 274 h 420"/>
                  <a:gd name="T8" fmla="*/ 222 w 553"/>
                  <a:gd name="T9" fmla="*/ 136 h 420"/>
                  <a:gd name="T10" fmla="*/ 132 w 553"/>
                  <a:gd name="T11" fmla="*/ 136 h 420"/>
                  <a:gd name="T12" fmla="*/ 130 w 553"/>
                  <a:gd name="T13" fmla="*/ 135 h 420"/>
                  <a:gd name="T14" fmla="*/ 0 w 553"/>
                  <a:gd name="T15" fmla="*/ 5 h 420"/>
                  <a:gd name="T16" fmla="*/ 5 w 553"/>
                  <a:gd name="T17" fmla="*/ 0 h 420"/>
                  <a:gd name="T18" fmla="*/ 134 w 553"/>
                  <a:gd name="T19" fmla="*/ 129 h 420"/>
                  <a:gd name="T20" fmla="*/ 223 w 553"/>
                  <a:gd name="T21" fmla="*/ 129 h 420"/>
                  <a:gd name="T22" fmla="*/ 226 w 553"/>
                  <a:gd name="T23" fmla="*/ 130 h 420"/>
                  <a:gd name="T24" fmla="*/ 364 w 553"/>
                  <a:gd name="T25" fmla="*/ 268 h 420"/>
                  <a:gd name="T26" fmla="*/ 404 w 553"/>
                  <a:gd name="T27" fmla="*/ 268 h 420"/>
                  <a:gd name="T28" fmla="*/ 407 w 553"/>
                  <a:gd name="T29" fmla="*/ 269 h 420"/>
                  <a:gd name="T30" fmla="*/ 553 w 553"/>
                  <a:gd name="T31" fmla="*/ 415 h 420"/>
                  <a:gd name="T32" fmla="*/ 548 w 553"/>
                  <a:gd name="T33" fmla="*/ 420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3" h="420">
                    <a:moveTo>
                      <a:pt x="548" y="420"/>
                    </a:moveTo>
                    <a:cubicBezTo>
                      <a:pt x="403" y="275"/>
                      <a:pt x="403" y="275"/>
                      <a:pt x="403" y="275"/>
                    </a:cubicBezTo>
                    <a:cubicBezTo>
                      <a:pt x="362" y="275"/>
                      <a:pt x="362" y="275"/>
                      <a:pt x="362" y="275"/>
                    </a:cubicBezTo>
                    <a:cubicBezTo>
                      <a:pt x="361" y="275"/>
                      <a:pt x="361" y="274"/>
                      <a:pt x="360" y="274"/>
                    </a:cubicBezTo>
                    <a:cubicBezTo>
                      <a:pt x="222" y="136"/>
                      <a:pt x="222" y="136"/>
                      <a:pt x="222" y="136"/>
                    </a:cubicBez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1" y="136"/>
                      <a:pt x="130" y="135"/>
                      <a:pt x="130" y="13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223" y="129"/>
                      <a:pt x="223" y="129"/>
                      <a:pt x="223" y="129"/>
                    </a:cubicBezTo>
                    <a:cubicBezTo>
                      <a:pt x="224" y="129"/>
                      <a:pt x="225" y="129"/>
                      <a:pt x="226" y="130"/>
                    </a:cubicBezTo>
                    <a:cubicBezTo>
                      <a:pt x="364" y="268"/>
                      <a:pt x="364" y="268"/>
                      <a:pt x="364" y="268"/>
                    </a:cubicBezTo>
                    <a:cubicBezTo>
                      <a:pt x="404" y="268"/>
                      <a:pt x="404" y="268"/>
                      <a:pt x="404" y="268"/>
                    </a:cubicBezTo>
                    <a:cubicBezTo>
                      <a:pt x="405" y="268"/>
                      <a:pt x="406" y="268"/>
                      <a:pt x="407" y="269"/>
                    </a:cubicBezTo>
                    <a:cubicBezTo>
                      <a:pt x="553" y="415"/>
                      <a:pt x="553" y="415"/>
                      <a:pt x="553" y="415"/>
                    </a:cubicBezTo>
                    <a:lnTo>
                      <a:pt x="548" y="42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14" name="Freeform 699"/>
              <p:cNvSpPr>
                <a:spLocks/>
              </p:cNvSpPr>
              <p:nvPr/>
            </p:nvSpPr>
            <p:spPr bwMode="auto">
              <a:xfrm flipV="1">
                <a:off x="-10396538" y="-642938"/>
                <a:ext cx="2495550" cy="1924050"/>
              </a:xfrm>
              <a:custGeom>
                <a:avLst/>
                <a:gdLst>
                  <a:gd name="T0" fmla="*/ 660 w 665"/>
                  <a:gd name="T1" fmla="*/ 513 h 513"/>
                  <a:gd name="T2" fmla="*/ 508 w 665"/>
                  <a:gd name="T3" fmla="*/ 359 h 513"/>
                  <a:gd name="T4" fmla="*/ 476 w 665"/>
                  <a:gd name="T5" fmla="*/ 359 h 513"/>
                  <a:gd name="T6" fmla="*/ 474 w 665"/>
                  <a:gd name="T7" fmla="*/ 358 h 513"/>
                  <a:gd name="T8" fmla="*/ 284 w 665"/>
                  <a:gd name="T9" fmla="*/ 168 h 513"/>
                  <a:gd name="T10" fmla="*/ 198 w 665"/>
                  <a:gd name="T11" fmla="*/ 168 h 513"/>
                  <a:gd name="T12" fmla="*/ 196 w 665"/>
                  <a:gd name="T13" fmla="*/ 167 h 513"/>
                  <a:gd name="T14" fmla="*/ 85 w 665"/>
                  <a:gd name="T15" fmla="*/ 56 h 513"/>
                  <a:gd name="T16" fmla="*/ 58 w 665"/>
                  <a:gd name="T17" fmla="*/ 56 h 513"/>
                  <a:gd name="T18" fmla="*/ 56 w 665"/>
                  <a:gd name="T19" fmla="*/ 55 h 513"/>
                  <a:gd name="T20" fmla="*/ 7 w 665"/>
                  <a:gd name="T21" fmla="*/ 7 h 513"/>
                  <a:gd name="T22" fmla="*/ 0 w 665"/>
                  <a:gd name="T23" fmla="*/ 7 h 513"/>
                  <a:gd name="T24" fmla="*/ 0 w 665"/>
                  <a:gd name="T25" fmla="*/ 0 h 513"/>
                  <a:gd name="T26" fmla="*/ 9 w 665"/>
                  <a:gd name="T27" fmla="*/ 0 h 513"/>
                  <a:gd name="T28" fmla="*/ 11 w 665"/>
                  <a:gd name="T29" fmla="*/ 1 h 513"/>
                  <a:gd name="T30" fmla="*/ 60 w 665"/>
                  <a:gd name="T31" fmla="*/ 49 h 513"/>
                  <a:gd name="T32" fmla="*/ 87 w 665"/>
                  <a:gd name="T33" fmla="*/ 49 h 513"/>
                  <a:gd name="T34" fmla="*/ 89 w 665"/>
                  <a:gd name="T35" fmla="*/ 50 h 513"/>
                  <a:gd name="T36" fmla="*/ 200 w 665"/>
                  <a:gd name="T37" fmla="*/ 161 h 513"/>
                  <a:gd name="T38" fmla="*/ 285 w 665"/>
                  <a:gd name="T39" fmla="*/ 161 h 513"/>
                  <a:gd name="T40" fmla="*/ 287 w 665"/>
                  <a:gd name="T41" fmla="*/ 162 h 513"/>
                  <a:gd name="T42" fmla="*/ 478 w 665"/>
                  <a:gd name="T43" fmla="*/ 352 h 513"/>
                  <a:gd name="T44" fmla="*/ 509 w 665"/>
                  <a:gd name="T45" fmla="*/ 352 h 513"/>
                  <a:gd name="T46" fmla="*/ 512 w 665"/>
                  <a:gd name="T47" fmla="*/ 353 h 513"/>
                  <a:gd name="T48" fmla="*/ 665 w 665"/>
                  <a:gd name="T49" fmla="*/ 508 h 513"/>
                  <a:gd name="T50" fmla="*/ 660 w 665"/>
                  <a:gd name="T51" fmla="*/ 513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65" h="513">
                    <a:moveTo>
                      <a:pt x="660" y="513"/>
                    </a:moveTo>
                    <a:cubicBezTo>
                      <a:pt x="508" y="359"/>
                      <a:pt x="508" y="359"/>
                      <a:pt x="508" y="359"/>
                    </a:cubicBezTo>
                    <a:cubicBezTo>
                      <a:pt x="476" y="359"/>
                      <a:pt x="476" y="359"/>
                      <a:pt x="476" y="359"/>
                    </a:cubicBezTo>
                    <a:cubicBezTo>
                      <a:pt x="475" y="359"/>
                      <a:pt x="475" y="359"/>
                      <a:pt x="474" y="358"/>
                    </a:cubicBezTo>
                    <a:cubicBezTo>
                      <a:pt x="284" y="168"/>
                      <a:pt x="284" y="168"/>
                      <a:pt x="284" y="168"/>
                    </a:cubicBezTo>
                    <a:cubicBezTo>
                      <a:pt x="198" y="168"/>
                      <a:pt x="198" y="168"/>
                      <a:pt x="198" y="168"/>
                    </a:cubicBezTo>
                    <a:cubicBezTo>
                      <a:pt x="197" y="168"/>
                      <a:pt x="196" y="167"/>
                      <a:pt x="196" y="167"/>
                    </a:cubicBezTo>
                    <a:cubicBezTo>
                      <a:pt x="85" y="56"/>
                      <a:pt x="85" y="56"/>
                      <a:pt x="85" y="56"/>
                    </a:cubicBezTo>
                    <a:cubicBezTo>
                      <a:pt x="58" y="56"/>
                      <a:pt x="58" y="56"/>
                      <a:pt x="58" y="56"/>
                    </a:cubicBezTo>
                    <a:cubicBezTo>
                      <a:pt x="57" y="56"/>
                      <a:pt x="57" y="56"/>
                      <a:pt x="56" y="5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0"/>
                      <a:pt x="11" y="1"/>
                    </a:cubicBezTo>
                    <a:cubicBezTo>
                      <a:pt x="60" y="49"/>
                      <a:pt x="60" y="49"/>
                      <a:pt x="60" y="49"/>
                    </a:cubicBezTo>
                    <a:cubicBezTo>
                      <a:pt x="87" y="49"/>
                      <a:pt x="87" y="49"/>
                      <a:pt x="87" y="49"/>
                    </a:cubicBezTo>
                    <a:cubicBezTo>
                      <a:pt x="88" y="49"/>
                      <a:pt x="88" y="50"/>
                      <a:pt x="89" y="50"/>
                    </a:cubicBezTo>
                    <a:cubicBezTo>
                      <a:pt x="200" y="161"/>
                      <a:pt x="200" y="161"/>
                      <a:pt x="200" y="161"/>
                    </a:cubicBezTo>
                    <a:cubicBezTo>
                      <a:pt x="285" y="161"/>
                      <a:pt x="285" y="161"/>
                      <a:pt x="285" y="161"/>
                    </a:cubicBezTo>
                    <a:cubicBezTo>
                      <a:pt x="286" y="161"/>
                      <a:pt x="287" y="161"/>
                      <a:pt x="287" y="162"/>
                    </a:cubicBezTo>
                    <a:cubicBezTo>
                      <a:pt x="478" y="352"/>
                      <a:pt x="478" y="352"/>
                      <a:pt x="478" y="352"/>
                    </a:cubicBezTo>
                    <a:cubicBezTo>
                      <a:pt x="509" y="352"/>
                      <a:pt x="509" y="352"/>
                      <a:pt x="509" y="352"/>
                    </a:cubicBezTo>
                    <a:cubicBezTo>
                      <a:pt x="510" y="352"/>
                      <a:pt x="511" y="353"/>
                      <a:pt x="512" y="353"/>
                    </a:cubicBezTo>
                    <a:cubicBezTo>
                      <a:pt x="665" y="508"/>
                      <a:pt x="665" y="508"/>
                      <a:pt x="665" y="508"/>
                    </a:cubicBezTo>
                    <a:lnTo>
                      <a:pt x="660" y="513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15" name="Freeform 700"/>
              <p:cNvSpPr>
                <a:spLocks/>
              </p:cNvSpPr>
              <p:nvPr/>
            </p:nvSpPr>
            <p:spPr bwMode="auto">
              <a:xfrm flipV="1">
                <a:off x="-10775950" y="-1192213"/>
                <a:ext cx="2878137" cy="2841625"/>
              </a:xfrm>
              <a:custGeom>
                <a:avLst/>
                <a:gdLst>
                  <a:gd name="T0" fmla="*/ 765 w 767"/>
                  <a:gd name="T1" fmla="*/ 757 h 757"/>
                  <a:gd name="T2" fmla="*/ 414 w 767"/>
                  <a:gd name="T3" fmla="*/ 407 h 757"/>
                  <a:gd name="T4" fmla="*/ 364 w 767"/>
                  <a:gd name="T5" fmla="*/ 407 h 757"/>
                  <a:gd name="T6" fmla="*/ 363 w 767"/>
                  <a:gd name="T7" fmla="*/ 406 h 757"/>
                  <a:gd name="T8" fmla="*/ 271 w 767"/>
                  <a:gd name="T9" fmla="*/ 314 h 757"/>
                  <a:gd name="T10" fmla="*/ 225 w 767"/>
                  <a:gd name="T11" fmla="*/ 314 h 757"/>
                  <a:gd name="T12" fmla="*/ 223 w 767"/>
                  <a:gd name="T13" fmla="*/ 314 h 757"/>
                  <a:gd name="T14" fmla="*/ 150 w 767"/>
                  <a:gd name="T15" fmla="*/ 241 h 757"/>
                  <a:gd name="T16" fmla="*/ 150 w 767"/>
                  <a:gd name="T17" fmla="*/ 240 h 757"/>
                  <a:gd name="T18" fmla="*/ 150 w 767"/>
                  <a:gd name="T19" fmla="*/ 194 h 757"/>
                  <a:gd name="T20" fmla="*/ 112 w 767"/>
                  <a:gd name="T21" fmla="*/ 156 h 757"/>
                  <a:gd name="T22" fmla="*/ 99 w 767"/>
                  <a:gd name="T23" fmla="*/ 156 h 757"/>
                  <a:gd name="T24" fmla="*/ 98 w 767"/>
                  <a:gd name="T25" fmla="*/ 156 h 757"/>
                  <a:gd name="T26" fmla="*/ 52 w 767"/>
                  <a:gd name="T27" fmla="*/ 109 h 757"/>
                  <a:gd name="T28" fmla="*/ 51 w 767"/>
                  <a:gd name="T29" fmla="*/ 108 h 757"/>
                  <a:gd name="T30" fmla="*/ 51 w 767"/>
                  <a:gd name="T31" fmla="*/ 92 h 757"/>
                  <a:gd name="T32" fmla="*/ 52 w 767"/>
                  <a:gd name="T33" fmla="*/ 90 h 757"/>
                  <a:gd name="T34" fmla="*/ 69 w 767"/>
                  <a:gd name="T35" fmla="*/ 73 h 757"/>
                  <a:gd name="T36" fmla="*/ 69 w 767"/>
                  <a:gd name="T37" fmla="*/ 44 h 757"/>
                  <a:gd name="T38" fmla="*/ 28 w 767"/>
                  <a:gd name="T39" fmla="*/ 3 h 757"/>
                  <a:gd name="T40" fmla="*/ 0 w 767"/>
                  <a:gd name="T41" fmla="*/ 3 h 757"/>
                  <a:gd name="T42" fmla="*/ 0 w 767"/>
                  <a:gd name="T43" fmla="*/ 0 h 757"/>
                  <a:gd name="T44" fmla="*/ 29 w 767"/>
                  <a:gd name="T45" fmla="*/ 0 h 757"/>
                  <a:gd name="T46" fmla="*/ 30 w 767"/>
                  <a:gd name="T47" fmla="*/ 0 h 757"/>
                  <a:gd name="T48" fmla="*/ 72 w 767"/>
                  <a:gd name="T49" fmla="*/ 42 h 757"/>
                  <a:gd name="T50" fmla="*/ 72 w 767"/>
                  <a:gd name="T51" fmla="*/ 43 h 757"/>
                  <a:gd name="T52" fmla="*/ 72 w 767"/>
                  <a:gd name="T53" fmla="*/ 74 h 757"/>
                  <a:gd name="T54" fmla="*/ 72 w 767"/>
                  <a:gd name="T55" fmla="*/ 75 h 757"/>
                  <a:gd name="T56" fmla="*/ 55 w 767"/>
                  <a:gd name="T57" fmla="*/ 92 h 757"/>
                  <a:gd name="T58" fmla="*/ 55 w 767"/>
                  <a:gd name="T59" fmla="*/ 107 h 757"/>
                  <a:gd name="T60" fmla="*/ 100 w 767"/>
                  <a:gd name="T61" fmla="*/ 153 h 757"/>
                  <a:gd name="T62" fmla="*/ 112 w 767"/>
                  <a:gd name="T63" fmla="*/ 153 h 757"/>
                  <a:gd name="T64" fmla="*/ 114 w 767"/>
                  <a:gd name="T65" fmla="*/ 153 h 757"/>
                  <a:gd name="T66" fmla="*/ 153 w 767"/>
                  <a:gd name="T67" fmla="*/ 192 h 757"/>
                  <a:gd name="T68" fmla="*/ 153 w 767"/>
                  <a:gd name="T69" fmla="*/ 193 h 757"/>
                  <a:gd name="T70" fmla="*/ 153 w 767"/>
                  <a:gd name="T71" fmla="*/ 239 h 757"/>
                  <a:gd name="T72" fmla="*/ 225 w 767"/>
                  <a:gd name="T73" fmla="*/ 311 h 757"/>
                  <a:gd name="T74" fmla="*/ 272 w 767"/>
                  <a:gd name="T75" fmla="*/ 311 h 757"/>
                  <a:gd name="T76" fmla="*/ 273 w 767"/>
                  <a:gd name="T77" fmla="*/ 312 h 757"/>
                  <a:gd name="T78" fmla="*/ 365 w 767"/>
                  <a:gd name="T79" fmla="*/ 403 h 757"/>
                  <a:gd name="T80" fmla="*/ 415 w 767"/>
                  <a:gd name="T81" fmla="*/ 403 h 757"/>
                  <a:gd name="T82" fmla="*/ 416 w 767"/>
                  <a:gd name="T83" fmla="*/ 404 h 757"/>
                  <a:gd name="T84" fmla="*/ 767 w 767"/>
                  <a:gd name="T85" fmla="*/ 754 h 757"/>
                  <a:gd name="T86" fmla="*/ 765 w 767"/>
                  <a:gd name="T87" fmla="*/ 757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67" h="757">
                    <a:moveTo>
                      <a:pt x="765" y="757"/>
                    </a:moveTo>
                    <a:cubicBezTo>
                      <a:pt x="414" y="407"/>
                      <a:pt x="414" y="407"/>
                      <a:pt x="414" y="407"/>
                    </a:cubicBezTo>
                    <a:cubicBezTo>
                      <a:pt x="364" y="407"/>
                      <a:pt x="364" y="407"/>
                      <a:pt x="364" y="407"/>
                    </a:cubicBezTo>
                    <a:cubicBezTo>
                      <a:pt x="364" y="407"/>
                      <a:pt x="363" y="406"/>
                      <a:pt x="363" y="406"/>
                    </a:cubicBezTo>
                    <a:cubicBezTo>
                      <a:pt x="271" y="314"/>
                      <a:pt x="271" y="314"/>
                      <a:pt x="271" y="314"/>
                    </a:cubicBezTo>
                    <a:cubicBezTo>
                      <a:pt x="225" y="314"/>
                      <a:pt x="225" y="314"/>
                      <a:pt x="225" y="314"/>
                    </a:cubicBezTo>
                    <a:cubicBezTo>
                      <a:pt x="224" y="314"/>
                      <a:pt x="224" y="314"/>
                      <a:pt x="223" y="314"/>
                    </a:cubicBezTo>
                    <a:cubicBezTo>
                      <a:pt x="150" y="241"/>
                      <a:pt x="150" y="241"/>
                      <a:pt x="150" y="241"/>
                    </a:cubicBezTo>
                    <a:cubicBezTo>
                      <a:pt x="150" y="240"/>
                      <a:pt x="150" y="240"/>
                      <a:pt x="150" y="240"/>
                    </a:cubicBezTo>
                    <a:cubicBezTo>
                      <a:pt x="150" y="194"/>
                      <a:pt x="150" y="194"/>
                      <a:pt x="150" y="194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99" y="156"/>
                      <a:pt x="99" y="156"/>
                      <a:pt x="99" y="156"/>
                    </a:cubicBezTo>
                    <a:cubicBezTo>
                      <a:pt x="99" y="156"/>
                      <a:pt x="98" y="156"/>
                      <a:pt x="98" y="156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51" y="109"/>
                      <a:pt x="51" y="108"/>
                      <a:pt x="51" y="108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91"/>
                      <a:pt x="51" y="91"/>
                      <a:pt x="52" y="90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28" y="3"/>
                      <a:pt x="28" y="3"/>
                      <a:pt x="28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30" y="0"/>
                      <a:pt x="30" y="0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2" y="43"/>
                      <a:pt x="72" y="43"/>
                    </a:cubicBezTo>
                    <a:cubicBezTo>
                      <a:pt x="72" y="74"/>
                      <a:pt x="72" y="74"/>
                      <a:pt x="72" y="74"/>
                    </a:cubicBezTo>
                    <a:cubicBezTo>
                      <a:pt x="72" y="74"/>
                      <a:pt x="72" y="75"/>
                      <a:pt x="72" y="75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112" y="153"/>
                      <a:pt x="112" y="153"/>
                      <a:pt x="112" y="153"/>
                    </a:cubicBezTo>
                    <a:cubicBezTo>
                      <a:pt x="113" y="153"/>
                      <a:pt x="113" y="153"/>
                      <a:pt x="114" y="153"/>
                    </a:cubicBezTo>
                    <a:cubicBezTo>
                      <a:pt x="153" y="192"/>
                      <a:pt x="153" y="192"/>
                      <a:pt x="153" y="192"/>
                    </a:cubicBezTo>
                    <a:cubicBezTo>
                      <a:pt x="153" y="193"/>
                      <a:pt x="153" y="193"/>
                      <a:pt x="153" y="193"/>
                    </a:cubicBezTo>
                    <a:cubicBezTo>
                      <a:pt x="153" y="239"/>
                      <a:pt x="153" y="239"/>
                      <a:pt x="153" y="239"/>
                    </a:cubicBezTo>
                    <a:cubicBezTo>
                      <a:pt x="225" y="311"/>
                      <a:pt x="225" y="311"/>
                      <a:pt x="225" y="311"/>
                    </a:cubicBezTo>
                    <a:cubicBezTo>
                      <a:pt x="272" y="311"/>
                      <a:pt x="272" y="311"/>
                      <a:pt x="272" y="311"/>
                    </a:cubicBezTo>
                    <a:cubicBezTo>
                      <a:pt x="273" y="311"/>
                      <a:pt x="273" y="311"/>
                      <a:pt x="273" y="312"/>
                    </a:cubicBezTo>
                    <a:cubicBezTo>
                      <a:pt x="365" y="403"/>
                      <a:pt x="365" y="403"/>
                      <a:pt x="365" y="403"/>
                    </a:cubicBezTo>
                    <a:cubicBezTo>
                      <a:pt x="415" y="403"/>
                      <a:pt x="415" y="403"/>
                      <a:pt x="415" y="403"/>
                    </a:cubicBezTo>
                    <a:cubicBezTo>
                      <a:pt x="416" y="403"/>
                      <a:pt x="416" y="403"/>
                      <a:pt x="416" y="404"/>
                    </a:cubicBezTo>
                    <a:cubicBezTo>
                      <a:pt x="767" y="754"/>
                      <a:pt x="767" y="754"/>
                      <a:pt x="767" y="754"/>
                    </a:cubicBezTo>
                    <a:lnTo>
                      <a:pt x="765" y="7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16" name="Freeform 701"/>
              <p:cNvSpPr>
                <a:spLocks/>
              </p:cNvSpPr>
              <p:nvPr/>
            </p:nvSpPr>
            <p:spPr bwMode="auto">
              <a:xfrm flipV="1">
                <a:off x="-10572750" y="-1398588"/>
                <a:ext cx="2479675" cy="2497138"/>
              </a:xfrm>
              <a:custGeom>
                <a:avLst/>
                <a:gdLst>
                  <a:gd name="T0" fmla="*/ 659 w 661"/>
                  <a:gd name="T1" fmla="*/ 665 h 665"/>
                  <a:gd name="T2" fmla="*/ 399 w 661"/>
                  <a:gd name="T3" fmla="*/ 405 h 665"/>
                  <a:gd name="T4" fmla="*/ 356 w 661"/>
                  <a:gd name="T5" fmla="*/ 405 h 665"/>
                  <a:gd name="T6" fmla="*/ 355 w 661"/>
                  <a:gd name="T7" fmla="*/ 405 h 665"/>
                  <a:gd name="T8" fmla="*/ 287 w 661"/>
                  <a:gd name="T9" fmla="*/ 337 h 665"/>
                  <a:gd name="T10" fmla="*/ 287 w 661"/>
                  <a:gd name="T11" fmla="*/ 336 h 665"/>
                  <a:gd name="T12" fmla="*/ 287 w 661"/>
                  <a:gd name="T13" fmla="*/ 278 h 665"/>
                  <a:gd name="T14" fmla="*/ 215 w 661"/>
                  <a:gd name="T15" fmla="*/ 206 h 665"/>
                  <a:gd name="T16" fmla="*/ 172 w 661"/>
                  <a:gd name="T17" fmla="*/ 206 h 665"/>
                  <a:gd name="T18" fmla="*/ 171 w 661"/>
                  <a:gd name="T19" fmla="*/ 206 h 665"/>
                  <a:gd name="T20" fmla="*/ 71 w 661"/>
                  <a:gd name="T21" fmla="*/ 105 h 665"/>
                  <a:gd name="T22" fmla="*/ 70 w 661"/>
                  <a:gd name="T23" fmla="*/ 104 h 665"/>
                  <a:gd name="T24" fmla="*/ 70 w 661"/>
                  <a:gd name="T25" fmla="*/ 48 h 665"/>
                  <a:gd name="T26" fmla="*/ 50 w 661"/>
                  <a:gd name="T27" fmla="*/ 27 h 665"/>
                  <a:gd name="T28" fmla="*/ 26 w 661"/>
                  <a:gd name="T29" fmla="*/ 27 h 665"/>
                  <a:gd name="T30" fmla="*/ 25 w 661"/>
                  <a:gd name="T31" fmla="*/ 27 h 665"/>
                  <a:gd name="T32" fmla="*/ 0 w 661"/>
                  <a:gd name="T33" fmla="*/ 2 h 665"/>
                  <a:gd name="T34" fmla="*/ 3 w 661"/>
                  <a:gd name="T35" fmla="*/ 0 h 665"/>
                  <a:gd name="T36" fmla="*/ 27 w 661"/>
                  <a:gd name="T37" fmla="*/ 24 h 665"/>
                  <a:gd name="T38" fmla="*/ 50 w 661"/>
                  <a:gd name="T39" fmla="*/ 24 h 665"/>
                  <a:gd name="T40" fmla="*/ 52 w 661"/>
                  <a:gd name="T41" fmla="*/ 24 h 665"/>
                  <a:gd name="T42" fmla="*/ 73 w 661"/>
                  <a:gd name="T43" fmla="*/ 46 h 665"/>
                  <a:gd name="T44" fmla="*/ 73 w 661"/>
                  <a:gd name="T45" fmla="*/ 47 h 665"/>
                  <a:gd name="T46" fmla="*/ 73 w 661"/>
                  <a:gd name="T47" fmla="*/ 103 h 665"/>
                  <a:gd name="T48" fmla="*/ 173 w 661"/>
                  <a:gd name="T49" fmla="*/ 203 h 665"/>
                  <a:gd name="T50" fmla="*/ 215 w 661"/>
                  <a:gd name="T51" fmla="*/ 203 h 665"/>
                  <a:gd name="T52" fmla="*/ 216 w 661"/>
                  <a:gd name="T53" fmla="*/ 203 h 665"/>
                  <a:gd name="T54" fmla="*/ 290 w 661"/>
                  <a:gd name="T55" fmla="*/ 277 h 665"/>
                  <a:gd name="T56" fmla="*/ 290 w 661"/>
                  <a:gd name="T57" fmla="*/ 278 h 665"/>
                  <a:gd name="T58" fmla="*/ 290 w 661"/>
                  <a:gd name="T59" fmla="*/ 335 h 665"/>
                  <a:gd name="T60" fmla="*/ 357 w 661"/>
                  <a:gd name="T61" fmla="*/ 402 h 665"/>
                  <a:gd name="T62" fmla="*/ 399 w 661"/>
                  <a:gd name="T63" fmla="*/ 402 h 665"/>
                  <a:gd name="T64" fmla="*/ 401 w 661"/>
                  <a:gd name="T65" fmla="*/ 402 h 665"/>
                  <a:gd name="T66" fmla="*/ 661 w 661"/>
                  <a:gd name="T67" fmla="*/ 663 h 665"/>
                  <a:gd name="T68" fmla="*/ 659 w 661"/>
                  <a:gd name="T69" fmla="*/ 665 h 6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1" h="665">
                    <a:moveTo>
                      <a:pt x="659" y="665"/>
                    </a:moveTo>
                    <a:cubicBezTo>
                      <a:pt x="399" y="405"/>
                      <a:pt x="399" y="405"/>
                      <a:pt x="399" y="405"/>
                    </a:cubicBezTo>
                    <a:cubicBezTo>
                      <a:pt x="356" y="405"/>
                      <a:pt x="356" y="405"/>
                      <a:pt x="356" y="405"/>
                    </a:cubicBezTo>
                    <a:cubicBezTo>
                      <a:pt x="356" y="405"/>
                      <a:pt x="355" y="405"/>
                      <a:pt x="355" y="405"/>
                    </a:cubicBezTo>
                    <a:cubicBezTo>
                      <a:pt x="287" y="337"/>
                      <a:pt x="287" y="337"/>
                      <a:pt x="287" y="337"/>
                    </a:cubicBezTo>
                    <a:cubicBezTo>
                      <a:pt x="287" y="337"/>
                      <a:pt x="287" y="336"/>
                      <a:pt x="287" y="336"/>
                    </a:cubicBezTo>
                    <a:cubicBezTo>
                      <a:pt x="287" y="278"/>
                      <a:pt x="287" y="278"/>
                      <a:pt x="287" y="278"/>
                    </a:cubicBezTo>
                    <a:cubicBezTo>
                      <a:pt x="215" y="206"/>
                      <a:pt x="215" y="206"/>
                      <a:pt x="215" y="206"/>
                    </a:cubicBezTo>
                    <a:cubicBezTo>
                      <a:pt x="172" y="206"/>
                      <a:pt x="172" y="206"/>
                      <a:pt x="172" y="206"/>
                    </a:cubicBezTo>
                    <a:cubicBezTo>
                      <a:pt x="172" y="206"/>
                      <a:pt x="171" y="206"/>
                      <a:pt x="171" y="206"/>
                    </a:cubicBezTo>
                    <a:cubicBezTo>
                      <a:pt x="71" y="105"/>
                      <a:pt x="71" y="105"/>
                      <a:pt x="71" y="105"/>
                    </a:cubicBezTo>
                    <a:cubicBezTo>
                      <a:pt x="70" y="105"/>
                      <a:pt x="70" y="104"/>
                      <a:pt x="70" y="10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50" y="27"/>
                      <a:pt x="50" y="27"/>
                      <a:pt x="50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1" y="24"/>
                      <a:pt x="51" y="24"/>
                      <a:pt x="52" y="24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3" y="46"/>
                      <a:pt x="73" y="47"/>
                      <a:pt x="73" y="47"/>
                    </a:cubicBezTo>
                    <a:cubicBezTo>
                      <a:pt x="73" y="103"/>
                      <a:pt x="73" y="103"/>
                      <a:pt x="73" y="103"/>
                    </a:cubicBezTo>
                    <a:cubicBezTo>
                      <a:pt x="173" y="203"/>
                      <a:pt x="173" y="203"/>
                      <a:pt x="173" y="203"/>
                    </a:cubicBezTo>
                    <a:cubicBezTo>
                      <a:pt x="215" y="203"/>
                      <a:pt x="215" y="203"/>
                      <a:pt x="215" y="203"/>
                    </a:cubicBezTo>
                    <a:cubicBezTo>
                      <a:pt x="216" y="203"/>
                      <a:pt x="216" y="203"/>
                      <a:pt x="216" y="203"/>
                    </a:cubicBezTo>
                    <a:cubicBezTo>
                      <a:pt x="290" y="277"/>
                      <a:pt x="290" y="277"/>
                      <a:pt x="290" y="277"/>
                    </a:cubicBezTo>
                    <a:cubicBezTo>
                      <a:pt x="290" y="277"/>
                      <a:pt x="290" y="277"/>
                      <a:pt x="290" y="278"/>
                    </a:cubicBezTo>
                    <a:cubicBezTo>
                      <a:pt x="290" y="335"/>
                      <a:pt x="290" y="335"/>
                      <a:pt x="290" y="335"/>
                    </a:cubicBezTo>
                    <a:cubicBezTo>
                      <a:pt x="357" y="402"/>
                      <a:pt x="357" y="402"/>
                      <a:pt x="357" y="402"/>
                    </a:cubicBezTo>
                    <a:cubicBezTo>
                      <a:pt x="399" y="402"/>
                      <a:pt x="399" y="402"/>
                      <a:pt x="399" y="402"/>
                    </a:cubicBezTo>
                    <a:cubicBezTo>
                      <a:pt x="400" y="402"/>
                      <a:pt x="400" y="402"/>
                      <a:pt x="401" y="402"/>
                    </a:cubicBezTo>
                    <a:cubicBezTo>
                      <a:pt x="661" y="663"/>
                      <a:pt x="661" y="663"/>
                      <a:pt x="661" y="663"/>
                    </a:cubicBezTo>
                    <a:lnTo>
                      <a:pt x="659" y="665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17" name="Freeform 702"/>
              <p:cNvSpPr>
                <a:spLocks/>
              </p:cNvSpPr>
              <p:nvPr/>
            </p:nvSpPr>
            <p:spPr bwMode="auto">
              <a:xfrm flipV="1">
                <a:off x="-10925175" y="-1423988"/>
                <a:ext cx="2705100" cy="2894013"/>
              </a:xfrm>
              <a:custGeom>
                <a:avLst/>
                <a:gdLst>
                  <a:gd name="T0" fmla="*/ 719 w 721"/>
                  <a:gd name="T1" fmla="*/ 771 h 771"/>
                  <a:gd name="T2" fmla="*/ 492 w 721"/>
                  <a:gd name="T3" fmla="*/ 544 h 771"/>
                  <a:gd name="T4" fmla="*/ 465 w 721"/>
                  <a:gd name="T5" fmla="*/ 544 h 771"/>
                  <a:gd name="T6" fmla="*/ 464 w 721"/>
                  <a:gd name="T7" fmla="*/ 544 h 771"/>
                  <a:gd name="T8" fmla="*/ 349 w 721"/>
                  <a:gd name="T9" fmla="*/ 429 h 771"/>
                  <a:gd name="T10" fmla="*/ 348 w 721"/>
                  <a:gd name="T11" fmla="*/ 428 h 771"/>
                  <a:gd name="T12" fmla="*/ 348 w 721"/>
                  <a:gd name="T13" fmla="*/ 372 h 771"/>
                  <a:gd name="T14" fmla="*/ 310 w 721"/>
                  <a:gd name="T15" fmla="*/ 334 h 771"/>
                  <a:gd name="T16" fmla="*/ 255 w 721"/>
                  <a:gd name="T17" fmla="*/ 334 h 771"/>
                  <a:gd name="T18" fmla="*/ 254 w 721"/>
                  <a:gd name="T19" fmla="*/ 333 h 771"/>
                  <a:gd name="T20" fmla="*/ 90 w 721"/>
                  <a:gd name="T21" fmla="*/ 170 h 771"/>
                  <a:gd name="T22" fmla="*/ 90 w 721"/>
                  <a:gd name="T23" fmla="*/ 169 h 771"/>
                  <a:gd name="T24" fmla="*/ 90 w 721"/>
                  <a:gd name="T25" fmla="*/ 141 h 771"/>
                  <a:gd name="T26" fmla="*/ 0 w 721"/>
                  <a:gd name="T27" fmla="*/ 51 h 771"/>
                  <a:gd name="T28" fmla="*/ 0 w 721"/>
                  <a:gd name="T29" fmla="*/ 50 h 771"/>
                  <a:gd name="T30" fmla="*/ 0 w 721"/>
                  <a:gd name="T31" fmla="*/ 22 h 771"/>
                  <a:gd name="T32" fmla="*/ 0 w 721"/>
                  <a:gd name="T33" fmla="*/ 21 h 771"/>
                  <a:gd name="T34" fmla="*/ 21 w 721"/>
                  <a:gd name="T35" fmla="*/ 1 h 771"/>
                  <a:gd name="T36" fmla="*/ 22 w 721"/>
                  <a:gd name="T37" fmla="*/ 0 h 771"/>
                  <a:gd name="T38" fmla="*/ 65 w 721"/>
                  <a:gd name="T39" fmla="*/ 0 h 771"/>
                  <a:gd name="T40" fmla="*/ 65 w 721"/>
                  <a:gd name="T41" fmla="*/ 4 h 771"/>
                  <a:gd name="T42" fmla="*/ 23 w 721"/>
                  <a:gd name="T43" fmla="*/ 4 h 771"/>
                  <a:gd name="T44" fmla="*/ 3 w 721"/>
                  <a:gd name="T45" fmla="*/ 23 h 771"/>
                  <a:gd name="T46" fmla="*/ 3 w 721"/>
                  <a:gd name="T47" fmla="*/ 49 h 771"/>
                  <a:gd name="T48" fmla="*/ 93 w 721"/>
                  <a:gd name="T49" fmla="*/ 139 h 771"/>
                  <a:gd name="T50" fmla="*/ 93 w 721"/>
                  <a:gd name="T51" fmla="*/ 140 h 771"/>
                  <a:gd name="T52" fmla="*/ 93 w 721"/>
                  <a:gd name="T53" fmla="*/ 168 h 771"/>
                  <a:gd name="T54" fmla="*/ 256 w 721"/>
                  <a:gd name="T55" fmla="*/ 331 h 771"/>
                  <a:gd name="T56" fmla="*/ 311 w 721"/>
                  <a:gd name="T57" fmla="*/ 331 h 771"/>
                  <a:gd name="T58" fmla="*/ 312 w 721"/>
                  <a:gd name="T59" fmla="*/ 331 h 771"/>
                  <a:gd name="T60" fmla="*/ 351 w 721"/>
                  <a:gd name="T61" fmla="*/ 371 h 771"/>
                  <a:gd name="T62" fmla="*/ 352 w 721"/>
                  <a:gd name="T63" fmla="*/ 372 h 771"/>
                  <a:gd name="T64" fmla="*/ 352 w 721"/>
                  <a:gd name="T65" fmla="*/ 427 h 771"/>
                  <a:gd name="T66" fmla="*/ 466 w 721"/>
                  <a:gd name="T67" fmla="*/ 541 h 771"/>
                  <a:gd name="T68" fmla="*/ 493 w 721"/>
                  <a:gd name="T69" fmla="*/ 541 h 771"/>
                  <a:gd name="T70" fmla="*/ 494 w 721"/>
                  <a:gd name="T71" fmla="*/ 541 h 771"/>
                  <a:gd name="T72" fmla="*/ 721 w 721"/>
                  <a:gd name="T73" fmla="*/ 768 h 771"/>
                  <a:gd name="T74" fmla="*/ 719 w 721"/>
                  <a:gd name="T75" fmla="*/ 771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21" h="771">
                    <a:moveTo>
                      <a:pt x="719" y="771"/>
                    </a:moveTo>
                    <a:cubicBezTo>
                      <a:pt x="492" y="544"/>
                      <a:pt x="492" y="544"/>
                      <a:pt x="492" y="544"/>
                    </a:cubicBezTo>
                    <a:cubicBezTo>
                      <a:pt x="465" y="544"/>
                      <a:pt x="465" y="544"/>
                      <a:pt x="465" y="544"/>
                    </a:cubicBezTo>
                    <a:cubicBezTo>
                      <a:pt x="465" y="544"/>
                      <a:pt x="464" y="544"/>
                      <a:pt x="464" y="544"/>
                    </a:cubicBezTo>
                    <a:cubicBezTo>
                      <a:pt x="349" y="429"/>
                      <a:pt x="349" y="429"/>
                      <a:pt x="349" y="429"/>
                    </a:cubicBezTo>
                    <a:cubicBezTo>
                      <a:pt x="349" y="428"/>
                      <a:pt x="348" y="428"/>
                      <a:pt x="348" y="428"/>
                    </a:cubicBezTo>
                    <a:cubicBezTo>
                      <a:pt x="348" y="372"/>
                      <a:pt x="348" y="372"/>
                      <a:pt x="348" y="372"/>
                    </a:cubicBezTo>
                    <a:cubicBezTo>
                      <a:pt x="310" y="334"/>
                      <a:pt x="310" y="334"/>
                      <a:pt x="310" y="334"/>
                    </a:cubicBezTo>
                    <a:cubicBezTo>
                      <a:pt x="255" y="334"/>
                      <a:pt x="255" y="334"/>
                      <a:pt x="255" y="334"/>
                    </a:cubicBezTo>
                    <a:cubicBezTo>
                      <a:pt x="255" y="334"/>
                      <a:pt x="254" y="334"/>
                      <a:pt x="254" y="333"/>
                    </a:cubicBezTo>
                    <a:cubicBezTo>
                      <a:pt x="90" y="170"/>
                      <a:pt x="90" y="170"/>
                      <a:pt x="90" y="170"/>
                    </a:cubicBezTo>
                    <a:cubicBezTo>
                      <a:pt x="90" y="170"/>
                      <a:pt x="90" y="169"/>
                      <a:pt x="90" y="169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0"/>
                      <a:pt x="0" y="5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0" y="2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1" y="0"/>
                      <a:pt x="22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93" y="139"/>
                      <a:pt x="93" y="139"/>
                      <a:pt x="93" y="139"/>
                    </a:cubicBezTo>
                    <a:cubicBezTo>
                      <a:pt x="93" y="139"/>
                      <a:pt x="93" y="139"/>
                      <a:pt x="93" y="140"/>
                    </a:cubicBezTo>
                    <a:cubicBezTo>
                      <a:pt x="93" y="168"/>
                      <a:pt x="93" y="168"/>
                      <a:pt x="93" y="168"/>
                    </a:cubicBezTo>
                    <a:cubicBezTo>
                      <a:pt x="256" y="331"/>
                      <a:pt x="256" y="331"/>
                      <a:pt x="256" y="331"/>
                    </a:cubicBezTo>
                    <a:cubicBezTo>
                      <a:pt x="311" y="331"/>
                      <a:pt x="311" y="331"/>
                      <a:pt x="311" y="331"/>
                    </a:cubicBezTo>
                    <a:cubicBezTo>
                      <a:pt x="311" y="331"/>
                      <a:pt x="312" y="331"/>
                      <a:pt x="312" y="331"/>
                    </a:cubicBezTo>
                    <a:cubicBezTo>
                      <a:pt x="351" y="371"/>
                      <a:pt x="351" y="371"/>
                      <a:pt x="351" y="371"/>
                    </a:cubicBezTo>
                    <a:cubicBezTo>
                      <a:pt x="352" y="371"/>
                      <a:pt x="352" y="371"/>
                      <a:pt x="352" y="372"/>
                    </a:cubicBezTo>
                    <a:cubicBezTo>
                      <a:pt x="352" y="427"/>
                      <a:pt x="352" y="427"/>
                      <a:pt x="352" y="427"/>
                    </a:cubicBezTo>
                    <a:cubicBezTo>
                      <a:pt x="466" y="541"/>
                      <a:pt x="466" y="541"/>
                      <a:pt x="466" y="541"/>
                    </a:cubicBezTo>
                    <a:cubicBezTo>
                      <a:pt x="493" y="541"/>
                      <a:pt x="493" y="541"/>
                      <a:pt x="493" y="541"/>
                    </a:cubicBezTo>
                    <a:cubicBezTo>
                      <a:pt x="493" y="541"/>
                      <a:pt x="494" y="541"/>
                      <a:pt x="494" y="541"/>
                    </a:cubicBezTo>
                    <a:cubicBezTo>
                      <a:pt x="721" y="768"/>
                      <a:pt x="721" y="768"/>
                      <a:pt x="721" y="768"/>
                    </a:cubicBezTo>
                    <a:lnTo>
                      <a:pt x="719" y="771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18" name="Freeform 703"/>
              <p:cNvSpPr>
                <a:spLocks/>
              </p:cNvSpPr>
              <p:nvPr/>
            </p:nvSpPr>
            <p:spPr bwMode="auto">
              <a:xfrm flipV="1">
                <a:off x="-10760075" y="-1498601"/>
                <a:ext cx="2413000" cy="2408238"/>
              </a:xfrm>
              <a:custGeom>
                <a:avLst/>
                <a:gdLst>
                  <a:gd name="T0" fmla="*/ 1515 w 1520"/>
                  <a:gd name="T1" fmla="*/ 1517 h 1517"/>
                  <a:gd name="T2" fmla="*/ 0 w 1520"/>
                  <a:gd name="T3" fmla="*/ 4 h 1517"/>
                  <a:gd name="T4" fmla="*/ 7 w 1520"/>
                  <a:gd name="T5" fmla="*/ 0 h 1517"/>
                  <a:gd name="T6" fmla="*/ 1520 w 1520"/>
                  <a:gd name="T7" fmla="*/ 1513 h 1517"/>
                  <a:gd name="T8" fmla="*/ 1515 w 1520"/>
                  <a:gd name="T9" fmla="*/ 1517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0" h="1517">
                    <a:moveTo>
                      <a:pt x="1515" y="1517"/>
                    </a:moveTo>
                    <a:lnTo>
                      <a:pt x="0" y="4"/>
                    </a:lnTo>
                    <a:lnTo>
                      <a:pt x="7" y="0"/>
                    </a:lnTo>
                    <a:lnTo>
                      <a:pt x="1520" y="1513"/>
                    </a:lnTo>
                    <a:lnTo>
                      <a:pt x="1515" y="15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19" name="Freeform 704"/>
              <p:cNvSpPr>
                <a:spLocks/>
              </p:cNvSpPr>
              <p:nvPr/>
            </p:nvSpPr>
            <p:spPr bwMode="auto">
              <a:xfrm flipV="1">
                <a:off x="-11098213" y="-1390650"/>
                <a:ext cx="2443162" cy="2825750"/>
              </a:xfrm>
              <a:custGeom>
                <a:avLst/>
                <a:gdLst>
                  <a:gd name="T0" fmla="*/ 648 w 651"/>
                  <a:gd name="T1" fmla="*/ 753 h 753"/>
                  <a:gd name="T2" fmla="*/ 410 w 651"/>
                  <a:gd name="T3" fmla="*/ 515 h 753"/>
                  <a:gd name="T4" fmla="*/ 410 w 651"/>
                  <a:gd name="T5" fmla="*/ 514 h 753"/>
                  <a:gd name="T6" fmla="*/ 410 w 651"/>
                  <a:gd name="T7" fmla="*/ 504 h 753"/>
                  <a:gd name="T8" fmla="*/ 0 w 651"/>
                  <a:gd name="T9" fmla="*/ 95 h 753"/>
                  <a:gd name="T10" fmla="*/ 0 w 651"/>
                  <a:gd name="T11" fmla="*/ 94 h 753"/>
                  <a:gd name="T12" fmla="*/ 0 w 651"/>
                  <a:gd name="T13" fmla="*/ 75 h 753"/>
                  <a:gd name="T14" fmla="*/ 0 w 651"/>
                  <a:gd name="T15" fmla="*/ 74 h 753"/>
                  <a:gd name="T16" fmla="*/ 10 w 651"/>
                  <a:gd name="T17" fmla="*/ 63 h 753"/>
                  <a:gd name="T18" fmla="*/ 10 w 651"/>
                  <a:gd name="T19" fmla="*/ 9 h 753"/>
                  <a:gd name="T20" fmla="*/ 11 w 651"/>
                  <a:gd name="T21" fmla="*/ 8 h 753"/>
                  <a:gd name="T22" fmla="*/ 19 w 651"/>
                  <a:gd name="T23" fmla="*/ 0 h 753"/>
                  <a:gd name="T24" fmla="*/ 21 w 651"/>
                  <a:gd name="T25" fmla="*/ 3 h 753"/>
                  <a:gd name="T26" fmla="*/ 14 w 651"/>
                  <a:gd name="T27" fmla="*/ 10 h 753"/>
                  <a:gd name="T28" fmla="*/ 14 w 651"/>
                  <a:gd name="T29" fmla="*/ 64 h 753"/>
                  <a:gd name="T30" fmla="*/ 13 w 651"/>
                  <a:gd name="T31" fmla="*/ 65 h 753"/>
                  <a:gd name="T32" fmla="*/ 3 w 651"/>
                  <a:gd name="T33" fmla="*/ 75 h 753"/>
                  <a:gd name="T34" fmla="*/ 3 w 651"/>
                  <a:gd name="T35" fmla="*/ 93 h 753"/>
                  <a:gd name="T36" fmla="*/ 413 w 651"/>
                  <a:gd name="T37" fmla="*/ 503 h 753"/>
                  <a:gd name="T38" fmla="*/ 413 w 651"/>
                  <a:gd name="T39" fmla="*/ 504 h 753"/>
                  <a:gd name="T40" fmla="*/ 413 w 651"/>
                  <a:gd name="T41" fmla="*/ 513 h 753"/>
                  <a:gd name="T42" fmla="*/ 651 w 651"/>
                  <a:gd name="T43" fmla="*/ 750 h 753"/>
                  <a:gd name="T44" fmla="*/ 648 w 651"/>
                  <a:gd name="T45" fmla="*/ 753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51" h="753">
                    <a:moveTo>
                      <a:pt x="648" y="753"/>
                    </a:moveTo>
                    <a:cubicBezTo>
                      <a:pt x="410" y="515"/>
                      <a:pt x="410" y="515"/>
                      <a:pt x="410" y="515"/>
                    </a:cubicBezTo>
                    <a:cubicBezTo>
                      <a:pt x="410" y="515"/>
                      <a:pt x="410" y="514"/>
                      <a:pt x="410" y="514"/>
                    </a:cubicBezTo>
                    <a:cubicBezTo>
                      <a:pt x="410" y="504"/>
                      <a:pt x="410" y="504"/>
                      <a:pt x="410" y="504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4"/>
                      <a:pt x="0" y="9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10" y="63"/>
                      <a:pt x="10" y="63"/>
                      <a:pt x="10" y="63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10" y="9"/>
                      <a:pt x="10" y="8"/>
                      <a:pt x="11" y="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65"/>
                      <a:pt x="14" y="65"/>
                      <a:pt x="13" y="65"/>
                    </a:cubicBezTo>
                    <a:cubicBezTo>
                      <a:pt x="3" y="75"/>
                      <a:pt x="3" y="75"/>
                      <a:pt x="3" y="75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413" y="503"/>
                      <a:pt x="413" y="503"/>
                      <a:pt x="413" y="503"/>
                    </a:cubicBezTo>
                    <a:cubicBezTo>
                      <a:pt x="413" y="503"/>
                      <a:pt x="413" y="503"/>
                      <a:pt x="413" y="504"/>
                    </a:cubicBezTo>
                    <a:cubicBezTo>
                      <a:pt x="413" y="513"/>
                      <a:pt x="413" y="513"/>
                      <a:pt x="413" y="513"/>
                    </a:cubicBezTo>
                    <a:cubicBezTo>
                      <a:pt x="651" y="750"/>
                      <a:pt x="651" y="750"/>
                      <a:pt x="651" y="750"/>
                    </a:cubicBezTo>
                    <a:lnTo>
                      <a:pt x="648" y="753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20" name="Freeform 705"/>
              <p:cNvSpPr>
                <a:spLocks noEditPoints="1"/>
              </p:cNvSpPr>
              <p:nvPr/>
            </p:nvSpPr>
            <p:spPr bwMode="auto">
              <a:xfrm flipV="1">
                <a:off x="-11480800" y="-2224088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12 w 24"/>
                  <a:gd name="T9" fmla="*/ 19 h 24"/>
                  <a:gd name="T10" fmla="*/ 6 w 24"/>
                  <a:gd name="T11" fmla="*/ 12 h 24"/>
                  <a:gd name="T12" fmla="*/ 12 w 24"/>
                  <a:gd name="T13" fmla="*/ 5 h 24"/>
                  <a:gd name="T14" fmla="*/ 12 w 24"/>
                  <a:gd name="T15" fmla="*/ 0 h 24"/>
                  <a:gd name="T16" fmla="*/ 12 w 24"/>
                  <a:gd name="T17" fmla="*/ 0 h 24"/>
                  <a:gd name="T18" fmla="*/ 0 w 24"/>
                  <a:gd name="T19" fmla="*/ 12 h 24"/>
                  <a:gd name="T20" fmla="*/ 12 w 24"/>
                  <a:gd name="T21" fmla="*/ 24 h 24"/>
                  <a:gd name="T22" fmla="*/ 21 w 24"/>
                  <a:gd name="T23" fmla="*/ 20 h 24"/>
                  <a:gd name="T24" fmla="*/ 24 w 24"/>
                  <a:gd name="T25" fmla="*/ 12 h 24"/>
                  <a:gd name="T26" fmla="*/ 21 w 24"/>
                  <a:gd name="T27" fmla="*/ 3 h 24"/>
                  <a:gd name="T28" fmla="*/ 12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6" y="24"/>
                      <a:pt x="19" y="23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1" y="3"/>
                    </a:cubicBezTo>
                    <a:cubicBezTo>
                      <a:pt x="19" y="1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21" name="Freeform 706"/>
              <p:cNvSpPr>
                <a:spLocks noEditPoints="1"/>
              </p:cNvSpPr>
              <p:nvPr/>
            </p:nvSpPr>
            <p:spPr bwMode="auto">
              <a:xfrm flipV="1">
                <a:off x="-11296650" y="-2039938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5 h 24"/>
                  <a:gd name="T12" fmla="*/ 12 w 24"/>
                  <a:gd name="T13" fmla="*/ 5 h 24"/>
                  <a:gd name="T14" fmla="*/ 12 w 24"/>
                  <a:gd name="T15" fmla="*/ 0 h 24"/>
                  <a:gd name="T16" fmla="*/ 12 w 24"/>
                  <a:gd name="T17" fmla="*/ 0 h 24"/>
                  <a:gd name="T18" fmla="*/ 12 w 24"/>
                  <a:gd name="T19" fmla="*/ 0 h 24"/>
                  <a:gd name="T20" fmla="*/ 0 w 24"/>
                  <a:gd name="T21" fmla="*/ 12 h 24"/>
                  <a:gd name="T22" fmla="*/ 12 w 24"/>
                  <a:gd name="T23" fmla="*/ 24 h 24"/>
                  <a:gd name="T24" fmla="*/ 24 w 24"/>
                  <a:gd name="T25" fmla="*/ 12 h 24"/>
                  <a:gd name="T26" fmla="*/ 21 w 24"/>
                  <a:gd name="T27" fmla="*/ 3 h 24"/>
                  <a:gd name="T28" fmla="*/ 12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9"/>
                      <a:pt x="12" y="19"/>
                    </a:cubicBezTo>
                    <a:cubicBezTo>
                      <a:pt x="9" y="19"/>
                      <a:pt x="5" y="15"/>
                      <a:pt x="5" y="12"/>
                    </a:cubicBezTo>
                    <a:cubicBezTo>
                      <a:pt x="5" y="8"/>
                      <a:pt x="9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8"/>
                      <a:pt x="23" y="5"/>
                      <a:pt x="21" y="3"/>
                    </a:cubicBezTo>
                    <a:cubicBezTo>
                      <a:pt x="19" y="1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22" name="Freeform 707"/>
              <p:cNvSpPr>
                <a:spLocks noEditPoints="1"/>
              </p:cNvSpPr>
              <p:nvPr/>
            </p:nvSpPr>
            <p:spPr bwMode="auto">
              <a:xfrm flipV="1">
                <a:off x="-11128375" y="-2224088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0 w 24"/>
                  <a:gd name="T17" fmla="*/ 12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9" y="19"/>
                      <a:pt x="5" y="16"/>
                      <a:pt x="5" y="12"/>
                    </a:cubicBezTo>
                    <a:cubicBezTo>
                      <a:pt x="5" y="8"/>
                      <a:pt x="9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8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23" name="Freeform 708"/>
              <p:cNvSpPr>
                <a:spLocks noEditPoints="1"/>
              </p:cNvSpPr>
              <p:nvPr/>
            </p:nvSpPr>
            <p:spPr bwMode="auto">
              <a:xfrm flipV="1">
                <a:off x="-11075988" y="-2565401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12 w 24"/>
                  <a:gd name="T9" fmla="*/ 19 h 24"/>
                  <a:gd name="T10" fmla="*/ 5 w 24"/>
                  <a:gd name="T11" fmla="*/ 12 h 24"/>
                  <a:gd name="T12" fmla="*/ 12 w 24"/>
                  <a:gd name="T13" fmla="*/ 5 h 24"/>
                  <a:gd name="T14" fmla="*/ 12 w 24"/>
                  <a:gd name="T15" fmla="*/ 0 h 24"/>
                  <a:gd name="T16" fmla="*/ 0 w 24"/>
                  <a:gd name="T17" fmla="*/ 12 h 24"/>
                  <a:gd name="T18" fmla="*/ 4 w 24"/>
                  <a:gd name="T19" fmla="*/ 20 h 24"/>
                  <a:gd name="T20" fmla="*/ 12 w 24"/>
                  <a:gd name="T21" fmla="*/ 24 h 24"/>
                  <a:gd name="T22" fmla="*/ 21 w 24"/>
                  <a:gd name="T23" fmla="*/ 20 h 24"/>
                  <a:gd name="T24" fmla="*/ 24 w 24"/>
                  <a:gd name="T25" fmla="*/ 12 h 24"/>
                  <a:gd name="T26" fmla="*/ 12 w 24"/>
                  <a:gd name="T2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2"/>
                      <a:pt x="9" y="24"/>
                      <a:pt x="12" y="24"/>
                    </a:cubicBezTo>
                    <a:cubicBezTo>
                      <a:pt x="15" y="24"/>
                      <a:pt x="18" y="22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24" name="Freeform 709"/>
              <p:cNvSpPr>
                <a:spLocks noEditPoints="1"/>
              </p:cNvSpPr>
              <p:nvPr/>
            </p:nvSpPr>
            <p:spPr bwMode="auto">
              <a:xfrm flipV="1">
                <a:off x="-11263313" y="-2749551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6 w 24"/>
                  <a:gd name="T7" fmla="*/ 12 h 24"/>
                  <a:gd name="T8" fmla="*/ 12 w 24"/>
                  <a:gd name="T9" fmla="*/ 5 h 24"/>
                  <a:gd name="T10" fmla="*/ 12 w 24"/>
                  <a:gd name="T11" fmla="*/ 5 h 24"/>
                  <a:gd name="T12" fmla="*/ 12 w 24"/>
                  <a:gd name="T13" fmla="*/ 5 h 24"/>
                  <a:gd name="T14" fmla="*/ 12 w 24"/>
                  <a:gd name="T15" fmla="*/ 0 h 24"/>
                  <a:gd name="T16" fmla="*/ 12 w 24"/>
                  <a:gd name="T17" fmla="*/ 0 h 24"/>
                  <a:gd name="T18" fmla="*/ 12 w 24"/>
                  <a:gd name="T19" fmla="*/ 0 h 24"/>
                  <a:gd name="T20" fmla="*/ 0 w 24"/>
                  <a:gd name="T21" fmla="*/ 12 h 24"/>
                  <a:gd name="T22" fmla="*/ 12 w 24"/>
                  <a:gd name="T23" fmla="*/ 24 h 24"/>
                  <a:gd name="T24" fmla="*/ 24 w 24"/>
                  <a:gd name="T25" fmla="*/ 12 h 24"/>
                  <a:gd name="T26" fmla="*/ 12 w 24"/>
                  <a:gd name="T2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9" y="19"/>
                      <a:pt x="6" y="16"/>
                      <a:pt x="6" y="12"/>
                    </a:cubicBezTo>
                    <a:cubicBezTo>
                      <a:pt x="6" y="8"/>
                      <a:pt x="9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2" y="5"/>
                      <a:pt x="12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25" name="Freeform 710"/>
              <p:cNvSpPr>
                <a:spLocks noEditPoints="1"/>
              </p:cNvSpPr>
              <p:nvPr/>
            </p:nvSpPr>
            <p:spPr bwMode="auto">
              <a:xfrm flipV="1">
                <a:off x="-11056938" y="-3135313"/>
                <a:ext cx="90487" cy="88900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12 w 24"/>
                  <a:gd name="T9" fmla="*/ 19 h 24"/>
                  <a:gd name="T10" fmla="*/ 5 w 24"/>
                  <a:gd name="T11" fmla="*/ 12 h 24"/>
                  <a:gd name="T12" fmla="*/ 12 w 24"/>
                  <a:gd name="T13" fmla="*/ 6 h 24"/>
                  <a:gd name="T14" fmla="*/ 12 w 24"/>
                  <a:gd name="T15" fmla="*/ 0 h 24"/>
                  <a:gd name="T16" fmla="*/ 12 w 24"/>
                  <a:gd name="T17" fmla="*/ 0 h 24"/>
                  <a:gd name="T18" fmla="*/ 0 w 24"/>
                  <a:gd name="T19" fmla="*/ 12 h 24"/>
                  <a:gd name="T20" fmla="*/ 12 w 24"/>
                  <a:gd name="T21" fmla="*/ 24 h 24"/>
                  <a:gd name="T22" fmla="*/ 24 w 24"/>
                  <a:gd name="T23" fmla="*/ 12 h 24"/>
                  <a:gd name="T24" fmla="*/ 12 w 24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6" y="6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26" name="Freeform 711"/>
              <p:cNvSpPr>
                <a:spLocks noEditPoints="1"/>
              </p:cNvSpPr>
              <p:nvPr/>
            </p:nvSpPr>
            <p:spPr bwMode="auto">
              <a:xfrm flipV="1">
                <a:off x="-10918825" y="-2411413"/>
                <a:ext cx="90487" cy="90488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6 h 24"/>
                  <a:gd name="T12" fmla="*/ 12 w 24"/>
                  <a:gd name="T13" fmla="*/ 6 h 24"/>
                  <a:gd name="T14" fmla="*/ 12 w 24"/>
                  <a:gd name="T15" fmla="*/ 6 h 24"/>
                  <a:gd name="T16" fmla="*/ 12 w 24"/>
                  <a:gd name="T17" fmla="*/ 0 h 24"/>
                  <a:gd name="T18" fmla="*/ 12 w 24"/>
                  <a:gd name="T19" fmla="*/ 0 h 24"/>
                  <a:gd name="T20" fmla="*/ 12 w 24"/>
                  <a:gd name="T21" fmla="*/ 0 h 24"/>
                  <a:gd name="T22" fmla="*/ 0 w 24"/>
                  <a:gd name="T23" fmla="*/ 12 h 24"/>
                  <a:gd name="T24" fmla="*/ 4 w 24"/>
                  <a:gd name="T25" fmla="*/ 21 h 24"/>
                  <a:gd name="T26" fmla="*/ 12 w 24"/>
                  <a:gd name="T27" fmla="*/ 24 h 24"/>
                  <a:gd name="T28" fmla="*/ 24 w 24"/>
                  <a:gd name="T29" fmla="*/ 12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6" y="6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6" y="0"/>
                      <a:pt x="0" y="6"/>
                      <a:pt x="0" y="12"/>
                    </a:cubicBezTo>
                    <a:cubicBezTo>
                      <a:pt x="0" y="16"/>
                      <a:pt x="1" y="19"/>
                      <a:pt x="4" y="21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6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27" name="Freeform 712"/>
              <p:cNvSpPr>
                <a:spLocks noEditPoints="1"/>
              </p:cNvSpPr>
              <p:nvPr/>
            </p:nvSpPr>
            <p:spPr bwMode="auto">
              <a:xfrm flipV="1">
                <a:off x="-10523538" y="-2782888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2 w 24"/>
                  <a:gd name="T3" fmla="*/ 5 h 24"/>
                  <a:gd name="T4" fmla="*/ 19 w 24"/>
                  <a:gd name="T5" fmla="*/ 12 h 24"/>
                  <a:gd name="T6" fmla="*/ 12 w 24"/>
                  <a:gd name="T7" fmla="*/ 18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0 h 24"/>
                  <a:gd name="T14" fmla="*/ 12 w 24"/>
                  <a:gd name="T15" fmla="*/ 0 h 24"/>
                  <a:gd name="T16" fmla="*/ 4 w 24"/>
                  <a:gd name="T17" fmla="*/ 3 h 24"/>
                  <a:gd name="T18" fmla="*/ 0 w 24"/>
                  <a:gd name="T19" fmla="*/ 12 h 24"/>
                  <a:gd name="T20" fmla="*/ 4 w 24"/>
                  <a:gd name="T21" fmla="*/ 20 h 24"/>
                  <a:gd name="T22" fmla="*/ 12 w 24"/>
                  <a:gd name="T23" fmla="*/ 24 h 24"/>
                  <a:gd name="T24" fmla="*/ 21 w 24"/>
                  <a:gd name="T25" fmla="*/ 20 h 24"/>
                  <a:gd name="T26" fmla="*/ 24 w 24"/>
                  <a:gd name="T27" fmla="*/ 12 h 24"/>
                  <a:gd name="T28" fmla="*/ 12 w 24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2" y="5"/>
                      <a:pt x="12" y="5"/>
                      <a:pt x="12" y="5"/>
                    </a:cubicBezTo>
                    <a:cubicBezTo>
                      <a:pt x="16" y="5"/>
                      <a:pt x="19" y="8"/>
                      <a:pt x="19" y="12"/>
                    </a:cubicBezTo>
                    <a:cubicBezTo>
                      <a:pt x="19" y="15"/>
                      <a:pt x="16" y="18"/>
                      <a:pt x="12" y="18"/>
                    </a:cubicBezTo>
                    <a:cubicBezTo>
                      <a:pt x="8" y="18"/>
                      <a:pt x="5" y="15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1"/>
                      <a:pt x="4" y="3"/>
                    </a:cubicBezTo>
                    <a:cubicBezTo>
                      <a:pt x="1" y="5"/>
                      <a:pt x="0" y="8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2"/>
                      <a:pt x="9" y="24"/>
                      <a:pt x="12" y="24"/>
                    </a:cubicBezTo>
                    <a:cubicBezTo>
                      <a:pt x="15" y="24"/>
                      <a:pt x="18" y="22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28" name="Freeform 713"/>
              <p:cNvSpPr>
                <a:spLocks noEditPoints="1"/>
              </p:cNvSpPr>
              <p:nvPr/>
            </p:nvSpPr>
            <p:spPr bwMode="auto">
              <a:xfrm flipV="1">
                <a:off x="-11642725" y="-1233488"/>
                <a:ext cx="90487" cy="90488"/>
              </a:xfrm>
              <a:custGeom>
                <a:avLst/>
                <a:gdLst>
                  <a:gd name="T0" fmla="*/ 12 w 24"/>
                  <a:gd name="T1" fmla="*/ 6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6 h 24"/>
                  <a:gd name="T12" fmla="*/ 12 w 24"/>
                  <a:gd name="T13" fmla="*/ 6 h 24"/>
                  <a:gd name="T14" fmla="*/ 12 w 24"/>
                  <a:gd name="T15" fmla="*/ 6 h 24"/>
                  <a:gd name="T16" fmla="*/ 12 w 24"/>
                  <a:gd name="T17" fmla="*/ 0 h 24"/>
                  <a:gd name="T18" fmla="*/ 12 w 24"/>
                  <a:gd name="T19" fmla="*/ 0 h 24"/>
                  <a:gd name="T20" fmla="*/ 12 w 24"/>
                  <a:gd name="T21" fmla="*/ 0 h 24"/>
                  <a:gd name="T22" fmla="*/ 3 w 24"/>
                  <a:gd name="T23" fmla="*/ 4 h 24"/>
                  <a:gd name="T24" fmla="*/ 0 w 24"/>
                  <a:gd name="T25" fmla="*/ 12 h 24"/>
                  <a:gd name="T26" fmla="*/ 12 w 24"/>
                  <a:gd name="T27" fmla="*/ 24 h 24"/>
                  <a:gd name="T28" fmla="*/ 24 w 24"/>
                  <a:gd name="T29" fmla="*/ 12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6"/>
                    </a:moveTo>
                    <a:cubicBezTo>
                      <a:pt x="16" y="6"/>
                      <a:pt x="19" y="9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9"/>
                      <a:pt x="8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lose/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0"/>
                      <a:pt x="6" y="2"/>
                      <a:pt x="3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29" name="Freeform 714"/>
              <p:cNvSpPr>
                <a:spLocks noEditPoints="1"/>
              </p:cNvSpPr>
              <p:nvPr/>
            </p:nvSpPr>
            <p:spPr bwMode="auto">
              <a:xfrm flipV="1">
                <a:off x="-11368088" y="-1690688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12 w 24"/>
                  <a:gd name="T7" fmla="*/ 19 h 24"/>
                  <a:gd name="T8" fmla="*/ 5 w 24"/>
                  <a:gd name="T9" fmla="*/ 12 h 24"/>
                  <a:gd name="T10" fmla="*/ 12 w 24"/>
                  <a:gd name="T11" fmla="*/ 5 h 24"/>
                  <a:gd name="T12" fmla="*/ 12 w 24"/>
                  <a:gd name="T13" fmla="*/ 0 h 24"/>
                  <a:gd name="T14" fmla="*/ 0 w 24"/>
                  <a:gd name="T15" fmla="*/ 12 h 24"/>
                  <a:gd name="T16" fmla="*/ 12 w 24"/>
                  <a:gd name="T17" fmla="*/ 24 h 24"/>
                  <a:gd name="T18" fmla="*/ 20 w 24"/>
                  <a:gd name="T19" fmla="*/ 21 h 24"/>
                  <a:gd name="T20" fmla="*/ 24 w 24"/>
                  <a:gd name="T21" fmla="*/ 12 h 24"/>
                  <a:gd name="T22" fmla="*/ 20 w 24"/>
                  <a:gd name="T23" fmla="*/ 4 h 24"/>
                  <a:gd name="T24" fmla="*/ 12 w 24"/>
                  <a:gd name="T2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6" y="5"/>
                      <a:pt x="19" y="8"/>
                      <a:pt x="19" y="12"/>
                    </a:cubicBezTo>
                    <a:cubicBezTo>
                      <a:pt x="19" y="16"/>
                      <a:pt x="16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5" y="0"/>
                      <a:pt x="0" y="6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5" y="24"/>
                      <a:pt x="18" y="23"/>
                      <a:pt x="20" y="21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0" y="4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30" name="Freeform 715"/>
              <p:cNvSpPr>
                <a:spLocks noEditPoints="1"/>
              </p:cNvSpPr>
              <p:nvPr/>
            </p:nvSpPr>
            <p:spPr bwMode="auto">
              <a:xfrm flipV="1">
                <a:off x="-11225213" y="-1762126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9 w 24"/>
                  <a:gd name="T3" fmla="*/ 12 h 24"/>
                  <a:gd name="T4" fmla="*/ 12 w 24"/>
                  <a:gd name="T5" fmla="*/ 19 h 24"/>
                  <a:gd name="T6" fmla="*/ 5 w 24"/>
                  <a:gd name="T7" fmla="*/ 12 h 24"/>
                  <a:gd name="T8" fmla="*/ 12 w 24"/>
                  <a:gd name="T9" fmla="*/ 5 h 24"/>
                  <a:gd name="T10" fmla="*/ 12 w 24"/>
                  <a:gd name="T11" fmla="*/ 0 h 24"/>
                  <a:gd name="T12" fmla="*/ 3 w 24"/>
                  <a:gd name="T13" fmla="*/ 4 h 24"/>
                  <a:gd name="T14" fmla="*/ 0 w 24"/>
                  <a:gd name="T15" fmla="*/ 12 h 24"/>
                  <a:gd name="T16" fmla="*/ 3 w 24"/>
                  <a:gd name="T17" fmla="*/ 21 h 24"/>
                  <a:gd name="T18" fmla="*/ 12 w 24"/>
                  <a:gd name="T19" fmla="*/ 24 h 24"/>
                  <a:gd name="T20" fmla="*/ 24 w 24"/>
                  <a:gd name="T21" fmla="*/ 12 h 24"/>
                  <a:gd name="T22" fmla="*/ 12 w 24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5" y="5"/>
                      <a:pt x="19" y="8"/>
                      <a:pt x="19" y="12"/>
                    </a:cubicBezTo>
                    <a:cubicBezTo>
                      <a:pt x="19" y="16"/>
                      <a:pt x="15" y="19"/>
                      <a:pt x="12" y="19"/>
                    </a:cubicBezTo>
                    <a:cubicBezTo>
                      <a:pt x="8" y="19"/>
                      <a:pt x="5" y="16"/>
                      <a:pt x="5" y="12"/>
                    </a:cubicBezTo>
                    <a:cubicBezTo>
                      <a:pt x="5" y="8"/>
                      <a:pt x="8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8" y="0"/>
                      <a:pt x="5" y="1"/>
                      <a:pt x="3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3" y="21"/>
                    </a:cubicBezTo>
                    <a:cubicBezTo>
                      <a:pt x="5" y="23"/>
                      <a:pt x="8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6"/>
                      <a:pt x="18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31" name="Freeform 716"/>
              <p:cNvSpPr>
                <a:spLocks/>
              </p:cNvSpPr>
              <p:nvPr/>
            </p:nvSpPr>
            <p:spPr bwMode="auto">
              <a:xfrm flipV="1">
                <a:off x="-11142663" y="-2768600"/>
                <a:ext cx="1109662" cy="1047750"/>
              </a:xfrm>
              <a:custGeom>
                <a:avLst/>
                <a:gdLst>
                  <a:gd name="T0" fmla="*/ 293 w 296"/>
                  <a:gd name="T1" fmla="*/ 279 h 279"/>
                  <a:gd name="T2" fmla="*/ 18 w 296"/>
                  <a:gd name="T3" fmla="*/ 4 h 279"/>
                  <a:gd name="T4" fmla="*/ 0 w 296"/>
                  <a:gd name="T5" fmla="*/ 4 h 279"/>
                  <a:gd name="T6" fmla="*/ 0 w 296"/>
                  <a:gd name="T7" fmla="*/ 0 h 279"/>
                  <a:gd name="T8" fmla="*/ 19 w 296"/>
                  <a:gd name="T9" fmla="*/ 0 h 279"/>
                  <a:gd name="T10" fmla="*/ 20 w 296"/>
                  <a:gd name="T11" fmla="*/ 1 h 279"/>
                  <a:gd name="T12" fmla="*/ 296 w 296"/>
                  <a:gd name="T13" fmla="*/ 276 h 279"/>
                  <a:gd name="T14" fmla="*/ 293 w 296"/>
                  <a:gd name="T15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6" h="279">
                    <a:moveTo>
                      <a:pt x="293" y="279"/>
                    </a:moveTo>
                    <a:cubicBezTo>
                      <a:pt x="18" y="4"/>
                      <a:pt x="18" y="4"/>
                      <a:pt x="18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96" y="276"/>
                      <a:pt x="296" y="276"/>
                      <a:pt x="296" y="276"/>
                    </a:cubicBezTo>
                    <a:lnTo>
                      <a:pt x="293" y="2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32" name="Freeform 717"/>
              <p:cNvSpPr>
                <a:spLocks/>
              </p:cNvSpPr>
              <p:nvPr/>
            </p:nvSpPr>
            <p:spPr bwMode="auto">
              <a:xfrm flipV="1">
                <a:off x="-11331575" y="-2824163"/>
                <a:ext cx="1243012" cy="1136650"/>
              </a:xfrm>
              <a:custGeom>
                <a:avLst/>
                <a:gdLst>
                  <a:gd name="T0" fmla="*/ 328 w 331"/>
                  <a:gd name="T1" fmla="*/ 303 h 303"/>
                  <a:gd name="T2" fmla="*/ 71 w 331"/>
                  <a:gd name="T3" fmla="*/ 46 h 303"/>
                  <a:gd name="T4" fmla="*/ 29 w 331"/>
                  <a:gd name="T5" fmla="*/ 46 h 303"/>
                  <a:gd name="T6" fmla="*/ 28 w 331"/>
                  <a:gd name="T7" fmla="*/ 45 h 303"/>
                  <a:gd name="T8" fmla="*/ 1 w 331"/>
                  <a:gd name="T9" fmla="*/ 18 h 303"/>
                  <a:gd name="T10" fmla="*/ 0 w 331"/>
                  <a:gd name="T11" fmla="*/ 17 h 303"/>
                  <a:gd name="T12" fmla="*/ 0 w 331"/>
                  <a:gd name="T13" fmla="*/ 0 h 303"/>
                  <a:gd name="T14" fmla="*/ 4 w 331"/>
                  <a:gd name="T15" fmla="*/ 0 h 303"/>
                  <a:gd name="T16" fmla="*/ 4 w 331"/>
                  <a:gd name="T17" fmla="*/ 16 h 303"/>
                  <a:gd name="T18" fmla="*/ 30 w 331"/>
                  <a:gd name="T19" fmla="*/ 42 h 303"/>
                  <a:gd name="T20" fmla="*/ 72 w 331"/>
                  <a:gd name="T21" fmla="*/ 42 h 303"/>
                  <a:gd name="T22" fmla="*/ 73 w 331"/>
                  <a:gd name="T23" fmla="*/ 43 h 303"/>
                  <a:gd name="T24" fmla="*/ 331 w 331"/>
                  <a:gd name="T25" fmla="*/ 300 h 303"/>
                  <a:gd name="T26" fmla="*/ 328 w 331"/>
                  <a:gd name="T27" fmla="*/ 303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1" h="303">
                    <a:moveTo>
                      <a:pt x="328" y="303"/>
                    </a:moveTo>
                    <a:cubicBezTo>
                      <a:pt x="71" y="46"/>
                      <a:pt x="71" y="46"/>
                      <a:pt x="71" y="46"/>
                    </a:cubicBezTo>
                    <a:cubicBezTo>
                      <a:pt x="29" y="46"/>
                      <a:pt x="29" y="46"/>
                      <a:pt x="29" y="46"/>
                    </a:cubicBezTo>
                    <a:cubicBezTo>
                      <a:pt x="28" y="46"/>
                      <a:pt x="28" y="45"/>
                      <a:pt x="28" y="4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0" y="18"/>
                      <a:pt x="0" y="17"/>
                      <a:pt x="0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30" y="42"/>
                      <a:pt x="30" y="42"/>
                      <a:pt x="30" y="42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42"/>
                      <a:pt x="73" y="42"/>
                      <a:pt x="73" y="43"/>
                    </a:cubicBezTo>
                    <a:cubicBezTo>
                      <a:pt x="331" y="300"/>
                      <a:pt x="331" y="300"/>
                      <a:pt x="331" y="300"/>
                    </a:cubicBezTo>
                    <a:lnTo>
                      <a:pt x="328" y="3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33" name="Freeform 718"/>
              <p:cNvSpPr>
                <a:spLocks/>
              </p:cNvSpPr>
              <p:nvPr/>
            </p:nvSpPr>
            <p:spPr bwMode="auto">
              <a:xfrm flipV="1">
                <a:off x="-11563350" y="-2711450"/>
                <a:ext cx="1582737" cy="1527175"/>
              </a:xfrm>
              <a:custGeom>
                <a:avLst/>
                <a:gdLst>
                  <a:gd name="T0" fmla="*/ 420 w 422"/>
                  <a:gd name="T1" fmla="*/ 407 h 407"/>
                  <a:gd name="T2" fmla="*/ 16 w 422"/>
                  <a:gd name="T3" fmla="*/ 3 h 407"/>
                  <a:gd name="T4" fmla="*/ 0 w 422"/>
                  <a:gd name="T5" fmla="*/ 3 h 407"/>
                  <a:gd name="T6" fmla="*/ 0 w 422"/>
                  <a:gd name="T7" fmla="*/ 0 h 407"/>
                  <a:gd name="T8" fmla="*/ 16 w 422"/>
                  <a:gd name="T9" fmla="*/ 0 h 407"/>
                  <a:gd name="T10" fmla="*/ 18 w 422"/>
                  <a:gd name="T11" fmla="*/ 0 h 407"/>
                  <a:gd name="T12" fmla="*/ 422 w 422"/>
                  <a:gd name="T13" fmla="*/ 405 h 407"/>
                  <a:gd name="T14" fmla="*/ 420 w 422"/>
                  <a:gd name="T15" fmla="*/ 407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2" h="407">
                    <a:moveTo>
                      <a:pt x="420" y="407"/>
                    </a:moveTo>
                    <a:cubicBezTo>
                      <a:pt x="16" y="3"/>
                      <a:pt x="16" y="3"/>
                      <a:pt x="16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7" y="0"/>
                      <a:pt x="17" y="0"/>
                      <a:pt x="18" y="0"/>
                    </a:cubicBezTo>
                    <a:cubicBezTo>
                      <a:pt x="422" y="405"/>
                      <a:pt x="422" y="405"/>
                      <a:pt x="422" y="405"/>
                    </a:cubicBezTo>
                    <a:lnTo>
                      <a:pt x="420" y="4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34" name="Freeform 719"/>
              <p:cNvSpPr>
                <a:spLocks/>
              </p:cNvSpPr>
              <p:nvPr/>
            </p:nvSpPr>
            <p:spPr bwMode="auto">
              <a:xfrm flipV="1">
                <a:off x="-10836275" y="-2903538"/>
                <a:ext cx="676275" cy="547688"/>
              </a:xfrm>
              <a:custGeom>
                <a:avLst/>
                <a:gdLst>
                  <a:gd name="T0" fmla="*/ 175 w 180"/>
                  <a:gd name="T1" fmla="*/ 146 h 146"/>
                  <a:gd name="T2" fmla="*/ 86 w 180"/>
                  <a:gd name="T3" fmla="*/ 56 h 146"/>
                  <a:gd name="T4" fmla="*/ 59 w 180"/>
                  <a:gd name="T5" fmla="*/ 56 h 146"/>
                  <a:gd name="T6" fmla="*/ 56 w 180"/>
                  <a:gd name="T7" fmla="*/ 55 h 146"/>
                  <a:gd name="T8" fmla="*/ 7 w 180"/>
                  <a:gd name="T9" fmla="*/ 7 h 146"/>
                  <a:gd name="T10" fmla="*/ 0 w 180"/>
                  <a:gd name="T11" fmla="*/ 7 h 146"/>
                  <a:gd name="T12" fmla="*/ 0 w 180"/>
                  <a:gd name="T13" fmla="*/ 0 h 146"/>
                  <a:gd name="T14" fmla="*/ 9 w 180"/>
                  <a:gd name="T15" fmla="*/ 0 h 146"/>
                  <a:gd name="T16" fmla="*/ 9 w 180"/>
                  <a:gd name="T17" fmla="*/ 0 h 146"/>
                  <a:gd name="T18" fmla="*/ 11 w 180"/>
                  <a:gd name="T19" fmla="*/ 1 h 146"/>
                  <a:gd name="T20" fmla="*/ 60 w 180"/>
                  <a:gd name="T21" fmla="*/ 50 h 146"/>
                  <a:gd name="T22" fmla="*/ 87 w 180"/>
                  <a:gd name="T23" fmla="*/ 50 h 146"/>
                  <a:gd name="T24" fmla="*/ 89 w 180"/>
                  <a:gd name="T25" fmla="*/ 51 h 146"/>
                  <a:gd name="T26" fmla="*/ 180 w 180"/>
                  <a:gd name="T27" fmla="*/ 141 h 146"/>
                  <a:gd name="T28" fmla="*/ 175 w 180"/>
                  <a:gd name="T29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0" h="146">
                    <a:moveTo>
                      <a:pt x="175" y="146"/>
                    </a:moveTo>
                    <a:cubicBezTo>
                      <a:pt x="86" y="56"/>
                      <a:pt x="86" y="56"/>
                      <a:pt x="86" y="56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8" y="56"/>
                      <a:pt x="57" y="56"/>
                      <a:pt x="56" y="55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1" y="0"/>
                      <a:pt x="11" y="1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87" y="50"/>
                      <a:pt x="87" y="50"/>
                      <a:pt x="87" y="50"/>
                    </a:cubicBezTo>
                    <a:cubicBezTo>
                      <a:pt x="88" y="50"/>
                      <a:pt x="89" y="50"/>
                      <a:pt x="89" y="51"/>
                    </a:cubicBezTo>
                    <a:cubicBezTo>
                      <a:pt x="180" y="141"/>
                      <a:pt x="180" y="141"/>
                      <a:pt x="180" y="141"/>
                    </a:cubicBezTo>
                    <a:lnTo>
                      <a:pt x="175" y="146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35" name="Freeform 720"/>
              <p:cNvSpPr>
                <a:spLocks/>
              </p:cNvSpPr>
              <p:nvPr/>
            </p:nvSpPr>
            <p:spPr bwMode="auto">
              <a:xfrm flipV="1">
                <a:off x="-11214100" y="-3132138"/>
                <a:ext cx="814387" cy="1144588"/>
              </a:xfrm>
              <a:custGeom>
                <a:avLst/>
                <a:gdLst>
                  <a:gd name="T0" fmla="*/ 215 w 217"/>
                  <a:gd name="T1" fmla="*/ 305 h 305"/>
                  <a:gd name="T2" fmla="*/ 151 w 217"/>
                  <a:gd name="T3" fmla="*/ 241 h 305"/>
                  <a:gd name="T4" fmla="*/ 150 w 217"/>
                  <a:gd name="T5" fmla="*/ 240 h 305"/>
                  <a:gd name="T6" fmla="*/ 150 w 217"/>
                  <a:gd name="T7" fmla="*/ 194 h 305"/>
                  <a:gd name="T8" fmla="*/ 112 w 217"/>
                  <a:gd name="T9" fmla="*/ 156 h 305"/>
                  <a:gd name="T10" fmla="*/ 100 w 217"/>
                  <a:gd name="T11" fmla="*/ 156 h 305"/>
                  <a:gd name="T12" fmla="*/ 100 w 217"/>
                  <a:gd name="T13" fmla="*/ 156 h 305"/>
                  <a:gd name="T14" fmla="*/ 98 w 217"/>
                  <a:gd name="T15" fmla="*/ 156 h 305"/>
                  <a:gd name="T16" fmla="*/ 52 w 217"/>
                  <a:gd name="T17" fmla="*/ 109 h 305"/>
                  <a:gd name="T18" fmla="*/ 51 w 217"/>
                  <a:gd name="T19" fmla="*/ 108 h 305"/>
                  <a:gd name="T20" fmla="*/ 51 w 217"/>
                  <a:gd name="T21" fmla="*/ 92 h 305"/>
                  <a:gd name="T22" fmla="*/ 52 w 217"/>
                  <a:gd name="T23" fmla="*/ 90 h 305"/>
                  <a:gd name="T24" fmla="*/ 69 w 217"/>
                  <a:gd name="T25" fmla="*/ 73 h 305"/>
                  <a:gd name="T26" fmla="*/ 69 w 217"/>
                  <a:gd name="T27" fmla="*/ 44 h 305"/>
                  <a:gd name="T28" fmla="*/ 29 w 217"/>
                  <a:gd name="T29" fmla="*/ 3 h 305"/>
                  <a:gd name="T30" fmla="*/ 0 w 217"/>
                  <a:gd name="T31" fmla="*/ 3 h 305"/>
                  <a:gd name="T32" fmla="*/ 0 w 217"/>
                  <a:gd name="T33" fmla="*/ 0 h 305"/>
                  <a:gd name="T34" fmla="*/ 29 w 217"/>
                  <a:gd name="T35" fmla="*/ 0 h 305"/>
                  <a:gd name="T36" fmla="*/ 30 w 217"/>
                  <a:gd name="T37" fmla="*/ 0 h 305"/>
                  <a:gd name="T38" fmla="*/ 72 w 217"/>
                  <a:gd name="T39" fmla="*/ 42 h 305"/>
                  <a:gd name="T40" fmla="*/ 73 w 217"/>
                  <a:gd name="T41" fmla="*/ 43 h 305"/>
                  <a:gd name="T42" fmla="*/ 73 w 217"/>
                  <a:gd name="T43" fmla="*/ 74 h 305"/>
                  <a:gd name="T44" fmla="*/ 72 w 217"/>
                  <a:gd name="T45" fmla="*/ 75 h 305"/>
                  <a:gd name="T46" fmla="*/ 55 w 217"/>
                  <a:gd name="T47" fmla="*/ 92 h 305"/>
                  <a:gd name="T48" fmla="*/ 55 w 217"/>
                  <a:gd name="T49" fmla="*/ 107 h 305"/>
                  <a:gd name="T50" fmla="*/ 100 w 217"/>
                  <a:gd name="T51" fmla="*/ 153 h 305"/>
                  <a:gd name="T52" fmla="*/ 113 w 217"/>
                  <a:gd name="T53" fmla="*/ 153 h 305"/>
                  <a:gd name="T54" fmla="*/ 113 w 217"/>
                  <a:gd name="T55" fmla="*/ 153 h 305"/>
                  <a:gd name="T56" fmla="*/ 114 w 217"/>
                  <a:gd name="T57" fmla="*/ 153 h 305"/>
                  <a:gd name="T58" fmla="*/ 153 w 217"/>
                  <a:gd name="T59" fmla="*/ 192 h 305"/>
                  <a:gd name="T60" fmla="*/ 153 w 217"/>
                  <a:gd name="T61" fmla="*/ 193 h 305"/>
                  <a:gd name="T62" fmla="*/ 153 w 217"/>
                  <a:gd name="T63" fmla="*/ 239 h 305"/>
                  <a:gd name="T64" fmla="*/ 217 w 217"/>
                  <a:gd name="T65" fmla="*/ 302 h 305"/>
                  <a:gd name="T66" fmla="*/ 215 w 217"/>
                  <a:gd name="T67" fmla="*/ 30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7" h="305">
                    <a:moveTo>
                      <a:pt x="215" y="305"/>
                    </a:moveTo>
                    <a:cubicBezTo>
                      <a:pt x="151" y="241"/>
                      <a:pt x="151" y="241"/>
                      <a:pt x="151" y="241"/>
                    </a:cubicBezTo>
                    <a:cubicBezTo>
                      <a:pt x="150" y="241"/>
                      <a:pt x="150" y="240"/>
                      <a:pt x="150" y="240"/>
                    </a:cubicBezTo>
                    <a:cubicBezTo>
                      <a:pt x="150" y="194"/>
                      <a:pt x="150" y="194"/>
                      <a:pt x="150" y="194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100" y="156"/>
                      <a:pt x="100" y="156"/>
                      <a:pt x="100" y="156"/>
                    </a:cubicBezTo>
                    <a:cubicBezTo>
                      <a:pt x="99" y="156"/>
                      <a:pt x="99" y="156"/>
                      <a:pt x="98" y="156"/>
                    </a:cubicBezTo>
                    <a:cubicBezTo>
                      <a:pt x="52" y="109"/>
                      <a:pt x="52" y="109"/>
                      <a:pt x="52" y="109"/>
                    </a:cubicBezTo>
                    <a:cubicBezTo>
                      <a:pt x="52" y="109"/>
                      <a:pt x="51" y="109"/>
                      <a:pt x="51" y="108"/>
                    </a:cubicBezTo>
                    <a:cubicBezTo>
                      <a:pt x="51" y="92"/>
                      <a:pt x="51" y="92"/>
                      <a:pt x="51" y="92"/>
                    </a:cubicBezTo>
                    <a:cubicBezTo>
                      <a:pt x="51" y="91"/>
                      <a:pt x="52" y="91"/>
                      <a:pt x="52" y="90"/>
                    </a:cubicBezTo>
                    <a:cubicBezTo>
                      <a:pt x="69" y="73"/>
                      <a:pt x="69" y="73"/>
                      <a:pt x="69" y="73"/>
                    </a:cubicBezTo>
                    <a:cubicBezTo>
                      <a:pt x="69" y="44"/>
                      <a:pt x="69" y="44"/>
                      <a:pt x="69" y="44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" y="0"/>
                      <a:pt x="29" y="0"/>
                      <a:pt x="29" y="0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3" y="43"/>
                      <a:pt x="73" y="43"/>
                      <a:pt x="73" y="43"/>
                    </a:cubicBezTo>
                    <a:cubicBezTo>
                      <a:pt x="73" y="74"/>
                      <a:pt x="73" y="74"/>
                      <a:pt x="73" y="74"/>
                    </a:cubicBezTo>
                    <a:cubicBezTo>
                      <a:pt x="73" y="74"/>
                      <a:pt x="73" y="75"/>
                      <a:pt x="72" y="75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55" y="107"/>
                      <a:pt x="55" y="107"/>
                      <a:pt x="55" y="107"/>
                    </a:cubicBezTo>
                    <a:cubicBezTo>
                      <a:pt x="100" y="153"/>
                      <a:pt x="100" y="153"/>
                      <a:pt x="100" y="153"/>
                    </a:cubicBezTo>
                    <a:cubicBezTo>
                      <a:pt x="113" y="153"/>
                      <a:pt x="113" y="153"/>
                      <a:pt x="113" y="153"/>
                    </a:cubicBezTo>
                    <a:cubicBezTo>
                      <a:pt x="113" y="153"/>
                      <a:pt x="113" y="153"/>
                      <a:pt x="113" y="153"/>
                    </a:cubicBezTo>
                    <a:cubicBezTo>
                      <a:pt x="113" y="153"/>
                      <a:pt x="114" y="153"/>
                      <a:pt x="114" y="153"/>
                    </a:cubicBezTo>
                    <a:cubicBezTo>
                      <a:pt x="153" y="192"/>
                      <a:pt x="153" y="192"/>
                      <a:pt x="153" y="192"/>
                    </a:cubicBezTo>
                    <a:cubicBezTo>
                      <a:pt x="153" y="193"/>
                      <a:pt x="153" y="193"/>
                      <a:pt x="153" y="193"/>
                    </a:cubicBezTo>
                    <a:cubicBezTo>
                      <a:pt x="153" y="239"/>
                      <a:pt x="153" y="239"/>
                      <a:pt x="153" y="239"/>
                    </a:cubicBezTo>
                    <a:cubicBezTo>
                      <a:pt x="217" y="302"/>
                      <a:pt x="217" y="302"/>
                      <a:pt x="217" y="302"/>
                    </a:cubicBezTo>
                    <a:lnTo>
                      <a:pt x="215" y="3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36" name="Freeform 721"/>
              <p:cNvSpPr>
                <a:spLocks/>
              </p:cNvSpPr>
              <p:nvPr/>
            </p:nvSpPr>
            <p:spPr bwMode="auto">
              <a:xfrm flipV="1">
                <a:off x="-11012488" y="-3203576"/>
                <a:ext cx="544512" cy="665163"/>
              </a:xfrm>
              <a:custGeom>
                <a:avLst/>
                <a:gdLst>
                  <a:gd name="T0" fmla="*/ 142 w 145"/>
                  <a:gd name="T1" fmla="*/ 177 h 177"/>
                  <a:gd name="T2" fmla="*/ 71 w 145"/>
                  <a:gd name="T3" fmla="*/ 105 h 177"/>
                  <a:gd name="T4" fmla="*/ 70 w 145"/>
                  <a:gd name="T5" fmla="*/ 104 h 177"/>
                  <a:gd name="T6" fmla="*/ 70 w 145"/>
                  <a:gd name="T7" fmla="*/ 48 h 177"/>
                  <a:gd name="T8" fmla="*/ 50 w 145"/>
                  <a:gd name="T9" fmla="*/ 28 h 177"/>
                  <a:gd name="T10" fmla="*/ 26 w 145"/>
                  <a:gd name="T11" fmla="*/ 28 h 177"/>
                  <a:gd name="T12" fmla="*/ 25 w 145"/>
                  <a:gd name="T13" fmla="*/ 27 h 177"/>
                  <a:gd name="T14" fmla="*/ 0 w 145"/>
                  <a:gd name="T15" fmla="*/ 2 h 177"/>
                  <a:gd name="T16" fmla="*/ 3 w 145"/>
                  <a:gd name="T17" fmla="*/ 0 h 177"/>
                  <a:gd name="T18" fmla="*/ 27 w 145"/>
                  <a:gd name="T19" fmla="*/ 24 h 177"/>
                  <a:gd name="T20" fmla="*/ 51 w 145"/>
                  <a:gd name="T21" fmla="*/ 24 h 177"/>
                  <a:gd name="T22" fmla="*/ 52 w 145"/>
                  <a:gd name="T23" fmla="*/ 25 h 177"/>
                  <a:gd name="T24" fmla="*/ 73 w 145"/>
                  <a:gd name="T25" fmla="*/ 46 h 177"/>
                  <a:gd name="T26" fmla="*/ 74 w 145"/>
                  <a:gd name="T27" fmla="*/ 47 h 177"/>
                  <a:gd name="T28" fmla="*/ 74 w 145"/>
                  <a:gd name="T29" fmla="*/ 103 h 177"/>
                  <a:gd name="T30" fmla="*/ 145 w 145"/>
                  <a:gd name="T31" fmla="*/ 174 h 177"/>
                  <a:gd name="T32" fmla="*/ 142 w 145"/>
                  <a:gd name="T33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5" h="177">
                    <a:moveTo>
                      <a:pt x="142" y="177"/>
                    </a:moveTo>
                    <a:cubicBezTo>
                      <a:pt x="71" y="105"/>
                      <a:pt x="71" y="105"/>
                      <a:pt x="71" y="105"/>
                    </a:cubicBezTo>
                    <a:cubicBezTo>
                      <a:pt x="71" y="105"/>
                      <a:pt x="70" y="104"/>
                      <a:pt x="70" y="104"/>
                    </a:cubicBezTo>
                    <a:cubicBezTo>
                      <a:pt x="70" y="48"/>
                      <a:pt x="70" y="48"/>
                      <a:pt x="70" y="4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6" y="28"/>
                      <a:pt x="25" y="27"/>
                      <a:pt x="25" y="2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1" y="24"/>
                      <a:pt x="52" y="24"/>
                      <a:pt x="52" y="25"/>
                    </a:cubicBezTo>
                    <a:cubicBezTo>
                      <a:pt x="73" y="46"/>
                      <a:pt x="73" y="46"/>
                      <a:pt x="73" y="46"/>
                    </a:cubicBezTo>
                    <a:cubicBezTo>
                      <a:pt x="74" y="46"/>
                      <a:pt x="74" y="47"/>
                      <a:pt x="74" y="47"/>
                    </a:cubicBezTo>
                    <a:cubicBezTo>
                      <a:pt x="74" y="103"/>
                      <a:pt x="74" y="103"/>
                      <a:pt x="74" y="103"/>
                    </a:cubicBezTo>
                    <a:cubicBezTo>
                      <a:pt x="145" y="174"/>
                      <a:pt x="145" y="174"/>
                      <a:pt x="145" y="174"/>
                    </a:cubicBezTo>
                    <a:lnTo>
                      <a:pt x="142" y="177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37" name="Freeform 722"/>
              <p:cNvSpPr>
                <a:spLocks/>
              </p:cNvSpPr>
              <p:nvPr/>
            </p:nvSpPr>
            <p:spPr bwMode="auto">
              <a:xfrm flipV="1">
                <a:off x="-11364913" y="-3278188"/>
                <a:ext cx="822325" cy="1111250"/>
              </a:xfrm>
              <a:custGeom>
                <a:avLst/>
                <a:gdLst>
                  <a:gd name="T0" fmla="*/ 216 w 219"/>
                  <a:gd name="T1" fmla="*/ 296 h 296"/>
                  <a:gd name="T2" fmla="*/ 91 w 219"/>
                  <a:gd name="T3" fmla="*/ 170 h 296"/>
                  <a:gd name="T4" fmla="*/ 90 w 219"/>
                  <a:gd name="T5" fmla="*/ 169 h 296"/>
                  <a:gd name="T6" fmla="*/ 90 w 219"/>
                  <a:gd name="T7" fmla="*/ 141 h 296"/>
                  <a:gd name="T8" fmla="*/ 1 w 219"/>
                  <a:gd name="T9" fmla="*/ 51 h 296"/>
                  <a:gd name="T10" fmla="*/ 0 w 219"/>
                  <a:gd name="T11" fmla="*/ 50 h 296"/>
                  <a:gd name="T12" fmla="*/ 0 w 219"/>
                  <a:gd name="T13" fmla="*/ 22 h 296"/>
                  <a:gd name="T14" fmla="*/ 1 w 219"/>
                  <a:gd name="T15" fmla="*/ 21 h 296"/>
                  <a:gd name="T16" fmla="*/ 21 w 219"/>
                  <a:gd name="T17" fmla="*/ 1 h 296"/>
                  <a:gd name="T18" fmla="*/ 22 w 219"/>
                  <a:gd name="T19" fmla="*/ 0 h 296"/>
                  <a:gd name="T20" fmla="*/ 65 w 219"/>
                  <a:gd name="T21" fmla="*/ 0 h 296"/>
                  <a:gd name="T22" fmla="*/ 65 w 219"/>
                  <a:gd name="T23" fmla="*/ 4 h 296"/>
                  <a:gd name="T24" fmla="*/ 23 w 219"/>
                  <a:gd name="T25" fmla="*/ 4 h 296"/>
                  <a:gd name="T26" fmla="*/ 4 w 219"/>
                  <a:gd name="T27" fmla="*/ 23 h 296"/>
                  <a:gd name="T28" fmla="*/ 4 w 219"/>
                  <a:gd name="T29" fmla="*/ 49 h 296"/>
                  <a:gd name="T30" fmla="*/ 93 w 219"/>
                  <a:gd name="T31" fmla="*/ 139 h 296"/>
                  <a:gd name="T32" fmla="*/ 93 w 219"/>
                  <a:gd name="T33" fmla="*/ 140 h 296"/>
                  <a:gd name="T34" fmla="*/ 93 w 219"/>
                  <a:gd name="T35" fmla="*/ 168 h 296"/>
                  <a:gd name="T36" fmla="*/ 219 w 219"/>
                  <a:gd name="T37" fmla="*/ 293 h 296"/>
                  <a:gd name="T38" fmla="*/ 216 w 219"/>
                  <a:gd name="T39" fmla="*/ 29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9" h="296">
                    <a:moveTo>
                      <a:pt x="216" y="296"/>
                    </a:moveTo>
                    <a:cubicBezTo>
                      <a:pt x="91" y="170"/>
                      <a:pt x="91" y="170"/>
                      <a:pt x="91" y="170"/>
                    </a:cubicBezTo>
                    <a:cubicBezTo>
                      <a:pt x="90" y="170"/>
                      <a:pt x="90" y="169"/>
                      <a:pt x="90" y="169"/>
                    </a:cubicBezTo>
                    <a:cubicBezTo>
                      <a:pt x="90" y="141"/>
                      <a:pt x="90" y="141"/>
                      <a:pt x="90" y="14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1"/>
                      <a:pt x="0" y="51"/>
                      <a:pt x="0" y="50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2"/>
                      <a:pt x="0" y="22"/>
                      <a:pt x="1" y="21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1" y="1"/>
                      <a:pt x="22" y="0"/>
                      <a:pt x="22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5" y="4"/>
                      <a:pt x="65" y="4"/>
                      <a:pt x="65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93" y="139"/>
                      <a:pt x="93" y="139"/>
                      <a:pt x="93" y="139"/>
                    </a:cubicBezTo>
                    <a:cubicBezTo>
                      <a:pt x="93" y="139"/>
                      <a:pt x="93" y="139"/>
                      <a:pt x="93" y="140"/>
                    </a:cubicBezTo>
                    <a:cubicBezTo>
                      <a:pt x="93" y="168"/>
                      <a:pt x="93" y="168"/>
                      <a:pt x="93" y="168"/>
                    </a:cubicBezTo>
                    <a:cubicBezTo>
                      <a:pt x="219" y="293"/>
                      <a:pt x="219" y="293"/>
                      <a:pt x="219" y="293"/>
                    </a:cubicBezTo>
                    <a:lnTo>
                      <a:pt x="216" y="296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38" name="Freeform 723"/>
              <p:cNvSpPr>
                <a:spLocks/>
              </p:cNvSpPr>
              <p:nvPr/>
            </p:nvSpPr>
            <p:spPr bwMode="auto">
              <a:xfrm flipV="1">
                <a:off x="-11196638" y="-3327400"/>
                <a:ext cx="601662" cy="600075"/>
              </a:xfrm>
              <a:custGeom>
                <a:avLst/>
                <a:gdLst>
                  <a:gd name="T0" fmla="*/ 374 w 379"/>
                  <a:gd name="T1" fmla="*/ 378 h 378"/>
                  <a:gd name="T2" fmla="*/ 0 w 379"/>
                  <a:gd name="T3" fmla="*/ 4 h 378"/>
                  <a:gd name="T4" fmla="*/ 5 w 379"/>
                  <a:gd name="T5" fmla="*/ 0 h 378"/>
                  <a:gd name="T6" fmla="*/ 379 w 379"/>
                  <a:gd name="T7" fmla="*/ 373 h 378"/>
                  <a:gd name="T8" fmla="*/ 374 w 379"/>
                  <a:gd name="T9" fmla="*/ 378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78">
                    <a:moveTo>
                      <a:pt x="374" y="378"/>
                    </a:moveTo>
                    <a:lnTo>
                      <a:pt x="0" y="4"/>
                    </a:lnTo>
                    <a:lnTo>
                      <a:pt x="5" y="0"/>
                    </a:lnTo>
                    <a:lnTo>
                      <a:pt x="379" y="373"/>
                    </a:lnTo>
                    <a:lnTo>
                      <a:pt x="374" y="3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39" name="Freeform 724"/>
              <p:cNvSpPr>
                <a:spLocks/>
              </p:cNvSpPr>
              <p:nvPr/>
            </p:nvSpPr>
            <p:spPr bwMode="auto">
              <a:xfrm flipV="1">
                <a:off x="-11537950" y="-3514726"/>
                <a:ext cx="758825" cy="1312863"/>
              </a:xfrm>
              <a:custGeom>
                <a:avLst/>
                <a:gdLst>
                  <a:gd name="T0" fmla="*/ 199 w 202"/>
                  <a:gd name="T1" fmla="*/ 350 h 350"/>
                  <a:gd name="T2" fmla="*/ 108 w 202"/>
                  <a:gd name="T3" fmla="*/ 258 h 350"/>
                  <a:gd name="T4" fmla="*/ 107 w 202"/>
                  <a:gd name="T5" fmla="*/ 257 h 350"/>
                  <a:gd name="T6" fmla="*/ 107 w 202"/>
                  <a:gd name="T7" fmla="*/ 202 h 350"/>
                  <a:gd name="T8" fmla="*/ 0 w 202"/>
                  <a:gd name="T9" fmla="*/ 95 h 350"/>
                  <a:gd name="T10" fmla="*/ 0 w 202"/>
                  <a:gd name="T11" fmla="*/ 94 h 350"/>
                  <a:gd name="T12" fmla="*/ 0 w 202"/>
                  <a:gd name="T13" fmla="*/ 75 h 350"/>
                  <a:gd name="T14" fmla="*/ 0 w 202"/>
                  <a:gd name="T15" fmla="*/ 74 h 350"/>
                  <a:gd name="T16" fmla="*/ 11 w 202"/>
                  <a:gd name="T17" fmla="*/ 64 h 350"/>
                  <a:gd name="T18" fmla="*/ 11 w 202"/>
                  <a:gd name="T19" fmla="*/ 9 h 350"/>
                  <a:gd name="T20" fmla="*/ 11 w 202"/>
                  <a:gd name="T21" fmla="*/ 8 h 350"/>
                  <a:gd name="T22" fmla="*/ 19 w 202"/>
                  <a:gd name="T23" fmla="*/ 0 h 350"/>
                  <a:gd name="T24" fmla="*/ 21 w 202"/>
                  <a:gd name="T25" fmla="*/ 3 h 350"/>
                  <a:gd name="T26" fmla="*/ 14 w 202"/>
                  <a:gd name="T27" fmla="*/ 10 h 350"/>
                  <a:gd name="T28" fmla="*/ 14 w 202"/>
                  <a:gd name="T29" fmla="*/ 64 h 350"/>
                  <a:gd name="T30" fmla="*/ 13 w 202"/>
                  <a:gd name="T31" fmla="*/ 65 h 350"/>
                  <a:gd name="T32" fmla="*/ 3 w 202"/>
                  <a:gd name="T33" fmla="*/ 76 h 350"/>
                  <a:gd name="T34" fmla="*/ 3 w 202"/>
                  <a:gd name="T35" fmla="*/ 93 h 350"/>
                  <a:gd name="T36" fmla="*/ 110 w 202"/>
                  <a:gd name="T37" fmla="*/ 200 h 350"/>
                  <a:gd name="T38" fmla="*/ 111 w 202"/>
                  <a:gd name="T39" fmla="*/ 201 h 350"/>
                  <a:gd name="T40" fmla="*/ 111 w 202"/>
                  <a:gd name="T41" fmla="*/ 256 h 350"/>
                  <a:gd name="T42" fmla="*/ 202 w 202"/>
                  <a:gd name="T43" fmla="*/ 347 h 350"/>
                  <a:gd name="T44" fmla="*/ 199 w 202"/>
                  <a:gd name="T45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2" h="350">
                    <a:moveTo>
                      <a:pt x="199" y="350"/>
                    </a:moveTo>
                    <a:cubicBezTo>
                      <a:pt x="108" y="258"/>
                      <a:pt x="108" y="258"/>
                      <a:pt x="108" y="258"/>
                    </a:cubicBezTo>
                    <a:cubicBezTo>
                      <a:pt x="107" y="258"/>
                      <a:pt x="107" y="257"/>
                      <a:pt x="107" y="257"/>
                    </a:cubicBezTo>
                    <a:cubicBezTo>
                      <a:pt x="107" y="202"/>
                      <a:pt x="107" y="202"/>
                      <a:pt x="107" y="202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95"/>
                      <a:pt x="0" y="94"/>
                      <a:pt x="0" y="9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1" y="9"/>
                      <a:pt x="11" y="8"/>
                      <a:pt x="11" y="8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4" y="64"/>
                      <a:pt x="14" y="64"/>
                      <a:pt x="14" y="64"/>
                    </a:cubicBezTo>
                    <a:cubicBezTo>
                      <a:pt x="14" y="65"/>
                      <a:pt x="14" y="65"/>
                      <a:pt x="13" y="65"/>
                    </a:cubicBezTo>
                    <a:cubicBezTo>
                      <a:pt x="3" y="76"/>
                      <a:pt x="3" y="76"/>
                      <a:pt x="3" y="76"/>
                    </a:cubicBezTo>
                    <a:cubicBezTo>
                      <a:pt x="3" y="93"/>
                      <a:pt x="3" y="93"/>
                      <a:pt x="3" y="93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1" y="200"/>
                      <a:pt x="111" y="201"/>
                      <a:pt x="111" y="201"/>
                    </a:cubicBezTo>
                    <a:cubicBezTo>
                      <a:pt x="111" y="256"/>
                      <a:pt x="111" y="256"/>
                      <a:pt x="111" y="256"/>
                    </a:cubicBezTo>
                    <a:cubicBezTo>
                      <a:pt x="202" y="347"/>
                      <a:pt x="202" y="347"/>
                      <a:pt x="202" y="347"/>
                    </a:cubicBezTo>
                    <a:lnTo>
                      <a:pt x="199" y="35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40" name="Freeform 725"/>
              <p:cNvSpPr>
                <a:spLocks/>
              </p:cNvSpPr>
              <p:nvPr/>
            </p:nvSpPr>
            <p:spPr bwMode="auto">
              <a:xfrm flipV="1">
                <a:off x="-11180763" y="-1465263"/>
                <a:ext cx="2446337" cy="2701925"/>
              </a:xfrm>
              <a:custGeom>
                <a:avLst/>
                <a:gdLst>
                  <a:gd name="T0" fmla="*/ 650 w 652"/>
                  <a:gd name="T1" fmla="*/ 720 h 720"/>
                  <a:gd name="T2" fmla="*/ 402 w 652"/>
                  <a:gd name="T3" fmla="*/ 472 h 720"/>
                  <a:gd name="T4" fmla="*/ 401 w 652"/>
                  <a:gd name="T5" fmla="*/ 471 h 720"/>
                  <a:gd name="T6" fmla="*/ 401 w 652"/>
                  <a:gd name="T7" fmla="*/ 445 h 720"/>
                  <a:gd name="T8" fmla="*/ 0 w 652"/>
                  <a:gd name="T9" fmla="*/ 44 h 720"/>
                  <a:gd name="T10" fmla="*/ 0 w 652"/>
                  <a:gd name="T11" fmla="*/ 42 h 720"/>
                  <a:gd name="T12" fmla="*/ 0 w 652"/>
                  <a:gd name="T13" fmla="*/ 0 h 720"/>
                  <a:gd name="T14" fmla="*/ 3 w 652"/>
                  <a:gd name="T15" fmla="*/ 0 h 720"/>
                  <a:gd name="T16" fmla="*/ 3 w 652"/>
                  <a:gd name="T17" fmla="*/ 42 h 720"/>
                  <a:gd name="T18" fmla="*/ 404 w 652"/>
                  <a:gd name="T19" fmla="*/ 443 h 720"/>
                  <a:gd name="T20" fmla="*/ 404 w 652"/>
                  <a:gd name="T21" fmla="*/ 444 h 720"/>
                  <a:gd name="T22" fmla="*/ 404 w 652"/>
                  <a:gd name="T23" fmla="*/ 470 h 720"/>
                  <a:gd name="T24" fmla="*/ 652 w 652"/>
                  <a:gd name="T25" fmla="*/ 718 h 720"/>
                  <a:gd name="T26" fmla="*/ 650 w 652"/>
                  <a:gd name="T27" fmla="*/ 72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2" h="720">
                    <a:moveTo>
                      <a:pt x="650" y="720"/>
                    </a:moveTo>
                    <a:cubicBezTo>
                      <a:pt x="402" y="472"/>
                      <a:pt x="402" y="472"/>
                      <a:pt x="402" y="472"/>
                    </a:cubicBezTo>
                    <a:cubicBezTo>
                      <a:pt x="401" y="471"/>
                      <a:pt x="401" y="471"/>
                      <a:pt x="401" y="471"/>
                    </a:cubicBezTo>
                    <a:cubicBezTo>
                      <a:pt x="401" y="445"/>
                      <a:pt x="401" y="445"/>
                      <a:pt x="401" y="44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42"/>
                      <a:pt x="3" y="42"/>
                      <a:pt x="3" y="42"/>
                    </a:cubicBezTo>
                    <a:cubicBezTo>
                      <a:pt x="404" y="443"/>
                      <a:pt x="404" y="443"/>
                      <a:pt x="404" y="443"/>
                    </a:cubicBezTo>
                    <a:cubicBezTo>
                      <a:pt x="404" y="443"/>
                      <a:pt x="404" y="443"/>
                      <a:pt x="404" y="444"/>
                    </a:cubicBezTo>
                    <a:cubicBezTo>
                      <a:pt x="404" y="470"/>
                      <a:pt x="404" y="470"/>
                      <a:pt x="404" y="470"/>
                    </a:cubicBezTo>
                    <a:cubicBezTo>
                      <a:pt x="652" y="718"/>
                      <a:pt x="652" y="718"/>
                      <a:pt x="652" y="718"/>
                    </a:cubicBezTo>
                    <a:lnTo>
                      <a:pt x="650" y="7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41" name="Freeform 726"/>
              <p:cNvSpPr>
                <a:spLocks/>
              </p:cNvSpPr>
              <p:nvPr/>
            </p:nvSpPr>
            <p:spPr bwMode="auto">
              <a:xfrm flipV="1">
                <a:off x="-11326813" y="-1555751"/>
                <a:ext cx="2514600" cy="2627313"/>
              </a:xfrm>
              <a:custGeom>
                <a:avLst/>
                <a:gdLst>
                  <a:gd name="T0" fmla="*/ 665 w 670"/>
                  <a:gd name="T1" fmla="*/ 700 h 700"/>
                  <a:gd name="T2" fmla="*/ 392 w 670"/>
                  <a:gd name="T3" fmla="*/ 427 h 700"/>
                  <a:gd name="T4" fmla="*/ 391 w 670"/>
                  <a:gd name="T5" fmla="*/ 424 h 700"/>
                  <a:gd name="T6" fmla="*/ 391 w 670"/>
                  <a:gd name="T7" fmla="*/ 376 h 700"/>
                  <a:gd name="T8" fmla="*/ 39 w 670"/>
                  <a:gd name="T9" fmla="*/ 24 h 700"/>
                  <a:gd name="T10" fmla="*/ 21 w 670"/>
                  <a:gd name="T11" fmla="*/ 24 h 700"/>
                  <a:gd name="T12" fmla="*/ 18 w 670"/>
                  <a:gd name="T13" fmla="*/ 23 h 700"/>
                  <a:gd name="T14" fmla="*/ 0 w 670"/>
                  <a:gd name="T15" fmla="*/ 4 h 700"/>
                  <a:gd name="T16" fmla="*/ 5 w 670"/>
                  <a:gd name="T17" fmla="*/ 0 h 700"/>
                  <a:gd name="T18" fmla="*/ 22 w 670"/>
                  <a:gd name="T19" fmla="*/ 17 h 700"/>
                  <a:gd name="T20" fmla="*/ 41 w 670"/>
                  <a:gd name="T21" fmla="*/ 17 h 700"/>
                  <a:gd name="T22" fmla="*/ 43 w 670"/>
                  <a:gd name="T23" fmla="*/ 18 h 700"/>
                  <a:gd name="T24" fmla="*/ 397 w 670"/>
                  <a:gd name="T25" fmla="*/ 372 h 700"/>
                  <a:gd name="T26" fmla="*/ 398 w 670"/>
                  <a:gd name="T27" fmla="*/ 374 h 700"/>
                  <a:gd name="T28" fmla="*/ 398 w 670"/>
                  <a:gd name="T29" fmla="*/ 423 h 700"/>
                  <a:gd name="T30" fmla="*/ 670 w 670"/>
                  <a:gd name="T31" fmla="*/ 695 h 700"/>
                  <a:gd name="T32" fmla="*/ 665 w 670"/>
                  <a:gd name="T33" fmla="*/ 70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0" h="700">
                    <a:moveTo>
                      <a:pt x="665" y="700"/>
                    </a:moveTo>
                    <a:cubicBezTo>
                      <a:pt x="392" y="427"/>
                      <a:pt x="392" y="427"/>
                      <a:pt x="392" y="427"/>
                    </a:cubicBezTo>
                    <a:cubicBezTo>
                      <a:pt x="392" y="426"/>
                      <a:pt x="391" y="425"/>
                      <a:pt x="391" y="424"/>
                    </a:cubicBezTo>
                    <a:cubicBezTo>
                      <a:pt x="391" y="376"/>
                      <a:pt x="391" y="376"/>
                      <a:pt x="391" y="376"/>
                    </a:cubicBezTo>
                    <a:cubicBezTo>
                      <a:pt x="39" y="24"/>
                      <a:pt x="39" y="24"/>
                      <a:pt x="39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19" y="23"/>
                      <a:pt x="18" y="2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41" y="17"/>
                      <a:pt x="41" y="17"/>
                      <a:pt x="41" y="17"/>
                    </a:cubicBezTo>
                    <a:cubicBezTo>
                      <a:pt x="42" y="17"/>
                      <a:pt x="43" y="17"/>
                      <a:pt x="43" y="18"/>
                    </a:cubicBezTo>
                    <a:cubicBezTo>
                      <a:pt x="397" y="372"/>
                      <a:pt x="397" y="372"/>
                      <a:pt x="397" y="372"/>
                    </a:cubicBezTo>
                    <a:cubicBezTo>
                      <a:pt x="398" y="372"/>
                      <a:pt x="398" y="373"/>
                      <a:pt x="398" y="374"/>
                    </a:cubicBezTo>
                    <a:cubicBezTo>
                      <a:pt x="398" y="423"/>
                      <a:pt x="398" y="423"/>
                      <a:pt x="398" y="423"/>
                    </a:cubicBezTo>
                    <a:cubicBezTo>
                      <a:pt x="670" y="695"/>
                      <a:pt x="670" y="695"/>
                      <a:pt x="670" y="695"/>
                    </a:cubicBezTo>
                    <a:lnTo>
                      <a:pt x="665" y="70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42" name="Freeform 727"/>
              <p:cNvSpPr>
                <a:spLocks/>
              </p:cNvSpPr>
              <p:nvPr/>
            </p:nvSpPr>
            <p:spPr bwMode="auto">
              <a:xfrm flipV="1">
                <a:off x="-11510963" y="-1630363"/>
                <a:ext cx="2619375" cy="2525713"/>
              </a:xfrm>
              <a:custGeom>
                <a:avLst/>
                <a:gdLst>
                  <a:gd name="T0" fmla="*/ 694 w 698"/>
                  <a:gd name="T1" fmla="*/ 673 h 673"/>
                  <a:gd name="T2" fmla="*/ 402 w 698"/>
                  <a:gd name="T3" fmla="*/ 381 h 673"/>
                  <a:gd name="T4" fmla="*/ 401 w 698"/>
                  <a:gd name="T5" fmla="*/ 379 h 673"/>
                  <a:gd name="T6" fmla="*/ 401 w 698"/>
                  <a:gd name="T7" fmla="*/ 320 h 673"/>
                  <a:gd name="T8" fmla="*/ 94 w 698"/>
                  <a:gd name="T9" fmla="*/ 13 h 673"/>
                  <a:gd name="T10" fmla="*/ 11 w 698"/>
                  <a:gd name="T11" fmla="*/ 13 h 673"/>
                  <a:gd name="T12" fmla="*/ 10 w 698"/>
                  <a:gd name="T13" fmla="*/ 12 h 673"/>
                  <a:gd name="T14" fmla="*/ 0 w 698"/>
                  <a:gd name="T15" fmla="*/ 3 h 673"/>
                  <a:gd name="T16" fmla="*/ 4 w 698"/>
                  <a:gd name="T17" fmla="*/ 0 h 673"/>
                  <a:gd name="T18" fmla="*/ 12 w 698"/>
                  <a:gd name="T19" fmla="*/ 8 h 673"/>
                  <a:gd name="T20" fmla="*/ 95 w 698"/>
                  <a:gd name="T21" fmla="*/ 8 h 673"/>
                  <a:gd name="T22" fmla="*/ 97 w 698"/>
                  <a:gd name="T23" fmla="*/ 9 h 673"/>
                  <a:gd name="T24" fmla="*/ 406 w 698"/>
                  <a:gd name="T25" fmla="*/ 317 h 673"/>
                  <a:gd name="T26" fmla="*/ 406 w 698"/>
                  <a:gd name="T27" fmla="*/ 319 h 673"/>
                  <a:gd name="T28" fmla="*/ 406 w 698"/>
                  <a:gd name="T29" fmla="*/ 378 h 673"/>
                  <a:gd name="T30" fmla="*/ 698 w 698"/>
                  <a:gd name="T31" fmla="*/ 669 h 673"/>
                  <a:gd name="T32" fmla="*/ 694 w 698"/>
                  <a:gd name="T33" fmla="*/ 673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8" h="673">
                    <a:moveTo>
                      <a:pt x="694" y="673"/>
                    </a:moveTo>
                    <a:cubicBezTo>
                      <a:pt x="402" y="381"/>
                      <a:pt x="402" y="381"/>
                      <a:pt x="402" y="381"/>
                    </a:cubicBezTo>
                    <a:cubicBezTo>
                      <a:pt x="401" y="380"/>
                      <a:pt x="401" y="380"/>
                      <a:pt x="401" y="379"/>
                    </a:cubicBezTo>
                    <a:cubicBezTo>
                      <a:pt x="401" y="320"/>
                      <a:pt x="401" y="320"/>
                      <a:pt x="401" y="320"/>
                    </a:cubicBezTo>
                    <a:cubicBezTo>
                      <a:pt x="94" y="13"/>
                      <a:pt x="94" y="13"/>
                      <a:pt x="94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0" y="13"/>
                      <a:pt x="10" y="1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95" y="8"/>
                      <a:pt x="95" y="8"/>
                      <a:pt x="95" y="8"/>
                    </a:cubicBezTo>
                    <a:cubicBezTo>
                      <a:pt x="96" y="8"/>
                      <a:pt x="96" y="8"/>
                      <a:pt x="97" y="9"/>
                    </a:cubicBezTo>
                    <a:cubicBezTo>
                      <a:pt x="406" y="317"/>
                      <a:pt x="406" y="317"/>
                      <a:pt x="406" y="317"/>
                    </a:cubicBezTo>
                    <a:cubicBezTo>
                      <a:pt x="406" y="318"/>
                      <a:pt x="406" y="319"/>
                      <a:pt x="406" y="319"/>
                    </a:cubicBezTo>
                    <a:cubicBezTo>
                      <a:pt x="406" y="378"/>
                      <a:pt x="406" y="378"/>
                      <a:pt x="406" y="378"/>
                    </a:cubicBezTo>
                    <a:cubicBezTo>
                      <a:pt x="698" y="669"/>
                      <a:pt x="698" y="669"/>
                      <a:pt x="698" y="669"/>
                    </a:cubicBezTo>
                    <a:lnTo>
                      <a:pt x="694" y="673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43" name="Freeform 728"/>
              <p:cNvSpPr>
                <a:spLocks/>
              </p:cNvSpPr>
              <p:nvPr/>
            </p:nvSpPr>
            <p:spPr bwMode="auto">
              <a:xfrm flipV="1">
                <a:off x="-11207750" y="-1781176"/>
                <a:ext cx="2162175" cy="2278063"/>
              </a:xfrm>
              <a:custGeom>
                <a:avLst/>
                <a:gdLst>
                  <a:gd name="T0" fmla="*/ 573 w 576"/>
                  <a:gd name="T1" fmla="*/ 607 h 607"/>
                  <a:gd name="T2" fmla="*/ 0 w 576"/>
                  <a:gd name="T3" fmla="*/ 34 h 607"/>
                  <a:gd name="T4" fmla="*/ 0 w 576"/>
                  <a:gd name="T5" fmla="*/ 33 h 607"/>
                  <a:gd name="T6" fmla="*/ 0 w 576"/>
                  <a:gd name="T7" fmla="*/ 0 h 607"/>
                  <a:gd name="T8" fmla="*/ 3 w 576"/>
                  <a:gd name="T9" fmla="*/ 0 h 607"/>
                  <a:gd name="T10" fmla="*/ 3 w 576"/>
                  <a:gd name="T11" fmla="*/ 32 h 607"/>
                  <a:gd name="T12" fmla="*/ 576 w 576"/>
                  <a:gd name="T13" fmla="*/ 604 h 607"/>
                  <a:gd name="T14" fmla="*/ 573 w 576"/>
                  <a:gd name="T15" fmla="*/ 607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6" h="607">
                    <a:moveTo>
                      <a:pt x="573" y="607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76" y="604"/>
                      <a:pt x="576" y="604"/>
                      <a:pt x="576" y="604"/>
                    </a:cubicBezTo>
                    <a:lnTo>
                      <a:pt x="573" y="6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44" name="Freeform 729"/>
              <p:cNvSpPr>
                <a:spLocks/>
              </p:cNvSpPr>
              <p:nvPr/>
            </p:nvSpPr>
            <p:spPr bwMode="auto">
              <a:xfrm flipV="1">
                <a:off x="-11210925" y="-2062163"/>
                <a:ext cx="1884362" cy="2192338"/>
              </a:xfrm>
              <a:custGeom>
                <a:avLst/>
                <a:gdLst>
                  <a:gd name="T0" fmla="*/ 499 w 502"/>
                  <a:gd name="T1" fmla="*/ 584 h 584"/>
                  <a:gd name="T2" fmla="*/ 125 w 502"/>
                  <a:gd name="T3" fmla="*/ 209 h 584"/>
                  <a:gd name="T4" fmla="*/ 125 w 502"/>
                  <a:gd name="T5" fmla="*/ 208 h 584"/>
                  <a:gd name="T6" fmla="*/ 125 w 502"/>
                  <a:gd name="T7" fmla="*/ 127 h 584"/>
                  <a:gd name="T8" fmla="*/ 0 w 502"/>
                  <a:gd name="T9" fmla="*/ 2 h 584"/>
                  <a:gd name="T10" fmla="*/ 2 w 502"/>
                  <a:gd name="T11" fmla="*/ 0 h 584"/>
                  <a:gd name="T12" fmla="*/ 128 w 502"/>
                  <a:gd name="T13" fmla="*/ 126 h 584"/>
                  <a:gd name="T14" fmla="*/ 128 w 502"/>
                  <a:gd name="T15" fmla="*/ 127 h 584"/>
                  <a:gd name="T16" fmla="*/ 128 w 502"/>
                  <a:gd name="T17" fmla="*/ 207 h 584"/>
                  <a:gd name="T18" fmla="*/ 502 w 502"/>
                  <a:gd name="T19" fmla="*/ 581 h 584"/>
                  <a:gd name="T20" fmla="*/ 499 w 502"/>
                  <a:gd name="T21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02" h="584">
                    <a:moveTo>
                      <a:pt x="499" y="584"/>
                    </a:moveTo>
                    <a:cubicBezTo>
                      <a:pt x="125" y="209"/>
                      <a:pt x="125" y="209"/>
                      <a:pt x="125" y="209"/>
                    </a:cubicBezTo>
                    <a:cubicBezTo>
                      <a:pt x="125" y="209"/>
                      <a:pt x="125" y="209"/>
                      <a:pt x="125" y="208"/>
                    </a:cubicBezTo>
                    <a:cubicBezTo>
                      <a:pt x="125" y="127"/>
                      <a:pt x="125" y="127"/>
                      <a:pt x="125" y="12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7"/>
                    </a:cubicBezTo>
                    <a:cubicBezTo>
                      <a:pt x="128" y="207"/>
                      <a:pt x="128" y="207"/>
                      <a:pt x="128" y="207"/>
                    </a:cubicBezTo>
                    <a:cubicBezTo>
                      <a:pt x="502" y="581"/>
                      <a:pt x="502" y="581"/>
                      <a:pt x="502" y="581"/>
                    </a:cubicBezTo>
                    <a:lnTo>
                      <a:pt x="499" y="5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45" name="Freeform 730"/>
              <p:cNvSpPr>
                <a:spLocks/>
              </p:cNvSpPr>
              <p:nvPr/>
            </p:nvSpPr>
            <p:spPr bwMode="auto">
              <a:xfrm flipV="1">
                <a:off x="-11383963" y="-2106613"/>
                <a:ext cx="2008187" cy="2419350"/>
              </a:xfrm>
              <a:custGeom>
                <a:avLst/>
                <a:gdLst>
                  <a:gd name="T0" fmla="*/ 533 w 535"/>
                  <a:gd name="T1" fmla="*/ 645 h 645"/>
                  <a:gd name="T2" fmla="*/ 144 w 535"/>
                  <a:gd name="T3" fmla="*/ 257 h 645"/>
                  <a:gd name="T4" fmla="*/ 144 w 535"/>
                  <a:gd name="T5" fmla="*/ 256 h 645"/>
                  <a:gd name="T6" fmla="*/ 144 w 535"/>
                  <a:gd name="T7" fmla="*/ 191 h 645"/>
                  <a:gd name="T8" fmla="*/ 9 w 535"/>
                  <a:gd name="T9" fmla="*/ 56 h 645"/>
                  <a:gd name="T10" fmla="*/ 8 w 535"/>
                  <a:gd name="T11" fmla="*/ 55 h 645"/>
                  <a:gd name="T12" fmla="*/ 8 w 535"/>
                  <a:gd name="T13" fmla="*/ 10 h 645"/>
                  <a:gd name="T14" fmla="*/ 0 w 535"/>
                  <a:gd name="T15" fmla="*/ 2 h 645"/>
                  <a:gd name="T16" fmla="*/ 3 w 535"/>
                  <a:gd name="T17" fmla="*/ 0 h 645"/>
                  <a:gd name="T18" fmla="*/ 11 w 535"/>
                  <a:gd name="T19" fmla="*/ 8 h 645"/>
                  <a:gd name="T20" fmla="*/ 12 w 535"/>
                  <a:gd name="T21" fmla="*/ 9 h 645"/>
                  <a:gd name="T22" fmla="*/ 12 w 535"/>
                  <a:gd name="T23" fmla="*/ 54 h 645"/>
                  <a:gd name="T24" fmla="*/ 146 w 535"/>
                  <a:gd name="T25" fmla="*/ 189 h 645"/>
                  <a:gd name="T26" fmla="*/ 147 w 535"/>
                  <a:gd name="T27" fmla="*/ 190 h 645"/>
                  <a:gd name="T28" fmla="*/ 147 w 535"/>
                  <a:gd name="T29" fmla="*/ 255 h 645"/>
                  <a:gd name="T30" fmla="*/ 535 w 535"/>
                  <a:gd name="T31" fmla="*/ 643 h 645"/>
                  <a:gd name="T32" fmla="*/ 533 w 535"/>
                  <a:gd name="T33" fmla="*/ 645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5" h="645">
                    <a:moveTo>
                      <a:pt x="533" y="645"/>
                    </a:moveTo>
                    <a:cubicBezTo>
                      <a:pt x="144" y="257"/>
                      <a:pt x="144" y="257"/>
                      <a:pt x="144" y="257"/>
                    </a:cubicBezTo>
                    <a:cubicBezTo>
                      <a:pt x="144" y="256"/>
                      <a:pt x="144" y="256"/>
                      <a:pt x="144" y="256"/>
                    </a:cubicBezTo>
                    <a:cubicBezTo>
                      <a:pt x="144" y="191"/>
                      <a:pt x="144" y="191"/>
                      <a:pt x="144" y="191"/>
                    </a:cubicBezTo>
                    <a:cubicBezTo>
                      <a:pt x="9" y="56"/>
                      <a:pt x="9" y="56"/>
                      <a:pt x="9" y="56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8"/>
                      <a:pt x="12" y="9"/>
                      <a:pt x="12" y="9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7" y="189"/>
                      <a:pt x="147" y="189"/>
                      <a:pt x="147" y="190"/>
                    </a:cubicBezTo>
                    <a:cubicBezTo>
                      <a:pt x="147" y="255"/>
                      <a:pt x="147" y="255"/>
                      <a:pt x="147" y="255"/>
                    </a:cubicBezTo>
                    <a:cubicBezTo>
                      <a:pt x="535" y="643"/>
                      <a:pt x="535" y="643"/>
                      <a:pt x="535" y="643"/>
                    </a:cubicBezTo>
                    <a:lnTo>
                      <a:pt x="533" y="6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46" name="Freeform 731"/>
              <p:cNvSpPr>
                <a:spLocks/>
              </p:cNvSpPr>
              <p:nvPr/>
            </p:nvSpPr>
            <p:spPr bwMode="auto">
              <a:xfrm flipV="1">
                <a:off x="-11676063" y="-2020888"/>
                <a:ext cx="2386012" cy="2476500"/>
              </a:xfrm>
              <a:custGeom>
                <a:avLst/>
                <a:gdLst>
                  <a:gd name="T0" fmla="*/ 634 w 636"/>
                  <a:gd name="T1" fmla="*/ 660 h 660"/>
                  <a:gd name="T2" fmla="*/ 268 w 636"/>
                  <a:gd name="T3" fmla="*/ 295 h 660"/>
                  <a:gd name="T4" fmla="*/ 268 w 636"/>
                  <a:gd name="T5" fmla="*/ 293 h 660"/>
                  <a:gd name="T6" fmla="*/ 268 w 636"/>
                  <a:gd name="T7" fmla="*/ 193 h 660"/>
                  <a:gd name="T8" fmla="*/ 105 w 636"/>
                  <a:gd name="T9" fmla="*/ 31 h 660"/>
                  <a:gd name="T10" fmla="*/ 105 w 636"/>
                  <a:gd name="T11" fmla="*/ 29 h 660"/>
                  <a:gd name="T12" fmla="*/ 105 w 636"/>
                  <a:gd name="T13" fmla="*/ 16 h 660"/>
                  <a:gd name="T14" fmla="*/ 92 w 636"/>
                  <a:gd name="T15" fmla="*/ 4 h 660"/>
                  <a:gd name="T16" fmla="*/ 66 w 636"/>
                  <a:gd name="T17" fmla="*/ 4 h 660"/>
                  <a:gd name="T18" fmla="*/ 46 w 636"/>
                  <a:gd name="T19" fmla="*/ 24 h 660"/>
                  <a:gd name="T20" fmla="*/ 44 w 636"/>
                  <a:gd name="T21" fmla="*/ 24 h 660"/>
                  <a:gd name="T22" fmla="*/ 0 w 636"/>
                  <a:gd name="T23" fmla="*/ 24 h 660"/>
                  <a:gd name="T24" fmla="*/ 0 w 636"/>
                  <a:gd name="T25" fmla="*/ 21 h 660"/>
                  <a:gd name="T26" fmla="*/ 44 w 636"/>
                  <a:gd name="T27" fmla="*/ 21 h 660"/>
                  <a:gd name="T28" fmla="*/ 64 w 636"/>
                  <a:gd name="T29" fmla="*/ 1 h 660"/>
                  <a:gd name="T30" fmla="*/ 65 w 636"/>
                  <a:gd name="T31" fmla="*/ 0 h 660"/>
                  <a:gd name="T32" fmla="*/ 93 w 636"/>
                  <a:gd name="T33" fmla="*/ 0 h 660"/>
                  <a:gd name="T34" fmla="*/ 94 w 636"/>
                  <a:gd name="T35" fmla="*/ 1 h 660"/>
                  <a:gd name="T36" fmla="*/ 107 w 636"/>
                  <a:gd name="T37" fmla="*/ 14 h 660"/>
                  <a:gd name="T38" fmla="*/ 108 w 636"/>
                  <a:gd name="T39" fmla="*/ 15 h 660"/>
                  <a:gd name="T40" fmla="*/ 108 w 636"/>
                  <a:gd name="T41" fmla="*/ 29 h 660"/>
                  <a:gd name="T42" fmla="*/ 271 w 636"/>
                  <a:gd name="T43" fmla="*/ 192 h 660"/>
                  <a:gd name="T44" fmla="*/ 271 w 636"/>
                  <a:gd name="T45" fmla="*/ 193 h 660"/>
                  <a:gd name="T46" fmla="*/ 271 w 636"/>
                  <a:gd name="T47" fmla="*/ 293 h 660"/>
                  <a:gd name="T48" fmla="*/ 636 w 636"/>
                  <a:gd name="T49" fmla="*/ 658 h 660"/>
                  <a:gd name="T50" fmla="*/ 634 w 636"/>
                  <a:gd name="T51" fmla="*/ 660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6" h="660">
                    <a:moveTo>
                      <a:pt x="634" y="660"/>
                    </a:moveTo>
                    <a:cubicBezTo>
                      <a:pt x="268" y="295"/>
                      <a:pt x="268" y="295"/>
                      <a:pt x="268" y="295"/>
                    </a:cubicBezTo>
                    <a:cubicBezTo>
                      <a:pt x="268" y="294"/>
                      <a:pt x="268" y="294"/>
                      <a:pt x="268" y="293"/>
                    </a:cubicBezTo>
                    <a:cubicBezTo>
                      <a:pt x="268" y="193"/>
                      <a:pt x="268" y="193"/>
                      <a:pt x="268" y="193"/>
                    </a:cubicBezTo>
                    <a:cubicBezTo>
                      <a:pt x="105" y="31"/>
                      <a:pt x="105" y="31"/>
                      <a:pt x="105" y="31"/>
                    </a:cubicBezTo>
                    <a:cubicBezTo>
                      <a:pt x="105" y="30"/>
                      <a:pt x="105" y="30"/>
                      <a:pt x="105" y="29"/>
                    </a:cubicBezTo>
                    <a:cubicBezTo>
                      <a:pt x="105" y="16"/>
                      <a:pt x="105" y="16"/>
                      <a:pt x="105" y="16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66" y="4"/>
                      <a:pt x="66" y="4"/>
                      <a:pt x="66" y="4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5" y="24"/>
                      <a:pt x="44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4" y="21"/>
                      <a:pt x="44" y="21"/>
                      <a:pt x="44" y="21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4" y="0"/>
                      <a:pt x="65" y="0"/>
                      <a:pt x="65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3" y="0"/>
                      <a:pt x="94" y="0"/>
                      <a:pt x="94" y="1"/>
                    </a:cubicBezTo>
                    <a:cubicBezTo>
                      <a:pt x="107" y="14"/>
                      <a:pt x="107" y="14"/>
                      <a:pt x="107" y="14"/>
                    </a:cubicBezTo>
                    <a:cubicBezTo>
                      <a:pt x="108" y="14"/>
                      <a:pt x="108" y="15"/>
                      <a:pt x="108" y="15"/>
                    </a:cubicBezTo>
                    <a:cubicBezTo>
                      <a:pt x="108" y="29"/>
                      <a:pt x="108" y="29"/>
                      <a:pt x="108" y="29"/>
                    </a:cubicBezTo>
                    <a:cubicBezTo>
                      <a:pt x="271" y="192"/>
                      <a:pt x="271" y="192"/>
                      <a:pt x="271" y="192"/>
                    </a:cubicBezTo>
                    <a:cubicBezTo>
                      <a:pt x="271" y="192"/>
                      <a:pt x="271" y="192"/>
                      <a:pt x="271" y="193"/>
                    </a:cubicBezTo>
                    <a:cubicBezTo>
                      <a:pt x="271" y="293"/>
                      <a:pt x="271" y="293"/>
                      <a:pt x="271" y="293"/>
                    </a:cubicBezTo>
                    <a:cubicBezTo>
                      <a:pt x="636" y="658"/>
                      <a:pt x="636" y="658"/>
                      <a:pt x="636" y="658"/>
                    </a:cubicBezTo>
                    <a:lnTo>
                      <a:pt x="634" y="6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47" name="Freeform 732"/>
              <p:cNvSpPr>
                <a:spLocks/>
              </p:cNvSpPr>
              <p:nvPr/>
            </p:nvSpPr>
            <p:spPr bwMode="auto">
              <a:xfrm flipV="1">
                <a:off x="-11976100" y="-2166938"/>
                <a:ext cx="2540000" cy="2674938"/>
              </a:xfrm>
              <a:custGeom>
                <a:avLst/>
                <a:gdLst>
                  <a:gd name="T0" fmla="*/ 675 w 677"/>
                  <a:gd name="T1" fmla="*/ 713 h 713"/>
                  <a:gd name="T2" fmla="*/ 118 w 677"/>
                  <a:gd name="T3" fmla="*/ 157 h 713"/>
                  <a:gd name="T4" fmla="*/ 117 w 677"/>
                  <a:gd name="T5" fmla="*/ 156 h 713"/>
                  <a:gd name="T6" fmla="*/ 117 w 677"/>
                  <a:gd name="T7" fmla="*/ 126 h 713"/>
                  <a:gd name="T8" fmla="*/ 118 w 677"/>
                  <a:gd name="T9" fmla="*/ 125 h 713"/>
                  <a:gd name="T10" fmla="*/ 137 w 677"/>
                  <a:gd name="T11" fmla="*/ 106 h 713"/>
                  <a:gd name="T12" fmla="*/ 137 w 677"/>
                  <a:gd name="T13" fmla="*/ 79 h 713"/>
                  <a:gd name="T14" fmla="*/ 124 w 677"/>
                  <a:gd name="T15" fmla="*/ 66 h 713"/>
                  <a:gd name="T16" fmla="*/ 99 w 677"/>
                  <a:gd name="T17" fmla="*/ 66 h 713"/>
                  <a:gd name="T18" fmla="*/ 79 w 677"/>
                  <a:gd name="T19" fmla="*/ 86 h 713"/>
                  <a:gd name="T20" fmla="*/ 78 w 677"/>
                  <a:gd name="T21" fmla="*/ 87 h 713"/>
                  <a:gd name="T22" fmla="*/ 48 w 677"/>
                  <a:gd name="T23" fmla="*/ 87 h 713"/>
                  <a:gd name="T24" fmla="*/ 47 w 677"/>
                  <a:gd name="T25" fmla="*/ 86 h 713"/>
                  <a:gd name="T26" fmla="*/ 0 w 677"/>
                  <a:gd name="T27" fmla="*/ 40 h 713"/>
                  <a:gd name="T28" fmla="*/ 0 w 677"/>
                  <a:gd name="T29" fmla="*/ 39 h 713"/>
                  <a:gd name="T30" fmla="*/ 0 w 677"/>
                  <a:gd name="T31" fmla="*/ 6 h 713"/>
                  <a:gd name="T32" fmla="*/ 0 w 677"/>
                  <a:gd name="T33" fmla="*/ 5 h 713"/>
                  <a:gd name="T34" fmla="*/ 5 w 677"/>
                  <a:gd name="T35" fmla="*/ 0 h 713"/>
                  <a:gd name="T36" fmla="*/ 8 w 677"/>
                  <a:gd name="T37" fmla="*/ 2 h 713"/>
                  <a:gd name="T38" fmla="*/ 3 w 677"/>
                  <a:gd name="T39" fmla="*/ 7 h 713"/>
                  <a:gd name="T40" fmla="*/ 3 w 677"/>
                  <a:gd name="T41" fmla="*/ 38 h 713"/>
                  <a:gd name="T42" fmla="*/ 49 w 677"/>
                  <a:gd name="T43" fmla="*/ 83 h 713"/>
                  <a:gd name="T44" fmla="*/ 77 w 677"/>
                  <a:gd name="T45" fmla="*/ 83 h 713"/>
                  <a:gd name="T46" fmla="*/ 97 w 677"/>
                  <a:gd name="T47" fmla="*/ 63 h 713"/>
                  <a:gd name="T48" fmla="*/ 99 w 677"/>
                  <a:gd name="T49" fmla="*/ 63 h 713"/>
                  <a:gd name="T50" fmla="*/ 125 w 677"/>
                  <a:gd name="T51" fmla="*/ 63 h 713"/>
                  <a:gd name="T52" fmla="*/ 126 w 677"/>
                  <a:gd name="T53" fmla="*/ 63 h 713"/>
                  <a:gd name="T54" fmla="*/ 140 w 677"/>
                  <a:gd name="T55" fmla="*/ 77 h 713"/>
                  <a:gd name="T56" fmla="*/ 140 w 677"/>
                  <a:gd name="T57" fmla="*/ 78 h 713"/>
                  <a:gd name="T58" fmla="*/ 140 w 677"/>
                  <a:gd name="T59" fmla="*/ 107 h 713"/>
                  <a:gd name="T60" fmla="*/ 140 w 677"/>
                  <a:gd name="T61" fmla="*/ 108 h 713"/>
                  <a:gd name="T62" fmla="*/ 121 w 677"/>
                  <a:gd name="T63" fmla="*/ 127 h 713"/>
                  <a:gd name="T64" fmla="*/ 121 w 677"/>
                  <a:gd name="T65" fmla="*/ 155 h 713"/>
                  <a:gd name="T66" fmla="*/ 677 w 677"/>
                  <a:gd name="T67" fmla="*/ 711 h 713"/>
                  <a:gd name="T68" fmla="*/ 675 w 677"/>
                  <a:gd name="T69" fmla="*/ 71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77" h="713">
                    <a:moveTo>
                      <a:pt x="675" y="713"/>
                    </a:moveTo>
                    <a:cubicBezTo>
                      <a:pt x="118" y="157"/>
                      <a:pt x="118" y="157"/>
                      <a:pt x="118" y="157"/>
                    </a:cubicBezTo>
                    <a:cubicBezTo>
                      <a:pt x="117" y="156"/>
                      <a:pt x="117" y="156"/>
                      <a:pt x="117" y="156"/>
                    </a:cubicBezTo>
                    <a:cubicBezTo>
                      <a:pt x="117" y="126"/>
                      <a:pt x="117" y="126"/>
                      <a:pt x="117" y="126"/>
                    </a:cubicBezTo>
                    <a:cubicBezTo>
                      <a:pt x="117" y="126"/>
                      <a:pt x="117" y="126"/>
                      <a:pt x="118" y="125"/>
                    </a:cubicBezTo>
                    <a:cubicBezTo>
                      <a:pt x="137" y="106"/>
                      <a:pt x="137" y="106"/>
                      <a:pt x="137" y="106"/>
                    </a:cubicBezTo>
                    <a:cubicBezTo>
                      <a:pt x="137" y="79"/>
                      <a:pt x="137" y="79"/>
                      <a:pt x="137" y="79"/>
                    </a:cubicBezTo>
                    <a:cubicBezTo>
                      <a:pt x="124" y="66"/>
                      <a:pt x="124" y="66"/>
                      <a:pt x="124" y="66"/>
                    </a:cubicBezTo>
                    <a:cubicBezTo>
                      <a:pt x="99" y="66"/>
                      <a:pt x="99" y="66"/>
                      <a:pt x="99" y="66"/>
                    </a:cubicBezTo>
                    <a:cubicBezTo>
                      <a:pt x="79" y="86"/>
                      <a:pt x="79" y="86"/>
                      <a:pt x="79" y="86"/>
                    </a:cubicBezTo>
                    <a:cubicBezTo>
                      <a:pt x="79" y="87"/>
                      <a:pt x="78" y="87"/>
                      <a:pt x="78" y="87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48" y="87"/>
                      <a:pt x="47" y="87"/>
                      <a:pt x="47" y="8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38"/>
                      <a:pt x="3" y="38"/>
                      <a:pt x="3" y="38"/>
                    </a:cubicBezTo>
                    <a:cubicBezTo>
                      <a:pt x="49" y="83"/>
                      <a:pt x="49" y="83"/>
                      <a:pt x="49" y="83"/>
                    </a:cubicBezTo>
                    <a:cubicBezTo>
                      <a:pt x="77" y="83"/>
                      <a:pt x="77" y="83"/>
                      <a:pt x="77" y="83"/>
                    </a:cubicBezTo>
                    <a:cubicBezTo>
                      <a:pt x="97" y="63"/>
                      <a:pt x="97" y="63"/>
                      <a:pt x="97" y="63"/>
                    </a:cubicBezTo>
                    <a:cubicBezTo>
                      <a:pt x="98" y="63"/>
                      <a:pt x="98" y="63"/>
                      <a:pt x="99" y="63"/>
                    </a:cubicBezTo>
                    <a:cubicBezTo>
                      <a:pt x="125" y="63"/>
                      <a:pt x="125" y="63"/>
                      <a:pt x="125" y="63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8"/>
                    </a:cubicBezTo>
                    <a:cubicBezTo>
                      <a:pt x="140" y="107"/>
                      <a:pt x="140" y="107"/>
                      <a:pt x="140" y="107"/>
                    </a:cubicBezTo>
                    <a:cubicBezTo>
                      <a:pt x="140" y="107"/>
                      <a:pt x="140" y="108"/>
                      <a:pt x="140" y="108"/>
                    </a:cubicBezTo>
                    <a:cubicBezTo>
                      <a:pt x="121" y="127"/>
                      <a:pt x="121" y="127"/>
                      <a:pt x="121" y="127"/>
                    </a:cubicBezTo>
                    <a:cubicBezTo>
                      <a:pt x="121" y="155"/>
                      <a:pt x="121" y="155"/>
                      <a:pt x="121" y="155"/>
                    </a:cubicBezTo>
                    <a:cubicBezTo>
                      <a:pt x="677" y="711"/>
                      <a:pt x="677" y="711"/>
                      <a:pt x="677" y="711"/>
                    </a:cubicBezTo>
                    <a:lnTo>
                      <a:pt x="675" y="713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48" name="Freeform 733"/>
              <p:cNvSpPr>
                <a:spLocks/>
              </p:cNvSpPr>
              <p:nvPr/>
            </p:nvSpPr>
            <p:spPr bwMode="auto">
              <a:xfrm flipV="1">
                <a:off x="-11637963" y="-2216150"/>
                <a:ext cx="2157412" cy="2352675"/>
              </a:xfrm>
              <a:custGeom>
                <a:avLst/>
                <a:gdLst>
                  <a:gd name="T0" fmla="*/ 572 w 575"/>
                  <a:gd name="T1" fmla="*/ 627 h 627"/>
                  <a:gd name="T2" fmla="*/ 0 w 575"/>
                  <a:gd name="T3" fmla="*/ 55 h 627"/>
                  <a:gd name="T4" fmla="*/ 0 w 575"/>
                  <a:gd name="T5" fmla="*/ 54 h 627"/>
                  <a:gd name="T6" fmla="*/ 0 w 575"/>
                  <a:gd name="T7" fmla="*/ 9 h 627"/>
                  <a:gd name="T8" fmla="*/ 0 w 575"/>
                  <a:gd name="T9" fmla="*/ 8 h 627"/>
                  <a:gd name="T10" fmla="*/ 8 w 575"/>
                  <a:gd name="T11" fmla="*/ 0 h 627"/>
                  <a:gd name="T12" fmla="*/ 10 w 575"/>
                  <a:gd name="T13" fmla="*/ 3 h 627"/>
                  <a:gd name="T14" fmla="*/ 3 w 575"/>
                  <a:gd name="T15" fmla="*/ 10 h 627"/>
                  <a:gd name="T16" fmla="*/ 3 w 575"/>
                  <a:gd name="T17" fmla="*/ 53 h 627"/>
                  <a:gd name="T18" fmla="*/ 575 w 575"/>
                  <a:gd name="T19" fmla="*/ 624 h 627"/>
                  <a:gd name="T20" fmla="*/ 572 w 575"/>
                  <a:gd name="T21" fmla="*/ 627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5" h="627">
                    <a:moveTo>
                      <a:pt x="572" y="627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0" y="55"/>
                      <a:pt x="0" y="54"/>
                      <a:pt x="0" y="5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0" y="8"/>
                      <a:pt x="0" y="8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575" y="624"/>
                      <a:pt x="575" y="624"/>
                      <a:pt x="575" y="624"/>
                    </a:cubicBezTo>
                    <a:lnTo>
                      <a:pt x="572" y="627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49" name="Freeform 734"/>
              <p:cNvSpPr>
                <a:spLocks/>
              </p:cNvSpPr>
              <p:nvPr/>
            </p:nvSpPr>
            <p:spPr bwMode="auto">
              <a:xfrm flipV="1">
                <a:off x="-12080875" y="-2301875"/>
                <a:ext cx="2513012" cy="2622550"/>
              </a:xfrm>
              <a:custGeom>
                <a:avLst/>
                <a:gdLst>
                  <a:gd name="T0" fmla="*/ 667 w 670"/>
                  <a:gd name="T1" fmla="*/ 699 h 699"/>
                  <a:gd name="T2" fmla="*/ 226 w 670"/>
                  <a:gd name="T3" fmla="*/ 257 h 699"/>
                  <a:gd name="T4" fmla="*/ 225 w 670"/>
                  <a:gd name="T5" fmla="*/ 256 h 699"/>
                  <a:gd name="T6" fmla="*/ 225 w 670"/>
                  <a:gd name="T7" fmla="*/ 240 h 699"/>
                  <a:gd name="T8" fmla="*/ 70 w 670"/>
                  <a:gd name="T9" fmla="*/ 85 h 699"/>
                  <a:gd name="T10" fmla="*/ 40 w 670"/>
                  <a:gd name="T11" fmla="*/ 85 h 699"/>
                  <a:gd name="T12" fmla="*/ 39 w 670"/>
                  <a:gd name="T13" fmla="*/ 84 h 699"/>
                  <a:gd name="T14" fmla="*/ 6 w 670"/>
                  <a:gd name="T15" fmla="*/ 51 h 699"/>
                  <a:gd name="T16" fmla="*/ 6 w 670"/>
                  <a:gd name="T17" fmla="*/ 50 h 699"/>
                  <a:gd name="T18" fmla="*/ 6 w 670"/>
                  <a:gd name="T19" fmla="*/ 8 h 699"/>
                  <a:gd name="T20" fmla="*/ 0 w 670"/>
                  <a:gd name="T21" fmla="*/ 2 h 699"/>
                  <a:gd name="T22" fmla="*/ 3 w 670"/>
                  <a:gd name="T23" fmla="*/ 0 h 699"/>
                  <a:gd name="T24" fmla="*/ 9 w 670"/>
                  <a:gd name="T25" fmla="*/ 6 h 699"/>
                  <a:gd name="T26" fmla="*/ 9 w 670"/>
                  <a:gd name="T27" fmla="*/ 7 h 699"/>
                  <a:gd name="T28" fmla="*/ 9 w 670"/>
                  <a:gd name="T29" fmla="*/ 49 h 699"/>
                  <a:gd name="T30" fmla="*/ 41 w 670"/>
                  <a:gd name="T31" fmla="*/ 81 h 699"/>
                  <a:gd name="T32" fmla="*/ 71 w 670"/>
                  <a:gd name="T33" fmla="*/ 81 h 699"/>
                  <a:gd name="T34" fmla="*/ 72 w 670"/>
                  <a:gd name="T35" fmla="*/ 82 h 699"/>
                  <a:gd name="T36" fmla="*/ 228 w 670"/>
                  <a:gd name="T37" fmla="*/ 238 h 699"/>
                  <a:gd name="T38" fmla="*/ 229 w 670"/>
                  <a:gd name="T39" fmla="*/ 239 h 699"/>
                  <a:gd name="T40" fmla="*/ 229 w 670"/>
                  <a:gd name="T41" fmla="*/ 256 h 699"/>
                  <a:gd name="T42" fmla="*/ 670 w 670"/>
                  <a:gd name="T43" fmla="*/ 696 h 699"/>
                  <a:gd name="T44" fmla="*/ 667 w 670"/>
                  <a:gd name="T45" fmla="*/ 699 h 6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0" h="699">
                    <a:moveTo>
                      <a:pt x="667" y="699"/>
                    </a:moveTo>
                    <a:cubicBezTo>
                      <a:pt x="226" y="257"/>
                      <a:pt x="226" y="257"/>
                      <a:pt x="226" y="257"/>
                    </a:cubicBezTo>
                    <a:cubicBezTo>
                      <a:pt x="225" y="257"/>
                      <a:pt x="225" y="257"/>
                      <a:pt x="225" y="256"/>
                    </a:cubicBezTo>
                    <a:cubicBezTo>
                      <a:pt x="225" y="240"/>
                      <a:pt x="225" y="240"/>
                      <a:pt x="225" y="240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40" y="85"/>
                      <a:pt x="40" y="85"/>
                      <a:pt x="40" y="85"/>
                    </a:cubicBezTo>
                    <a:cubicBezTo>
                      <a:pt x="40" y="85"/>
                      <a:pt x="39" y="84"/>
                      <a:pt x="39" y="84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6" y="51"/>
                      <a:pt x="6" y="50"/>
                      <a:pt x="6" y="50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9" y="7"/>
                    </a:cubicBezTo>
                    <a:cubicBezTo>
                      <a:pt x="9" y="49"/>
                      <a:pt x="9" y="49"/>
                      <a:pt x="9" y="49"/>
                    </a:cubicBezTo>
                    <a:cubicBezTo>
                      <a:pt x="41" y="81"/>
                      <a:pt x="41" y="81"/>
                      <a:pt x="41" y="81"/>
                    </a:cubicBezTo>
                    <a:cubicBezTo>
                      <a:pt x="71" y="81"/>
                      <a:pt x="71" y="81"/>
                      <a:pt x="71" y="81"/>
                    </a:cubicBezTo>
                    <a:cubicBezTo>
                      <a:pt x="71" y="81"/>
                      <a:pt x="72" y="81"/>
                      <a:pt x="72" y="82"/>
                    </a:cubicBezTo>
                    <a:cubicBezTo>
                      <a:pt x="228" y="238"/>
                      <a:pt x="228" y="238"/>
                      <a:pt x="228" y="238"/>
                    </a:cubicBezTo>
                    <a:cubicBezTo>
                      <a:pt x="228" y="238"/>
                      <a:pt x="229" y="238"/>
                      <a:pt x="229" y="239"/>
                    </a:cubicBezTo>
                    <a:cubicBezTo>
                      <a:pt x="229" y="256"/>
                      <a:pt x="229" y="256"/>
                      <a:pt x="229" y="256"/>
                    </a:cubicBezTo>
                    <a:cubicBezTo>
                      <a:pt x="670" y="696"/>
                      <a:pt x="670" y="696"/>
                      <a:pt x="670" y="696"/>
                    </a:cubicBezTo>
                    <a:lnTo>
                      <a:pt x="667" y="69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50" name="Freeform 735"/>
              <p:cNvSpPr>
                <a:spLocks/>
              </p:cNvSpPr>
              <p:nvPr/>
            </p:nvSpPr>
            <p:spPr bwMode="auto">
              <a:xfrm flipV="1">
                <a:off x="-12239625" y="-2362200"/>
                <a:ext cx="2608262" cy="3076575"/>
              </a:xfrm>
              <a:custGeom>
                <a:avLst/>
                <a:gdLst>
                  <a:gd name="T0" fmla="*/ 693 w 695"/>
                  <a:gd name="T1" fmla="*/ 820 h 820"/>
                  <a:gd name="T2" fmla="*/ 236 w 695"/>
                  <a:gd name="T3" fmla="*/ 364 h 820"/>
                  <a:gd name="T4" fmla="*/ 236 w 695"/>
                  <a:gd name="T5" fmla="*/ 362 h 820"/>
                  <a:gd name="T6" fmla="*/ 236 w 695"/>
                  <a:gd name="T7" fmla="*/ 338 h 820"/>
                  <a:gd name="T8" fmla="*/ 110 w 695"/>
                  <a:gd name="T9" fmla="*/ 213 h 820"/>
                  <a:gd name="T10" fmla="*/ 68 w 695"/>
                  <a:gd name="T11" fmla="*/ 213 h 820"/>
                  <a:gd name="T12" fmla="*/ 67 w 695"/>
                  <a:gd name="T13" fmla="*/ 212 h 820"/>
                  <a:gd name="T14" fmla="*/ 21 w 695"/>
                  <a:gd name="T15" fmla="*/ 166 h 820"/>
                  <a:gd name="T16" fmla="*/ 20 w 695"/>
                  <a:gd name="T17" fmla="*/ 165 h 820"/>
                  <a:gd name="T18" fmla="*/ 20 w 695"/>
                  <a:gd name="T19" fmla="*/ 138 h 820"/>
                  <a:gd name="T20" fmla="*/ 1 w 695"/>
                  <a:gd name="T21" fmla="*/ 118 h 820"/>
                  <a:gd name="T22" fmla="*/ 0 w 695"/>
                  <a:gd name="T23" fmla="*/ 117 h 820"/>
                  <a:gd name="T24" fmla="*/ 0 w 695"/>
                  <a:gd name="T25" fmla="*/ 78 h 820"/>
                  <a:gd name="T26" fmla="*/ 1 w 695"/>
                  <a:gd name="T27" fmla="*/ 77 h 820"/>
                  <a:gd name="T28" fmla="*/ 77 w 695"/>
                  <a:gd name="T29" fmla="*/ 1 h 820"/>
                  <a:gd name="T30" fmla="*/ 78 w 695"/>
                  <a:gd name="T31" fmla="*/ 0 h 820"/>
                  <a:gd name="T32" fmla="*/ 125 w 695"/>
                  <a:gd name="T33" fmla="*/ 0 h 820"/>
                  <a:gd name="T34" fmla="*/ 125 w 695"/>
                  <a:gd name="T35" fmla="*/ 4 h 820"/>
                  <a:gd name="T36" fmla="*/ 79 w 695"/>
                  <a:gd name="T37" fmla="*/ 4 h 820"/>
                  <a:gd name="T38" fmla="*/ 3 w 695"/>
                  <a:gd name="T39" fmla="*/ 79 h 820"/>
                  <a:gd name="T40" fmla="*/ 3 w 695"/>
                  <a:gd name="T41" fmla="*/ 117 h 820"/>
                  <a:gd name="T42" fmla="*/ 23 w 695"/>
                  <a:gd name="T43" fmla="*/ 136 h 820"/>
                  <a:gd name="T44" fmla="*/ 24 w 695"/>
                  <a:gd name="T45" fmla="*/ 138 h 820"/>
                  <a:gd name="T46" fmla="*/ 24 w 695"/>
                  <a:gd name="T47" fmla="*/ 164 h 820"/>
                  <a:gd name="T48" fmla="*/ 69 w 695"/>
                  <a:gd name="T49" fmla="*/ 209 h 820"/>
                  <a:gd name="T50" fmla="*/ 111 w 695"/>
                  <a:gd name="T51" fmla="*/ 209 h 820"/>
                  <a:gd name="T52" fmla="*/ 112 w 695"/>
                  <a:gd name="T53" fmla="*/ 210 h 820"/>
                  <a:gd name="T54" fmla="*/ 239 w 695"/>
                  <a:gd name="T55" fmla="*/ 336 h 820"/>
                  <a:gd name="T56" fmla="*/ 239 w 695"/>
                  <a:gd name="T57" fmla="*/ 338 h 820"/>
                  <a:gd name="T58" fmla="*/ 239 w 695"/>
                  <a:gd name="T59" fmla="*/ 362 h 820"/>
                  <a:gd name="T60" fmla="*/ 695 w 695"/>
                  <a:gd name="T61" fmla="*/ 818 h 820"/>
                  <a:gd name="T62" fmla="*/ 693 w 695"/>
                  <a:gd name="T63" fmla="*/ 820 h 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95" h="820">
                    <a:moveTo>
                      <a:pt x="693" y="820"/>
                    </a:moveTo>
                    <a:cubicBezTo>
                      <a:pt x="236" y="364"/>
                      <a:pt x="236" y="364"/>
                      <a:pt x="236" y="364"/>
                    </a:cubicBezTo>
                    <a:cubicBezTo>
                      <a:pt x="236" y="363"/>
                      <a:pt x="236" y="363"/>
                      <a:pt x="236" y="362"/>
                    </a:cubicBezTo>
                    <a:cubicBezTo>
                      <a:pt x="236" y="338"/>
                      <a:pt x="236" y="338"/>
                      <a:pt x="236" y="338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68" y="213"/>
                      <a:pt x="68" y="213"/>
                      <a:pt x="68" y="213"/>
                    </a:cubicBezTo>
                    <a:cubicBezTo>
                      <a:pt x="68" y="213"/>
                      <a:pt x="67" y="213"/>
                      <a:pt x="67" y="212"/>
                    </a:cubicBezTo>
                    <a:cubicBezTo>
                      <a:pt x="21" y="166"/>
                      <a:pt x="21" y="166"/>
                      <a:pt x="21" y="166"/>
                    </a:cubicBezTo>
                    <a:cubicBezTo>
                      <a:pt x="20" y="166"/>
                      <a:pt x="20" y="165"/>
                      <a:pt x="20" y="165"/>
                    </a:cubicBezTo>
                    <a:cubicBezTo>
                      <a:pt x="20" y="138"/>
                      <a:pt x="20" y="138"/>
                      <a:pt x="20" y="138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18"/>
                      <a:pt x="0" y="118"/>
                      <a:pt x="0" y="11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0" y="77"/>
                      <a:pt x="1" y="77"/>
                    </a:cubicBezTo>
                    <a:cubicBezTo>
                      <a:pt x="77" y="1"/>
                      <a:pt x="77" y="1"/>
                      <a:pt x="77" y="1"/>
                    </a:cubicBezTo>
                    <a:cubicBezTo>
                      <a:pt x="77" y="0"/>
                      <a:pt x="78" y="0"/>
                      <a:pt x="78" y="0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25" y="4"/>
                      <a:pt x="125" y="4"/>
                      <a:pt x="125" y="4"/>
                    </a:cubicBezTo>
                    <a:cubicBezTo>
                      <a:pt x="79" y="4"/>
                      <a:pt x="79" y="4"/>
                      <a:pt x="79" y="4"/>
                    </a:cubicBezTo>
                    <a:cubicBezTo>
                      <a:pt x="3" y="79"/>
                      <a:pt x="3" y="79"/>
                      <a:pt x="3" y="79"/>
                    </a:cubicBezTo>
                    <a:cubicBezTo>
                      <a:pt x="3" y="117"/>
                      <a:pt x="3" y="117"/>
                      <a:pt x="3" y="117"/>
                    </a:cubicBezTo>
                    <a:cubicBezTo>
                      <a:pt x="23" y="136"/>
                      <a:pt x="23" y="136"/>
                      <a:pt x="23" y="136"/>
                    </a:cubicBezTo>
                    <a:cubicBezTo>
                      <a:pt x="24" y="137"/>
                      <a:pt x="24" y="137"/>
                      <a:pt x="24" y="138"/>
                    </a:cubicBezTo>
                    <a:cubicBezTo>
                      <a:pt x="24" y="164"/>
                      <a:pt x="24" y="164"/>
                      <a:pt x="24" y="164"/>
                    </a:cubicBezTo>
                    <a:cubicBezTo>
                      <a:pt x="69" y="209"/>
                      <a:pt x="69" y="209"/>
                      <a:pt x="69" y="209"/>
                    </a:cubicBezTo>
                    <a:cubicBezTo>
                      <a:pt x="111" y="209"/>
                      <a:pt x="111" y="209"/>
                      <a:pt x="111" y="209"/>
                    </a:cubicBezTo>
                    <a:cubicBezTo>
                      <a:pt x="111" y="209"/>
                      <a:pt x="112" y="210"/>
                      <a:pt x="112" y="210"/>
                    </a:cubicBezTo>
                    <a:cubicBezTo>
                      <a:pt x="239" y="336"/>
                      <a:pt x="239" y="336"/>
                      <a:pt x="239" y="336"/>
                    </a:cubicBezTo>
                    <a:cubicBezTo>
                      <a:pt x="239" y="337"/>
                      <a:pt x="239" y="337"/>
                      <a:pt x="239" y="338"/>
                    </a:cubicBezTo>
                    <a:cubicBezTo>
                      <a:pt x="239" y="362"/>
                      <a:pt x="239" y="362"/>
                      <a:pt x="239" y="362"/>
                    </a:cubicBezTo>
                    <a:cubicBezTo>
                      <a:pt x="695" y="818"/>
                      <a:pt x="695" y="818"/>
                      <a:pt x="695" y="818"/>
                    </a:cubicBezTo>
                    <a:lnTo>
                      <a:pt x="693" y="820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51" name="Freeform 736"/>
              <p:cNvSpPr>
                <a:spLocks/>
              </p:cNvSpPr>
              <p:nvPr/>
            </p:nvSpPr>
            <p:spPr bwMode="auto">
              <a:xfrm flipV="1">
                <a:off x="-12336463" y="-2527300"/>
                <a:ext cx="2540000" cy="2698750"/>
              </a:xfrm>
              <a:custGeom>
                <a:avLst/>
                <a:gdLst>
                  <a:gd name="T0" fmla="*/ 675 w 677"/>
                  <a:gd name="T1" fmla="*/ 719 h 719"/>
                  <a:gd name="T2" fmla="*/ 70 w 677"/>
                  <a:gd name="T3" fmla="*/ 114 h 719"/>
                  <a:gd name="T4" fmla="*/ 70 w 677"/>
                  <a:gd name="T5" fmla="*/ 113 h 719"/>
                  <a:gd name="T6" fmla="*/ 70 w 677"/>
                  <a:gd name="T7" fmla="*/ 72 h 719"/>
                  <a:gd name="T8" fmla="*/ 0 w 677"/>
                  <a:gd name="T9" fmla="*/ 2 h 719"/>
                  <a:gd name="T10" fmla="*/ 2 w 677"/>
                  <a:gd name="T11" fmla="*/ 0 h 719"/>
                  <a:gd name="T12" fmla="*/ 73 w 677"/>
                  <a:gd name="T13" fmla="*/ 70 h 719"/>
                  <a:gd name="T14" fmla="*/ 73 w 677"/>
                  <a:gd name="T15" fmla="*/ 71 h 719"/>
                  <a:gd name="T16" fmla="*/ 73 w 677"/>
                  <a:gd name="T17" fmla="*/ 112 h 719"/>
                  <a:gd name="T18" fmla="*/ 677 w 677"/>
                  <a:gd name="T19" fmla="*/ 717 h 719"/>
                  <a:gd name="T20" fmla="*/ 675 w 677"/>
                  <a:gd name="T21" fmla="*/ 719 h 7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7" h="719">
                    <a:moveTo>
                      <a:pt x="675" y="719"/>
                    </a:moveTo>
                    <a:cubicBezTo>
                      <a:pt x="70" y="114"/>
                      <a:pt x="70" y="114"/>
                      <a:pt x="70" y="114"/>
                    </a:cubicBezTo>
                    <a:cubicBezTo>
                      <a:pt x="70" y="114"/>
                      <a:pt x="70" y="113"/>
                      <a:pt x="70" y="113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3" y="70"/>
                      <a:pt x="73" y="71"/>
                      <a:pt x="73" y="71"/>
                    </a:cubicBezTo>
                    <a:cubicBezTo>
                      <a:pt x="73" y="112"/>
                      <a:pt x="73" y="112"/>
                      <a:pt x="73" y="112"/>
                    </a:cubicBezTo>
                    <a:cubicBezTo>
                      <a:pt x="677" y="717"/>
                      <a:pt x="677" y="717"/>
                      <a:pt x="677" y="717"/>
                    </a:cubicBezTo>
                    <a:lnTo>
                      <a:pt x="675" y="7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52" name="Freeform 737"/>
              <p:cNvSpPr>
                <a:spLocks/>
              </p:cNvSpPr>
              <p:nvPr/>
            </p:nvSpPr>
            <p:spPr bwMode="auto">
              <a:xfrm flipV="1">
                <a:off x="-12171363" y="-2644776"/>
                <a:ext cx="2262187" cy="2192338"/>
              </a:xfrm>
              <a:custGeom>
                <a:avLst/>
                <a:gdLst>
                  <a:gd name="T0" fmla="*/ 600 w 603"/>
                  <a:gd name="T1" fmla="*/ 584 h 584"/>
                  <a:gd name="T2" fmla="*/ 128 w 603"/>
                  <a:gd name="T3" fmla="*/ 112 h 584"/>
                  <a:gd name="T4" fmla="*/ 107 w 603"/>
                  <a:gd name="T5" fmla="*/ 112 h 584"/>
                  <a:gd name="T6" fmla="*/ 79 w 603"/>
                  <a:gd name="T7" fmla="*/ 140 h 584"/>
                  <a:gd name="T8" fmla="*/ 78 w 603"/>
                  <a:gd name="T9" fmla="*/ 140 h 584"/>
                  <a:gd name="T10" fmla="*/ 60 w 603"/>
                  <a:gd name="T11" fmla="*/ 140 h 584"/>
                  <a:gd name="T12" fmla="*/ 59 w 603"/>
                  <a:gd name="T13" fmla="*/ 140 h 584"/>
                  <a:gd name="T14" fmla="*/ 0 w 603"/>
                  <a:gd name="T15" fmla="*/ 81 h 584"/>
                  <a:gd name="T16" fmla="*/ 0 w 603"/>
                  <a:gd name="T17" fmla="*/ 80 h 584"/>
                  <a:gd name="T18" fmla="*/ 0 w 603"/>
                  <a:gd name="T19" fmla="*/ 53 h 584"/>
                  <a:gd name="T20" fmla="*/ 0 w 603"/>
                  <a:gd name="T21" fmla="*/ 52 h 584"/>
                  <a:gd name="T22" fmla="*/ 24 w 603"/>
                  <a:gd name="T23" fmla="*/ 28 h 584"/>
                  <a:gd name="T24" fmla="*/ 24 w 603"/>
                  <a:gd name="T25" fmla="*/ 0 h 584"/>
                  <a:gd name="T26" fmla="*/ 27 w 603"/>
                  <a:gd name="T27" fmla="*/ 0 h 584"/>
                  <a:gd name="T28" fmla="*/ 27 w 603"/>
                  <a:gd name="T29" fmla="*/ 29 h 584"/>
                  <a:gd name="T30" fmla="*/ 27 w 603"/>
                  <a:gd name="T31" fmla="*/ 30 h 584"/>
                  <a:gd name="T32" fmla="*/ 3 w 603"/>
                  <a:gd name="T33" fmla="*/ 54 h 584"/>
                  <a:gd name="T34" fmla="*/ 3 w 603"/>
                  <a:gd name="T35" fmla="*/ 80 h 584"/>
                  <a:gd name="T36" fmla="*/ 61 w 603"/>
                  <a:gd name="T37" fmla="*/ 137 h 584"/>
                  <a:gd name="T38" fmla="*/ 77 w 603"/>
                  <a:gd name="T39" fmla="*/ 137 h 584"/>
                  <a:gd name="T40" fmla="*/ 105 w 603"/>
                  <a:gd name="T41" fmla="*/ 109 h 584"/>
                  <a:gd name="T42" fmla="*/ 106 w 603"/>
                  <a:gd name="T43" fmla="*/ 109 h 584"/>
                  <a:gd name="T44" fmla="*/ 106 w 603"/>
                  <a:gd name="T45" fmla="*/ 109 h 584"/>
                  <a:gd name="T46" fmla="*/ 129 w 603"/>
                  <a:gd name="T47" fmla="*/ 109 h 584"/>
                  <a:gd name="T48" fmla="*/ 130 w 603"/>
                  <a:gd name="T49" fmla="*/ 109 h 584"/>
                  <a:gd name="T50" fmla="*/ 603 w 603"/>
                  <a:gd name="T51" fmla="*/ 581 h 584"/>
                  <a:gd name="T52" fmla="*/ 600 w 603"/>
                  <a:gd name="T53" fmla="*/ 584 h 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3" h="584">
                    <a:moveTo>
                      <a:pt x="600" y="584"/>
                    </a:move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07" y="112"/>
                      <a:pt x="107" y="112"/>
                      <a:pt x="107" y="112"/>
                    </a:cubicBezTo>
                    <a:cubicBezTo>
                      <a:pt x="79" y="140"/>
                      <a:pt x="79" y="140"/>
                      <a:pt x="79" y="140"/>
                    </a:cubicBezTo>
                    <a:cubicBezTo>
                      <a:pt x="79" y="140"/>
                      <a:pt x="78" y="140"/>
                      <a:pt x="78" y="140"/>
                    </a:cubicBezTo>
                    <a:cubicBezTo>
                      <a:pt x="60" y="140"/>
                      <a:pt x="60" y="140"/>
                      <a:pt x="60" y="140"/>
                    </a:cubicBezTo>
                    <a:cubicBezTo>
                      <a:pt x="59" y="140"/>
                      <a:pt x="59" y="140"/>
                      <a:pt x="59" y="140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1"/>
                      <a:pt x="0" y="81"/>
                      <a:pt x="0" y="80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53"/>
                      <a:pt x="0" y="52"/>
                      <a:pt x="0" y="52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80"/>
                      <a:pt x="3" y="80"/>
                      <a:pt x="3" y="80"/>
                    </a:cubicBezTo>
                    <a:cubicBezTo>
                      <a:pt x="61" y="137"/>
                      <a:pt x="61" y="137"/>
                      <a:pt x="61" y="137"/>
                    </a:cubicBezTo>
                    <a:cubicBezTo>
                      <a:pt x="77" y="137"/>
                      <a:pt x="77" y="137"/>
                      <a:pt x="77" y="137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105" y="109"/>
                      <a:pt x="106" y="109"/>
                      <a:pt x="106" y="109"/>
                    </a:cubicBezTo>
                    <a:cubicBezTo>
                      <a:pt x="106" y="109"/>
                      <a:pt x="106" y="109"/>
                      <a:pt x="106" y="109"/>
                    </a:cubicBezTo>
                    <a:cubicBezTo>
                      <a:pt x="129" y="109"/>
                      <a:pt x="129" y="109"/>
                      <a:pt x="129" y="109"/>
                    </a:cubicBezTo>
                    <a:cubicBezTo>
                      <a:pt x="129" y="109"/>
                      <a:pt x="130" y="109"/>
                      <a:pt x="130" y="109"/>
                    </a:cubicBezTo>
                    <a:cubicBezTo>
                      <a:pt x="603" y="581"/>
                      <a:pt x="603" y="581"/>
                      <a:pt x="603" y="581"/>
                    </a:cubicBezTo>
                    <a:lnTo>
                      <a:pt x="600" y="58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53" name="Freeform 738"/>
              <p:cNvSpPr>
                <a:spLocks/>
              </p:cNvSpPr>
              <p:nvPr/>
            </p:nvSpPr>
            <p:spPr bwMode="auto">
              <a:xfrm flipV="1">
                <a:off x="-12606338" y="-1484313"/>
                <a:ext cx="1106487" cy="1662113"/>
              </a:xfrm>
              <a:custGeom>
                <a:avLst/>
                <a:gdLst>
                  <a:gd name="T0" fmla="*/ 290 w 295"/>
                  <a:gd name="T1" fmla="*/ 443 h 443"/>
                  <a:gd name="T2" fmla="*/ 230 w 295"/>
                  <a:gd name="T3" fmla="*/ 383 h 443"/>
                  <a:gd name="T4" fmla="*/ 200 w 295"/>
                  <a:gd name="T5" fmla="*/ 383 h 443"/>
                  <a:gd name="T6" fmla="*/ 169 w 295"/>
                  <a:gd name="T7" fmla="*/ 414 h 443"/>
                  <a:gd name="T8" fmla="*/ 166 w 295"/>
                  <a:gd name="T9" fmla="*/ 415 h 443"/>
                  <a:gd name="T10" fmla="*/ 166 w 295"/>
                  <a:gd name="T11" fmla="*/ 415 h 443"/>
                  <a:gd name="T12" fmla="*/ 130 w 295"/>
                  <a:gd name="T13" fmla="*/ 415 h 443"/>
                  <a:gd name="T14" fmla="*/ 128 w 295"/>
                  <a:gd name="T15" fmla="*/ 414 h 443"/>
                  <a:gd name="T16" fmla="*/ 56 w 295"/>
                  <a:gd name="T17" fmla="*/ 342 h 443"/>
                  <a:gd name="T18" fmla="*/ 55 w 295"/>
                  <a:gd name="T19" fmla="*/ 340 h 443"/>
                  <a:gd name="T20" fmla="*/ 55 w 295"/>
                  <a:gd name="T21" fmla="*/ 298 h 443"/>
                  <a:gd name="T22" fmla="*/ 11 w 295"/>
                  <a:gd name="T23" fmla="*/ 255 h 443"/>
                  <a:gd name="T24" fmla="*/ 10 w 295"/>
                  <a:gd name="T25" fmla="*/ 252 h 443"/>
                  <a:gd name="T26" fmla="*/ 10 w 295"/>
                  <a:gd name="T27" fmla="*/ 235 h 443"/>
                  <a:gd name="T28" fmla="*/ 11 w 295"/>
                  <a:gd name="T29" fmla="*/ 233 h 443"/>
                  <a:gd name="T30" fmla="*/ 27 w 295"/>
                  <a:gd name="T31" fmla="*/ 217 h 443"/>
                  <a:gd name="T32" fmla="*/ 30 w 295"/>
                  <a:gd name="T33" fmla="*/ 216 h 443"/>
                  <a:gd name="T34" fmla="*/ 76 w 295"/>
                  <a:gd name="T35" fmla="*/ 216 h 443"/>
                  <a:gd name="T36" fmla="*/ 103 w 295"/>
                  <a:gd name="T37" fmla="*/ 188 h 443"/>
                  <a:gd name="T38" fmla="*/ 103 w 295"/>
                  <a:gd name="T39" fmla="*/ 142 h 443"/>
                  <a:gd name="T40" fmla="*/ 104 w 295"/>
                  <a:gd name="T41" fmla="*/ 139 h 443"/>
                  <a:gd name="T42" fmla="*/ 119 w 295"/>
                  <a:gd name="T43" fmla="*/ 125 h 443"/>
                  <a:gd name="T44" fmla="*/ 119 w 295"/>
                  <a:gd name="T45" fmla="*/ 88 h 443"/>
                  <a:gd name="T46" fmla="*/ 38 w 295"/>
                  <a:gd name="T47" fmla="*/ 7 h 443"/>
                  <a:gd name="T48" fmla="*/ 0 w 295"/>
                  <a:gd name="T49" fmla="*/ 7 h 443"/>
                  <a:gd name="T50" fmla="*/ 0 w 295"/>
                  <a:gd name="T51" fmla="*/ 0 h 443"/>
                  <a:gd name="T52" fmla="*/ 40 w 295"/>
                  <a:gd name="T53" fmla="*/ 0 h 443"/>
                  <a:gd name="T54" fmla="*/ 42 w 295"/>
                  <a:gd name="T55" fmla="*/ 1 h 443"/>
                  <a:gd name="T56" fmla="*/ 125 w 295"/>
                  <a:gd name="T57" fmla="*/ 84 h 443"/>
                  <a:gd name="T58" fmla="*/ 126 w 295"/>
                  <a:gd name="T59" fmla="*/ 86 h 443"/>
                  <a:gd name="T60" fmla="*/ 126 w 295"/>
                  <a:gd name="T61" fmla="*/ 126 h 443"/>
                  <a:gd name="T62" fmla="*/ 125 w 295"/>
                  <a:gd name="T63" fmla="*/ 129 h 443"/>
                  <a:gd name="T64" fmla="*/ 110 w 295"/>
                  <a:gd name="T65" fmla="*/ 143 h 443"/>
                  <a:gd name="T66" fmla="*/ 110 w 295"/>
                  <a:gd name="T67" fmla="*/ 190 h 443"/>
                  <a:gd name="T68" fmla="*/ 109 w 295"/>
                  <a:gd name="T69" fmla="*/ 192 h 443"/>
                  <a:gd name="T70" fmla="*/ 79 w 295"/>
                  <a:gd name="T71" fmla="*/ 222 h 443"/>
                  <a:gd name="T72" fmla="*/ 77 w 295"/>
                  <a:gd name="T73" fmla="*/ 223 h 443"/>
                  <a:gd name="T74" fmla="*/ 31 w 295"/>
                  <a:gd name="T75" fmla="*/ 223 h 443"/>
                  <a:gd name="T76" fmla="*/ 17 w 295"/>
                  <a:gd name="T77" fmla="*/ 237 h 443"/>
                  <a:gd name="T78" fmla="*/ 17 w 295"/>
                  <a:gd name="T79" fmla="*/ 251 h 443"/>
                  <a:gd name="T80" fmla="*/ 61 w 295"/>
                  <a:gd name="T81" fmla="*/ 294 h 443"/>
                  <a:gd name="T82" fmla="*/ 62 w 295"/>
                  <a:gd name="T83" fmla="*/ 296 h 443"/>
                  <a:gd name="T84" fmla="*/ 62 w 295"/>
                  <a:gd name="T85" fmla="*/ 338 h 443"/>
                  <a:gd name="T86" fmla="*/ 131 w 295"/>
                  <a:gd name="T87" fmla="*/ 408 h 443"/>
                  <a:gd name="T88" fmla="*/ 165 w 295"/>
                  <a:gd name="T89" fmla="*/ 408 h 443"/>
                  <a:gd name="T90" fmla="*/ 196 w 295"/>
                  <a:gd name="T91" fmla="*/ 377 h 443"/>
                  <a:gd name="T92" fmla="*/ 198 w 295"/>
                  <a:gd name="T93" fmla="*/ 376 h 443"/>
                  <a:gd name="T94" fmla="*/ 232 w 295"/>
                  <a:gd name="T95" fmla="*/ 376 h 443"/>
                  <a:gd name="T96" fmla="*/ 234 w 295"/>
                  <a:gd name="T97" fmla="*/ 377 h 443"/>
                  <a:gd name="T98" fmla="*/ 295 w 295"/>
                  <a:gd name="T99" fmla="*/ 438 h 443"/>
                  <a:gd name="T100" fmla="*/ 290 w 295"/>
                  <a:gd name="T101" fmla="*/ 44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5" h="443">
                    <a:moveTo>
                      <a:pt x="290" y="443"/>
                    </a:moveTo>
                    <a:cubicBezTo>
                      <a:pt x="230" y="383"/>
                      <a:pt x="230" y="383"/>
                      <a:pt x="230" y="383"/>
                    </a:cubicBezTo>
                    <a:cubicBezTo>
                      <a:pt x="200" y="383"/>
                      <a:pt x="200" y="383"/>
                      <a:pt x="200" y="383"/>
                    </a:cubicBezTo>
                    <a:cubicBezTo>
                      <a:pt x="169" y="414"/>
                      <a:pt x="169" y="414"/>
                      <a:pt x="169" y="414"/>
                    </a:cubicBezTo>
                    <a:cubicBezTo>
                      <a:pt x="168" y="415"/>
                      <a:pt x="167" y="415"/>
                      <a:pt x="166" y="415"/>
                    </a:cubicBezTo>
                    <a:cubicBezTo>
                      <a:pt x="166" y="415"/>
                      <a:pt x="166" y="415"/>
                      <a:pt x="166" y="415"/>
                    </a:cubicBezTo>
                    <a:cubicBezTo>
                      <a:pt x="130" y="415"/>
                      <a:pt x="130" y="415"/>
                      <a:pt x="130" y="415"/>
                    </a:cubicBezTo>
                    <a:cubicBezTo>
                      <a:pt x="129" y="415"/>
                      <a:pt x="128" y="415"/>
                      <a:pt x="128" y="414"/>
                    </a:cubicBezTo>
                    <a:cubicBezTo>
                      <a:pt x="56" y="342"/>
                      <a:pt x="56" y="342"/>
                      <a:pt x="56" y="342"/>
                    </a:cubicBezTo>
                    <a:cubicBezTo>
                      <a:pt x="55" y="341"/>
                      <a:pt x="55" y="340"/>
                      <a:pt x="55" y="340"/>
                    </a:cubicBezTo>
                    <a:cubicBezTo>
                      <a:pt x="55" y="298"/>
                      <a:pt x="55" y="298"/>
                      <a:pt x="55" y="298"/>
                    </a:cubicBezTo>
                    <a:cubicBezTo>
                      <a:pt x="11" y="255"/>
                      <a:pt x="11" y="255"/>
                      <a:pt x="11" y="255"/>
                    </a:cubicBezTo>
                    <a:cubicBezTo>
                      <a:pt x="11" y="254"/>
                      <a:pt x="10" y="253"/>
                      <a:pt x="10" y="252"/>
                    </a:cubicBezTo>
                    <a:cubicBezTo>
                      <a:pt x="10" y="235"/>
                      <a:pt x="10" y="235"/>
                      <a:pt x="10" y="235"/>
                    </a:cubicBezTo>
                    <a:cubicBezTo>
                      <a:pt x="10" y="234"/>
                      <a:pt x="11" y="233"/>
                      <a:pt x="11" y="233"/>
                    </a:cubicBezTo>
                    <a:cubicBezTo>
                      <a:pt x="27" y="217"/>
                      <a:pt x="27" y="217"/>
                      <a:pt x="27" y="217"/>
                    </a:cubicBezTo>
                    <a:cubicBezTo>
                      <a:pt x="28" y="216"/>
                      <a:pt x="29" y="216"/>
                      <a:pt x="30" y="216"/>
                    </a:cubicBezTo>
                    <a:cubicBezTo>
                      <a:pt x="76" y="216"/>
                      <a:pt x="76" y="216"/>
                      <a:pt x="76" y="216"/>
                    </a:cubicBezTo>
                    <a:cubicBezTo>
                      <a:pt x="103" y="188"/>
                      <a:pt x="103" y="188"/>
                      <a:pt x="103" y="188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3" y="141"/>
                      <a:pt x="104" y="140"/>
                      <a:pt x="104" y="139"/>
                    </a:cubicBezTo>
                    <a:cubicBezTo>
                      <a:pt x="119" y="125"/>
                      <a:pt x="119" y="125"/>
                      <a:pt x="119" y="125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1" y="0"/>
                      <a:pt x="41" y="0"/>
                      <a:pt x="42" y="1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6" y="85"/>
                      <a:pt x="126" y="86"/>
                    </a:cubicBezTo>
                    <a:cubicBezTo>
                      <a:pt x="126" y="126"/>
                      <a:pt x="126" y="126"/>
                      <a:pt x="126" y="126"/>
                    </a:cubicBezTo>
                    <a:cubicBezTo>
                      <a:pt x="126" y="127"/>
                      <a:pt x="125" y="128"/>
                      <a:pt x="125" y="129"/>
                    </a:cubicBezTo>
                    <a:cubicBezTo>
                      <a:pt x="110" y="143"/>
                      <a:pt x="110" y="143"/>
                      <a:pt x="110" y="143"/>
                    </a:cubicBezTo>
                    <a:cubicBezTo>
                      <a:pt x="110" y="190"/>
                      <a:pt x="110" y="190"/>
                      <a:pt x="110" y="190"/>
                    </a:cubicBezTo>
                    <a:cubicBezTo>
                      <a:pt x="110" y="190"/>
                      <a:pt x="110" y="191"/>
                      <a:pt x="109" y="192"/>
                    </a:cubicBezTo>
                    <a:cubicBezTo>
                      <a:pt x="79" y="222"/>
                      <a:pt x="79" y="222"/>
                      <a:pt x="79" y="222"/>
                    </a:cubicBezTo>
                    <a:cubicBezTo>
                      <a:pt x="79" y="222"/>
                      <a:pt x="78" y="223"/>
                      <a:pt x="77" y="223"/>
                    </a:cubicBezTo>
                    <a:cubicBezTo>
                      <a:pt x="31" y="223"/>
                      <a:pt x="31" y="223"/>
                      <a:pt x="31" y="223"/>
                    </a:cubicBezTo>
                    <a:cubicBezTo>
                      <a:pt x="17" y="237"/>
                      <a:pt x="17" y="237"/>
                      <a:pt x="17" y="237"/>
                    </a:cubicBezTo>
                    <a:cubicBezTo>
                      <a:pt x="17" y="251"/>
                      <a:pt x="17" y="251"/>
                      <a:pt x="17" y="251"/>
                    </a:cubicBezTo>
                    <a:cubicBezTo>
                      <a:pt x="61" y="294"/>
                      <a:pt x="61" y="294"/>
                      <a:pt x="61" y="294"/>
                    </a:cubicBezTo>
                    <a:cubicBezTo>
                      <a:pt x="61" y="295"/>
                      <a:pt x="62" y="296"/>
                      <a:pt x="62" y="296"/>
                    </a:cubicBezTo>
                    <a:cubicBezTo>
                      <a:pt x="62" y="338"/>
                      <a:pt x="62" y="338"/>
                      <a:pt x="62" y="338"/>
                    </a:cubicBezTo>
                    <a:cubicBezTo>
                      <a:pt x="131" y="408"/>
                      <a:pt x="131" y="408"/>
                      <a:pt x="131" y="408"/>
                    </a:cubicBezTo>
                    <a:cubicBezTo>
                      <a:pt x="165" y="408"/>
                      <a:pt x="165" y="408"/>
                      <a:pt x="165" y="408"/>
                    </a:cubicBezTo>
                    <a:cubicBezTo>
                      <a:pt x="196" y="377"/>
                      <a:pt x="196" y="377"/>
                      <a:pt x="196" y="377"/>
                    </a:cubicBezTo>
                    <a:cubicBezTo>
                      <a:pt x="196" y="376"/>
                      <a:pt x="197" y="376"/>
                      <a:pt x="198" y="376"/>
                    </a:cubicBezTo>
                    <a:cubicBezTo>
                      <a:pt x="232" y="376"/>
                      <a:pt x="232" y="376"/>
                      <a:pt x="232" y="376"/>
                    </a:cubicBezTo>
                    <a:cubicBezTo>
                      <a:pt x="233" y="376"/>
                      <a:pt x="233" y="376"/>
                      <a:pt x="234" y="377"/>
                    </a:cubicBezTo>
                    <a:cubicBezTo>
                      <a:pt x="295" y="438"/>
                      <a:pt x="295" y="438"/>
                      <a:pt x="295" y="438"/>
                    </a:cubicBezTo>
                    <a:lnTo>
                      <a:pt x="290" y="4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54" name="Freeform 739"/>
              <p:cNvSpPr>
                <a:spLocks/>
              </p:cNvSpPr>
              <p:nvPr/>
            </p:nvSpPr>
            <p:spPr bwMode="auto">
              <a:xfrm flipV="1">
                <a:off x="-12644438" y="-1905000"/>
                <a:ext cx="1177925" cy="1689100"/>
              </a:xfrm>
              <a:custGeom>
                <a:avLst/>
                <a:gdLst>
                  <a:gd name="T0" fmla="*/ 246 w 314"/>
                  <a:gd name="T1" fmla="*/ 450 h 450"/>
                  <a:gd name="T2" fmla="*/ 245 w 314"/>
                  <a:gd name="T3" fmla="*/ 449 h 450"/>
                  <a:gd name="T4" fmla="*/ 42 w 314"/>
                  <a:gd name="T5" fmla="*/ 247 h 450"/>
                  <a:gd name="T6" fmla="*/ 42 w 314"/>
                  <a:gd name="T7" fmla="*/ 246 h 450"/>
                  <a:gd name="T8" fmla="*/ 42 w 314"/>
                  <a:gd name="T9" fmla="*/ 201 h 450"/>
                  <a:gd name="T10" fmla="*/ 1 w 314"/>
                  <a:gd name="T11" fmla="*/ 160 h 450"/>
                  <a:gd name="T12" fmla="*/ 0 w 314"/>
                  <a:gd name="T13" fmla="*/ 159 h 450"/>
                  <a:gd name="T14" fmla="*/ 0 w 314"/>
                  <a:gd name="T15" fmla="*/ 114 h 450"/>
                  <a:gd name="T16" fmla="*/ 1 w 314"/>
                  <a:gd name="T17" fmla="*/ 113 h 450"/>
                  <a:gd name="T18" fmla="*/ 19 w 314"/>
                  <a:gd name="T19" fmla="*/ 95 h 450"/>
                  <a:gd name="T20" fmla="*/ 20 w 314"/>
                  <a:gd name="T21" fmla="*/ 95 h 450"/>
                  <a:gd name="T22" fmla="*/ 63 w 314"/>
                  <a:gd name="T23" fmla="*/ 95 h 450"/>
                  <a:gd name="T24" fmla="*/ 94 w 314"/>
                  <a:gd name="T25" fmla="*/ 63 h 450"/>
                  <a:gd name="T26" fmla="*/ 94 w 314"/>
                  <a:gd name="T27" fmla="*/ 0 h 450"/>
                  <a:gd name="T28" fmla="*/ 98 w 314"/>
                  <a:gd name="T29" fmla="*/ 0 h 450"/>
                  <a:gd name="T30" fmla="*/ 98 w 314"/>
                  <a:gd name="T31" fmla="*/ 64 h 450"/>
                  <a:gd name="T32" fmla="*/ 97 w 314"/>
                  <a:gd name="T33" fmla="*/ 65 h 450"/>
                  <a:gd name="T34" fmla="*/ 64 w 314"/>
                  <a:gd name="T35" fmla="*/ 98 h 450"/>
                  <a:gd name="T36" fmla="*/ 63 w 314"/>
                  <a:gd name="T37" fmla="*/ 98 h 450"/>
                  <a:gd name="T38" fmla="*/ 21 w 314"/>
                  <a:gd name="T39" fmla="*/ 98 h 450"/>
                  <a:gd name="T40" fmla="*/ 4 w 314"/>
                  <a:gd name="T41" fmla="*/ 115 h 450"/>
                  <a:gd name="T42" fmla="*/ 4 w 314"/>
                  <a:gd name="T43" fmla="*/ 158 h 450"/>
                  <a:gd name="T44" fmla="*/ 45 w 314"/>
                  <a:gd name="T45" fmla="*/ 199 h 450"/>
                  <a:gd name="T46" fmla="*/ 45 w 314"/>
                  <a:gd name="T47" fmla="*/ 201 h 450"/>
                  <a:gd name="T48" fmla="*/ 45 w 314"/>
                  <a:gd name="T49" fmla="*/ 245 h 450"/>
                  <a:gd name="T50" fmla="*/ 247 w 314"/>
                  <a:gd name="T51" fmla="*/ 446 h 450"/>
                  <a:gd name="T52" fmla="*/ 282 w 314"/>
                  <a:gd name="T53" fmla="*/ 446 h 450"/>
                  <a:gd name="T54" fmla="*/ 312 w 314"/>
                  <a:gd name="T55" fmla="*/ 416 h 450"/>
                  <a:gd name="T56" fmla="*/ 314 w 314"/>
                  <a:gd name="T57" fmla="*/ 419 h 450"/>
                  <a:gd name="T58" fmla="*/ 284 w 314"/>
                  <a:gd name="T59" fmla="*/ 449 h 450"/>
                  <a:gd name="T60" fmla="*/ 283 w 314"/>
                  <a:gd name="T61" fmla="*/ 450 h 450"/>
                  <a:gd name="T62" fmla="*/ 246 w 314"/>
                  <a:gd name="T63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14" h="450">
                    <a:moveTo>
                      <a:pt x="246" y="450"/>
                    </a:moveTo>
                    <a:cubicBezTo>
                      <a:pt x="246" y="450"/>
                      <a:pt x="245" y="450"/>
                      <a:pt x="245" y="449"/>
                    </a:cubicBezTo>
                    <a:cubicBezTo>
                      <a:pt x="42" y="247"/>
                      <a:pt x="42" y="247"/>
                      <a:pt x="42" y="247"/>
                    </a:cubicBezTo>
                    <a:cubicBezTo>
                      <a:pt x="42" y="247"/>
                      <a:pt x="42" y="246"/>
                      <a:pt x="42" y="246"/>
                    </a:cubicBezTo>
                    <a:cubicBezTo>
                      <a:pt x="42" y="201"/>
                      <a:pt x="42" y="201"/>
                      <a:pt x="42" y="201"/>
                    </a:cubicBezTo>
                    <a:cubicBezTo>
                      <a:pt x="1" y="160"/>
                      <a:pt x="1" y="160"/>
                      <a:pt x="1" y="160"/>
                    </a:cubicBezTo>
                    <a:cubicBezTo>
                      <a:pt x="1" y="160"/>
                      <a:pt x="0" y="160"/>
                      <a:pt x="0" y="159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114"/>
                      <a:pt x="1" y="113"/>
                      <a:pt x="1" y="113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19" y="95"/>
                      <a:pt x="19" y="95"/>
                      <a:pt x="20" y="95"/>
                    </a:cubicBezTo>
                    <a:cubicBezTo>
                      <a:pt x="63" y="95"/>
                      <a:pt x="63" y="95"/>
                      <a:pt x="63" y="95"/>
                    </a:cubicBezTo>
                    <a:cubicBezTo>
                      <a:pt x="94" y="63"/>
                      <a:pt x="94" y="63"/>
                      <a:pt x="94" y="63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8" y="64"/>
                      <a:pt x="98" y="65"/>
                      <a:pt x="97" y="65"/>
                    </a:cubicBezTo>
                    <a:cubicBezTo>
                      <a:pt x="64" y="98"/>
                      <a:pt x="64" y="98"/>
                      <a:pt x="64" y="98"/>
                    </a:cubicBezTo>
                    <a:cubicBezTo>
                      <a:pt x="64" y="98"/>
                      <a:pt x="64" y="98"/>
                      <a:pt x="63" y="98"/>
                    </a:cubicBezTo>
                    <a:cubicBezTo>
                      <a:pt x="21" y="98"/>
                      <a:pt x="21" y="98"/>
                      <a:pt x="21" y="98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58"/>
                      <a:pt x="4" y="158"/>
                      <a:pt x="4" y="158"/>
                    </a:cubicBezTo>
                    <a:cubicBezTo>
                      <a:pt x="45" y="199"/>
                      <a:pt x="45" y="199"/>
                      <a:pt x="45" y="199"/>
                    </a:cubicBezTo>
                    <a:cubicBezTo>
                      <a:pt x="45" y="200"/>
                      <a:pt x="45" y="200"/>
                      <a:pt x="45" y="201"/>
                    </a:cubicBezTo>
                    <a:cubicBezTo>
                      <a:pt x="45" y="245"/>
                      <a:pt x="45" y="245"/>
                      <a:pt x="45" y="245"/>
                    </a:cubicBezTo>
                    <a:cubicBezTo>
                      <a:pt x="247" y="446"/>
                      <a:pt x="247" y="446"/>
                      <a:pt x="247" y="446"/>
                    </a:cubicBezTo>
                    <a:cubicBezTo>
                      <a:pt x="282" y="446"/>
                      <a:pt x="282" y="446"/>
                      <a:pt x="282" y="446"/>
                    </a:cubicBezTo>
                    <a:cubicBezTo>
                      <a:pt x="312" y="416"/>
                      <a:pt x="312" y="416"/>
                      <a:pt x="312" y="416"/>
                    </a:cubicBezTo>
                    <a:cubicBezTo>
                      <a:pt x="314" y="419"/>
                      <a:pt x="314" y="419"/>
                      <a:pt x="314" y="419"/>
                    </a:cubicBezTo>
                    <a:cubicBezTo>
                      <a:pt x="284" y="449"/>
                      <a:pt x="284" y="449"/>
                      <a:pt x="284" y="449"/>
                    </a:cubicBezTo>
                    <a:cubicBezTo>
                      <a:pt x="283" y="450"/>
                      <a:pt x="283" y="450"/>
                      <a:pt x="283" y="450"/>
                    </a:cubicBezTo>
                    <a:lnTo>
                      <a:pt x="246" y="4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55" name="Freeform 740"/>
              <p:cNvSpPr>
                <a:spLocks/>
              </p:cNvSpPr>
              <p:nvPr/>
            </p:nvSpPr>
            <p:spPr bwMode="auto">
              <a:xfrm flipV="1">
                <a:off x="-12779375" y="-1712913"/>
                <a:ext cx="3816350" cy="2644775"/>
              </a:xfrm>
              <a:custGeom>
                <a:avLst/>
                <a:gdLst>
                  <a:gd name="T0" fmla="*/ 1010 w 1017"/>
                  <a:gd name="T1" fmla="*/ 705 h 705"/>
                  <a:gd name="T2" fmla="*/ 632 w 1017"/>
                  <a:gd name="T3" fmla="*/ 327 h 705"/>
                  <a:gd name="T4" fmla="*/ 630 w 1017"/>
                  <a:gd name="T5" fmla="*/ 324 h 705"/>
                  <a:gd name="T6" fmla="*/ 630 w 1017"/>
                  <a:gd name="T7" fmla="*/ 264 h 705"/>
                  <a:gd name="T8" fmla="*/ 425 w 1017"/>
                  <a:gd name="T9" fmla="*/ 60 h 705"/>
                  <a:gd name="T10" fmla="*/ 324 w 1017"/>
                  <a:gd name="T11" fmla="*/ 60 h 705"/>
                  <a:gd name="T12" fmla="*/ 320 w 1017"/>
                  <a:gd name="T13" fmla="*/ 58 h 705"/>
                  <a:gd name="T14" fmla="*/ 273 w 1017"/>
                  <a:gd name="T15" fmla="*/ 10 h 705"/>
                  <a:gd name="T16" fmla="*/ 183 w 1017"/>
                  <a:gd name="T17" fmla="*/ 10 h 705"/>
                  <a:gd name="T18" fmla="*/ 32 w 1017"/>
                  <a:gd name="T19" fmla="*/ 162 h 705"/>
                  <a:gd name="T20" fmla="*/ 28 w 1017"/>
                  <a:gd name="T21" fmla="*/ 164 h 705"/>
                  <a:gd name="T22" fmla="*/ 28 w 1017"/>
                  <a:gd name="T23" fmla="*/ 164 h 705"/>
                  <a:gd name="T24" fmla="*/ 0 w 1017"/>
                  <a:gd name="T25" fmla="*/ 164 h 705"/>
                  <a:gd name="T26" fmla="*/ 0 w 1017"/>
                  <a:gd name="T27" fmla="*/ 153 h 705"/>
                  <a:gd name="T28" fmla="*/ 26 w 1017"/>
                  <a:gd name="T29" fmla="*/ 153 h 705"/>
                  <a:gd name="T30" fmla="*/ 178 w 1017"/>
                  <a:gd name="T31" fmla="*/ 2 h 705"/>
                  <a:gd name="T32" fmla="*/ 181 w 1017"/>
                  <a:gd name="T33" fmla="*/ 0 h 705"/>
                  <a:gd name="T34" fmla="*/ 275 w 1017"/>
                  <a:gd name="T35" fmla="*/ 0 h 705"/>
                  <a:gd name="T36" fmla="*/ 278 w 1017"/>
                  <a:gd name="T37" fmla="*/ 2 h 705"/>
                  <a:gd name="T38" fmla="*/ 326 w 1017"/>
                  <a:gd name="T39" fmla="*/ 49 h 705"/>
                  <a:gd name="T40" fmla="*/ 427 w 1017"/>
                  <a:gd name="T41" fmla="*/ 49 h 705"/>
                  <a:gd name="T42" fmla="*/ 431 w 1017"/>
                  <a:gd name="T43" fmla="*/ 51 h 705"/>
                  <a:gd name="T44" fmla="*/ 639 w 1017"/>
                  <a:gd name="T45" fmla="*/ 259 h 705"/>
                  <a:gd name="T46" fmla="*/ 640 w 1017"/>
                  <a:gd name="T47" fmla="*/ 262 h 705"/>
                  <a:gd name="T48" fmla="*/ 640 w 1017"/>
                  <a:gd name="T49" fmla="*/ 322 h 705"/>
                  <a:gd name="T50" fmla="*/ 1017 w 1017"/>
                  <a:gd name="T51" fmla="*/ 698 h 705"/>
                  <a:gd name="T52" fmla="*/ 1010 w 1017"/>
                  <a:gd name="T53" fmla="*/ 705 h 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17" h="705">
                    <a:moveTo>
                      <a:pt x="1010" y="705"/>
                    </a:moveTo>
                    <a:cubicBezTo>
                      <a:pt x="632" y="327"/>
                      <a:pt x="632" y="327"/>
                      <a:pt x="632" y="327"/>
                    </a:cubicBezTo>
                    <a:cubicBezTo>
                      <a:pt x="631" y="326"/>
                      <a:pt x="630" y="325"/>
                      <a:pt x="630" y="324"/>
                    </a:cubicBezTo>
                    <a:cubicBezTo>
                      <a:pt x="630" y="264"/>
                      <a:pt x="630" y="264"/>
                      <a:pt x="630" y="264"/>
                    </a:cubicBezTo>
                    <a:cubicBezTo>
                      <a:pt x="425" y="60"/>
                      <a:pt x="425" y="60"/>
                      <a:pt x="425" y="60"/>
                    </a:cubicBezTo>
                    <a:cubicBezTo>
                      <a:pt x="324" y="60"/>
                      <a:pt x="324" y="60"/>
                      <a:pt x="324" y="60"/>
                    </a:cubicBezTo>
                    <a:cubicBezTo>
                      <a:pt x="322" y="60"/>
                      <a:pt x="321" y="59"/>
                      <a:pt x="320" y="58"/>
                    </a:cubicBezTo>
                    <a:cubicBezTo>
                      <a:pt x="273" y="10"/>
                      <a:pt x="273" y="10"/>
                      <a:pt x="273" y="10"/>
                    </a:cubicBezTo>
                    <a:cubicBezTo>
                      <a:pt x="183" y="10"/>
                      <a:pt x="183" y="10"/>
                      <a:pt x="183" y="10"/>
                    </a:cubicBezTo>
                    <a:cubicBezTo>
                      <a:pt x="32" y="162"/>
                      <a:pt x="32" y="162"/>
                      <a:pt x="32" y="162"/>
                    </a:cubicBezTo>
                    <a:cubicBezTo>
                      <a:pt x="31" y="163"/>
                      <a:pt x="29" y="164"/>
                      <a:pt x="28" y="164"/>
                    </a:cubicBezTo>
                    <a:cubicBezTo>
                      <a:pt x="28" y="164"/>
                      <a:pt x="28" y="164"/>
                      <a:pt x="28" y="164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26" y="153"/>
                      <a:pt x="26" y="153"/>
                      <a:pt x="26" y="153"/>
                    </a:cubicBezTo>
                    <a:cubicBezTo>
                      <a:pt x="178" y="2"/>
                      <a:pt x="178" y="2"/>
                      <a:pt x="178" y="2"/>
                    </a:cubicBezTo>
                    <a:cubicBezTo>
                      <a:pt x="179" y="1"/>
                      <a:pt x="180" y="0"/>
                      <a:pt x="181" y="0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6" y="0"/>
                      <a:pt x="277" y="1"/>
                      <a:pt x="278" y="2"/>
                    </a:cubicBezTo>
                    <a:cubicBezTo>
                      <a:pt x="326" y="49"/>
                      <a:pt x="326" y="49"/>
                      <a:pt x="326" y="49"/>
                    </a:cubicBezTo>
                    <a:cubicBezTo>
                      <a:pt x="427" y="49"/>
                      <a:pt x="427" y="49"/>
                      <a:pt x="427" y="49"/>
                    </a:cubicBezTo>
                    <a:cubicBezTo>
                      <a:pt x="429" y="49"/>
                      <a:pt x="430" y="50"/>
                      <a:pt x="431" y="51"/>
                    </a:cubicBezTo>
                    <a:cubicBezTo>
                      <a:pt x="639" y="259"/>
                      <a:pt x="639" y="259"/>
                      <a:pt x="639" y="259"/>
                    </a:cubicBezTo>
                    <a:cubicBezTo>
                      <a:pt x="640" y="260"/>
                      <a:pt x="640" y="261"/>
                      <a:pt x="640" y="262"/>
                    </a:cubicBezTo>
                    <a:cubicBezTo>
                      <a:pt x="640" y="322"/>
                      <a:pt x="640" y="322"/>
                      <a:pt x="640" y="322"/>
                    </a:cubicBezTo>
                    <a:cubicBezTo>
                      <a:pt x="1017" y="698"/>
                      <a:pt x="1017" y="698"/>
                      <a:pt x="1017" y="698"/>
                    </a:cubicBezTo>
                    <a:lnTo>
                      <a:pt x="1010" y="70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56" name="Oval 741"/>
              <p:cNvSpPr>
                <a:spLocks noChangeArrowheads="1"/>
              </p:cNvSpPr>
              <p:nvPr/>
            </p:nvSpPr>
            <p:spPr bwMode="auto">
              <a:xfrm flipV="1">
                <a:off x="-11364913" y="681037"/>
                <a:ext cx="101600" cy="10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57" name="Oval 742"/>
              <p:cNvSpPr>
                <a:spLocks noChangeArrowheads="1"/>
              </p:cNvSpPr>
              <p:nvPr/>
            </p:nvSpPr>
            <p:spPr bwMode="auto">
              <a:xfrm flipV="1">
                <a:off x="-11976100" y="-887413"/>
                <a:ext cx="101600" cy="1016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58" name="Freeform 743"/>
              <p:cNvSpPr>
                <a:spLocks/>
              </p:cNvSpPr>
              <p:nvPr/>
            </p:nvSpPr>
            <p:spPr bwMode="auto">
              <a:xfrm flipV="1">
                <a:off x="-9631363" y="-554038"/>
                <a:ext cx="1812925" cy="1903413"/>
              </a:xfrm>
              <a:custGeom>
                <a:avLst/>
                <a:gdLst>
                  <a:gd name="T0" fmla="*/ 480 w 483"/>
                  <a:gd name="T1" fmla="*/ 507 h 507"/>
                  <a:gd name="T2" fmla="*/ 42 w 483"/>
                  <a:gd name="T3" fmla="*/ 69 h 507"/>
                  <a:gd name="T4" fmla="*/ 42 w 483"/>
                  <a:gd name="T5" fmla="*/ 68 h 507"/>
                  <a:gd name="T6" fmla="*/ 42 w 483"/>
                  <a:gd name="T7" fmla="*/ 44 h 507"/>
                  <a:gd name="T8" fmla="*/ 0 w 483"/>
                  <a:gd name="T9" fmla="*/ 2 h 507"/>
                  <a:gd name="T10" fmla="*/ 2 w 483"/>
                  <a:gd name="T11" fmla="*/ 0 h 507"/>
                  <a:gd name="T12" fmla="*/ 45 w 483"/>
                  <a:gd name="T13" fmla="*/ 42 h 507"/>
                  <a:gd name="T14" fmla="*/ 45 w 483"/>
                  <a:gd name="T15" fmla="*/ 43 h 507"/>
                  <a:gd name="T16" fmla="*/ 45 w 483"/>
                  <a:gd name="T17" fmla="*/ 67 h 507"/>
                  <a:gd name="T18" fmla="*/ 483 w 483"/>
                  <a:gd name="T19" fmla="*/ 504 h 507"/>
                  <a:gd name="T20" fmla="*/ 480 w 483"/>
                  <a:gd name="T21" fmla="*/ 507 h 5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3" h="507">
                    <a:moveTo>
                      <a:pt x="480" y="507"/>
                    </a:move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2" y="44"/>
                      <a:pt x="42" y="44"/>
                      <a:pt x="42" y="44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2"/>
                      <a:pt x="45" y="43"/>
                      <a:pt x="45" y="43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83" y="504"/>
                      <a:pt x="483" y="504"/>
                      <a:pt x="483" y="504"/>
                    </a:cubicBezTo>
                    <a:lnTo>
                      <a:pt x="480" y="5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59" name="Freeform 744"/>
              <p:cNvSpPr>
                <a:spLocks/>
              </p:cNvSpPr>
              <p:nvPr/>
            </p:nvSpPr>
            <p:spPr bwMode="auto">
              <a:xfrm flipV="1">
                <a:off x="-10396538" y="760412"/>
                <a:ext cx="844550" cy="927100"/>
              </a:xfrm>
              <a:custGeom>
                <a:avLst/>
                <a:gdLst>
                  <a:gd name="T0" fmla="*/ 225 w 225"/>
                  <a:gd name="T1" fmla="*/ 247 h 247"/>
                  <a:gd name="T2" fmla="*/ 198 w 225"/>
                  <a:gd name="T3" fmla="*/ 247 h 247"/>
                  <a:gd name="T4" fmla="*/ 197 w 225"/>
                  <a:gd name="T5" fmla="*/ 247 h 247"/>
                  <a:gd name="T6" fmla="*/ 26 w 225"/>
                  <a:gd name="T7" fmla="*/ 76 h 247"/>
                  <a:gd name="T8" fmla="*/ 26 w 225"/>
                  <a:gd name="T9" fmla="*/ 75 h 247"/>
                  <a:gd name="T10" fmla="*/ 26 w 225"/>
                  <a:gd name="T11" fmla="*/ 28 h 247"/>
                  <a:gd name="T12" fmla="*/ 0 w 225"/>
                  <a:gd name="T13" fmla="*/ 3 h 247"/>
                  <a:gd name="T14" fmla="*/ 3 w 225"/>
                  <a:gd name="T15" fmla="*/ 0 h 247"/>
                  <a:gd name="T16" fmla="*/ 29 w 225"/>
                  <a:gd name="T17" fmla="*/ 26 h 247"/>
                  <a:gd name="T18" fmla="*/ 29 w 225"/>
                  <a:gd name="T19" fmla="*/ 27 h 247"/>
                  <a:gd name="T20" fmla="*/ 29 w 225"/>
                  <a:gd name="T21" fmla="*/ 74 h 247"/>
                  <a:gd name="T22" fmla="*/ 199 w 225"/>
                  <a:gd name="T23" fmla="*/ 244 h 247"/>
                  <a:gd name="T24" fmla="*/ 225 w 225"/>
                  <a:gd name="T25" fmla="*/ 244 h 247"/>
                  <a:gd name="T26" fmla="*/ 225 w 225"/>
                  <a:gd name="T27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5" h="247">
                    <a:moveTo>
                      <a:pt x="225" y="247"/>
                    </a:moveTo>
                    <a:cubicBezTo>
                      <a:pt x="198" y="247"/>
                      <a:pt x="198" y="247"/>
                      <a:pt x="198" y="247"/>
                    </a:cubicBezTo>
                    <a:cubicBezTo>
                      <a:pt x="197" y="247"/>
                      <a:pt x="197" y="247"/>
                      <a:pt x="197" y="247"/>
                    </a:cubicBezTo>
                    <a:cubicBezTo>
                      <a:pt x="26" y="76"/>
                      <a:pt x="26" y="76"/>
                      <a:pt x="26" y="76"/>
                    </a:cubicBezTo>
                    <a:cubicBezTo>
                      <a:pt x="26" y="76"/>
                      <a:pt x="26" y="76"/>
                      <a:pt x="26" y="75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9" y="26"/>
                      <a:pt x="29" y="27"/>
                      <a:pt x="29" y="27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199" y="244"/>
                      <a:pt x="199" y="244"/>
                      <a:pt x="199" y="244"/>
                    </a:cubicBezTo>
                    <a:cubicBezTo>
                      <a:pt x="225" y="244"/>
                      <a:pt x="225" y="244"/>
                      <a:pt x="225" y="244"/>
                    </a:cubicBezTo>
                    <a:lnTo>
                      <a:pt x="225" y="24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60" name="Freeform 745"/>
              <p:cNvSpPr>
                <a:spLocks/>
              </p:cNvSpPr>
              <p:nvPr/>
            </p:nvSpPr>
            <p:spPr bwMode="auto">
              <a:xfrm flipV="1">
                <a:off x="-10358438" y="1525587"/>
                <a:ext cx="484187" cy="558800"/>
              </a:xfrm>
              <a:custGeom>
                <a:avLst/>
                <a:gdLst>
                  <a:gd name="T0" fmla="*/ 127 w 129"/>
                  <a:gd name="T1" fmla="*/ 149 h 149"/>
                  <a:gd name="T2" fmla="*/ 83 w 129"/>
                  <a:gd name="T3" fmla="*/ 105 h 149"/>
                  <a:gd name="T4" fmla="*/ 83 w 129"/>
                  <a:gd name="T5" fmla="*/ 104 h 149"/>
                  <a:gd name="T6" fmla="*/ 83 w 129"/>
                  <a:gd name="T7" fmla="*/ 56 h 149"/>
                  <a:gd name="T8" fmla="*/ 30 w 129"/>
                  <a:gd name="T9" fmla="*/ 3 h 149"/>
                  <a:gd name="T10" fmla="*/ 0 w 129"/>
                  <a:gd name="T11" fmla="*/ 3 h 149"/>
                  <a:gd name="T12" fmla="*/ 0 w 129"/>
                  <a:gd name="T13" fmla="*/ 0 h 149"/>
                  <a:gd name="T14" fmla="*/ 31 w 129"/>
                  <a:gd name="T15" fmla="*/ 0 h 149"/>
                  <a:gd name="T16" fmla="*/ 32 w 129"/>
                  <a:gd name="T17" fmla="*/ 0 h 149"/>
                  <a:gd name="T18" fmla="*/ 86 w 129"/>
                  <a:gd name="T19" fmla="*/ 54 h 149"/>
                  <a:gd name="T20" fmla="*/ 86 w 129"/>
                  <a:gd name="T21" fmla="*/ 55 h 149"/>
                  <a:gd name="T22" fmla="*/ 86 w 129"/>
                  <a:gd name="T23" fmla="*/ 103 h 149"/>
                  <a:gd name="T24" fmla="*/ 129 w 129"/>
                  <a:gd name="T25" fmla="*/ 146 h 149"/>
                  <a:gd name="T26" fmla="*/ 127 w 129"/>
                  <a:gd name="T2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9" h="149">
                    <a:moveTo>
                      <a:pt x="127" y="149"/>
                    </a:moveTo>
                    <a:cubicBezTo>
                      <a:pt x="83" y="105"/>
                      <a:pt x="83" y="105"/>
                      <a:pt x="83" y="105"/>
                    </a:cubicBezTo>
                    <a:cubicBezTo>
                      <a:pt x="83" y="105"/>
                      <a:pt x="83" y="104"/>
                      <a:pt x="83" y="104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86" y="54"/>
                      <a:pt x="86" y="54"/>
                      <a:pt x="86" y="54"/>
                    </a:cubicBezTo>
                    <a:cubicBezTo>
                      <a:pt x="86" y="54"/>
                      <a:pt x="86" y="55"/>
                      <a:pt x="86" y="55"/>
                    </a:cubicBezTo>
                    <a:cubicBezTo>
                      <a:pt x="86" y="103"/>
                      <a:pt x="86" y="103"/>
                      <a:pt x="86" y="103"/>
                    </a:cubicBezTo>
                    <a:cubicBezTo>
                      <a:pt x="129" y="146"/>
                      <a:pt x="129" y="146"/>
                      <a:pt x="129" y="146"/>
                    </a:cubicBezTo>
                    <a:lnTo>
                      <a:pt x="127" y="149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61" name="Freeform 746"/>
              <p:cNvSpPr>
                <a:spLocks/>
              </p:cNvSpPr>
              <p:nvPr/>
            </p:nvSpPr>
            <p:spPr bwMode="auto">
              <a:xfrm flipV="1">
                <a:off x="-10580688" y="-595313"/>
                <a:ext cx="2717800" cy="2454275"/>
              </a:xfrm>
              <a:custGeom>
                <a:avLst/>
                <a:gdLst>
                  <a:gd name="T0" fmla="*/ 722 w 724"/>
                  <a:gd name="T1" fmla="*/ 654 h 654"/>
                  <a:gd name="T2" fmla="*/ 507 w 724"/>
                  <a:gd name="T3" fmla="*/ 440 h 654"/>
                  <a:gd name="T4" fmla="*/ 485 w 724"/>
                  <a:gd name="T5" fmla="*/ 440 h 654"/>
                  <a:gd name="T6" fmla="*/ 484 w 724"/>
                  <a:gd name="T7" fmla="*/ 439 h 654"/>
                  <a:gd name="T8" fmla="*/ 60 w 724"/>
                  <a:gd name="T9" fmla="*/ 16 h 654"/>
                  <a:gd name="T10" fmla="*/ 14 w 724"/>
                  <a:gd name="T11" fmla="*/ 16 h 654"/>
                  <a:gd name="T12" fmla="*/ 13 w 724"/>
                  <a:gd name="T13" fmla="*/ 15 h 654"/>
                  <a:gd name="T14" fmla="*/ 0 w 724"/>
                  <a:gd name="T15" fmla="*/ 3 h 654"/>
                  <a:gd name="T16" fmla="*/ 2 w 724"/>
                  <a:gd name="T17" fmla="*/ 0 h 654"/>
                  <a:gd name="T18" fmla="*/ 15 w 724"/>
                  <a:gd name="T19" fmla="*/ 12 h 654"/>
                  <a:gd name="T20" fmla="*/ 61 w 724"/>
                  <a:gd name="T21" fmla="*/ 12 h 654"/>
                  <a:gd name="T22" fmla="*/ 62 w 724"/>
                  <a:gd name="T23" fmla="*/ 13 h 654"/>
                  <a:gd name="T24" fmla="*/ 486 w 724"/>
                  <a:gd name="T25" fmla="*/ 436 h 654"/>
                  <a:gd name="T26" fmla="*/ 508 w 724"/>
                  <a:gd name="T27" fmla="*/ 436 h 654"/>
                  <a:gd name="T28" fmla="*/ 509 w 724"/>
                  <a:gd name="T29" fmla="*/ 437 h 654"/>
                  <a:gd name="T30" fmla="*/ 724 w 724"/>
                  <a:gd name="T31" fmla="*/ 652 h 654"/>
                  <a:gd name="T32" fmla="*/ 722 w 724"/>
                  <a:gd name="T33" fmla="*/ 654 h 6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24" h="654">
                    <a:moveTo>
                      <a:pt x="722" y="654"/>
                    </a:moveTo>
                    <a:cubicBezTo>
                      <a:pt x="507" y="440"/>
                      <a:pt x="507" y="440"/>
                      <a:pt x="507" y="440"/>
                    </a:cubicBezTo>
                    <a:cubicBezTo>
                      <a:pt x="485" y="440"/>
                      <a:pt x="485" y="440"/>
                      <a:pt x="485" y="440"/>
                    </a:cubicBezTo>
                    <a:cubicBezTo>
                      <a:pt x="484" y="440"/>
                      <a:pt x="484" y="440"/>
                      <a:pt x="484" y="439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3" y="16"/>
                      <a:pt x="13" y="16"/>
                      <a:pt x="13" y="15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5" y="12"/>
                      <a:pt x="15" y="12"/>
                      <a:pt x="15" y="12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2"/>
                      <a:pt x="62" y="13"/>
                      <a:pt x="62" y="13"/>
                    </a:cubicBezTo>
                    <a:cubicBezTo>
                      <a:pt x="486" y="436"/>
                      <a:pt x="486" y="436"/>
                      <a:pt x="486" y="436"/>
                    </a:cubicBezTo>
                    <a:cubicBezTo>
                      <a:pt x="508" y="436"/>
                      <a:pt x="508" y="436"/>
                      <a:pt x="508" y="436"/>
                    </a:cubicBezTo>
                    <a:cubicBezTo>
                      <a:pt x="508" y="436"/>
                      <a:pt x="509" y="437"/>
                      <a:pt x="509" y="437"/>
                    </a:cubicBezTo>
                    <a:cubicBezTo>
                      <a:pt x="724" y="652"/>
                      <a:pt x="724" y="652"/>
                      <a:pt x="724" y="652"/>
                    </a:cubicBezTo>
                    <a:lnTo>
                      <a:pt x="722" y="654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62" name="Freeform 747"/>
              <p:cNvSpPr>
                <a:spLocks/>
              </p:cNvSpPr>
              <p:nvPr/>
            </p:nvSpPr>
            <p:spPr bwMode="auto">
              <a:xfrm flipV="1">
                <a:off x="-11898313" y="-2595563"/>
                <a:ext cx="2041525" cy="2022475"/>
              </a:xfrm>
              <a:custGeom>
                <a:avLst/>
                <a:gdLst>
                  <a:gd name="T0" fmla="*/ 540 w 544"/>
                  <a:gd name="T1" fmla="*/ 539 h 539"/>
                  <a:gd name="T2" fmla="*/ 7 w 544"/>
                  <a:gd name="T3" fmla="*/ 7 h 539"/>
                  <a:gd name="T4" fmla="*/ 0 w 544"/>
                  <a:gd name="T5" fmla="*/ 7 h 539"/>
                  <a:gd name="T6" fmla="*/ 0 w 544"/>
                  <a:gd name="T7" fmla="*/ 0 h 539"/>
                  <a:gd name="T8" fmla="*/ 9 w 544"/>
                  <a:gd name="T9" fmla="*/ 0 h 539"/>
                  <a:gd name="T10" fmla="*/ 11 w 544"/>
                  <a:gd name="T11" fmla="*/ 1 h 539"/>
                  <a:gd name="T12" fmla="*/ 544 w 544"/>
                  <a:gd name="T13" fmla="*/ 535 h 539"/>
                  <a:gd name="T14" fmla="*/ 540 w 544"/>
                  <a:gd name="T15" fmla="*/ 539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4" h="539">
                    <a:moveTo>
                      <a:pt x="540" y="539"/>
                    </a:moveTo>
                    <a:cubicBezTo>
                      <a:pt x="7" y="7"/>
                      <a:pt x="7" y="7"/>
                      <a:pt x="7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0"/>
                      <a:pt x="10" y="1"/>
                      <a:pt x="11" y="1"/>
                    </a:cubicBezTo>
                    <a:cubicBezTo>
                      <a:pt x="544" y="535"/>
                      <a:pt x="544" y="535"/>
                      <a:pt x="544" y="535"/>
                    </a:cubicBezTo>
                    <a:lnTo>
                      <a:pt x="540" y="5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63" name="Freeform 748"/>
              <p:cNvSpPr>
                <a:spLocks/>
              </p:cNvSpPr>
              <p:nvPr/>
            </p:nvSpPr>
            <p:spPr bwMode="auto">
              <a:xfrm flipV="1">
                <a:off x="-11928475" y="-846138"/>
                <a:ext cx="169862" cy="168275"/>
              </a:xfrm>
              <a:custGeom>
                <a:avLst/>
                <a:gdLst>
                  <a:gd name="T0" fmla="*/ 12 w 107"/>
                  <a:gd name="T1" fmla="*/ 106 h 106"/>
                  <a:gd name="T2" fmla="*/ 0 w 107"/>
                  <a:gd name="T3" fmla="*/ 97 h 106"/>
                  <a:gd name="T4" fmla="*/ 97 w 107"/>
                  <a:gd name="T5" fmla="*/ 0 h 106"/>
                  <a:gd name="T6" fmla="*/ 107 w 107"/>
                  <a:gd name="T7" fmla="*/ 12 h 106"/>
                  <a:gd name="T8" fmla="*/ 12 w 107"/>
                  <a:gd name="T9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06">
                    <a:moveTo>
                      <a:pt x="12" y="106"/>
                    </a:moveTo>
                    <a:lnTo>
                      <a:pt x="0" y="97"/>
                    </a:lnTo>
                    <a:lnTo>
                      <a:pt x="97" y="0"/>
                    </a:lnTo>
                    <a:lnTo>
                      <a:pt x="107" y="12"/>
                    </a:lnTo>
                    <a:lnTo>
                      <a:pt x="12" y="1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64" name="Freeform 749"/>
              <p:cNvSpPr>
                <a:spLocks noEditPoints="1"/>
              </p:cNvSpPr>
              <p:nvPr/>
            </p:nvSpPr>
            <p:spPr bwMode="auto">
              <a:xfrm flipV="1">
                <a:off x="-12077700" y="-1882776"/>
                <a:ext cx="96837" cy="93663"/>
              </a:xfrm>
              <a:custGeom>
                <a:avLst/>
                <a:gdLst>
                  <a:gd name="T0" fmla="*/ 14 w 26"/>
                  <a:gd name="T1" fmla="*/ 5 h 25"/>
                  <a:gd name="T2" fmla="*/ 19 w 26"/>
                  <a:gd name="T3" fmla="*/ 7 h 25"/>
                  <a:gd name="T4" fmla="*/ 19 w 26"/>
                  <a:gd name="T5" fmla="*/ 17 h 25"/>
                  <a:gd name="T6" fmla="*/ 14 w 26"/>
                  <a:gd name="T7" fmla="*/ 20 h 25"/>
                  <a:gd name="T8" fmla="*/ 9 w 26"/>
                  <a:gd name="T9" fmla="*/ 17 h 25"/>
                  <a:gd name="T10" fmla="*/ 9 w 26"/>
                  <a:gd name="T11" fmla="*/ 7 h 25"/>
                  <a:gd name="T12" fmla="*/ 14 w 26"/>
                  <a:gd name="T13" fmla="*/ 5 h 25"/>
                  <a:gd name="T14" fmla="*/ 14 w 26"/>
                  <a:gd name="T15" fmla="*/ 0 h 25"/>
                  <a:gd name="T16" fmla="*/ 5 w 26"/>
                  <a:gd name="T17" fmla="*/ 4 h 25"/>
                  <a:gd name="T18" fmla="*/ 5 w 26"/>
                  <a:gd name="T19" fmla="*/ 21 h 25"/>
                  <a:gd name="T20" fmla="*/ 14 w 26"/>
                  <a:gd name="T21" fmla="*/ 25 h 25"/>
                  <a:gd name="T22" fmla="*/ 23 w 26"/>
                  <a:gd name="T23" fmla="*/ 21 h 25"/>
                  <a:gd name="T24" fmla="*/ 26 w 26"/>
                  <a:gd name="T25" fmla="*/ 12 h 25"/>
                  <a:gd name="T26" fmla="*/ 23 w 26"/>
                  <a:gd name="T27" fmla="*/ 4 h 25"/>
                  <a:gd name="T28" fmla="*/ 14 w 26"/>
                  <a:gd name="T2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25">
                    <a:moveTo>
                      <a:pt x="14" y="5"/>
                    </a:moveTo>
                    <a:cubicBezTo>
                      <a:pt x="16" y="5"/>
                      <a:pt x="18" y="6"/>
                      <a:pt x="19" y="7"/>
                    </a:cubicBezTo>
                    <a:cubicBezTo>
                      <a:pt x="22" y="10"/>
                      <a:pt x="22" y="15"/>
                      <a:pt x="19" y="17"/>
                    </a:cubicBezTo>
                    <a:cubicBezTo>
                      <a:pt x="18" y="19"/>
                      <a:pt x="16" y="20"/>
                      <a:pt x="14" y="20"/>
                    </a:cubicBezTo>
                    <a:cubicBezTo>
                      <a:pt x="12" y="20"/>
                      <a:pt x="10" y="19"/>
                      <a:pt x="9" y="17"/>
                    </a:cubicBezTo>
                    <a:cubicBezTo>
                      <a:pt x="6" y="15"/>
                      <a:pt x="6" y="10"/>
                      <a:pt x="9" y="7"/>
                    </a:cubicBezTo>
                    <a:cubicBezTo>
                      <a:pt x="10" y="6"/>
                      <a:pt x="12" y="5"/>
                      <a:pt x="14" y="5"/>
                    </a:cubicBezTo>
                    <a:close/>
                    <a:moveTo>
                      <a:pt x="14" y="0"/>
                    </a:moveTo>
                    <a:cubicBezTo>
                      <a:pt x="11" y="0"/>
                      <a:pt x="7" y="1"/>
                      <a:pt x="5" y="4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7" y="23"/>
                      <a:pt x="11" y="25"/>
                      <a:pt x="14" y="25"/>
                    </a:cubicBezTo>
                    <a:cubicBezTo>
                      <a:pt x="17" y="25"/>
                      <a:pt x="20" y="23"/>
                      <a:pt x="23" y="21"/>
                    </a:cubicBezTo>
                    <a:cubicBezTo>
                      <a:pt x="25" y="19"/>
                      <a:pt x="26" y="16"/>
                      <a:pt x="26" y="12"/>
                    </a:cubicBezTo>
                    <a:cubicBezTo>
                      <a:pt x="26" y="9"/>
                      <a:pt x="25" y="6"/>
                      <a:pt x="23" y="4"/>
                    </a:cubicBezTo>
                    <a:cubicBezTo>
                      <a:pt x="20" y="1"/>
                      <a:pt x="17" y="0"/>
                      <a:pt x="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65" name="Freeform 750"/>
              <p:cNvSpPr>
                <a:spLocks noEditPoints="1"/>
              </p:cNvSpPr>
              <p:nvPr/>
            </p:nvSpPr>
            <p:spPr bwMode="auto">
              <a:xfrm flipV="1">
                <a:off x="-12063413" y="-2084388"/>
                <a:ext cx="98425" cy="93663"/>
              </a:xfrm>
              <a:custGeom>
                <a:avLst/>
                <a:gdLst>
                  <a:gd name="T0" fmla="*/ 13 w 26"/>
                  <a:gd name="T1" fmla="*/ 5 h 25"/>
                  <a:gd name="T2" fmla="*/ 18 w 26"/>
                  <a:gd name="T3" fmla="*/ 7 h 25"/>
                  <a:gd name="T4" fmla="*/ 18 w 26"/>
                  <a:gd name="T5" fmla="*/ 18 h 25"/>
                  <a:gd name="T6" fmla="*/ 13 w 26"/>
                  <a:gd name="T7" fmla="*/ 20 h 25"/>
                  <a:gd name="T8" fmla="*/ 8 w 26"/>
                  <a:gd name="T9" fmla="*/ 18 h 25"/>
                  <a:gd name="T10" fmla="*/ 8 w 26"/>
                  <a:gd name="T11" fmla="*/ 7 h 25"/>
                  <a:gd name="T12" fmla="*/ 13 w 26"/>
                  <a:gd name="T13" fmla="*/ 5 h 25"/>
                  <a:gd name="T14" fmla="*/ 13 w 26"/>
                  <a:gd name="T15" fmla="*/ 0 h 25"/>
                  <a:gd name="T16" fmla="*/ 4 w 26"/>
                  <a:gd name="T17" fmla="*/ 4 h 25"/>
                  <a:gd name="T18" fmla="*/ 0 w 26"/>
                  <a:gd name="T19" fmla="*/ 12 h 25"/>
                  <a:gd name="T20" fmla="*/ 4 w 26"/>
                  <a:gd name="T21" fmla="*/ 21 h 25"/>
                  <a:gd name="T22" fmla="*/ 13 w 26"/>
                  <a:gd name="T23" fmla="*/ 25 h 25"/>
                  <a:gd name="T24" fmla="*/ 21 w 26"/>
                  <a:gd name="T25" fmla="*/ 21 h 25"/>
                  <a:gd name="T26" fmla="*/ 21 w 26"/>
                  <a:gd name="T27" fmla="*/ 4 h 25"/>
                  <a:gd name="T28" fmla="*/ 13 w 26"/>
                  <a:gd name="T2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25">
                    <a:moveTo>
                      <a:pt x="13" y="5"/>
                    </a:moveTo>
                    <a:cubicBezTo>
                      <a:pt x="14" y="5"/>
                      <a:pt x="16" y="6"/>
                      <a:pt x="18" y="7"/>
                    </a:cubicBezTo>
                    <a:cubicBezTo>
                      <a:pt x="21" y="10"/>
                      <a:pt x="21" y="15"/>
                      <a:pt x="18" y="18"/>
                    </a:cubicBezTo>
                    <a:cubicBezTo>
                      <a:pt x="16" y="19"/>
                      <a:pt x="14" y="20"/>
                      <a:pt x="13" y="20"/>
                    </a:cubicBezTo>
                    <a:cubicBezTo>
                      <a:pt x="11" y="20"/>
                      <a:pt x="9" y="19"/>
                      <a:pt x="8" y="18"/>
                    </a:cubicBezTo>
                    <a:cubicBezTo>
                      <a:pt x="5" y="15"/>
                      <a:pt x="5" y="10"/>
                      <a:pt x="8" y="7"/>
                    </a:cubicBezTo>
                    <a:cubicBezTo>
                      <a:pt x="9" y="6"/>
                      <a:pt x="11" y="5"/>
                      <a:pt x="13" y="5"/>
                    </a:cubicBezTo>
                    <a:close/>
                    <a:moveTo>
                      <a:pt x="13" y="0"/>
                    </a:moveTo>
                    <a:cubicBezTo>
                      <a:pt x="9" y="0"/>
                      <a:pt x="6" y="1"/>
                      <a:pt x="4" y="4"/>
                    </a:cubicBezTo>
                    <a:cubicBezTo>
                      <a:pt x="2" y="6"/>
                      <a:pt x="0" y="9"/>
                      <a:pt x="0" y="12"/>
                    </a:cubicBezTo>
                    <a:cubicBezTo>
                      <a:pt x="0" y="16"/>
                      <a:pt x="2" y="19"/>
                      <a:pt x="4" y="21"/>
                    </a:cubicBezTo>
                    <a:cubicBezTo>
                      <a:pt x="6" y="24"/>
                      <a:pt x="9" y="25"/>
                      <a:pt x="13" y="25"/>
                    </a:cubicBezTo>
                    <a:cubicBezTo>
                      <a:pt x="16" y="25"/>
                      <a:pt x="19" y="24"/>
                      <a:pt x="21" y="21"/>
                    </a:cubicBezTo>
                    <a:cubicBezTo>
                      <a:pt x="26" y="16"/>
                      <a:pt x="26" y="9"/>
                      <a:pt x="21" y="4"/>
                    </a:cubicBezTo>
                    <a:cubicBezTo>
                      <a:pt x="19" y="1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66" name="Freeform 751"/>
              <p:cNvSpPr>
                <a:spLocks noEditPoints="1"/>
              </p:cNvSpPr>
              <p:nvPr/>
            </p:nvSpPr>
            <p:spPr bwMode="auto">
              <a:xfrm flipV="1">
                <a:off x="-11815763" y="-2400301"/>
                <a:ext cx="98425" cy="93663"/>
              </a:xfrm>
              <a:custGeom>
                <a:avLst/>
                <a:gdLst>
                  <a:gd name="T0" fmla="*/ 13 w 26"/>
                  <a:gd name="T1" fmla="*/ 5 h 25"/>
                  <a:gd name="T2" fmla="*/ 18 w 26"/>
                  <a:gd name="T3" fmla="*/ 8 h 25"/>
                  <a:gd name="T4" fmla="*/ 18 w 26"/>
                  <a:gd name="T5" fmla="*/ 18 h 25"/>
                  <a:gd name="T6" fmla="*/ 13 w 26"/>
                  <a:gd name="T7" fmla="*/ 20 h 25"/>
                  <a:gd name="T8" fmla="*/ 8 w 26"/>
                  <a:gd name="T9" fmla="*/ 18 h 25"/>
                  <a:gd name="T10" fmla="*/ 8 w 26"/>
                  <a:gd name="T11" fmla="*/ 8 h 25"/>
                  <a:gd name="T12" fmla="*/ 13 w 26"/>
                  <a:gd name="T13" fmla="*/ 5 h 25"/>
                  <a:gd name="T14" fmla="*/ 13 w 26"/>
                  <a:gd name="T15" fmla="*/ 0 h 25"/>
                  <a:gd name="T16" fmla="*/ 4 w 26"/>
                  <a:gd name="T17" fmla="*/ 4 h 25"/>
                  <a:gd name="T18" fmla="*/ 0 w 26"/>
                  <a:gd name="T19" fmla="*/ 13 h 25"/>
                  <a:gd name="T20" fmla="*/ 4 w 26"/>
                  <a:gd name="T21" fmla="*/ 21 h 25"/>
                  <a:gd name="T22" fmla="*/ 13 w 26"/>
                  <a:gd name="T23" fmla="*/ 25 h 25"/>
                  <a:gd name="T24" fmla="*/ 21 w 26"/>
                  <a:gd name="T25" fmla="*/ 21 h 25"/>
                  <a:gd name="T26" fmla="*/ 21 w 26"/>
                  <a:gd name="T27" fmla="*/ 4 h 25"/>
                  <a:gd name="T28" fmla="*/ 13 w 26"/>
                  <a:gd name="T2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25">
                    <a:moveTo>
                      <a:pt x="13" y="5"/>
                    </a:moveTo>
                    <a:cubicBezTo>
                      <a:pt x="14" y="5"/>
                      <a:pt x="16" y="6"/>
                      <a:pt x="18" y="8"/>
                    </a:cubicBezTo>
                    <a:cubicBezTo>
                      <a:pt x="21" y="10"/>
                      <a:pt x="21" y="15"/>
                      <a:pt x="18" y="18"/>
                    </a:cubicBezTo>
                    <a:cubicBezTo>
                      <a:pt x="16" y="19"/>
                      <a:pt x="14" y="20"/>
                      <a:pt x="13" y="20"/>
                    </a:cubicBezTo>
                    <a:cubicBezTo>
                      <a:pt x="11" y="20"/>
                      <a:pt x="9" y="19"/>
                      <a:pt x="8" y="18"/>
                    </a:cubicBezTo>
                    <a:cubicBezTo>
                      <a:pt x="5" y="15"/>
                      <a:pt x="5" y="10"/>
                      <a:pt x="8" y="8"/>
                    </a:cubicBezTo>
                    <a:cubicBezTo>
                      <a:pt x="9" y="6"/>
                      <a:pt x="11" y="5"/>
                      <a:pt x="13" y="5"/>
                    </a:cubicBezTo>
                    <a:close/>
                    <a:moveTo>
                      <a:pt x="13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2" y="6"/>
                      <a:pt x="0" y="9"/>
                      <a:pt x="0" y="13"/>
                    </a:cubicBezTo>
                    <a:cubicBezTo>
                      <a:pt x="0" y="16"/>
                      <a:pt x="2" y="19"/>
                      <a:pt x="4" y="21"/>
                    </a:cubicBezTo>
                    <a:cubicBezTo>
                      <a:pt x="6" y="24"/>
                      <a:pt x="9" y="25"/>
                      <a:pt x="13" y="25"/>
                    </a:cubicBezTo>
                    <a:cubicBezTo>
                      <a:pt x="16" y="25"/>
                      <a:pt x="19" y="24"/>
                      <a:pt x="21" y="21"/>
                    </a:cubicBezTo>
                    <a:cubicBezTo>
                      <a:pt x="26" y="17"/>
                      <a:pt x="26" y="9"/>
                      <a:pt x="21" y="4"/>
                    </a:cubicBezTo>
                    <a:cubicBezTo>
                      <a:pt x="19" y="2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67" name="Freeform 752"/>
              <p:cNvSpPr>
                <a:spLocks noEditPoints="1"/>
              </p:cNvSpPr>
              <p:nvPr/>
            </p:nvSpPr>
            <p:spPr bwMode="auto">
              <a:xfrm flipV="1">
                <a:off x="-11342688" y="-3170238"/>
                <a:ext cx="93662" cy="90488"/>
              </a:xfrm>
              <a:custGeom>
                <a:avLst/>
                <a:gdLst>
                  <a:gd name="T0" fmla="*/ 13 w 25"/>
                  <a:gd name="T1" fmla="*/ 5 h 24"/>
                  <a:gd name="T2" fmla="*/ 17 w 25"/>
                  <a:gd name="T3" fmla="*/ 7 h 24"/>
                  <a:gd name="T4" fmla="*/ 17 w 25"/>
                  <a:gd name="T5" fmla="*/ 16 h 24"/>
                  <a:gd name="T6" fmla="*/ 13 w 25"/>
                  <a:gd name="T7" fmla="*/ 18 h 24"/>
                  <a:gd name="T8" fmla="*/ 8 w 25"/>
                  <a:gd name="T9" fmla="*/ 16 h 24"/>
                  <a:gd name="T10" fmla="*/ 8 w 25"/>
                  <a:gd name="T11" fmla="*/ 7 h 24"/>
                  <a:gd name="T12" fmla="*/ 13 w 25"/>
                  <a:gd name="T13" fmla="*/ 5 h 24"/>
                  <a:gd name="T14" fmla="*/ 13 w 25"/>
                  <a:gd name="T15" fmla="*/ 0 h 24"/>
                  <a:gd name="T16" fmla="*/ 4 w 25"/>
                  <a:gd name="T17" fmla="*/ 3 h 24"/>
                  <a:gd name="T18" fmla="*/ 0 w 25"/>
                  <a:gd name="T19" fmla="*/ 12 h 24"/>
                  <a:gd name="T20" fmla="*/ 4 w 25"/>
                  <a:gd name="T21" fmla="*/ 20 h 24"/>
                  <a:gd name="T22" fmla="*/ 13 w 25"/>
                  <a:gd name="T23" fmla="*/ 24 h 24"/>
                  <a:gd name="T24" fmla="*/ 21 w 25"/>
                  <a:gd name="T25" fmla="*/ 20 h 24"/>
                  <a:gd name="T26" fmla="*/ 25 w 25"/>
                  <a:gd name="T27" fmla="*/ 12 h 24"/>
                  <a:gd name="T28" fmla="*/ 21 w 25"/>
                  <a:gd name="T29" fmla="*/ 3 h 24"/>
                  <a:gd name="T30" fmla="*/ 13 w 25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4">
                    <a:moveTo>
                      <a:pt x="13" y="5"/>
                    </a:moveTo>
                    <a:cubicBezTo>
                      <a:pt x="14" y="5"/>
                      <a:pt x="16" y="5"/>
                      <a:pt x="17" y="7"/>
                    </a:cubicBezTo>
                    <a:cubicBezTo>
                      <a:pt x="20" y="9"/>
                      <a:pt x="20" y="14"/>
                      <a:pt x="17" y="16"/>
                    </a:cubicBezTo>
                    <a:cubicBezTo>
                      <a:pt x="16" y="18"/>
                      <a:pt x="14" y="18"/>
                      <a:pt x="13" y="18"/>
                    </a:cubicBezTo>
                    <a:cubicBezTo>
                      <a:pt x="11" y="18"/>
                      <a:pt x="9" y="18"/>
                      <a:pt x="8" y="16"/>
                    </a:cubicBezTo>
                    <a:cubicBezTo>
                      <a:pt x="5" y="14"/>
                      <a:pt x="5" y="9"/>
                      <a:pt x="8" y="7"/>
                    </a:cubicBezTo>
                    <a:cubicBezTo>
                      <a:pt x="9" y="5"/>
                      <a:pt x="11" y="5"/>
                      <a:pt x="13" y="5"/>
                    </a:cubicBezTo>
                    <a:close/>
                    <a:moveTo>
                      <a:pt x="13" y="0"/>
                    </a:moveTo>
                    <a:cubicBezTo>
                      <a:pt x="9" y="0"/>
                      <a:pt x="6" y="1"/>
                      <a:pt x="4" y="3"/>
                    </a:cubicBezTo>
                    <a:cubicBezTo>
                      <a:pt x="2" y="5"/>
                      <a:pt x="0" y="8"/>
                      <a:pt x="0" y="12"/>
                    </a:cubicBezTo>
                    <a:cubicBezTo>
                      <a:pt x="0" y="15"/>
                      <a:pt x="2" y="18"/>
                      <a:pt x="4" y="20"/>
                    </a:cubicBezTo>
                    <a:cubicBezTo>
                      <a:pt x="6" y="22"/>
                      <a:pt x="9" y="24"/>
                      <a:pt x="13" y="24"/>
                    </a:cubicBezTo>
                    <a:cubicBezTo>
                      <a:pt x="16" y="24"/>
                      <a:pt x="19" y="22"/>
                      <a:pt x="21" y="20"/>
                    </a:cubicBezTo>
                    <a:cubicBezTo>
                      <a:pt x="23" y="18"/>
                      <a:pt x="25" y="15"/>
                      <a:pt x="25" y="12"/>
                    </a:cubicBezTo>
                    <a:cubicBezTo>
                      <a:pt x="25" y="8"/>
                      <a:pt x="23" y="5"/>
                      <a:pt x="21" y="3"/>
                    </a:cubicBezTo>
                    <a:cubicBezTo>
                      <a:pt x="19" y="1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68" name="Freeform 753"/>
              <p:cNvSpPr>
                <a:spLocks noEditPoints="1"/>
              </p:cNvSpPr>
              <p:nvPr/>
            </p:nvSpPr>
            <p:spPr bwMode="auto">
              <a:xfrm flipV="1">
                <a:off x="-11585575" y="-2903538"/>
                <a:ext cx="100012" cy="90488"/>
              </a:xfrm>
              <a:custGeom>
                <a:avLst/>
                <a:gdLst>
                  <a:gd name="T0" fmla="*/ 13 w 27"/>
                  <a:gd name="T1" fmla="*/ 5 h 24"/>
                  <a:gd name="T2" fmla="*/ 18 w 27"/>
                  <a:gd name="T3" fmla="*/ 7 h 24"/>
                  <a:gd name="T4" fmla="*/ 18 w 27"/>
                  <a:gd name="T5" fmla="*/ 17 h 24"/>
                  <a:gd name="T6" fmla="*/ 13 w 27"/>
                  <a:gd name="T7" fmla="*/ 19 h 24"/>
                  <a:gd name="T8" fmla="*/ 9 w 27"/>
                  <a:gd name="T9" fmla="*/ 17 h 24"/>
                  <a:gd name="T10" fmla="*/ 9 w 27"/>
                  <a:gd name="T11" fmla="*/ 7 h 24"/>
                  <a:gd name="T12" fmla="*/ 13 w 27"/>
                  <a:gd name="T13" fmla="*/ 5 h 24"/>
                  <a:gd name="T14" fmla="*/ 13 w 27"/>
                  <a:gd name="T15" fmla="*/ 0 h 24"/>
                  <a:gd name="T16" fmla="*/ 5 w 27"/>
                  <a:gd name="T17" fmla="*/ 4 h 24"/>
                  <a:gd name="T18" fmla="*/ 5 w 27"/>
                  <a:gd name="T19" fmla="*/ 21 h 24"/>
                  <a:gd name="T20" fmla="*/ 13 w 27"/>
                  <a:gd name="T21" fmla="*/ 24 h 24"/>
                  <a:gd name="T22" fmla="*/ 22 w 27"/>
                  <a:gd name="T23" fmla="*/ 21 h 24"/>
                  <a:gd name="T24" fmla="*/ 22 w 27"/>
                  <a:gd name="T25" fmla="*/ 4 h 24"/>
                  <a:gd name="T26" fmla="*/ 13 w 27"/>
                  <a:gd name="T2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4">
                    <a:moveTo>
                      <a:pt x="13" y="5"/>
                    </a:moveTo>
                    <a:cubicBezTo>
                      <a:pt x="15" y="5"/>
                      <a:pt x="17" y="6"/>
                      <a:pt x="18" y="7"/>
                    </a:cubicBezTo>
                    <a:cubicBezTo>
                      <a:pt x="21" y="10"/>
                      <a:pt x="21" y="14"/>
                      <a:pt x="18" y="17"/>
                    </a:cubicBezTo>
                    <a:cubicBezTo>
                      <a:pt x="17" y="18"/>
                      <a:pt x="15" y="19"/>
                      <a:pt x="13" y="19"/>
                    </a:cubicBezTo>
                    <a:cubicBezTo>
                      <a:pt x="12" y="19"/>
                      <a:pt x="10" y="18"/>
                      <a:pt x="9" y="17"/>
                    </a:cubicBezTo>
                    <a:cubicBezTo>
                      <a:pt x="6" y="14"/>
                      <a:pt x="6" y="10"/>
                      <a:pt x="9" y="7"/>
                    </a:cubicBezTo>
                    <a:cubicBezTo>
                      <a:pt x="10" y="6"/>
                      <a:pt x="12" y="5"/>
                      <a:pt x="13" y="5"/>
                    </a:cubicBezTo>
                    <a:close/>
                    <a:moveTo>
                      <a:pt x="13" y="0"/>
                    </a:moveTo>
                    <a:cubicBezTo>
                      <a:pt x="10" y="0"/>
                      <a:pt x="7" y="1"/>
                      <a:pt x="5" y="4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7" y="23"/>
                      <a:pt x="10" y="24"/>
                      <a:pt x="13" y="24"/>
                    </a:cubicBezTo>
                    <a:cubicBezTo>
                      <a:pt x="17" y="24"/>
                      <a:pt x="20" y="23"/>
                      <a:pt x="22" y="21"/>
                    </a:cubicBezTo>
                    <a:cubicBezTo>
                      <a:pt x="27" y="16"/>
                      <a:pt x="27" y="8"/>
                      <a:pt x="22" y="4"/>
                    </a:cubicBezTo>
                    <a:cubicBezTo>
                      <a:pt x="20" y="1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69" name="Freeform 754"/>
              <p:cNvSpPr>
                <a:spLocks noEditPoints="1"/>
              </p:cNvSpPr>
              <p:nvPr/>
            </p:nvSpPr>
            <p:spPr bwMode="auto">
              <a:xfrm flipV="1">
                <a:off x="-11241088" y="-3589338"/>
                <a:ext cx="90487" cy="88900"/>
              </a:xfrm>
              <a:custGeom>
                <a:avLst/>
                <a:gdLst>
                  <a:gd name="T0" fmla="*/ 12 w 24"/>
                  <a:gd name="T1" fmla="*/ 5 h 24"/>
                  <a:gd name="T2" fmla="*/ 17 w 24"/>
                  <a:gd name="T3" fmla="*/ 7 h 24"/>
                  <a:gd name="T4" fmla="*/ 17 w 24"/>
                  <a:gd name="T5" fmla="*/ 16 h 24"/>
                  <a:gd name="T6" fmla="*/ 12 w 24"/>
                  <a:gd name="T7" fmla="*/ 19 h 24"/>
                  <a:gd name="T8" fmla="*/ 8 w 24"/>
                  <a:gd name="T9" fmla="*/ 16 h 24"/>
                  <a:gd name="T10" fmla="*/ 8 w 24"/>
                  <a:gd name="T11" fmla="*/ 7 h 24"/>
                  <a:gd name="T12" fmla="*/ 12 w 24"/>
                  <a:gd name="T13" fmla="*/ 5 h 24"/>
                  <a:gd name="T14" fmla="*/ 12 w 24"/>
                  <a:gd name="T15" fmla="*/ 0 h 24"/>
                  <a:gd name="T16" fmla="*/ 4 w 24"/>
                  <a:gd name="T17" fmla="*/ 3 h 24"/>
                  <a:gd name="T18" fmla="*/ 0 w 24"/>
                  <a:gd name="T19" fmla="*/ 12 h 24"/>
                  <a:gd name="T20" fmla="*/ 4 w 24"/>
                  <a:gd name="T21" fmla="*/ 20 h 24"/>
                  <a:gd name="T22" fmla="*/ 12 w 24"/>
                  <a:gd name="T23" fmla="*/ 24 h 24"/>
                  <a:gd name="T24" fmla="*/ 21 w 24"/>
                  <a:gd name="T25" fmla="*/ 20 h 24"/>
                  <a:gd name="T26" fmla="*/ 24 w 24"/>
                  <a:gd name="T27" fmla="*/ 12 h 24"/>
                  <a:gd name="T28" fmla="*/ 21 w 24"/>
                  <a:gd name="T29" fmla="*/ 3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4" y="5"/>
                      <a:pt x="16" y="5"/>
                      <a:pt x="17" y="7"/>
                    </a:cubicBezTo>
                    <a:cubicBezTo>
                      <a:pt x="20" y="9"/>
                      <a:pt x="20" y="14"/>
                      <a:pt x="17" y="16"/>
                    </a:cubicBezTo>
                    <a:cubicBezTo>
                      <a:pt x="16" y="18"/>
                      <a:pt x="14" y="19"/>
                      <a:pt x="12" y="19"/>
                    </a:cubicBezTo>
                    <a:cubicBezTo>
                      <a:pt x="11" y="19"/>
                      <a:pt x="9" y="18"/>
                      <a:pt x="8" y="16"/>
                    </a:cubicBezTo>
                    <a:cubicBezTo>
                      <a:pt x="5" y="14"/>
                      <a:pt x="5" y="9"/>
                      <a:pt x="8" y="7"/>
                    </a:cubicBezTo>
                    <a:cubicBezTo>
                      <a:pt x="9" y="5"/>
                      <a:pt x="11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1"/>
                      <a:pt x="4" y="3"/>
                    </a:cubicBezTo>
                    <a:cubicBezTo>
                      <a:pt x="2" y="5"/>
                      <a:pt x="0" y="8"/>
                      <a:pt x="0" y="12"/>
                    </a:cubicBezTo>
                    <a:cubicBezTo>
                      <a:pt x="0" y="15"/>
                      <a:pt x="2" y="18"/>
                      <a:pt x="4" y="20"/>
                    </a:cubicBezTo>
                    <a:cubicBezTo>
                      <a:pt x="6" y="22"/>
                      <a:pt x="9" y="24"/>
                      <a:pt x="12" y="24"/>
                    </a:cubicBezTo>
                    <a:cubicBezTo>
                      <a:pt x="16" y="24"/>
                      <a:pt x="19" y="22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8"/>
                      <a:pt x="23" y="5"/>
                      <a:pt x="21" y="3"/>
                    </a:cubicBezTo>
                    <a:cubicBezTo>
                      <a:pt x="19" y="1"/>
                      <a:pt x="16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70" name="Freeform 755"/>
              <p:cNvSpPr>
                <a:spLocks noEditPoints="1"/>
              </p:cNvSpPr>
              <p:nvPr/>
            </p:nvSpPr>
            <p:spPr bwMode="auto">
              <a:xfrm flipV="1">
                <a:off x="-11522075" y="-3492501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7 w 24"/>
                  <a:gd name="T3" fmla="*/ 7 h 24"/>
                  <a:gd name="T4" fmla="*/ 17 w 24"/>
                  <a:gd name="T5" fmla="*/ 17 h 24"/>
                  <a:gd name="T6" fmla="*/ 12 w 24"/>
                  <a:gd name="T7" fmla="*/ 19 h 24"/>
                  <a:gd name="T8" fmla="*/ 7 w 24"/>
                  <a:gd name="T9" fmla="*/ 17 h 24"/>
                  <a:gd name="T10" fmla="*/ 7 w 24"/>
                  <a:gd name="T11" fmla="*/ 7 h 24"/>
                  <a:gd name="T12" fmla="*/ 12 w 24"/>
                  <a:gd name="T13" fmla="*/ 5 h 24"/>
                  <a:gd name="T14" fmla="*/ 12 w 24"/>
                  <a:gd name="T15" fmla="*/ 0 h 24"/>
                  <a:gd name="T16" fmla="*/ 4 w 24"/>
                  <a:gd name="T17" fmla="*/ 3 h 24"/>
                  <a:gd name="T18" fmla="*/ 0 w 24"/>
                  <a:gd name="T19" fmla="*/ 12 h 24"/>
                  <a:gd name="T20" fmla="*/ 4 w 24"/>
                  <a:gd name="T21" fmla="*/ 20 h 24"/>
                  <a:gd name="T22" fmla="*/ 12 w 24"/>
                  <a:gd name="T23" fmla="*/ 24 h 24"/>
                  <a:gd name="T24" fmla="*/ 21 w 24"/>
                  <a:gd name="T25" fmla="*/ 20 h 24"/>
                  <a:gd name="T26" fmla="*/ 24 w 24"/>
                  <a:gd name="T27" fmla="*/ 12 h 24"/>
                  <a:gd name="T28" fmla="*/ 21 w 24"/>
                  <a:gd name="T29" fmla="*/ 3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4" y="5"/>
                      <a:pt x="16" y="6"/>
                      <a:pt x="17" y="7"/>
                    </a:cubicBezTo>
                    <a:cubicBezTo>
                      <a:pt x="20" y="10"/>
                      <a:pt x="20" y="14"/>
                      <a:pt x="17" y="17"/>
                    </a:cubicBezTo>
                    <a:cubicBezTo>
                      <a:pt x="16" y="18"/>
                      <a:pt x="14" y="19"/>
                      <a:pt x="12" y="19"/>
                    </a:cubicBezTo>
                    <a:cubicBezTo>
                      <a:pt x="10" y="19"/>
                      <a:pt x="9" y="18"/>
                      <a:pt x="7" y="17"/>
                    </a:cubicBezTo>
                    <a:cubicBezTo>
                      <a:pt x="5" y="14"/>
                      <a:pt x="5" y="10"/>
                      <a:pt x="7" y="7"/>
                    </a:cubicBezTo>
                    <a:cubicBezTo>
                      <a:pt x="9" y="6"/>
                      <a:pt x="10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5" y="24"/>
                      <a:pt x="18" y="23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1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71" name="Freeform 756"/>
              <p:cNvSpPr>
                <a:spLocks noEditPoints="1"/>
              </p:cNvSpPr>
              <p:nvPr/>
            </p:nvSpPr>
            <p:spPr bwMode="auto">
              <a:xfrm flipV="1">
                <a:off x="-11811000" y="-2130426"/>
                <a:ext cx="96837" cy="93663"/>
              </a:xfrm>
              <a:custGeom>
                <a:avLst/>
                <a:gdLst>
                  <a:gd name="T0" fmla="*/ 14 w 26"/>
                  <a:gd name="T1" fmla="*/ 5 h 25"/>
                  <a:gd name="T2" fmla="*/ 19 w 26"/>
                  <a:gd name="T3" fmla="*/ 8 h 25"/>
                  <a:gd name="T4" fmla="*/ 19 w 26"/>
                  <a:gd name="T5" fmla="*/ 18 h 25"/>
                  <a:gd name="T6" fmla="*/ 14 w 26"/>
                  <a:gd name="T7" fmla="*/ 20 h 25"/>
                  <a:gd name="T8" fmla="*/ 9 w 26"/>
                  <a:gd name="T9" fmla="*/ 18 h 25"/>
                  <a:gd name="T10" fmla="*/ 9 w 26"/>
                  <a:gd name="T11" fmla="*/ 8 h 25"/>
                  <a:gd name="T12" fmla="*/ 14 w 26"/>
                  <a:gd name="T13" fmla="*/ 5 h 25"/>
                  <a:gd name="T14" fmla="*/ 14 w 26"/>
                  <a:gd name="T15" fmla="*/ 0 h 25"/>
                  <a:gd name="T16" fmla="*/ 5 w 26"/>
                  <a:gd name="T17" fmla="*/ 4 h 25"/>
                  <a:gd name="T18" fmla="*/ 5 w 26"/>
                  <a:gd name="T19" fmla="*/ 21 h 25"/>
                  <a:gd name="T20" fmla="*/ 14 w 26"/>
                  <a:gd name="T21" fmla="*/ 25 h 25"/>
                  <a:gd name="T22" fmla="*/ 23 w 26"/>
                  <a:gd name="T23" fmla="*/ 21 h 25"/>
                  <a:gd name="T24" fmla="*/ 26 w 26"/>
                  <a:gd name="T25" fmla="*/ 13 h 25"/>
                  <a:gd name="T26" fmla="*/ 23 w 26"/>
                  <a:gd name="T27" fmla="*/ 4 h 25"/>
                  <a:gd name="T28" fmla="*/ 14 w 26"/>
                  <a:gd name="T2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25">
                    <a:moveTo>
                      <a:pt x="14" y="5"/>
                    </a:moveTo>
                    <a:cubicBezTo>
                      <a:pt x="16" y="5"/>
                      <a:pt x="18" y="6"/>
                      <a:pt x="19" y="8"/>
                    </a:cubicBezTo>
                    <a:cubicBezTo>
                      <a:pt x="22" y="10"/>
                      <a:pt x="22" y="15"/>
                      <a:pt x="19" y="18"/>
                    </a:cubicBezTo>
                    <a:cubicBezTo>
                      <a:pt x="18" y="19"/>
                      <a:pt x="16" y="20"/>
                      <a:pt x="14" y="20"/>
                    </a:cubicBezTo>
                    <a:cubicBezTo>
                      <a:pt x="12" y="20"/>
                      <a:pt x="10" y="19"/>
                      <a:pt x="9" y="18"/>
                    </a:cubicBezTo>
                    <a:cubicBezTo>
                      <a:pt x="6" y="15"/>
                      <a:pt x="6" y="10"/>
                      <a:pt x="9" y="8"/>
                    </a:cubicBezTo>
                    <a:cubicBezTo>
                      <a:pt x="10" y="6"/>
                      <a:pt x="12" y="5"/>
                      <a:pt x="14" y="5"/>
                    </a:cubicBezTo>
                    <a:close/>
                    <a:moveTo>
                      <a:pt x="14" y="0"/>
                    </a:moveTo>
                    <a:cubicBezTo>
                      <a:pt x="11" y="0"/>
                      <a:pt x="8" y="2"/>
                      <a:pt x="5" y="4"/>
                    </a:cubicBezTo>
                    <a:cubicBezTo>
                      <a:pt x="0" y="9"/>
                      <a:pt x="0" y="17"/>
                      <a:pt x="5" y="21"/>
                    </a:cubicBezTo>
                    <a:cubicBezTo>
                      <a:pt x="8" y="24"/>
                      <a:pt x="11" y="25"/>
                      <a:pt x="14" y="25"/>
                    </a:cubicBezTo>
                    <a:cubicBezTo>
                      <a:pt x="17" y="25"/>
                      <a:pt x="20" y="24"/>
                      <a:pt x="23" y="21"/>
                    </a:cubicBezTo>
                    <a:cubicBezTo>
                      <a:pt x="25" y="19"/>
                      <a:pt x="26" y="16"/>
                      <a:pt x="26" y="13"/>
                    </a:cubicBezTo>
                    <a:cubicBezTo>
                      <a:pt x="26" y="9"/>
                      <a:pt x="25" y="6"/>
                      <a:pt x="23" y="4"/>
                    </a:cubicBezTo>
                    <a:cubicBezTo>
                      <a:pt x="20" y="2"/>
                      <a:pt x="17" y="0"/>
                      <a:pt x="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72" name="Freeform 757"/>
              <p:cNvSpPr>
                <a:spLocks/>
              </p:cNvSpPr>
              <p:nvPr/>
            </p:nvSpPr>
            <p:spPr bwMode="auto">
              <a:xfrm flipV="1">
                <a:off x="-12149138" y="-3429001"/>
                <a:ext cx="660400" cy="1570038"/>
              </a:xfrm>
              <a:custGeom>
                <a:avLst/>
                <a:gdLst>
                  <a:gd name="T0" fmla="*/ 173 w 176"/>
                  <a:gd name="T1" fmla="*/ 418 h 418"/>
                  <a:gd name="T2" fmla="*/ 39 w 176"/>
                  <a:gd name="T3" fmla="*/ 284 h 418"/>
                  <a:gd name="T4" fmla="*/ 39 w 176"/>
                  <a:gd name="T5" fmla="*/ 283 h 418"/>
                  <a:gd name="T6" fmla="*/ 39 w 176"/>
                  <a:gd name="T7" fmla="*/ 109 h 418"/>
                  <a:gd name="T8" fmla="*/ 1 w 176"/>
                  <a:gd name="T9" fmla="*/ 71 h 418"/>
                  <a:gd name="T10" fmla="*/ 0 w 176"/>
                  <a:gd name="T11" fmla="*/ 70 h 418"/>
                  <a:gd name="T12" fmla="*/ 0 w 176"/>
                  <a:gd name="T13" fmla="*/ 24 h 418"/>
                  <a:gd name="T14" fmla="*/ 1 w 176"/>
                  <a:gd name="T15" fmla="*/ 23 h 418"/>
                  <a:gd name="T16" fmla="*/ 24 w 176"/>
                  <a:gd name="T17" fmla="*/ 0 h 418"/>
                  <a:gd name="T18" fmla="*/ 27 w 176"/>
                  <a:gd name="T19" fmla="*/ 2 h 418"/>
                  <a:gd name="T20" fmla="*/ 4 w 176"/>
                  <a:gd name="T21" fmla="*/ 25 h 418"/>
                  <a:gd name="T22" fmla="*/ 4 w 176"/>
                  <a:gd name="T23" fmla="*/ 69 h 418"/>
                  <a:gd name="T24" fmla="*/ 42 w 176"/>
                  <a:gd name="T25" fmla="*/ 107 h 418"/>
                  <a:gd name="T26" fmla="*/ 42 w 176"/>
                  <a:gd name="T27" fmla="*/ 108 h 418"/>
                  <a:gd name="T28" fmla="*/ 42 w 176"/>
                  <a:gd name="T29" fmla="*/ 282 h 418"/>
                  <a:gd name="T30" fmla="*/ 176 w 176"/>
                  <a:gd name="T31" fmla="*/ 416 h 418"/>
                  <a:gd name="T32" fmla="*/ 173 w 176"/>
                  <a:gd name="T33" fmla="*/ 4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6" h="418">
                    <a:moveTo>
                      <a:pt x="173" y="418"/>
                    </a:moveTo>
                    <a:cubicBezTo>
                      <a:pt x="39" y="284"/>
                      <a:pt x="39" y="284"/>
                      <a:pt x="39" y="284"/>
                    </a:cubicBezTo>
                    <a:cubicBezTo>
                      <a:pt x="39" y="283"/>
                      <a:pt x="39" y="283"/>
                      <a:pt x="39" y="283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1" y="71"/>
                      <a:pt x="1" y="71"/>
                      <a:pt x="1" y="71"/>
                    </a:cubicBezTo>
                    <a:cubicBezTo>
                      <a:pt x="1" y="71"/>
                      <a:pt x="0" y="70"/>
                      <a:pt x="0" y="7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1" y="23"/>
                      <a:pt x="1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69"/>
                      <a:pt x="4" y="69"/>
                      <a:pt x="4" y="69"/>
                    </a:cubicBezTo>
                    <a:cubicBezTo>
                      <a:pt x="42" y="107"/>
                      <a:pt x="42" y="107"/>
                      <a:pt x="42" y="107"/>
                    </a:cubicBezTo>
                    <a:cubicBezTo>
                      <a:pt x="42" y="107"/>
                      <a:pt x="42" y="108"/>
                      <a:pt x="42" y="108"/>
                    </a:cubicBezTo>
                    <a:cubicBezTo>
                      <a:pt x="42" y="282"/>
                      <a:pt x="42" y="282"/>
                      <a:pt x="42" y="282"/>
                    </a:cubicBezTo>
                    <a:cubicBezTo>
                      <a:pt x="176" y="416"/>
                      <a:pt x="176" y="416"/>
                      <a:pt x="176" y="416"/>
                    </a:cubicBezTo>
                    <a:lnTo>
                      <a:pt x="173" y="4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73" name="Freeform 758"/>
              <p:cNvSpPr>
                <a:spLocks/>
              </p:cNvSpPr>
              <p:nvPr/>
            </p:nvSpPr>
            <p:spPr bwMode="auto">
              <a:xfrm flipV="1">
                <a:off x="-11987213" y="-3529013"/>
                <a:ext cx="779462" cy="1470025"/>
              </a:xfrm>
              <a:custGeom>
                <a:avLst/>
                <a:gdLst>
                  <a:gd name="T0" fmla="*/ 206 w 208"/>
                  <a:gd name="T1" fmla="*/ 392 h 392"/>
                  <a:gd name="T2" fmla="*/ 27 w 208"/>
                  <a:gd name="T3" fmla="*/ 213 h 392"/>
                  <a:gd name="T4" fmla="*/ 26 w 208"/>
                  <a:gd name="T5" fmla="*/ 211 h 392"/>
                  <a:gd name="T6" fmla="*/ 26 w 208"/>
                  <a:gd name="T7" fmla="*/ 29 h 392"/>
                  <a:gd name="T8" fmla="*/ 0 w 208"/>
                  <a:gd name="T9" fmla="*/ 3 h 392"/>
                  <a:gd name="T10" fmla="*/ 2 w 208"/>
                  <a:gd name="T11" fmla="*/ 0 h 392"/>
                  <a:gd name="T12" fmla="*/ 29 w 208"/>
                  <a:gd name="T13" fmla="*/ 27 h 392"/>
                  <a:gd name="T14" fmla="*/ 30 w 208"/>
                  <a:gd name="T15" fmla="*/ 28 h 392"/>
                  <a:gd name="T16" fmla="*/ 30 w 208"/>
                  <a:gd name="T17" fmla="*/ 211 h 392"/>
                  <a:gd name="T18" fmla="*/ 208 w 208"/>
                  <a:gd name="T19" fmla="*/ 389 h 392"/>
                  <a:gd name="T20" fmla="*/ 206 w 208"/>
                  <a:gd name="T21" fmla="*/ 39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8" h="392">
                    <a:moveTo>
                      <a:pt x="206" y="392"/>
                    </a:moveTo>
                    <a:cubicBezTo>
                      <a:pt x="27" y="213"/>
                      <a:pt x="27" y="213"/>
                      <a:pt x="27" y="213"/>
                    </a:cubicBezTo>
                    <a:cubicBezTo>
                      <a:pt x="26" y="212"/>
                      <a:pt x="26" y="212"/>
                      <a:pt x="26" y="211"/>
                    </a:cubicBezTo>
                    <a:cubicBezTo>
                      <a:pt x="26" y="29"/>
                      <a:pt x="26" y="29"/>
                      <a:pt x="26" y="29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29" y="28"/>
                      <a:pt x="30" y="28"/>
                      <a:pt x="30" y="28"/>
                    </a:cubicBezTo>
                    <a:cubicBezTo>
                      <a:pt x="30" y="211"/>
                      <a:pt x="30" y="211"/>
                      <a:pt x="30" y="211"/>
                    </a:cubicBezTo>
                    <a:cubicBezTo>
                      <a:pt x="208" y="389"/>
                      <a:pt x="208" y="389"/>
                      <a:pt x="208" y="389"/>
                    </a:cubicBezTo>
                    <a:lnTo>
                      <a:pt x="206" y="3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74" name="Freeform 759"/>
              <p:cNvSpPr>
                <a:spLocks/>
              </p:cNvSpPr>
              <p:nvPr/>
            </p:nvSpPr>
            <p:spPr bwMode="auto">
              <a:xfrm flipV="1">
                <a:off x="-11739563" y="-3132138"/>
                <a:ext cx="415925" cy="1020763"/>
              </a:xfrm>
              <a:custGeom>
                <a:avLst/>
                <a:gdLst>
                  <a:gd name="T0" fmla="*/ 111 w 111"/>
                  <a:gd name="T1" fmla="*/ 272 h 272"/>
                  <a:gd name="T2" fmla="*/ 82 w 111"/>
                  <a:gd name="T3" fmla="*/ 272 h 272"/>
                  <a:gd name="T4" fmla="*/ 81 w 111"/>
                  <a:gd name="T5" fmla="*/ 271 h 272"/>
                  <a:gd name="T6" fmla="*/ 22 w 111"/>
                  <a:gd name="T7" fmla="*/ 213 h 272"/>
                  <a:gd name="T8" fmla="*/ 22 w 111"/>
                  <a:gd name="T9" fmla="*/ 212 h 272"/>
                  <a:gd name="T10" fmla="*/ 22 w 111"/>
                  <a:gd name="T11" fmla="*/ 24 h 272"/>
                  <a:gd name="T12" fmla="*/ 0 w 111"/>
                  <a:gd name="T13" fmla="*/ 3 h 272"/>
                  <a:gd name="T14" fmla="*/ 3 w 111"/>
                  <a:gd name="T15" fmla="*/ 0 h 272"/>
                  <a:gd name="T16" fmla="*/ 25 w 111"/>
                  <a:gd name="T17" fmla="*/ 22 h 272"/>
                  <a:gd name="T18" fmla="*/ 25 w 111"/>
                  <a:gd name="T19" fmla="*/ 23 h 272"/>
                  <a:gd name="T20" fmla="*/ 25 w 111"/>
                  <a:gd name="T21" fmla="*/ 211 h 272"/>
                  <a:gd name="T22" fmla="*/ 82 w 111"/>
                  <a:gd name="T23" fmla="*/ 269 h 272"/>
                  <a:gd name="T24" fmla="*/ 111 w 111"/>
                  <a:gd name="T25" fmla="*/ 269 h 272"/>
                  <a:gd name="T26" fmla="*/ 111 w 111"/>
                  <a:gd name="T27" fmla="*/ 272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1" h="272">
                    <a:moveTo>
                      <a:pt x="111" y="272"/>
                    </a:moveTo>
                    <a:cubicBezTo>
                      <a:pt x="82" y="272"/>
                      <a:pt x="82" y="272"/>
                      <a:pt x="82" y="272"/>
                    </a:cubicBezTo>
                    <a:cubicBezTo>
                      <a:pt x="81" y="272"/>
                      <a:pt x="81" y="272"/>
                      <a:pt x="81" y="271"/>
                    </a:cubicBezTo>
                    <a:cubicBezTo>
                      <a:pt x="22" y="213"/>
                      <a:pt x="22" y="213"/>
                      <a:pt x="22" y="213"/>
                    </a:cubicBezTo>
                    <a:cubicBezTo>
                      <a:pt x="22" y="213"/>
                      <a:pt x="22" y="212"/>
                      <a:pt x="22" y="212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3"/>
                      <a:pt x="25" y="23"/>
                    </a:cubicBezTo>
                    <a:cubicBezTo>
                      <a:pt x="25" y="211"/>
                      <a:pt x="25" y="211"/>
                      <a:pt x="25" y="211"/>
                    </a:cubicBezTo>
                    <a:cubicBezTo>
                      <a:pt x="82" y="269"/>
                      <a:pt x="82" y="269"/>
                      <a:pt x="82" y="269"/>
                    </a:cubicBezTo>
                    <a:cubicBezTo>
                      <a:pt x="111" y="269"/>
                      <a:pt x="111" y="269"/>
                      <a:pt x="111" y="269"/>
                    </a:cubicBezTo>
                    <a:lnTo>
                      <a:pt x="111" y="2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75" name="Freeform 760"/>
              <p:cNvSpPr>
                <a:spLocks/>
              </p:cNvSpPr>
              <p:nvPr/>
            </p:nvSpPr>
            <p:spPr bwMode="auto">
              <a:xfrm flipV="1">
                <a:off x="-11777663" y="-3255963"/>
                <a:ext cx="563562" cy="871538"/>
              </a:xfrm>
              <a:custGeom>
                <a:avLst/>
                <a:gdLst>
                  <a:gd name="T0" fmla="*/ 130 w 150"/>
                  <a:gd name="T1" fmla="*/ 232 h 232"/>
                  <a:gd name="T2" fmla="*/ 102 w 150"/>
                  <a:gd name="T3" fmla="*/ 232 h 232"/>
                  <a:gd name="T4" fmla="*/ 100 w 150"/>
                  <a:gd name="T5" fmla="*/ 231 h 232"/>
                  <a:gd name="T6" fmla="*/ 1 w 150"/>
                  <a:gd name="T7" fmla="*/ 131 h 232"/>
                  <a:gd name="T8" fmla="*/ 0 w 150"/>
                  <a:gd name="T9" fmla="*/ 130 h 232"/>
                  <a:gd name="T10" fmla="*/ 0 w 150"/>
                  <a:gd name="T11" fmla="*/ 0 h 232"/>
                  <a:gd name="T12" fmla="*/ 4 w 150"/>
                  <a:gd name="T13" fmla="*/ 0 h 232"/>
                  <a:gd name="T14" fmla="*/ 4 w 150"/>
                  <a:gd name="T15" fmla="*/ 130 h 232"/>
                  <a:gd name="T16" fmla="*/ 102 w 150"/>
                  <a:gd name="T17" fmla="*/ 228 h 232"/>
                  <a:gd name="T18" fmla="*/ 129 w 150"/>
                  <a:gd name="T19" fmla="*/ 228 h 232"/>
                  <a:gd name="T20" fmla="*/ 147 w 150"/>
                  <a:gd name="T21" fmla="*/ 211 h 232"/>
                  <a:gd name="T22" fmla="*/ 147 w 150"/>
                  <a:gd name="T23" fmla="*/ 181 h 232"/>
                  <a:gd name="T24" fmla="*/ 94 w 150"/>
                  <a:gd name="T25" fmla="*/ 128 h 232"/>
                  <a:gd name="T26" fmla="*/ 74 w 150"/>
                  <a:gd name="T27" fmla="*/ 128 h 232"/>
                  <a:gd name="T28" fmla="*/ 74 w 150"/>
                  <a:gd name="T29" fmla="*/ 125 h 232"/>
                  <a:gd name="T30" fmla="*/ 95 w 150"/>
                  <a:gd name="T31" fmla="*/ 125 h 232"/>
                  <a:gd name="T32" fmla="*/ 96 w 150"/>
                  <a:gd name="T33" fmla="*/ 126 h 232"/>
                  <a:gd name="T34" fmla="*/ 149 w 150"/>
                  <a:gd name="T35" fmla="*/ 179 h 232"/>
                  <a:gd name="T36" fmla="*/ 150 w 150"/>
                  <a:gd name="T37" fmla="*/ 180 h 232"/>
                  <a:gd name="T38" fmla="*/ 150 w 150"/>
                  <a:gd name="T39" fmla="*/ 211 h 232"/>
                  <a:gd name="T40" fmla="*/ 149 w 150"/>
                  <a:gd name="T41" fmla="*/ 213 h 232"/>
                  <a:gd name="T42" fmla="*/ 131 w 150"/>
                  <a:gd name="T43" fmla="*/ 231 h 232"/>
                  <a:gd name="T44" fmla="*/ 130 w 150"/>
                  <a:gd name="T45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50" h="232">
                    <a:moveTo>
                      <a:pt x="130" y="232"/>
                    </a:moveTo>
                    <a:cubicBezTo>
                      <a:pt x="102" y="232"/>
                      <a:pt x="102" y="232"/>
                      <a:pt x="102" y="232"/>
                    </a:cubicBezTo>
                    <a:cubicBezTo>
                      <a:pt x="101" y="232"/>
                      <a:pt x="101" y="231"/>
                      <a:pt x="100" y="231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0" y="131"/>
                      <a:pt x="0" y="131"/>
                      <a:pt x="0" y="13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30"/>
                      <a:pt x="4" y="130"/>
                      <a:pt x="4" y="130"/>
                    </a:cubicBezTo>
                    <a:cubicBezTo>
                      <a:pt x="102" y="228"/>
                      <a:pt x="102" y="228"/>
                      <a:pt x="102" y="228"/>
                    </a:cubicBezTo>
                    <a:cubicBezTo>
                      <a:pt x="129" y="228"/>
                      <a:pt x="129" y="228"/>
                      <a:pt x="129" y="228"/>
                    </a:cubicBezTo>
                    <a:cubicBezTo>
                      <a:pt x="147" y="211"/>
                      <a:pt x="147" y="211"/>
                      <a:pt x="147" y="211"/>
                    </a:cubicBezTo>
                    <a:cubicBezTo>
                      <a:pt x="147" y="181"/>
                      <a:pt x="147" y="181"/>
                      <a:pt x="147" y="181"/>
                    </a:cubicBezTo>
                    <a:cubicBezTo>
                      <a:pt x="94" y="128"/>
                      <a:pt x="94" y="128"/>
                      <a:pt x="94" y="128"/>
                    </a:cubicBezTo>
                    <a:cubicBezTo>
                      <a:pt x="74" y="128"/>
                      <a:pt x="74" y="128"/>
                      <a:pt x="74" y="128"/>
                    </a:cubicBezTo>
                    <a:cubicBezTo>
                      <a:pt x="74" y="125"/>
                      <a:pt x="74" y="125"/>
                      <a:pt x="74" y="125"/>
                    </a:cubicBezTo>
                    <a:cubicBezTo>
                      <a:pt x="95" y="125"/>
                      <a:pt x="95" y="125"/>
                      <a:pt x="95" y="125"/>
                    </a:cubicBezTo>
                    <a:cubicBezTo>
                      <a:pt x="95" y="125"/>
                      <a:pt x="96" y="125"/>
                      <a:pt x="96" y="126"/>
                    </a:cubicBezTo>
                    <a:cubicBezTo>
                      <a:pt x="149" y="179"/>
                      <a:pt x="149" y="179"/>
                      <a:pt x="149" y="179"/>
                    </a:cubicBezTo>
                    <a:cubicBezTo>
                      <a:pt x="150" y="179"/>
                      <a:pt x="150" y="180"/>
                      <a:pt x="150" y="180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50" y="212"/>
                      <a:pt x="150" y="212"/>
                      <a:pt x="149" y="213"/>
                    </a:cubicBezTo>
                    <a:cubicBezTo>
                      <a:pt x="131" y="231"/>
                      <a:pt x="131" y="231"/>
                      <a:pt x="131" y="231"/>
                    </a:cubicBezTo>
                    <a:cubicBezTo>
                      <a:pt x="131" y="231"/>
                      <a:pt x="130" y="232"/>
                      <a:pt x="130" y="23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76" name="Freeform 761"/>
              <p:cNvSpPr>
                <a:spLocks noEditPoints="1"/>
              </p:cNvSpPr>
              <p:nvPr/>
            </p:nvSpPr>
            <p:spPr bwMode="auto">
              <a:xfrm flipV="1">
                <a:off x="-12107863" y="-3998913"/>
                <a:ext cx="93662" cy="93663"/>
              </a:xfrm>
              <a:custGeom>
                <a:avLst/>
                <a:gdLst>
                  <a:gd name="T0" fmla="*/ 13 w 25"/>
                  <a:gd name="T1" fmla="*/ 6 h 25"/>
                  <a:gd name="T2" fmla="*/ 18 w 25"/>
                  <a:gd name="T3" fmla="*/ 8 h 25"/>
                  <a:gd name="T4" fmla="*/ 18 w 25"/>
                  <a:gd name="T5" fmla="*/ 18 h 25"/>
                  <a:gd name="T6" fmla="*/ 13 w 25"/>
                  <a:gd name="T7" fmla="*/ 20 h 25"/>
                  <a:gd name="T8" fmla="*/ 8 w 25"/>
                  <a:gd name="T9" fmla="*/ 18 h 25"/>
                  <a:gd name="T10" fmla="*/ 8 w 25"/>
                  <a:gd name="T11" fmla="*/ 8 h 25"/>
                  <a:gd name="T12" fmla="*/ 13 w 25"/>
                  <a:gd name="T13" fmla="*/ 6 h 25"/>
                  <a:gd name="T14" fmla="*/ 13 w 25"/>
                  <a:gd name="T15" fmla="*/ 0 h 25"/>
                  <a:gd name="T16" fmla="*/ 4 w 25"/>
                  <a:gd name="T17" fmla="*/ 4 h 25"/>
                  <a:gd name="T18" fmla="*/ 0 w 25"/>
                  <a:gd name="T19" fmla="*/ 13 h 25"/>
                  <a:gd name="T20" fmla="*/ 4 w 25"/>
                  <a:gd name="T21" fmla="*/ 22 h 25"/>
                  <a:gd name="T22" fmla="*/ 13 w 25"/>
                  <a:gd name="T23" fmla="*/ 25 h 25"/>
                  <a:gd name="T24" fmla="*/ 22 w 25"/>
                  <a:gd name="T25" fmla="*/ 22 h 25"/>
                  <a:gd name="T26" fmla="*/ 25 w 25"/>
                  <a:gd name="T27" fmla="*/ 13 h 25"/>
                  <a:gd name="T28" fmla="*/ 22 w 25"/>
                  <a:gd name="T29" fmla="*/ 4 h 25"/>
                  <a:gd name="T30" fmla="*/ 13 w 25"/>
                  <a:gd name="T3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5">
                    <a:moveTo>
                      <a:pt x="13" y="6"/>
                    </a:moveTo>
                    <a:cubicBezTo>
                      <a:pt x="15" y="6"/>
                      <a:pt x="16" y="6"/>
                      <a:pt x="18" y="8"/>
                    </a:cubicBezTo>
                    <a:cubicBezTo>
                      <a:pt x="21" y="11"/>
                      <a:pt x="21" y="15"/>
                      <a:pt x="18" y="18"/>
                    </a:cubicBezTo>
                    <a:cubicBezTo>
                      <a:pt x="17" y="19"/>
                      <a:pt x="15" y="20"/>
                      <a:pt x="13" y="20"/>
                    </a:cubicBezTo>
                    <a:cubicBezTo>
                      <a:pt x="11" y="20"/>
                      <a:pt x="9" y="19"/>
                      <a:pt x="8" y="18"/>
                    </a:cubicBezTo>
                    <a:cubicBezTo>
                      <a:pt x="5" y="15"/>
                      <a:pt x="5" y="11"/>
                      <a:pt x="8" y="8"/>
                    </a:cubicBezTo>
                    <a:cubicBezTo>
                      <a:pt x="9" y="6"/>
                      <a:pt x="11" y="6"/>
                      <a:pt x="13" y="6"/>
                    </a:cubicBezTo>
                    <a:close/>
                    <a:moveTo>
                      <a:pt x="13" y="0"/>
                    </a:moveTo>
                    <a:cubicBezTo>
                      <a:pt x="10" y="0"/>
                      <a:pt x="6" y="2"/>
                      <a:pt x="4" y="4"/>
                    </a:cubicBezTo>
                    <a:cubicBezTo>
                      <a:pt x="2" y="6"/>
                      <a:pt x="0" y="10"/>
                      <a:pt x="0" y="13"/>
                    </a:cubicBezTo>
                    <a:cubicBezTo>
                      <a:pt x="0" y="16"/>
                      <a:pt x="2" y="19"/>
                      <a:pt x="4" y="22"/>
                    </a:cubicBezTo>
                    <a:cubicBezTo>
                      <a:pt x="6" y="24"/>
                      <a:pt x="10" y="25"/>
                      <a:pt x="13" y="25"/>
                    </a:cubicBezTo>
                    <a:cubicBezTo>
                      <a:pt x="16" y="25"/>
                      <a:pt x="19" y="24"/>
                      <a:pt x="22" y="22"/>
                    </a:cubicBezTo>
                    <a:cubicBezTo>
                      <a:pt x="24" y="19"/>
                      <a:pt x="25" y="16"/>
                      <a:pt x="25" y="13"/>
                    </a:cubicBezTo>
                    <a:cubicBezTo>
                      <a:pt x="25" y="10"/>
                      <a:pt x="24" y="6"/>
                      <a:pt x="22" y="4"/>
                    </a:cubicBezTo>
                    <a:cubicBezTo>
                      <a:pt x="19" y="2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77" name="Freeform 762"/>
              <p:cNvSpPr>
                <a:spLocks noEditPoints="1"/>
              </p:cNvSpPr>
              <p:nvPr/>
            </p:nvSpPr>
            <p:spPr bwMode="auto">
              <a:xfrm flipV="1">
                <a:off x="-11909425" y="-3987801"/>
                <a:ext cx="106362" cy="90488"/>
              </a:xfrm>
              <a:custGeom>
                <a:avLst/>
                <a:gdLst>
                  <a:gd name="T0" fmla="*/ 14 w 28"/>
                  <a:gd name="T1" fmla="*/ 5 h 24"/>
                  <a:gd name="T2" fmla="*/ 19 w 28"/>
                  <a:gd name="T3" fmla="*/ 7 h 24"/>
                  <a:gd name="T4" fmla="*/ 19 w 28"/>
                  <a:gd name="T5" fmla="*/ 17 h 24"/>
                  <a:gd name="T6" fmla="*/ 14 w 28"/>
                  <a:gd name="T7" fmla="*/ 19 h 24"/>
                  <a:gd name="T8" fmla="*/ 9 w 28"/>
                  <a:gd name="T9" fmla="*/ 17 h 24"/>
                  <a:gd name="T10" fmla="*/ 9 w 28"/>
                  <a:gd name="T11" fmla="*/ 7 h 24"/>
                  <a:gd name="T12" fmla="*/ 14 w 28"/>
                  <a:gd name="T13" fmla="*/ 5 h 24"/>
                  <a:gd name="T14" fmla="*/ 14 w 28"/>
                  <a:gd name="T15" fmla="*/ 0 h 24"/>
                  <a:gd name="T16" fmla="*/ 5 w 28"/>
                  <a:gd name="T17" fmla="*/ 3 h 24"/>
                  <a:gd name="T18" fmla="*/ 5 w 28"/>
                  <a:gd name="T19" fmla="*/ 21 h 24"/>
                  <a:gd name="T20" fmla="*/ 14 w 28"/>
                  <a:gd name="T21" fmla="*/ 24 h 24"/>
                  <a:gd name="T22" fmla="*/ 23 w 28"/>
                  <a:gd name="T23" fmla="*/ 21 h 24"/>
                  <a:gd name="T24" fmla="*/ 23 w 28"/>
                  <a:gd name="T25" fmla="*/ 3 h 24"/>
                  <a:gd name="T26" fmla="*/ 14 w 28"/>
                  <a:gd name="T2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" h="24">
                    <a:moveTo>
                      <a:pt x="14" y="5"/>
                    </a:moveTo>
                    <a:cubicBezTo>
                      <a:pt x="16" y="5"/>
                      <a:pt x="18" y="6"/>
                      <a:pt x="19" y="7"/>
                    </a:cubicBezTo>
                    <a:cubicBezTo>
                      <a:pt x="22" y="10"/>
                      <a:pt x="22" y="14"/>
                      <a:pt x="19" y="17"/>
                    </a:cubicBezTo>
                    <a:cubicBezTo>
                      <a:pt x="18" y="19"/>
                      <a:pt x="16" y="19"/>
                      <a:pt x="14" y="19"/>
                    </a:cubicBezTo>
                    <a:cubicBezTo>
                      <a:pt x="12" y="19"/>
                      <a:pt x="10" y="19"/>
                      <a:pt x="9" y="17"/>
                    </a:cubicBezTo>
                    <a:cubicBezTo>
                      <a:pt x="6" y="14"/>
                      <a:pt x="6" y="10"/>
                      <a:pt x="9" y="7"/>
                    </a:cubicBezTo>
                    <a:cubicBezTo>
                      <a:pt x="10" y="6"/>
                      <a:pt x="12" y="5"/>
                      <a:pt x="14" y="5"/>
                    </a:cubicBezTo>
                    <a:close/>
                    <a:moveTo>
                      <a:pt x="14" y="0"/>
                    </a:move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8" y="23"/>
                      <a:pt x="11" y="24"/>
                      <a:pt x="14" y="24"/>
                    </a:cubicBezTo>
                    <a:cubicBezTo>
                      <a:pt x="17" y="24"/>
                      <a:pt x="20" y="23"/>
                      <a:pt x="23" y="21"/>
                    </a:cubicBezTo>
                    <a:cubicBezTo>
                      <a:pt x="28" y="16"/>
                      <a:pt x="28" y="8"/>
                      <a:pt x="23" y="3"/>
                    </a:cubicBezTo>
                    <a:cubicBezTo>
                      <a:pt x="20" y="1"/>
                      <a:pt x="17" y="0"/>
                      <a:pt x="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78" name="Freeform 763"/>
              <p:cNvSpPr>
                <a:spLocks noEditPoints="1"/>
              </p:cNvSpPr>
              <p:nvPr/>
            </p:nvSpPr>
            <p:spPr bwMode="auto">
              <a:xfrm flipV="1">
                <a:off x="-11585575" y="-3740151"/>
                <a:ext cx="93662" cy="90488"/>
              </a:xfrm>
              <a:custGeom>
                <a:avLst/>
                <a:gdLst>
                  <a:gd name="T0" fmla="*/ 12 w 25"/>
                  <a:gd name="T1" fmla="*/ 5 h 24"/>
                  <a:gd name="T2" fmla="*/ 17 w 25"/>
                  <a:gd name="T3" fmla="*/ 7 h 24"/>
                  <a:gd name="T4" fmla="*/ 17 w 25"/>
                  <a:gd name="T5" fmla="*/ 17 h 24"/>
                  <a:gd name="T6" fmla="*/ 12 w 25"/>
                  <a:gd name="T7" fmla="*/ 19 h 24"/>
                  <a:gd name="T8" fmla="*/ 7 w 25"/>
                  <a:gd name="T9" fmla="*/ 17 h 24"/>
                  <a:gd name="T10" fmla="*/ 7 w 25"/>
                  <a:gd name="T11" fmla="*/ 7 h 24"/>
                  <a:gd name="T12" fmla="*/ 12 w 25"/>
                  <a:gd name="T13" fmla="*/ 5 h 24"/>
                  <a:gd name="T14" fmla="*/ 12 w 25"/>
                  <a:gd name="T15" fmla="*/ 0 h 24"/>
                  <a:gd name="T16" fmla="*/ 3 w 25"/>
                  <a:gd name="T17" fmla="*/ 3 h 24"/>
                  <a:gd name="T18" fmla="*/ 0 w 25"/>
                  <a:gd name="T19" fmla="*/ 12 h 24"/>
                  <a:gd name="T20" fmla="*/ 3 w 25"/>
                  <a:gd name="T21" fmla="*/ 21 h 24"/>
                  <a:gd name="T22" fmla="*/ 12 w 25"/>
                  <a:gd name="T23" fmla="*/ 24 h 24"/>
                  <a:gd name="T24" fmla="*/ 21 w 25"/>
                  <a:gd name="T25" fmla="*/ 21 h 24"/>
                  <a:gd name="T26" fmla="*/ 25 w 25"/>
                  <a:gd name="T27" fmla="*/ 12 h 24"/>
                  <a:gd name="T28" fmla="*/ 21 w 25"/>
                  <a:gd name="T29" fmla="*/ 3 h 24"/>
                  <a:gd name="T30" fmla="*/ 12 w 25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" h="24">
                    <a:moveTo>
                      <a:pt x="12" y="5"/>
                    </a:moveTo>
                    <a:cubicBezTo>
                      <a:pt x="14" y="5"/>
                      <a:pt x="16" y="6"/>
                      <a:pt x="17" y="7"/>
                    </a:cubicBezTo>
                    <a:cubicBezTo>
                      <a:pt x="20" y="10"/>
                      <a:pt x="20" y="14"/>
                      <a:pt x="17" y="17"/>
                    </a:cubicBezTo>
                    <a:cubicBezTo>
                      <a:pt x="16" y="19"/>
                      <a:pt x="14" y="19"/>
                      <a:pt x="12" y="19"/>
                    </a:cubicBezTo>
                    <a:cubicBezTo>
                      <a:pt x="10" y="19"/>
                      <a:pt x="8" y="19"/>
                      <a:pt x="7" y="17"/>
                    </a:cubicBezTo>
                    <a:cubicBezTo>
                      <a:pt x="4" y="14"/>
                      <a:pt x="4" y="10"/>
                      <a:pt x="7" y="7"/>
                    </a:cubicBezTo>
                    <a:cubicBezTo>
                      <a:pt x="8" y="6"/>
                      <a:pt x="10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1"/>
                      <a:pt x="3" y="3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3" y="21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5" y="24"/>
                      <a:pt x="19" y="23"/>
                      <a:pt x="21" y="21"/>
                    </a:cubicBezTo>
                    <a:cubicBezTo>
                      <a:pt x="23" y="18"/>
                      <a:pt x="25" y="15"/>
                      <a:pt x="25" y="12"/>
                    </a:cubicBezTo>
                    <a:cubicBezTo>
                      <a:pt x="25" y="9"/>
                      <a:pt x="23" y="6"/>
                      <a:pt x="21" y="3"/>
                    </a:cubicBezTo>
                    <a:cubicBezTo>
                      <a:pt x="19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79" name="Freeform 764"/>
              <p:cNvSpPr>
                <a:spLocks noEditPoints="1"/>
              </p:cNvSpPr>
              <p:nvPr/>
            </p:nvSpPr>
            <p:spPr bwMode="auto">
              <a:xfrm flipV="1">
                <a:off x="-13158788" y="-1987551"/>
                <a:ext cx="93662" cy="90488"/>
              </a:xfrm>
              <a:custGeom>
                <a:avLst/>
                <a:gdLst>
                  <a:gd name="T0" fmla="*/ 13 w 25"/>
                  <a:gd name="T1" fmla="*/ 5 h 24"/>
                  <a:gd name="T2" fmla="*/ 18 w 25"/>
                  <a:gd name="T3" fmla="*/ 7 h 24"/>
                  <a:gd name="T4" fmla="*/ 18 w 25"/>
                  <a:gd name="T5" fmla="*/ 17 h 24"/>
                  <a:gd name="T6" fmla="*/ 13 w 25"/>
                  <a:gd name="T7" fmla="*/ 19 h 24"/>
                  <a:gd name="T8" fmla="*/ 8 w 25"/>
                  <a:gd name="T9" fmla="*/ 17 h 24"/>
                  <a:gd name="T10" fmla="*/ 8 w 25"/>
                  <a:gd name="T11" fmla="*/ 7 h 24"/>
                  <a:gd name="T12" fmla="*/ 13 w 25"/>
                  <a:gd name="T13" fmla="*/ 5 h 24"/>
                  <a:gd name="T14" fmla="*/ 13 w 25"/>
                  <a:gd name="T15" fmla="*/ 0 h 24"/>
                  <a:gd name="T16" fmla="*/ 4 w 25"/>
                  <a:gd name="T17" fmla="*/ 4 h 24"/>
                  <a:gd name="T18" fmla="*/ 4 w 25"/>
                  <a:gd name="T19" fmla="*/ 21 h 24"/>
                  <a:gd name="T20" fmla="*/ 13 w 25"/>
                  <a:gd name="T21" fmla="*/ 24 h 24"/>
                  <a:gd name="T22" fmla="*/ 21 w 25"/>
                  <a:gd name="T23" fmla="*/ 21 h 24"/>
                  <a:gd name="T24" fmla="*/ 25 w 25"/>
                  <a:gd name="T25" fmla="*/ 12 h 24"/>
                  <a:gd name="T26" fmla="*/ 21 w 25"/>
                  <a:gd name="T27" fmla="*/ 4 h 24"/>
                  <a:gd name="T28" fmla="*/ 13 w 25"/>
                  <a:gd name="T2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4">
                    <a:moveTo>
                      <a:pt x="13" y="5"/>
                    </a:moveTo>
                    <a:cubicBezTo>
                      <a:pt x="15" y="5"/>
                      <a:pt x="16" y="6"/>
                      <a:pt x="18" y="7"/>
                    </a:cubicBezTo>
                    <a:cubicBezTo>
                      <a:pt x="20" y="10"/>
                      <a:pt x="20" y="14"/>
                      <a:pt x="18" y="17"/>
                    </a:cubicBezTo>
                    <a:cubicBezTo>
                      <a:pt x="16" y="18"/>
                      <a:pt x="15" y="19"/>
                      <a:pt x="13" y="19"/>
                    </a:cubicBezTo>
                    <a:cubicBezTo>
                      <a:pt x="11" y="19"/>
                      <a:pt x="9" y="18"/>
                      <a:pt x="8" y="17"/>
                    </a:cubicBezTo>
                    <a:cubicBezTo>
                      <a:pt x="5" y="14"/>
                      <a:pt x="5" y="10"/>
                      <a:pt x="8" y="7"/>
                    </a:cubicBezTo>
                    <a:cubicBezTo>
                      <a:pt x="9" y="6"/>
                      <a:pt x="11" y="5"/>
                      <a:pt x="13" y="5"/>
                    </a:cubicBezTo>
                    <a:close/>
                    <a:moveTo>
                      <a:pt x="13" y="0"/>
                    </a:moveTo>
                    <a:cubicBezTo>
                      <a:pt x="10" y="0"/>
                      <a:pt x="7" y="2"/>
                      <a:pt x="4" y="4"/>
                    </a:cubicBezTo>
                    <a:cubicBezTo>
                      <a:pt x="0" y="8"/>
                      <a:pt x="0" y="16"/>
                      <a:pt x="4" y="21"/>
                    </a:cubicBezTo>
                    <a:cubicBezTo>
                      <a:pt x="7" y="23"/>
                      <a:pt x="10" y="24"/>
                      <a:pt x="13" y="24"/>
                    </a:cubicBezTo>
                    <a:cubicBezTo>
                      <a:pt x="16" y="24"/>
                      <a:pt x="19" y="23"/>
                      <a:pt x="21" y="21"/>
                    </a:cubicBezTo>
                    <a:cubicBezTo>
                      <a:pt x="24" y="19"/>
                      <a:pt x="25" y="16"/>
                      <a:pt x="25" y="12"/>
                    </a:cubicBezTo>
                    <a:cubicBezTo>
                      <a:pt x="25" y="9"/>
                      <a:pt x="24" y="6"/>
                      <a:pt x="21" y="4"/>
                    </a:cubicBezTo>
                    <a:cubicBezTo>
                      <a:pt x="19" y="2"/>
                      <a:pt x="16" y="0"/>
                      <a:pt x="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80" name="Freeform 765"/>
              <p:cNvSpPr>
                <a:spLocks noEditPoints="1"/>
              </p:cNvSpPr>
              <p:nvPr/>
            </p:nvSpPr>
            <p:spPr bwMode="auto">
              <a:xfrm flipV="1">
                <a:off x="-12914313" y="-2254251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7 w 24"/>
                  <a:gd name="T3" fmla="*/ 7 h 24"/>
                  <a:gd name="T4" fmla="*/ 17 w 24"/>
                  <a:gd name="T5" fmla="*/ 17 h 24"/>
                  <a:gd name="T6" fmla="*/ 12 w 24"/>
                  <a:gd name="T7" fmla="*/ 19 h 24"/>
                  <a:gd name="T8" fmla="*/ 7 w 24"/>
                  <a:gd name="T9" fmla="*/ 17 h 24"/>
                  <a:gd name="T10" fmla="*/ 7 w 24"/>
                  <a:gd name="T11" fmla="*/ 7 h 24"/>
                  <a:gd name="T12" fmla="*/ 12 w 24"/>
                  <a:gd name="T13" fmla="*/ 5 h 24"/>
                  <a:gd name="T14" fmla="*/ 12 w 24"/>
                  <a:gd name="T15" fmla="*/ 0 h 24"/>
                  <a:gd name="T16" fmla="*/ 4 w 24"/>
                  <a:gd name="T17" fmla="*/ 3 h 24"/>
                  <a:gd name="T18" fmla="*/ 0 w 24"/>
                  <a:gd name="T19" fmla="*/ 12 h 24"/>
                  <a:gd name="T20" fmla="*/ 4 w 24"/>
                  <a:gd name="T21" fmla="*/ 20 h 24"/>
                  <a:gd name="T22" fmla="*/ 12 w 24"/>
                  <a:gd name="T23" fmla="*/ 24 h 24"/>
                  <a:gd name="T24" fmla="*/ 21 w 24"/>
                  <a:gd name="T25" fmla="*/ 20 h 24"/>
                  <a:gd name="T26" fmla="*/ 24 w 24"/>
                  <a:gd name="T27" fmla="*/ 12 h 24"/>
                  <a:gd name="T28" fmla="*/ 21 w 24"/>
                  <a:gd name="T29" fmla="*/ 3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4" y="5"/>
                      <a:pt x="16" y="6"/>
                      <a:pt x="17" y="7"/>
                    </a:cubicBezTo>
                    <a:cubicBezTo>
                      <a:pt x="20" y="10"/>
                      <a:pt x="20" y="14"/>
                      <a:pt x="17" y="17"/>
                    </a:cubicBezTo>
                    <a:cubicBezTo>
                      <a:pt x="16" y="18"/>
                      <a:pt x="14" y="19"/>
                      <a:pt x="12" y="19"/>
                    </a:cubicBezTo>
                    <a:cubicBezTo>
                      <a:pt x="10" y="19"/>
                      <a:pt x="9" y="18"/>
                      <a:pt x="7" y="17"/>
                    </a:cubicBezTo>
                    <a:cubicBezTo>
                      <a:pt x="5" y="14"/>
                      <a:pt x="5" y="10"/>
                      <a:pt x="7" y="7"/>
                    </a:cubicBezTo>
                    <a:cubicBezTo>
                      <a:pt x="9" y="6"/>
                      <a:pt x="10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5" y="24"/>
                      <a:pt x="18" y="23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1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81" name="Freeform 766"/>
              <p:cNvSpPr>
                <a:spLocks noEditPoints="1"/>
              </p:cNvSpPr>
              <p:nvPr/>
            </p:nvSpPr>
            <p:spPr bwMode="auto">
              <a:xfrm flipV="1">
                <a:off x="-13255625" y="-1566863"/>
                <a:ext cx="88900" cy="90488"/>
              </a:xfrm>
              <a:custGeom>
                <a:avLst/>
                <a:gdLst>
                  <a:gd name="T0" fmla="*/ 12 w 24"/>
                  <a:gd name="T1" fmla="*/ 5 h 24"/>
                  <a:gd name="T2" fmla="*/ 17 w 24"/>
                  <a:gd name="T3" fmla="*/ 7 h 24"/>
                  <a:gd name="T4" fmla="*/ 17 w 24"/>
                  <a:gd name="T5" fmla="*/ 17 h 24"/>
                  <a:gd name="T6" fmla="*/ 12 w 24"/>
                  <a:gd name="T7" fmla="*/ 19 h 24"/>
                  <a:gd name="T8" fmla="*/ 7 w 24"/>
                  <a:gd name="T9" fmla="*/ 17 h 24"/>
                  <a:gd name="T10" fmla="*/ 7 w 24"/>
                  <a:gd name="T11" fmla="*/ 7 h 24"/>
                  <a:gd name="T12" fmla="*/ 12 w 24"/>
                  <a:gd name="T13" fmla="*/ 5 h 24"/>
                  <a:gd name="T14" fmla="*/ 12 w 24"/>
                  <a:gd name="T15" fmla="*/ 0 h 24"/>
                  <a:gd name="T16" fmla="*/ 3 w 24"/>
                  <a:gd name="T17" fmla="*/ 4 h 24"/>
                  <a:gd name="T18" fmla="*/ 0 w 24"/>
                  <a:gd name="T19" fmla="*/ 12 h 24"/>
                  <a:gd name="T20" fmla="*/ 3 w 24"/>
                  <a:gd name="T21" fmla="*/ 21 h 24"/>
                  <a:gd name="T22" fmla="*/ 12 w 24"/>
                  <a:gd name="T23" fmla="*/ 24 h 24"/>
                  <a:gd name="T24" fmla="*/ 20 w 24"/>
                  <a:gd name="T25" fmla="*/ 21 h 24"/>
                  <a:gd name="T26" fmla="*/ 24 w 24"/>
                  <a:gd name="T27" fmla="*/ 12 h 24"/>
                  <a:gd name="T28" fmla="*/ 20 w 24"/>
                  <a:gd name="T29" fmla="*/ 4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4" y="5"/>
                      <a:pt x="15" y="6"/>
                      <a:pt x="17" y="7"/>
                    </a:cubicBezTo>
                    <a:cubicBezTo>
                      <a:pt x="20" y="10"/>
                      <a:pt x="20" y="14"/>
                      <a:pt x="17" y="17"/>
                    </a:cubicBezTo>
                    <a:cubicBezTo>
                      <a:pt x="15" y="18"/>
                      <a:pt x="14" y="19"/>
                      <a:pt x="12" y="19"/>
                    </a:cubicBezTo>
                    <a:cubicBezTo>
                      <a:pt x="10" y="19"/>
                      <a:pt x="8" y="18"/>
                      <a:pt x="7" y="17"/>
                    </a:cubicBezTo>
                    <a:cubicBezTo>
                      <a:pt x="4" y="14"/>
                      <a:pt x="4" y="10"/>
                      <a:pt x="7" y="7"/>
                    </a:cubicBezTo>
                    <a:cubicBezTo>
                      <a:pt x="8" y="6"/>
                      <a:pt x="10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1"/>
                      <a:pt x="3" y="4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3" y="21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5" y="24"/>
                      <a:pt x="18" y="23"/>
                      <a:pt x="20" y="21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0" y="4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82" name="Freeform 767"/>
              <p:cNvSpPr>
                <a:spLocks noEditPoints="1"/>
              </p:cNvSpPr>
              <p:nvPr/>
            </p:nvSpPr>
            <p:spPr bwMode="auto">
              <a:xfrm flipV="1">
                <a:off x="-12974638" y="-1665288"/>
                <a:ext cx="90487" cy="90488"/>
              </a:xfrm>
              <a:custGeom>
                <a:avLst/>
                <a:gdLst>
                  <a:gd name="T0" fmla="*/ 12 w 24"/>
                  <a:gd name="T1" fmla="*/ 5 h 24"/>
                  <a:gd name="T2" fmla="*/ 17 w 24"/>
                  <a:gd name="T3" fmla="*/ 7 h 24"/>
                  <a:gd name="T4" fmla="*/ 17 w 24"/>
                  <a:gd name="T5" fmla="*/ 17 h 24"/>
                  <a:gd name="T6" fmla="*/ 12 w 24"/>
                  <a:gd name="T7" fmla="*/ 19 h 24"/>
                  <a:gd name="T8" fmla="*/ 7 w 24"/>
                  <a:gd name="T9" fmla="*/ 17 h 24"/>
                  <a:gd name="T10" fmla="*/ 7 w 24"/>
                  <a:gd name="T11" fmla="*/ 7 h 24"/>
                  <a:gd name="T12" fmla="*/ 12 w 24"/>
                  <a:gd name="T13" fmla="*/ 5 h 24"/>
                  <a:gd name="T14" fmla="*/ 12 w 24"/>
                  <a:gd name="T15" fmla="*/ 0 h 24"/>
                  <a:gd name="T16" fmla="*/ 4 w 24"/>
                  <a:gd name="T17" fmla="*/ 3 h 24"/>
                  <a:gd name="T18" fmla="*/ 0 w 24"/>
                  <a:gd name="T19" fmla="*/ 12 h 24"/>
                  <a:gd name="T20" fmla="*/ 4 w 24"/>
                  <a:gd name="T21" fmla="*/ 20 h 24"/>
                  <a:gd name="T22" fmla="*/ 12 w 24"/>
                  <a:gd name="T23" fmla="*/ 24 h 24"/>
                  <a:gd name="T24" fmla="*/ 21 w 24"/>
                  <a:gd name="T25" fmla="*/ 20 h 24"/>
                  <a:gd name="T26" fmla="*/ 24 w 24"/>
                  <a:gd name="T27" fmla="*/ 12 h 24"/>
                  <a:gd name="T28" fmla="*/ 21 w 24"/>
                  <a:gd name="T29" fmla="*/ 3 h 24"/>
                  <a:gd name="T30" fmla="*/ 12 w 24"/>
                  <a:gd name="T3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" h="24">
                    <a:moveTo>
                      <a:pt x="12" y="5"/>
                    </a:moveTo>
                    <a:cubicBezTo>
                      <a:pt x="14" y="5"/>
                      <a:pt x="16" y="6"/>
                      <a:pt x="17" y="7"/>
                    </a:cubicBezTo>
                    <a:cubicBezTo>
                      <a:pt x="20" y="10"/>
                      <a:pt x="20" y="14"/>
                      <a:pt x="17" y="17"/>
                    </a:cubicBezTo>
                    <a:cubicBezTo>
                      <a:pt x="16" y="18"/>
                      <a:pt x="14" y="19"/>
                      <a:pt x="12" y="19"/>
                    </a:cubicBezTo>
                    <a:cubicBezTo>
                      <a:pt x="10" y="19"/>
                      <a:pt x="9" y="18"/>
                      <a:pt x="7" y="17"/>
                    </a:cubicBezTo>
                    <a:cubicBezTo>
                      <a:pt x="5" y="14"/>
                      <a:pt x="5" y="10"/>
                      <a:pt x="7" y="7"/>
                    </a:cubicBezTo>
                    <a:cubicBezTo>
                      <a:pt x="9" y="6"/>
                      <a:pt x="10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1"/>
                      <a:pt x="4" y="3"/>
                    </a:cubicBezTo>
                    <a:cubicBezTo>
                      <a:pt x="1" y="6"/>
                      <a:pt x="0" y="9"/>
                      <a:pt x="0" y="12"/>
                    </a:cubicBezTo>
                    <a:cubicBezTo>
                      <a:pt x="0" y="15"/>
                      <a:pt x="1" y="18"/>
                      <a:pt x="4" y="20"/>
                    </a:cubicBezTo>
                    <a:cubicBezTo>
                      <a:pt x="6" y="23"/>
                      <a:pt x="9" y="24"/>
                      <a:pt x="12" y="24"/>
                    </a:cubicBezTo>
                    <a:cubicBezTo>
                      <a:pt x="15" y="24"/>
                      <a:pt x="18" y="23"/>
                      <a:pt x="21" y="20"/>
                    </a:cubicBezTo>
                    <a:cubicBezTo>
                      <a:pt x="23" y="18"/>
                      <a:pt x="24" y="15"/>
                      <a:pt x="24" y="12"/>
                    </a:cubicBezTo>
                    <a:cubicBezTo>
                      <a:pt x="24" y="9"/>
                      <a:pt x="23" y="6"/>
                      <a:pt x="21" y="3"/>
                    </a:cubicBezTo>
                    <a:cubicBezTo>
                      <a:pt x="18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83" name="Freeform 768"/>
              <p:cNvSpPr>
                <a:spLocks noEditPoints="1"/>
              </p:cNvSpPr>
              <p:nvPr/>
            </p:nvSpPr>
            <p:spPr bwMode="auto">
              <a:xfrm flipV="1">
                <a:off x="-11857038" y="-3732213"/>
                <a:ext cx="98425" cy="93663"/>
              </a:xfrm>
              <a:custGeom>
                <a:avLst/>
                <a:gdLst>
                  <a:gd name="T0" fmla="*/ 12 w 26"/>
                  <a:gd name="T1" fmla="*/ 5 h 25"/>
                  <a:gd name="T2" fmla="*/ 17 w 26"/>
                  <a:gd name="T3" fmla="*/ 8 h 25"/>
                  <a:gd name="T4" fmla="*/ 17 w 26"/>
                  <a:gd name="T5" fmla="*/ 18 h 25"/>
                  <a:gd name="T6" fmla="*/ 12 w 26"/>
                  <a:gd name="T7" fmla="*/ 20 h 25"/>
                  <a:gd name="T8" fmla="*/ 7 w 26"/>
                  <a:gd name="T9" fmla="*/ 18 h 25"/>
                  <a:gd name="T10" fmla="*/ 7 w 26"/>
                  <a:gd name="T11" fmla="*/ 8 h 25"/>
                  <a:gd name="T12" fmla="*/ 12 w 26"/>
                  <a:gd name="T13" fmla="*/ 5 h 25"/>
                  <a:gd name="T14" fmla="*/ 12 w 26"/>
                  <a:gd name="T15" fmla="*/ 0 h 25"/>
                  <a:gd name="T16" fmla="*/ 3 w 26"/>
                  <a:gd name="T17" fmla="*/ 4 h 25"/>
                  <a:gd name="T18" fmla="*/ 0 w 26"/>
                  <a:gd name="T19" fmla="*/ 13 h 25"/>
                  <a:gd name="T20" fmla="*/ 3 w 26"/>
                  <a:gd name="T21" fmla="*/ 21 h 25"/>
                  <a:gd name="T22" fmla="*/ 12 w 26"/>
                  <a:gd name="T23" fmla="*/ 25 h 25"/>
                  <a:gd name="T24" fmla="*/ 21 w 26"/>
                  <a:gd name="T25" fmla="*/ 21 h 25"/>
                  <a:gd name="T26" fmla="*/ 21 w 26"/>
                  <a:gd name="T27" fmla="*/ 4 h 25"/>
                  <a:gd name="T28" fmla="*/ 12 w 26"/>
                  <a:gd name="T2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25">
                    <a:moveTo>
                      <a:pt x="12" y="5"/>
                    </a:moveTo>
                    <a:cubicBezTo>
                      <a:pt x="14" y="5"/>
                      <a:pt x="16" y="6"/>
                      <a:pt x="17" y="8"/>
                    </a:cubicBezTo>
                    <a:cubicBezTo>
                      <a:pt x="20" y="10"/>
                      <a:pt x="20" y="15"/>
                      <a:pt x="17" y="18"/>
                    </a:cubicBezTo>
                    <a:cubicBezTo>
                      <a:pt x="16" y="19"/>
                      <a:pt x="14" y="20"/>
                      <a:pt x="12" y="20"/>
                    </a:cubicBezTo>
                    <a:cubicBezTo>
                      <a:pt x="10" y="20"/>
                      <a:pt x="8" y="19"/>
                      <a:pt x="7" y="18"/>
                    </a:cubicBezTo>
                    <a:cubicBezTo>
                      <a:pt x="4" y="15"/>
                      <a:pt x="4" y="10"/>
                      <a:pt x="7" y="8"/>
                    </a:cubicBezTo>
                    <a:cubicBezTo>
                      <a:pt x="8" y="6"/>
                      <a:pt x="10" y="5"/>
                      <a:pt x="12" y="5"/>
                    </a:cubicBezTo>
                    <a:close/>
                    <a:moveTo>
                      <a:pt x="12" y="0"/>
                    </a:moveTo>
                    <a:cubicBezTo>
                      <a:pt x="9" y="0"/>
                      <a:pt x="6" y="2"/>
                      <a:pt x="3" y="4"/>
                    </a:cubicBezTo>
                    <a:cubicBezTo>
                      <a:pt x="1" y="6"/>
                      <a:pt x="0" y="9"/>
                      <a:pt x="0" y="13"/>
                    </a:cubicBezTo>
                    <a:cubicBezTo>
                      <a:pt x="0" y="16"/>
                      <a:pt x="1" y="19"/>
                      <a:pt x="3" y="21"/>
                    </a:cubicBezTo>
                    <a:cubicBezTo>
                      <a:pt x="6" y="24"/>
                      <a:pt x="9" y="25"/>
                      <a:pt x="12" y="25"/>
                    </a:cubicBezTo>
                    <a:cubicBezTo>
                      <a:pt x="15" y="25"/>
                      <a:pt x="19" y="24"/>
                      <a:pt x="21" y="21"/>
                    </a:cubicBezTo>
                    <a:cubicBezTo>
                      <a:pt x="26" y="17"/>
                      <a:pt x="26" y="9"/>
                      <a:pt x="21" y="4"/>
                    </a:cubicBezTo>
                    <a:cubicBezTo>
                      <a:pt x="19" y="2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84" name="Freeform 769"/>
              <p:cNvSpPr>
                <a:spLocks/>
              </p:cNvSpPr>
              <p:nvPr/>
            </p:nvSpPr>
            <p:spPr bwMode="auto">
              <a:xfrm flipV="1">
                <a:off x="-13095288" y="-3938588"/>
                <a:ext cx="1020762" cy="1984375"/>
              </a:xfrm>
              <a:custGeom>
                <a:avLst/>
                <a:gdLst>
                  <a:gd name="T0" fmla="*/ 270 w 272"/>
                  <a:gd name="T1" fmla="*/ 529 h 529"/>
                  <a:gd name="T2" fmla="*/ 75 w 272"/>
                  <a:gd name="T3" fmla="*/ 334 h 529"/>
                  <a:gd name="T4" fmla="*/ 74 w 272"/>
                  <a:gd name="T5" fmla="*/ 333 h 529"/>
                  <a:gd name="T6" fmla="*/ 74 w 272"/>
                  <a:gd name="T7" fmla="*/ 287 h 529"/>
                  <a:gd name="T8" fmla="*/ 75 w 272"/>
                  <a:gd name="T9" fmla="*/ 286 h 529"/>
                  <a:gd name="T10" fmla="*/ 139 w 272"/>
                  <a:gd name="T11" fmla="*/ 222 h 529"/>
                  <a:gd name="T12" fmla="*/ 139 w 272"/>
                  <a:gd name="T13" fmla="*/ 111 h 529"/>
                  <a:gd name="T14" fmla="*/ 45 w 272"/>
                  <a:gd name="T15" fmla="*/ 17 h 529"/>
                  <a:gd name="T16" fmla="*/ 15 w 272"/>
                  <a:gd name="T17" fmla="*/ 17 h 529"/>
                  <a:gd name="T18" fmla="*/ 14 w 272"/>
                  <a:gd name="T19" fmla="*/ 17 h 529"/>
                  <a:gd name="T20" fmla="*/ 0 w 272"/>
                  <a:gd name="T21" fmla="*/ 3 h 529"/>
                  <a:gd name="T22" fmla="*/ 3 w 272"/>
                  <a:gd name="T23" fmla="*/ 0 h 529"/>
                  <a:gd name="T24" fmla="*/ 16 w 272"/>
                  <a:gd name="T25" fmla="*/ 14 h 529"/>
                  <a:gd name="T26" fmla="*/ 46 w 272"/>
                  <a:gd name="T27" fmla="*/ 14 h 529"/>
                  <a:gd name="T28" fmla="*/ 47 w 272"/>
                  <a:gd name="T29" fmla="*/ 14 h 529"/>
                  <a:gd name="T30" fmla="*/ 142 w 272"/>
                  <a:gd name="T31" fmla="*/ 109 h 529"/>
                  <a:gd name="T32" fmla="*/ 143 w 272"/>
                  <a:gd name="T33" fmla="*/ 110 h 529"/>
                  <a:gd name="T34" fmla="*/ 143 w 272"/>
                  <a:gd name="T35" fmla="*/ 222 h 529"/>
                  <a:gd name="T36" fmla="*/ 142 w 272"/>
                  <a:gd name="T37" fmla="*/ 224 h 529"/>
                  <a:gd name="T38" fmla="*/ 78 w 272"/>
                  <a:gd name="T39" fmla="*/ 288 h 529"/>
                  <a:gd name="T40" fmla="*/ 78 w 272"/>
                  <a:gd name="T41" fmla="*/ 332 h 529"/>
                  <a:gd name="T42" fmla="*/ 272 w 272"/>
                  <a:gd name="T43" fmla="*/ 526 h 529"/>
                  <a:gd name="T44" fmla="*/ 270 w 272"/>
                  <a:gd name="T45" fmla="*/ 52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72" h="529">
                    <a:moveTo>
                      <a:pt x="270" y="529"/>
                    </a:moveTo>
                    <a:cubicBezTo>
                      <a:pt x="75" y="334"/>
                      <a:pt x="75" y="334"/>
                      <a:pt x="75" y="334"/>
                    </a:cubicBezTo>
                    <a:cubicBezTo>
                      <a:pt x="75" y="334"/>
                      <a:pt x="74" y="334"/>
                      <a:pt x="74" y="333"/>
                    </a:cubicBezTo>
                    <a:cubicBezTo>
                      <a:pt x="74" y="287"/>
                      <a:pt x="74" y="287"/>
                      <a:pt x="74" y="287"/>
                    </a:cubicBezTo>
                    <a:cubicBezTo>
                      <a:pt x="74" y="287"/>
                      <a:pt x="75" y="286"/>
                      <a:pt x="75" y="286"/>
                    </a:cubicBezTo>
                    <a:cubicBezTo>
                      <a:pt x="139" y="222"/>
                      <a:pt x="139" y="222"/>
                      <a:pt x="139" y="222"/>
                    </a:cubicBezTo>
                    <a:cubicBezTo>
                      <a:pt x="139" y="111"/>
                      <a:pt x="139" y="111"/>
                      <a:pt x="139" y="111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7"/>
                      <a:pt x="15" y="17"/>
                      <a:pt x="14" y="17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4"/>
                      <a:pt x="47" y="14"/>
                      <a:pt x="47" y="14"/>
                    </a:cubicBezTo>
                    <a:cubicBezTo>
                      <a:pt x="142" y="109"/>
                      <a:pt x="142" y="109"/>
                      <a:pt x="142" y="109"/>
                    </a:cubicBezTo>
                    <a:cubicBezTo>
                      <a:pt x="142" y="109"/>
                      <a:pt x="143" y="110"/>
                      <a:pt x="143" y="110"/>
                    </a:cubicBezTo>
                    <a:cubicBezTo>
                      <a:pt x="143" y="222"/>
                      <a:pt x="143" y="222"/>
                      <a:pt x="143" y="222"/>
                    </a:cubicBezTo>
                    <a:cubicBezTo>
                      <a:pt x="143" y="223"/>
                      <a:pt x="142" y="223"/>
                      <a:pt x="142" y="224"/>
                    </a:cubicBezTo>
                    <a:cubicBezTo>
                      <a:pt x="78" y="288"/>
                      <a:pt x="78" y="288"/>
                      <a:pt x="78" y="288"/>
                    </a:cubicBezTo>
                    <a:cubicBezTo>
                      <a:pt x="78" y="332"/>
                      <a:pt x="78" y="332"/>
                      <a:pt x="78" y="332"/>
                    </a:cubicBezTo>
                    <a:cubicBezTo>
                      <a:pt x="272" y="526"/>
                      <a:pt x="272" y="526"/>
                      <a:pt x="272" y="526"/>
                    </a:cubicBezTo>
                    <a:lnTo>
                      <a:pt x="270" y="5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85" name="Freeform 770"/>
              <p:cNvSpPr>
                <a:spLocks/>
              </p:cNvSpPr>
              <p:nvPr/>
            </p:nvSpPr>
            <p:spPr bwMode="auto">
              <a:xfrm flipV="1">
                <a:off x="-13238163" y="-3927475"/>
                <a:ext cx="1366837" cy="2127250"/>
              </a:xfrm>
              <a:custGeom>
                <a:avLst/>
                <a:gdLst>
                  <a:gd name="T0" fmla="*/ 362 w 364"/>
                  <a:gd name="T1" fmla="*/ 567 h 567"/>
                  <a:gd name="T2" fmla="*/ 160 w 364"/>
                  <a:gd name="T3" fmla="*/ 366 h 567"/>
                  <a:gd name="T4" fmla="*/ 160 w 364"/>
                  <a:gd name="T5" fmla="*/ 364 h 567"/>
                  <a:gd name="T6" fmla="*/ 160 w 364"/>
                  <a:gd name="T7" fmla="*/ 339 h 567"/>
                  <a:gd name="T8" fmla="*/ 160 w 364"/>
                  <a:gd name="T9" fmla="*/ 338 h 567"/>
                  <a:gd name="T10" fmla="*/ 222 w 364"/>
                  <a:gd name="T11" fmla="*/ 276 h 567"/>
                  <a:gd name="T12" fmla="*/ 222 w 364"/>
                  <a:gd name="T13" fmla="*/ 148 h 567"/>
                  <a:gd name="T14" fmla="*/ 77 w 364"/>
                  <a:gd name="T15" fmla="*/ 3 h 567"/>
                  <a:gd name="T16" fmla="*/ 36 w 364"/>
                  <a:gd name="T17" fmla="*/ 3 h 567"/>
                  <a:gd name="T18" fmla="*/ 4 w 364"/>
                  <a:gd name="T19" fmla="*/ 36 h 567"/>
                  <a:gd name="T20" fmla="*/ 4 w 364"/>
                  <a:gd name="T21" fmla="*/ 72 h 567"/>
                  <a:gd name="T22" fmla="*/ 53 w 364"/>
                  <a:gd name="T23" fmla="*/ 122 h 567"/>
                  <a:gd name="T24" fmla="*/ 83 w 364"/>
                  <a:gd name="T25" fmla="*/ 122 h 567"/>
                  <a:gd name="T26" fmla="*/ 92 w 364"/>
                  <a:gd name="T27" fmla="*/ 113 h 567"/>
                  <a:gd name="T28" fmla="*/ 95 w 364"/>
                  <a:gd name="T29" fmla="*/ 115 h 567"/>
                  <a:gd name="T30" fmla="*/ 85 w 364"/>
                  <a:gd name="T31" fmla="*/ 125 h 567"/>
                  <a:gd name="T32" fmla="*/ 84 w 364"/>
                  <a:gd name="T33" fmla="*/ 125 h 567"/>
                  <a:gd name="T34" fmla="*/ 84 w 364"/>
                  <a:gd name="T35" fmla="*/ 125 h 567"/>
                  <a:gd name="T36" fmla="*/ 53 w 364"/>
                  <a:gd name="T37" fmla="*/ 125 h 567"/>
                  <a:gd name="T38" fmla="*/ 51 w 364"/>
                  <a:gd name="T39" fmla="*/ 125 h 567"/>
                  <a:gd name="T40" fmla="*/ 1 w 364"/>
                  <a:gd name="T41" fmla="*/ 74 h 567"/>
                  <a:gd name="T42" fmla="*/ 0 w 364"/>
                  <a:gd name="T43" fmla="*/ 73 h 567"/>
                  <a:gd name="T44" fmla="*/ 0 w 364"/>
                  <a:gd name="T45" fmla="*/ 35 h 567"/>
                  <a:gd name="T46" fmla="*/ 1 w 364"/>
                  <a:gd name="T47" fmla="*/ 34 h 567"/>
                  <a:gd name="T48" fmla="*/ 34 w 364"/>
                  <a:gd name="T49" fmla="*/ 0 h 567"/>
                  <a:gd name="T50" fmla="*/ 35 w 364"/>
                  <a:gd name="T51" fmla="*/ 0 h 567"/>
                  <a:gd name="T52" fmla="*/ 35 w 364"/>
                  <a:gd name="T53" fmla="*/ 0 h 567"/>
                  <a:gd name="T54" fmla="*/ 77 w 364"/>
                  <a:gd name="T55" fmla="*/ 0 h 567"/>
                  <a:gd name="T56" fmla="*/ 79 w 364"/>
                  <a:gd name="T57" fmla="*/ 0 h 567"/>
                  <a:gd name="T58" fmla="*/ 225 w 364"/>
                  <a:gd name="T59" fmla="*/ 146 h 567"/>
                  <a:gd name="T60" fmla="*/ 225 w 364"/>
                  <a:gd name="T61" fmla="*/ 148 h 567"/>
                  <a:gd name="T62" fmla="*/ 225 w 364"/>
                  <a:gd name="T63" fmla="*/ 277 h 567"/>
                  <a:gd name="T64" fmla="*/ 225 w 364"/>
                  <a:gd name="T65" fmla="*/ 278 h 567"/>
                  <a:gd name="T66" fmla="*/ 163 w 364"/>
                  <a:gd name="T67" fmla="*/ 340 h 567"/>
                  <a:gd name="T68" fmla="*/ 163 w 364"/>
                  <a:gd name="T69" fmla="*/ 364 h 567"/>
                  <a:gd name="T70" fmla="*/ 364 w 364"/>
                  <a:gd name="T71" fmla="*/ 565 h 567"/>
                  <a:gd name="T72" fmla="*/ 362 w 364"/>
                  <a:gd name="T73" fmla="*/ 567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4" h="567">
                    <a:moveTo>
                      <a:pt x="362" y="567"/>
                    </a:moveTo>
                    <a:cubicBezTo>
                      <a:pt x="160" y="366"/>
                      <a:pt x="160" y="366"/>
                      <a:pt x="160" y="366"/>
                    </a:cubicBezTo>
                    <a:cubicBezTo>
                      <a:pt x="160" y="365"/>
                      <a:pt x="160" y="365"/>
                      <a:pt x="160" y="364"/>
                    </a:cubicBezTo>
                    <a:cubicBezTo>
                      <a:pt x="160" y="339"/>
                      <a:pt x="160" y="339"/>
                      <a:pt x="160" y="339"/>
                    </a:cubicBezTo>
                    <a:cubicBezTo>
                      <a:pt x="160" y="339"/>
                      <a:pt x="160" y="338"/>
                      <a:pt x="160" y="338"/>
                    </a:cubicBezTo>
                    <a:cubicBezTo>
                      <a:pt x="222" y="276"/>
                      <a:pt x="222" y="276"/>
                      <a:pt x="222" y="276"/>
                    </a:cubicBezTo>
                    <a:cubicBezTo>
                      <a:pt x="222" y="148"/>
                      <a:pt x="222" y="148"/>
                      <a:pt x="222" y="148"/>
                    </a:cubicBezTo>
                    <a:cubicBezTo>
                      <a:pt x="77" y="3"/>
                      <a:pt x="77" y="3"/>
                      <a:pt x="77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4" y="36"/>
                      <a:pt x="4" y="36"/>
                      <a:pt x="4" y="36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53" y="122"/>
                      <a:pt x="53" y="122"/>
                      <a:pt x="53" y="122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92" y="113"/>
                      <a:pt x="92" y="113"/>
                      <a:pt x="92" y="113"/>
                    </a:cubicBezTo>
                    <a:cubicBezTo>
                      <a:pt x="95" y="115"/>
                      <a:pt x="95" y="115"/>
                      <a:pt x="95" y="115"/>
                    </a:cubicBezTo>
                    <a:cubicBezTo>
                      <a:pt x="85" y="125"/>
                      <a:pt x="85" y="125"/>
                      <a:pt x="85" y="125"/>
                    </a:cubicBezTo>
                    <a:cubicBezTo>
                      <a:pt x="85" y="125"/>
                      <a:pt x="85" y="125"/>
                      <a:pt x="84" y="125"/>
                    </a:cubicBezTo>
                    <a:cubicBezTo>
                      <a:pt x="84" y="125"/>
                      <a:pt x="84" y="125"/>
                      <a:pt x="84" y="125"/>
                    </a:cubicBezTo>
                    <a:cubicBezTo>
                      <a:pt x="53" y="125"/>
                      <a:pt x="53" y="125"/>
                      <a:pt x="53" y="125"/>
                    </a:cubicBezTo>
                    <a:cubicBezTo>
                      <a:pt x="52" y="125"/>
                      <a:pt x="52" y="125"/>
                      <a:pt x="51" y="125"/>
                    </a:cubicBezTo>
                    <a:cubicBezTo>
                      <a:pt x="1" y="74"/>
                      <a:pt x="1" y="74"/>
                      <a:pt x="1" y="74"/>
                    </a:cubicBezTo>
                    <a:cubicBezTo>
                      <a:pt x="0" y="74"/>
                      <a:pt x="0" y="73"/>
                      <a:pt x="0" y="73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4"/>
                      <a:pt x="0" y="34"/>
                      <a:pt x="1" y="34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34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9" y="0"/>
                    </a:cubicBezTo>
                    <a:cubicBezTo>
                      <a:pt x="225" y="146"/>
                      <a:pt x="225" y="146"/>
                      <a:pt x="225" y="146"/>
                    </a:cubicBezTo>
                    <a:cubicBezTo>
                      <a:pt x="225" y="147"/>
                      <a:pt x="225" y="147"/>
                      <a:pt x="225" y="148"/>
                    </a:cubicBezTo>
                    <a:cubicBezTo>
                      <a:pt x="225" y="277"/>
                      <a:pt x="225" y="277"/>
                      <a:pt x="225" y="277"/>
                    </a:cubicBezTo>
                    <a:cubicBezTo>
                      <a:pt x="225" y="277"/>
                      <a:pt x="225" y="277"/>
                      <a:pt x="225" y="278"/>
                    </a:cubicBezTo>
                    <a:cubicBezTo>
                      <a:pt x="163" y="340"/>
                      <a:pt x="163" y="340"/>
                      <a:pt x="163" y="340"/>
                    </a:cubicBezTo>
                    <a:cubicBezTo>
                      <a:pt x="163" y="364"/>
                      <a:pt x="163" y="364"/>
                      <a:pt x="163" y="364"/>
                    </a:cubicBezTo>
                    <a:cubicBezTo>
                      <a:pt x="364" y="565"/>
                      <a:pt x="364" y="565"/>
                      <a:pt x="364" y="565"/>
                    </a:cubicBezTo>
                    <a:lnTo>
                      <a:pt x="362" y="56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86" name="Freeform 771"/>
              <p:cNvSpPr>
                <a:spLocks/>
              </p:cNvSpPr>
              <p:nvPr/>
            </p:nvSpPr>
            <p:spPr bwMode="auto">
              <a:xfrm flipV="1">
                <a:off x="-13196888" y="-3660775"/>
                <a:ext cx="1358900" cy="2124075"/>
              </a:xfrm>
              <a:custGeom>
                <a:avLst/>
                <a:gdLst>
                  <a:gd name="T0" fmla="*/ 360 w 362"/>
                  <a:gd name="T1" fmla="*/ 566 h 566"/>
                  <a:gd name="T2" fmla="*/ 208 w 362"/>
                  <a:gd name="T3" fmla="*/ 414 h 566"/>
                  <a:gd name="T4" fmla="*/ 207 w 362"/>
                  <a:gd name="T5" fmla="*/ 413 h 566"/>
                  <a:gd name="T6" fmla="*/ 207 w 362"/>
                  <a:gd name="T7" fmla="*/ 384 h 566"/>
                  <a:gd name="T8" fmla="*/ 208 w 362"/>
                  <a:gd name="T9" fmla="*/ 383 h 566"/>
                  <a:gd name="T10" fmla="*/ 238 w 362"/>
                  <a:gd name="T11" fmla="*/ 353 h 566"/>
                  <a:gd name="T12" fmla="*/ 238 w 362"/>
                  <a:gd name="T13" fmla="*/ 211 h 566"/>
                  <a:gd name="T14" fmla="*/ 84 w 362"/>
                  <a:gd name="T15" fmla="*/ 57 h 566"/>
                  <a:gd name="T16" fmla="*/ 56 w 362"/>
                  <a:gd name="T17" fmla="*/ 57 h 566"/>
                  <a:gd name="T18" fmla="*/ 54 w 362"/>
                  <a:gd name="T19" fmla="*/ 57 h 566"/>
                  <a:gd name="T20" fmla="*/ 0 w 362"/>
                  <a:gd name="T21" fmla="*/ 2 h 566"/>
                  <a:gd name="T22" fmla="*/ 2 w 362"/>
                  <a:gd name="T23" fmla="*/ 0 h 566"/>
                  <a:gd name="T24" fmla="*/ 56 w 362"/>
                  <a:gd name="T25" fmla="*/ 54 h 566"/>
                  <a:gd name="T26" fmla="*/ 85 w 362"/>
                  <a:gd name="T27" fmla="*/ 54 h 566"/>
                  <a:gd name="T28" fmla="*/ 86 w 362"/>
                  <a:gd name="T29" fmla="*/ 55 h 566"/>
                  <a:gd name="T30" fmla="*/ 241 w 362"/>
                  <a:gd name="T31" fmla="*/ 209 h 566"/>
                  <a:gd name="T32" fmla="*/ 242 w 362"/>
                  <a:gd name="T33" fmla="*/ 210 h 566"/>
                  <a:gd name="T34" fmla="*/ 242 w 362"/>
                  <a:gd name="T35" fmla="*/ 353 h 566"/>
                  <a:gd name="T36" fmla="*/ 241 w 362"/>
                  <a:gd name="T37" fmla="*/ 355 h 566"/>
                  <a:gd name="T38" fmla="*/ 211 w 362"/>
                  <a:gd name="T39" fmla="*/ 385 h 566"/>
                  <a:gd name="T40" fmla="*/ 211 w 362"/>
                  <a:gd name="T41" fmla="*/ 412 h 566"/>
                  <a:gd name="T42" fmla="*/ 362 w 362"/>
                  <a:gd name="T43" fmla="*/ 563 h 566"/>
                  <a:gd name="T44" fmla="*/ 360 w 362"/>
                  <a:gd name="T45" fmla="*/ 566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2" h="566">
                    <a:moveTo>
                      <a:pt x="360" y="566"/>
                    </a:moveTo>
                    <a:cubicBezTo>
                      <a:pt x="208" y="414"/>
                      <a:pt x="208" y="414"/>
                      <a:pt x="208" y="414"/>
                    </a:cubicBezTo>
                    <a:cubicBezTo>
                      <a:pt x="207" y="414"/>
                      <a:pt x="207" y="413"/>
                      <a:pt x="207" y="413"/>
                    </a:cubicBezTo>
                    <a:cubicBezTo>
                      <a:pt x="207" y="384"/>
                      <a:pt x="207" y="384"/>
                      <a:pt x="207" y="384"/>
                    </a:cubicBezTo>
                    <a:cubicBezTo>
                      <a:pt x="207" y="384"/>
                      <a:pt x="207" y="383"/>
                      <a:pt x="208" y="383"/>
                    </a:cubicBezTo>
                    <a:cubicBezTo>
                      <a:pt x="238" y="353"/>
                      <a:pt x="238" y="353"/>
                      <a:pt x="238" y="353"/>
                    </a:cubicBezTo>
                    <a:cubicBezTo>
                      <a:pt x="238" y="211"/>
                      <a:pt x="238" y="211"/>
                      <a:pt x="238" y="211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56" y="57"/>
                      <a:pt x="56" y="57"/>
                      <a:pt x="56" y="57"/>
                    </a:cubicBezTo>
                    <a:cubicBezTo>
                      <a:pt x="55" y="57"/>
                      <a:pt x="55" y="57"/>
                      <a:pt x="54" y="5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85" y="54"/>
                      <a:pt x="85" y="54"/>
                      <a:pt x="85" y="54"/>
                    </a:cubicBezTo>
                    <a:cubicBezTo>
                      <a:pt x="86" y="54"/>
                      <a:pt x="86" y="54"/>
                      <a:pt x="86" y="55"/>
                    </a:cubicBezTo>
                    <a:cubicBezTo>
                      <a:pt x="241" y="209"/>
                      <a:pt x="241" y="209"/>
                      <a:pt x="241" y="209"/>
                    </a:cubicBezTo>
                    <a:cubicBezTo>
                      <a:pt x="241" y="210"/>
                      <a:pt x="242" y="210"/>
                      <a:pt x="242" y="210"/>
                    </a:cubicBezTo>
                    <a:cubicBezTo>
                      <a:pt x="242" y="353"/>
                      <a:pt x="242" y="353"/>
                      <a:pt x="242" y="353"/>
                    </a:cubicBezTo>
                    <a:cubicBezTo>
                      <a:pt x="242" y="354"/>
                      <a:pt x="241" y="354"/>
                      <a:pt x="241" y="355"/>
                    </a:cubicBezTo>
                    <a:cubicBezTo>
                      <a:pt x="211" y="385"/>
                      <a:pt x="211" y="385"/>
                      <a:pt x="211" y="385"/>
                    </a:cubicBezTo>
                    <a:cubicBezTo>
                      <a:pt x="211" y="412"/>
                      <a:pt x="211" y="412"/>
                      <a:pt x="211" y="412"/>
                    </a:cubicBezTo>
                    <a:cubicBezTo>
                      <a:pt x="362" y="563"/>
                      <a:pt x="362" y="563"/>
                      <a:pt x="362" y="563"/>
                    </a:cubicBezTo>
                    <a:lnTo>
                      <a:pt x="360" y="5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87" name="Freeform 772"/>
              <p:cNvSpPr>
                <a:spLocks/>
              </p:cNvSpPr>
              <p:nvPr/>
            </p:nvSpPr>
            <p:spPr bwMode="auto">
              <a:xfrm flipV="1">
                <a:off x="-12895263" y="-3676650"/>
                <a:ext cx="1335087" cy="2076450"/>
              </a:xfrm>
              <a:custGeom>
                <a:avLst/>
                <a:gdLst>
                  <a:gd name="T0" fmla="*/ 353 w 356"/>
                  <a:gd name="T1" fmla="*/ 553 h 553"/>
                  <a:gd name="T2" fmla="*/ 191 w 356"/>
                  <a:gd name="T3" fmla="*/ 391 h 553"/>
                  <a:gd name="T4" fmla="*/ 191 w 356"/>
                  <a:gd name="T5" fmla="*/ 390 h 553"/>
                  <a:gd name="T6" fmla="*/ 191 w 356"/>
                  <a:gd name="T7" fmla="*/ 359 h 553"/>
                  <a:gd name="T8" fmla="*/ 191 w 356"/>
                  <a:gd name="T9" fmla="*/ 358 h 553"/>
                  <a:gd name="T10" fmla="*/ 208 w 356"/>
                  <a:gd name="T11" fmla="*/ 342 h 553"/>
                  <a:gd name="T12" fmla="*/ 208 w 356"/>
                  <a:gd name="T13" fmla="*/ 193 h 553"/>
                  <a:gd name="T14" fmla="*/ 19 w 356"/>
                  <a:gd name="T15" fmla="*/ 4 h 553"/>
                  <a:gd name="T16" fmla="*/ 0 w 356"/>
                  <a:gd name="T17" fmla="*/ 4 h 553"/>
                  <a:gd name="T18" fmla="*/ 0 w 356"/>
                  <a:gd name="T19" fmla="*/ 0 h 553"/>
                  <a:gd name="T20" fmla="*/ 19 w 356"/>
                  <a:gd name="T21" fmla="*/ 0 h 553"/>
                  <a:gd name="T22" fmla="*/ 21 w 356"/>
                  <a:gd name="T23" fmla="*/ 1 h 553"/>
                  <a:gd name="T24" fmla="*/ 210 w 356"/>
                  <a:gd name="T25" fmla="*/ 191 h 553"/>
                  <a:gd name="T26" fmla="*/ 211 w 356"/>
                  <a:gd name="T27" fmla="*/ 192 h 553"/>
                  <a:gd name="T28" fmla="*/ 211 w 356"/>
                  <a:gd name="T29" fmla="*/ 343 h 553"/>
                  <a:gd name="T30" fmla="*/ 210 w 356"/>
                  <a:gd name="T31" fmla="*/ 344 h 553"/>
                  <a:gd name="T32" fmla="*/ 194 w 356"/>
                  <a:gd name="T33" fmla="*/ 360 h 553"/>
                  <a:gd name="T34" fmla="*/ 194 w 356"/>
                  <a:gd name="T35" fmla="*/ 389 h 553"/>
                  <a:gd name="T36" fmla="*/ 356 w 356"/>
                  <a:gd name="T37" fmla="*/ 550 h 553"/>
                  <a:gd name="T38" fmla="*/ 353 w 356"/>
                  <a:gd name="T39" fmla="*/ 553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6" h="553">
                    <a:moveTo>
                      <a:pt x="353" y="553"/>
                    </a:moveTo>
                    <a:cubicBezTo>
                      <a:pt x="191" y="391"/>
                      <a:pt x="191" y="391"/>
                      <a:pt x="191" y="391"/>
                    </a:cubicBezTo>
                    <a:cubicBezTo>
                      <a:pt x="191" y="390"/>
                      <a:pt x="191" y="390"/>
                      <a:pt x="191" y="390"/>
                    </a:cubicBezTo>
                    <a:cubicBezTo>
                      <a:pt x="191" y="359"/>
                      <a:pt x="191" y="359"/>
                      <a:pt x="191" y="359"/>
                    </a:cubicBezTo>
                    <a:cubicBezTo>
                      <a:pt x="191" y="359"/>
                      <a:pt x="191" y="359"/>
                      <a:pt x="191" y="358"/>
                    </a:cubicBezTo>
                    <a:cubicBezTo>
                      <a:pt x="208" y="342"/>
                      <a:pt x="208" y="342"/>
                      <a:pt x="208" y="342"/>
                    </a:cubicBezTo>
                    <a:cubicBezTo>
                      <a:pt x="208" y="193"/>
                      <a:pt x="208" y="193"/>
                      <a:pt x="208" y="193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0" y="0"/>
                      <a:pt x="20" y="1"/>
                      <a:pt x="21" y="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1" y="191"/>
                      <a:pt x="211" y="191"/>
                      <a:pt x="211" y="192"/>
                    </a:cubicBezTo>
                    <a:cubicBezTo>
                      <a:pt x="211" y="343"/>
                      <a:pt x="211" y="343"/>
                      <a:pt x="211" y="343"/>
                    </a:cubicBezTo>
                    <a:cubicBezTo>
                      <a:pt x="211" y="343"/>
                      <a:pt x="211" y="344"/>
                      <a:pt x="210" y="344"/>
                    </a:cubicBezTo>
                    <a:cubicBezTo>
                      <a:pt x="194" y="360"/>
                      <a:pt x="194" y="360"/>
                      <a:pt x="194" y="360"/>
                    </a:cubicBezTo>
                    <a:cubicBezTo>
                      <a:pt x="194" y="389"/>
                      <a:pt x="194" y="389"/>
                      <a:pt x="194" y="389"/>
                    </a:cubicBezTo>
                    <a:cubicBezTo>
                      <a:pt x="356" y="550"/>
                      <a:pt x="356" y="550"/>
                      <a:pt x="356" y="550"/>
                    </a:cubicBezTo>
                    <a:lnTo>
                      <a:pt x="353" y="5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88" name="Freeform 773"/>
              <p:cNvSpPr>
                <a:spLocks/>
              </p:cNvSpPr>
              <p:nvPr/>
            </p:nvSpPr>
            <p:spPr bwMode="auto">
              <a:xfrm flipV="1">
                <a:off x="-10501313" y="-3027363"/>
                <a:ext cx="214312" cy="255588"/>
              </a:xfrm>
              <a:custGeom>
                <a:avLst/>
                <a:gdLst>
                  <a:gd name="T0" fmla="*/ 53 w 57"/>
                  <a:gd name="T1" fmla="*/ 68 h 68"/>
                  <a:gd name="T2" fmla="*/ 1 w 57"/>
                  <a:gd name="T3" fmla="*/ 17 h 68"/>
                  <a:gd name="T4" fmla="*/ 0 w 57"/>
                  <a:gd name="T5" fmla="*/ 15 h 68"/>
                  <a:gd name="T6" fmla="*/ 0 w 57"/>
                  <a:gd name="T7" fmla="*/ 0 h 68"/>
                  <a:gd name="T8" fmla="*/ 7 w 57"/>
                  <a:gd name="T9" fmla="*/ 0 h 68"/>
                  <a:gd name="T10" fmla="*/ 7 w 57"/>
                  <a:gd name="T11" fmla="*/ 13 h 68"/>
                  <a:gd name="T12" fmla="*/ 57 w 57"/>
                  <a:gd name="T13" fmla="*/ 64 h 68"/>
                  <a:gd name="T14" fmla="*/ 53 w 57"/>
                  <a:gd name="T15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68">
                    <a:moveTo>
                      <a:pt x="53" y="68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57" y="64"/>
                      <a:pt x="57" y="64"/>
                      <a:pt x="57" y="64"/>
                    </a:cubicBezTo>
                    <a:lnTo>
                      <a:pt x="53" y="68"/>
                    </a:lnTo>
                    <a:close/>
                  </a:path>
                </a:pathLst>
              </a:custGeom>
              <a:solidFill>
                <a:srgbClr val="93939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89" name="Freeform 774"/>
              <p:cNvSpPr>
                <a:spLocks/>
              </p:cNvSpPr>
              <p:nvPr/>
            </p:nvSpPr>
            <p:spPr bwMode="auto">
              <a:xfrm flipV="1">
                <a:off x="-10996613" y="-3417888"/>
                <a:ext cx="311150" cy="312738"/>
              </a:xfrm>
              <a:custGeom>
                <a:avLst/>
                <a:gdLst>
                  <a:gd name="T0" fmla="*/ 191 w 196"/>
                  <a:gd name="T1" fmla="*/ 197 h 197"/>
                  <a:gd name="T2" fmla="*/ 0 w 196"/>
                  <a:gd name="T3" fmla="*/ 5 h 197"/>
                  <a:gd name="T4" fmla="*/ 4 w 196"/>
                  <a:gd name="T5" fmla="*/ 0 h 197"/>
                  <a:gd name="T6" fmla="*/ 196 w 196"/>
                  <a:gd name="T7" fmla="*/ 192 h 197"/>
                  <a:gd name="T8" fmla="*/ 191 w 196"/>
                  <a:gd name="T9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6" h="197">
                    <a:moveTo>
                      <a:pt x="191" y="197"/>
                    </a:moveTo>
                    <a:lnTo>
                      <a:pt x="0" y="5"/>
                    </a:lnTo>
                    <a:lnTo>
                      <a:pt x="4" y="0"/>
                    </a:lnTo>
                    <a:lnTo>
                      <a:pt x="196" y="192"/>
                    </a:lnTo>
                    <a:lnTo>
                      <a:pt x="191" y="1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290" name="Freeform 775"/>
              <p:cNvSpPr>
                <a:spLocks/>
              </p:cNvSpPr>
              <p:nvPr/>
            </p:nvSpPr>
            <p:spPr bwMode="auto">
              <a:xfrm flipV="1">
                <a:off x="-13816013" y="-2640013"/>
                <a:ext cx="1149350" cy="3167063"/>
              </a:xfrm>
              <a:custGeom>
                <a:avLst/>
                <a:gdLst>
                  <a:gd name="T0" fmla="*/ 10 w 306"/>
                  <a:gd name="T1" fmla="*/ 844 h 844"/>
                  <a:gd name="T2" fmla="*/ 0 w 306"/>
                  <a:gd name="T3" fmla="*/ 844 h 844"/>
                  <a:gd name="T4" fmla="*/ 0 w 306"/>
                  <a:gd name="T5" fmla="*/ 264 h 844"/>
                  <a:gd name="T6" fmla="*/ 2 w 306"/>
                  <a:gd name="T7" fmla="*/ 260 h 844"/>
                  <a:gd name="T8" fmla="*/ 249 w 306"/>
                  <a:gd name="T9" fmla="*/ 13 h 844"/>
                  <a:gd name="T10" fmla="*/ 252 w 306"/>
                  <a:gd name="T11" fmla="*/ 11 h 844"/>
                  <a:gd name="T12" fmla="*/ 288 w 306"/>
                  <a:gd name="T13" fmla="*/ 11 h 844"/>
                  <a:gd name="T14" fmla="*/ 298 w 306"/>
                  <a:gd name="T15" fmla="*/ 0 h 844"/>
                  <a:gd name="T16" fmla="*/ 306 w 306"/>
                  <a:gd name="T17" fmla="*/ 8 h 844"/>
                  <a:gd name="T18" fmla="*/ 293 w 306"/>
                  <a:gd name="T19" fmla="*/ 20 h 844"/>
                  <a:gd name="T20" fmla="*/ 290 w 306"/>
                  <a:gd name="T21" fmla="*/ 21 h 844"/>
                  <a:gd name="T22" fmla="*/ 255 w 306"/>
                  <a:gd name="T23" fmla="*/ 21 h 844"/>
                  <a:gd name="T24" fmla="*/ 10 w 306"/>
                  <a:gd name="T25" fmla="*/ 266 h 844"/>
                  <a:gd name="T26" fmla="*/ 10 w 306"/>
                  <a:gd name="T27" fmla="*/ 844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6" h="844">
                    <a:moveTo>
                      <a:pt x="10" y="844"/>
                    </a:moveTo>
                    <a:cubicBezTo>
                      <a:pt x="0" y="844"/>
                      <a:pt x="0" y="844"/>
                      <a:pt x="0" y="844"/>
                    </a:cubicBezTo>
                    <a:cubicBezTo>
                      <a:pt x="0" y="264"/>
                      <a:pt x="0" y="264"/>
                      <a:pt x="0" y="264"/>
                    </a:cubicBezTo>
                    <a:cubicBezTo>
                      <a:pt x="0" y="262"/>
                      <a:pt x="1" y="261"/>
                      <a:pt x="2" y="260"/>
                    </a:cubicBezTo>
                    <a:cubicBezTo>
                      <a:pt x="249" y="13"/>
                      <a:pt x="249" y="13"/>
                      <a:pt x="249" y="13"/>
                    </a:cubicBezTo>
                    <a:cubicBezTo>
                      <a:pt x="250" y="12"/>
                      <a:pt x="251" y="11"/>
                      <a:pt x="252" y="11"/>
                    </a:cubicBezTo>
                    <a:cubicBezTo>
                      <a:pt x="288" y="11"/>
                      <a:pt x="288" y="11"/>
                      <a:pt x="288" y="11"/>
                    </a:cubicBezTo>
                    <a:cubicBezTo>
                      <a:pt x="298" y="0"/>
                      <a:pt x="298" y="0"/>
                      <a:pt x="298" y="0"/>
                    </a:cubicBezTo>
                    <a:cubicBezTo>
                      <a:pt x="306" y="8"/>
                      <a:pt x="306" y="8"/>
                      <a:pt x="306" y="8"/>
                    </a:cubicBezTo>
                    <a:cubicBezTo>
                      <a:pt x="293" y="20"/>
                      <a:pt x="293" y="20"/>
                      <a:pt x="293" y="20"/>
                    </a:cubicBezTo>
                    <a:cubicBezTo>
                      <a:pt x="292" y="21"/>
                      <a:pt x="291" y="21"/>
                      <a:pt x="290" y="21"/>
                    </a:cubicBezTo>
                    <a:cubicBezTo>
                      <a:pt x="255" y="21"/>
                      <a:pt x="255" y="21"/>
                      <a:pt x="255" y="21"/>
                    </a:cubicBezTo>
                    <a:cubicBezTo>
                      <a:pt x="10" y="266"/>
                      <a:pt x="10" y="266"/>
                      <a:pt x="10" y="266"/>
                    </a:cubicBezTo>
                    <a:lnTo>
                      <a:pt x="10" y="84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127" name="Freeform 815"/>
              <p:cNvSpPr>
                <a:spLocks/>
              </p:cNvSpPr>
              <p:nvPr/>
            </p:nvSpPr>
            <p:spPr bwMode="auto">
              <a:xfrm flipV="1">
                <a:off x="-12325350" y="873125"/>
                <a:ext cx="3290887" cy="2705100"/>
              </a:xfrm>
              <a:custGeom>
                <a:avLst/>
                <a:gdLst>
                  <a:gd name="T0" fmla="*/ 7 w 877"/>
                  <a:gd name="T1" fmla="*/ 721 h 721"/>
                  <a:gd name="T2" fmla="*/ 0 w 877"/>
                  <a:gd name="T3" fmla="*/ 714 h 721"/>
                  <a:gd name="T4" fmla="*/ 35 w 877"/>
                  <a:gd name="T5" fmla="*/ 679 h 721"/>
                  <a:gd name="T6" fmla="*/ 38 w 877"/>
                  <a:gd name="T7" fmla="*/ 678 h 721"/>
                  <a:gd name="T8" fmla="*/ 162 w 877"/>
                  <a:gd name="T9" fmla="*/ 678 h 721"/>
                  <a:gd name="T10" fmla="*/ 748 w 877"/>
                  <a:gd name="T11" fmla="*/ 91 h 721"/>
                  <a:gd name="T12" fmla="*/ 748 w 877"/>
                  <a:gd name="T13" fmla="*/ 74 h 721"/>
                  <a:gd name="T14" fmla="*/ 735 w 877"/>
                  <a:gd name="T15" fmla="*/ 61 h 721"/>
                  <a:gd name="T16" fmla="*/ 734 w 877"/>
                  <a:gd name="T17" fmla="*/ 58 h 721"/>
                  <a:gd name="T18" fmla="*/ 734 w 877"/>
                  <a:gd name="T19" fmla="*/ 31 h 721"/>
                  <a:gd name="T20" fmla="*/ 735 w 877"/>
                  <a:gd name="T21" fmla="*/ 28 h 721"/>
                  <a:gd name="T22" fmla="*/ 762 w 877"/>
                  <a:gd name="T23" fmla="*/ 1 h 721"/>
                  <a:gd name="T24" fmla="*/ 765 w 877"/>
                  <a:gd name="T25" fmla="*/ 0 h 721"/>
                  <a:gd name="T26" fmla="*/ 842 w 877"/>
                  <a:gd name="T27" fmla="*/ 0 h 721"/>
                  <a:gd name="T28" fmla="*/ 845 w 877"/>
                  <a:gd name="T29" fmla="*/ 1 h 721"/>
                  <a:gd name="T30" fmla="*/ 877 w 877"/>
                  <a:gd name="T31" fmla="*/ 33 h 721"/>
                  <a:gd name="T32" fmla="*/ 870 w 877"/>
                  <a:gd name="T33" fmla="*/ 40 h 721"/>
                  <a:gd name="T34" fmla="*/ 839 w 877"/>
                  <a:gd name="T35" fmla="*/ 10 h 721"/>
                  <a:gd name="T36" fmla="*/ 767 w 877"/>
                  <a:gd name="T37" fmla="*/ 10 h 721"/>
                  <a:gd name="T38" fmla="*/ 744 w 877"/>
                  <a:gd name="T39" fmla="*/ 33 h 721"/>
                  <a:gd name="T40" fmla="*/ 744 w 877"/>
                  <a:gd name="T41" fmla="*/ 56 h 721"/>
                  <a:gd name="T42" fmla="*/ 757 w 877"/>
                  <a:gd name="T43" fmla="*/ 69 h 721"/>
                  <a:gd name="T44" fmla="*/ 759 w 877"/>
                  <a:gd name="T45" fmla="*/ 72 h 721"/>
                  <a:gd name="T46" fmla="*/ 759 w 877"/>
                  <a:gd name="T47" fmla="*/ 93 h 721"/>
                  <a:gd name="T48" fmla="*/ 757 w 877"/>
                  <a:gd name="T49" fmla="*/ 97 h 721"/>
                  <a:gd name="T50" fmla="*/ 167 w 877"/>
                  <a:gd name="T51" fmla="*/ 686 h 721"/>
                  <a:gd name="T52" fmla="*/ 164 w 877"/>
                  <a:gd name="T53" fmla="*/ 688 h 721"/>
                  <a:gd name="T54" fmla="*/ 40 w 877"/>
                  <a:gd name="T55" fmla="*/ 688 h 721"/>
                  <a:gd name="T56" fmla="*/ 7 w 877"/>
                  <a:gd name="T57" fmla="*/ 721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77" h="721">
                    <a:moveTo>
                      <a:pt x="7" y="721"/>
                    </a:moveTo>
                    <a:cubicBezTo>
                      <a:pt x="0" y="714"/>
                      <a:pt x="0" y="714"/>
                      <a:pt x="0" y="714"/>
                    </a:cubicBezTo>
                    <a:cubicBezTo>
                      <a:pt x="35" y="679"/>
                      <a:pt x="35" y="679"/>
                      <a:pt x="35" y="679"/>
                    </a:cubicBezTo>
                    <a:cubicBezTo>
                      <a:pt x="36" y="678"/>
                      <a:pt x="37" y="678"/>
                      <a:pt x="38" y="678"/>
                    </a:cubicBezTo>
                    <a:cubicBezTo>
                      <a:pt x="162" y="678"/>
                      <a:pt x="162" y="678"/>
                      <a:pt x="162" y="678"/>
                    </a:cubicBezTo>
                    <a:cubicBezTo>
                      <a:pt x="748" y="91"/>
                      <a:pt x="748" y="91"/>
                      <a:pt x="748" y="91"/>
                    </a:cubicBezTo>
                    <a:cubicBezTo>
                      <a:pt x="748" y="74"/>
                      <a:pt x="748" y="74"/>
                      <a:pt x="748" y="74"/>
                    </a:cubicBezTo>
                    <a:cubicBezTo>
                      <a:pt x="735" y="61"/>
                      <a:pt x="735" y="61"/>
                      <a:pt x="735" y="61"/>
                    </a:cubicBezTo>
                    <a:cubicBezTo>
                      <a:pt x="734" y="60"/>
                      <a:pt x="734" y="59"/>
                      <a:pt x="734" y="58"/>
                    </a:cubicBezTo>
                    <a:cubicBezTo>
                      <a:pt x="734" y="31"/>
                      <a:pt x="734" y="31"/>
                      <a:pt x="734" y="31"/>
                    </a:cubicBezTo>
                    <a:cubicBezTo>
                      <a:pt x="734" y="30"/>
                      <a:pt x="734" y="29"/>
                      <a:pt x="735" y="28"/>
                    </a:cubicBezTo>
                    <a:cubicBezTo>
                      <a:pt x="762" y="1"/>
                      <a:pt x="762" y="1"/>
                      <a:pt x="762" y="1"/>
                    </a:cubicBezTo>
                    <a:cubicBezTo>
                      <a:pt x="763" y="0"/>
                      <a:pt x="764" y="0"/>
                      <a:pt x="765" y="0"/>
                    </a:cubicBezTo>
                    <a:cubicBezTo>
                      <a:pt x="842" y="0"/>
                      <a:pt x="842" y="0"/>
                      <a:pt x="842" y="0"/>
                    </a:cubicBezTo>
                    <a:cubicBezTo>
                      <a:pt x="843" y="0"/>
                      <a:pt x="844" y="0"/>
                      <a:pt x="845" y="1"/>
                    </a:cubicBezTo>
                    <a:cubicBezTo>
                      <a:pt x="877" y="33"/>
                      <a:pt x="877" y="33"/>
                      <a:pt x="877" y="33"/>
                    </a:cubicBezTo>
                    <a:cubicBezTo>
                      <a:pt x="870" y="40"/>
                      <a:pt x="870" y="40"/>
                      <a:pt x="870" y="40"/>
                    </a:cubicBezTo>
                    <a:cubicBezTo>
                      <a:pt x="839" y="10"/>
                      <a:pt x="839" y="10"/>
                      <a:pt x="839" y="10"/>
                    </a:cubicBezTo>
                    <a:cubicBezTo>
                      <a:pt x="767" y="10"/>
                      <a:pt x="767" y="10"/>
                      <a:pt x="767" y="10"/>
                    </a:cubicBezTo>
                    <a:cubicBezTo>
                      <a:pt x="744" y="33"/>
                      <a:pt x="744" y="33"/>
                      <a:pt x="744" y="33"/>
                    </a:cubicBezTo>
                    <a:cubicBezTo>
                      <a:pt x="744" y="56"/>
                      <a:pt x="744" y="56"/>
                      <a:pt x="744" y="56"/>
                    </a:cubicBezTo>
                    <a:cubicBezTo>
                      <a:pt x="757" y="69"/>
                      <a:pt x="757" y="69"/>
                      <a:pt x="757" y="69"/>
                    </a:cubicBezTo>
                    <a:cubicBezTo>
                      <a:pt x="758" y="70"/>
                      <a:pt x="759" y="71"/>
                      <a:pt x="759" y="72"/>
                    </a:cubicBezTo>
                    <a:cubicBezTo>
                      <a:pt x="759" y="93"/>
                      <a:pt x="759" y="93"/>
                      <a:pt x="759" y="93"/>
                    </a:cubicBezTo>
                    <a:cubicBezTo>
                      <a:pt x="759" y="94"/>
                      <a:pt x="758" y="96"/>
                      <a:pt x="757" y="97"/>
                    </a:cubicBezTo>
                    <a:cubicBezTo>
                      <a:pt x="167" y="686"/>
                      <a:pt x="167" y="686"/>
                      <a:pt x="167" y="686"/>
                    </a:cubicBezTo>
                    <a:cubicBezTo>
                      <a:pt x="166" y="687"/>
                      <a:pt x="165" y="688"/>
                      <a:pt x="164" y="688"/>
                    </a:cubicBezTo>
                    <a:cubicBezTo>
                      <a:pt x="40" y="688"/>
                      <a:pt x="40" y="688"/>
                      <a:pt x="40" y="688"/>
                    </a:cubicBezTo>
                    <a:lnTo>
                      <a:pt x="7" y="7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556" name="椭圆 1555"/>
            <p:cNvSpPr/>
            <p:nvPr/>
          </p:nvSpPr>
          <p:spPr>
            <a:xfrm>
              <a:off x="11851623" y="3831033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57" name="椭圆 1556"/>
            <p:cNvSpPr/>
            <p:nvPr/>
          </p:nvSpPr>
          <p:spPr>
            <a:xfrm>
              <a:off x="11315303" y="3650852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58" name="椭圆 1557"/>
            <p:cNvSpPr/>
            <p:nvPr/>
          </p:nvSpPr>
          <p:spPr>
            <a:xfrm>
              <a:off x="10948194" y="2909093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59" name="椭圆 1558"/>
            <p:cNvSpPr/>
            <p:nvPr/>
          </p:nvSpPr>
          <p:spPr>
            <a:xfrm>
              <a:off x="11337529" y="2994815"/>
              <a:ext cx="70644" cy="70644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60" name="椭圆 1559"/>
            <p:cNvSpPr/>
            <p:nvPr/>
          </p:nvSpPr>
          <p:spPr>
            <a:xfrm>
              <a:off x="10732435" y="2359419"/>
              <a:ext cx="70644" cy="70644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61" name="椭圆 1560"/>
            <p:cNvSpPr/>
            <p:nvPr/>
          </p:nvSpPr>
          <p:spPr>
            <a:xfrm>
              <a:off x="11093592" y="2349499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62" name="椭圆 1561"/>
            <p:cNvSpPr/>
            <p:nvPr/>
          </p:nvSpPr>
          <p:spPr>
            <a:xfrm>
              <a:off x="10341501" y="2326480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63" name="椭圆 1562"/>
            <p:cNvSpPr/>
            <p:nvPr/>
          </p:nvSpPr>
          <p:spPr>
            <a:xfrm>
              <a:off x="9913825" y="1872058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64" name="椭圆 1563"/>
            <p:cNvSpPr/>
            <p:nvPr/>
          </p:nvSpPr>
          <p:spPr>
            <a:xfrm>
              <a:off x="9729278" y="1687511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65" name="椭圆 1564"/>
            <p:cNvSpPr/>
            <p:nvPr/>
          </p:nvSpPr>
          <p:spPr>
            <a:xfrm>
              <a:off x="9383457" y="1319210"/>
              <a:ext cx="70644" cy="70644"/>
            </a:xfrm>
            <a:prstGeom prst="ellipse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66" name="椭圆 1565"/>
            <p:cNvSpPr/>
            <p:nvPr/>
          </p:nvSpPr>
          <p:spPr>
            <a:xfrm>
              <a:off x="10132361" y="1347389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67" name="椭圆 1566"/>
            <p:cNvSpPr/>
            <p:nvPr/>
          </p:nvSpPr>
          <p:spPr>
            <a:xfrm>
              <a:off x="10686001" y="1132283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68" name="椭圆 1567"/>
            <p:cNvSpPr/>
            <p:nvPr/>
          </p:nvSpPr>
          <p:spPr>
            <a:xfrm>
              <a:off x="11201939" y="1001315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69" name="椭圆 1568"/>
            <p:cNvSpPr/>
            <p:nvPr/>
          </p:nvSpPr>
          <p:spPr>
            <a:xfrm>
              <a:off x="8995852" y="935829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70" name="椭圆 1569"/>
            <p:cNvSpPr/>
            <p:nvPr/>
          </p:nvSpPr>
          <p:spPr>
            <a:xfrm>
              <a:off x="8625030" y="574277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71" name="椭圆 1570"/>
            <p:cNvSpPr/>
            <p:nvPr/>
          </p:nvSpPr>
          <p:spPr>
            <a:xfrm>
              <a:off x="9332404" y="573484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72" name="椭圆 1571"/>
            <p:cNvSpPr/>
            <p:nvPr/>
          </p:nvSpPr>
          <p:spPr>
            <a:xfrm>
              <a:off x="9157636" y="384968"/>
              <a:ext cx="70644" cy="70644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73" name="椭圆 1572"/>
            <p:cNvSpPr/>
            <p:nvPr/>
          </p:nvSpPr>
          <p:spPr>
            <a:xfrm>
              <a:off x="8086866" y="398065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74" name="椭圆 1573"/>
            <p:cNvSpPr/>
            <p:nvPr/>
          </p:nvSpPr>
          <p:spPr>
            <a:xfrm>
              <a:off x="8079723" y="770731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575" name="椭圆 1574"/>
            <p:cNvSpPr/>
            <p:nvPr/>
          </p:nvSpPr>
          <p:spPr>
            <a:xfrm>
              <a:off x="8451993" y="54371"/>
              <a:ext cx="70644" cy="7064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sp>
        <p:nvSpPr>
          <p:cNvPr id="820" name="Freeform 34"/>
          <p:cNvSpPr>
            <a:spLocks/>
          </p:cNvSpPr>
          <p:nvPr/>
        </p:nvSpPr>
        <p:spPr bwMode="auto">
          <a:xfrm>
            <a:off x="5125935" y="-1755657"/>
            <a:ext cx="1498570" cy="1652477"/>
          </a:xfrm>
          <a:custGeom>
            <a:avLst/>
            <a:gdLst>
              <a:gd name="T0" fmla="*/ 1665 w 1665"/>
              <a:gd name="T1" fmla="*/ 1836 h 1836"/>
              <a:gd name="T2" fmla="*/ 10 w 1665"/>
              <a:gd name="T3" fmla="*/ 180 h 1836"/>
              <a:gd name="T4" fmla="*/ 10 w 1665"/>
              <a:gd name="T5" fmla="*/ 0 h 1836"/>
              <a:gd name="T6" fmla="*/ 0 w 1665"/>
              <a:gd name="T7" fmla="*/ 0 h 1836"/>
              <a:gd name="T8" fmla="*/ 0 w 1665"/>
              <a:gd name="T9" fmla="*/ 185 h 1836"/>
              <a:gd name="T10" fmla="*/ 1653 w 1665"/>
              <a:gd name="T11" fmla="*/ 1836 h 1836"/>
              <a:gd name="T12" fmla="*/ 1665 w 1665"/>
              <a:gd name="T13" fmla="*/ 1836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5" h="1836">
                <a:moveTo>
                  <a:pt x="1665" y="1836"/>
                </a:moveTo>
                <a:lnTo>
                  <a:pt x="10" y="180"/>
                </a:lnTo>
                <a:lnTo>
                  <a:pt x="10" y="0"/>
                </a:lnTo>
                <a:lnTo>
                  <a:pt x="0" y="0"/>
                </a:lnTo>
                <a:lnTo>
                  <a:pt x="0" y="185"/>
                </a:lnTo>
                <a:lnTo>
                  <a:pt x="1653" y="1836"/>
                </a:lnTo>
                <a:lnTo>
                  <a:pt x="1665" y="18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46953" y="427994"/>
            <a:ext cx="3036133" cy="1349485"/>
            <a:chOff x="2646953" y="427994"/>
            <a:chExt cx="3036133" cy="1349485"/>
          </a:xfrm>
        </p:grpSpPr>
        <p:grpSp>
          <p:nvGrpSpPr>
            <p:cNvPr id="858" name="组合 857"/>
            <p:cNvGrpSpPr/>
            <p:nvPr/>
          </p:nvGrpSpPr>
          <p:grpSpPr>
            <a:xfrm>
              <a:off x="2646953" y="427994"/>
              <a:ext cx="813017" cy="1336726"/>
              <a:chOff x="4024105" y="1533872"/>
              <a:chExt cx="1025523" cy="1686120"/>
            </a:xfrm>
          </p:grpSpPr>
          <p:sp>
            <p:nvSpPr>
              <p:cNvPr id="859" name="Freeform 28"/>
              <p:cNvSpPr>
                <a:spLocks/>
              </p:cNvSpPr>
              <p:nvPr/>
            </p:nvSpPr>
            <p:spPr bwMode="auto">
              <a:xfrm rot="2718230">
                <a:off x="3974099" y="1890538"/>
                <a:ext cx="1125536" cy="1025523"/>
              </a:xfrm>
              <a:custGeom>
                <a:avLst/>
                <a:gdLst>
                  <a:gd name="T0" fmla="*/ 0 w 709"/>
                  <a:gd name="T1" fmla="*/ 0 h 646"/>
                  <a:gd name="T2" fmla="*/ 0 w 709"/>
                  <a:gd name="T3" fmla="*/ 240 h 646"/>
                  <a:gd name="T4" fmla="*/ 403 w 709"/>
                  <a:gd name="T5" fmla="*/ 646 h 646"/>
                  <a:gd name="T6" fmla="*/ 709 w 709"/>
                  <a:gd name="T7" fmla="*/ 646 h 6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9" h="646">
                    <a:moveTo>
                      <a:pt x="0" y="0"/>
                    </a:moveTo>
                    <a:lnTo>
                      <a:pt x="0" y="240"/>
                    </a:lnTo>
                    <a:lnTo>
                      <a:pt x="403" y="646"/>
                    </a:lnTo>
                    <a:lnTo>
                      <a:pt x="709" y="646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860" name="Oval 29"/>
              <p:cNvSpPr>
                <a:spLocks noChangeArrowheads="1"/>
              </p:cNvSpPr>
              <p:nvPr/>
            </p:nvSpPr>
            <p:spPr bwMode="auto">
              <a:xfrm rot="2718230">
                <a:off x="4427119" y="1533078"/>
                <a:ext cx="187325" cy="188913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861" name="Oval 30"/>
              <p:cNvSpPr>
                <a:spLocks noChangeArrowheads="1"/>
              </p:cNvSpPr>
              <p:nvPr/>
            </p:nvSpPr>
            <p:spPr bwMode="auto">
              <a:xfrm rot="2718230">
                <a:off x="4418944" y="3031079"/>
                <a:ext cx="188913" cy="188913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862" name="Oval 31"/>
              <p:cNvSpPr>
                <a:spLocks noChangeArrowheads="1"/>
              </p:cNvSpPr>
              <p:nvPr/>
            </p:nvSpPr>
            <p:spPr bwMode="auto">
              <a:xfrm rot="2718230">
                <a:off x="4073892" y="1986681"/>
                <a:ext cx="307975" cy="307975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863" name="Oval 32"/>
              <p:cNvSpPr>
                <a:spLocks noChangeArrowheads="1"/>
              </p:cNvSpPr>
              <p:nvPr/>
            </p:nvSpPr>
            <p:spPr bwMode="auto">
              <a:xfrm rot="2718230">
                <a:off x="4135682" y="2045106"/>
                <a:ext cx="188913" cy="1889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grpSp>
          <p:nvGrpSpPr>
            <p:cNvPr id="864" name="组合 863"/>
            <p:cNvGrpSpPr/>
            <p:nvPr/>
          </p:nvGrpSpPr>
          <p:grpSpPr>
            <a:xfrm>
              <a:off x="4790781" y="439245"/>
              <a:ext cx="892305" cy="1338234"/>
              <a:chOff x="6969538" y="1548065"/>
              <a:chExt cx="1125536" cy="1688023"/>
            </a:xfrm>
          </p:grpSpPr>
          <p:sp>
            <p:nvSpPr>
              <p:cNvPr id="865" name="Freeform 33"/>
              <p:cNvSpPr>
                <a:spLocks/>
              </p:cNvSpPr>
              <p:nvPr/>
            </p:nvSpPr>
            <p:spPr bwMode="auto">
              <a:xfrm rot="2718230">
                <a:off x="7018750" y="1855857"/>
                <a:ext cx="1027112" cy="1125536"/>
              </a:xfrm>
              <a:custGeom>
                <a:avLst/>
                <a:gdLst>
                  <a:gd name="T0" fmla="*/ 0 w 647"/>
                  <a:gd name="T1" fmla="*/ 0 h 709"/>
                  <a:gd name="T2" fmla="*/ 244 w 647"/>
                  <a:gd name="T3" fmla="*/ 0 h 709"/>
                  <a:gd name="T4" fmla="*/ 647 w 647"/>
                  <a:gd name="T5" fmla="*/ 404 h 709"/>
                  <a:gd name="T6" fmla="*/ 647 w 647"/>
                  <a:gd name="T7" fmla="*/ 709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7" h="709">
                    <a:moveTo>
                      <a:pt x="0" y="0"/>
                    </a:moveTo>
                    <a:lnTo>
                      <a:pt x="244" y="0"/>
                    </a:lnTo>
                    <a:lnTo>
                      <a:pt x="647" y="404"/>
                    </a:lnTo>
                    <a:lnTo>
                      <a:pt x="647" y="709"/>
                    </a:lnTo>
                  </a:path>
                </a:pathLst>
              </a:custGeom>
              <a:noFill/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866" name="Oval 34"/>
              <p:cNvSpPr>
                <a:spLocks noChangeArrowheads="1"/>
              </p:cNvSpPr>
              <p:nvPr/>
            </p:nvSpPr>
            <p:spPr bwMode="auto">
              <a:xfrm rot="2718230">
                <a:off x="7463856" y="1545684"/>
                <a:ext cx="188913" cy="193675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867" name="Oval 35"/>
              <p:cNvSpPr>
                <a:spLocks noChangeArrowheads="1"/>
              </p:cNvSpPr>
              <p:nvPr/>
            </p:nvSpPr>
            <p:spPr bwMode="auto">
              <a:xfrm rot="2718230">
                <a:off x="7454220" y="3047175"/>
                <a:ext cx="188913" cy="188913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868" name="Oval 36"/>
              <p:cNvSpPr>
                <a:spLocks noChangeArrowheads="1"/>
              </p:cNvSpPr>
              <p:nvPr/>
            </p:nvSpPr>
            <p:spPr bwMode="auto">
              <a:xfrm rot="2718230">
                <a:off x="7686347" y="2391336"/>
                <a:ext cx="307975" cy="304800"/>
              </a:xfrm>
              <a:prstGeom prst="ellipse">
                <a:avLst/>
              </a:prstGeom>
              <a:solidFill>
                <a:srgbClr val="FFFFFF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869" name="Oval 37"/>
              <p:cNvSpPr>
                <a:spLocks noChangeArrowheads="1"/>
              </p:cNvSpPr>
              <p:nvPr/>
            </p:nvSpPr>
            <p:spPr bwMode="auto">
              <a:xfrm rot="2718230">
                <a:off x="7748137" y="2450419"/>
                <a:ext cx="188913" cy="1889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889" name="任意多边形 888"/>
            <p:cNvSpPr/>
            <p:nvPr/>
          </p:nvSpPr>
          <p:spPr>
            <a:xfrm>
              <a:off x="3285049" y="872676"/>
              <a:ext cx="1721698" cy="686027"/>
            </a:xfrm>
            <a:custGeom>
              <a:avLst/>
              <a:gdLst>
                <a:gd name="connsiteX0" fmla="*/ 173726 w 1721698"/>
                <a:gd name="connsiteY0" fmla="*/ 0 h 686027"/>
                <a:gd name="connsiteX1" fmla="*/ 1721698 w 1721698"/>
                <a:gd name="connsiteY1" fmla="*/ 0 h 686027"/>
                <a:gd name="connsiteX2" fmla="*/ 1721698 w 1721698"/>
                <a:gd name="connsiteY2" fmla="*/ 500665 h 686027"/>
                <a:gd name="connsiteX3" fmla="*/ 1536336 w 1721698"/>
                <a:gd name="connsiteY3" fmla="*/ 686027 h 686027"/>
                <a:gd name="connsiteX4" fmla="*/ 0 w 1721698"/>
                <a:gd name="connsiteY4" fmla="*/ 686027 h 686027"/>
                <a:gd name="connsiteX5" fmla="*/ 0 w 1721698"/>
                <a:gd name="connsiteY5" fmla="*/ 173726 h 68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1698" h="686027">
                  <a:moveTo>
                    <a:pt x="173726" y="0"/>
                  </a:moveTo>
                  <a:lnTo>
                    <a:pt x="1721698" y="0"/>
                  </a:lnTo>
                  <a:lnTo>
                    <a:pt x="1721698" y="500665"/>
                  </a:lnTo>
                  <a:lnTo>
                    <a:pt x="1536336" y="686027"/>
                  </a:lnTo>
                  <a:lnTo>
                    <a:pt x="0" y="686027"/>
                  </a:lnTo>
                  <a:lnTo>
                    <a:pt x="0" y="17372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89084" y="918299"/>
            <a:ext cx="1762946" cy="584775"/>
            <a:chOff x="3289084" y="918299"/>
            <a:chExt cx="1762946" cy="584775"/>
          </a:xfrm>
        </p:grpSpPr>
        <p:sp>
          <p:nvSpPr>
            <p:cNvPr id="871" name="文本框 870"/>
            <p:cNvSpPr txBox="1"/>
            <p:nvPr/>
          </p:nvSpPr>
          <p:spPr>
            <a:xfrm>
              <a:off x="3463291" y="918299"/>
              <a:ext cx="13652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3200" dirty="0">
                <a:solidFill>
                  <a:schemeClr val="bg1"/>
                </a:solidFill>
                <a:latin typeface="+mj-lt"/>
                <a:ea typeface="方正清刻本悦宋简体" panose="02000000000000000000" pitchFamily="2" charset="-122"/>
              </a:endParaRPr>
            </a:p>
          </p:txBody>
        </p:sp>
        <p:sp>
          <p:nvSpPr>
            <p:cNvPr id="883" name="文本框 882"/>
            <p:cNvSpPr txBox="1"/>
            <p:nvPr/>
          </p:nvSpPr>
          <p:spPr>
            <a:xfrm>
              <a:off x="3289084" y="1005418"/>
              <a:ext cx="17629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+mj-lt"/>
                  <a:ea typeface="方正清刻本悦宋简体" panose="02000000000000000000" pitchFamily="2" charset="-122"/>
                </a:rPr>
                <a:t>CONTENT</a:t>
              </a:r>
              <a:endParaRPr lang="zh-CN" altLang="en-US" b="1" dirty="0">
                <a:solidFill>
                  <a:schemeClr val="bg1"/>
                </a:solidFill>
                <a:latin typeface="+mj-lt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1395314" y="2395319"/>
            <a:ext cx="2395851" cy="671946"/>
            <a:chOff x="4596482" y="2845676"/>
            <a:chExt cx="1309414" cy="424503"/>
          </a:xfrm>
        </p:grpSpPr>
        <p:grpSp>
          <p:nvGrpSpPr>
            <p:cNvPr id="183" name="组合 182"/>
            <p:cNvGrpSpPr/>
            <p:nvPr/>
          </p:nvGrpSpPr>
          <p:grpSpPr>
            <a:xfrm>
              <a:off x="4635501" y="2921945"/>
              <a:ext cx="1209535" cy="324784"/>
              <a:chOff x="4635501" y="2921945"/>
              <a:chExt cx="1209535" cy="324784"/>
            </a:xfrm>
          </p:grpSpPr>
          <p:sp>
            <p:nvSpPr>
              <p:cNvPr id="181" name="矩形 180"/>
              <p:cNvSpPr/>
              <p:nvPr/>
            </p:nvSpPr>
            <p:spPr>
              <a:xfrm>
                <a:off x="4729036" y="3225842"/>
                <a:ext cx="11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896" name="矩形 895"/>
              <p:cNvSpPr/>
              <p:nvPr/>
            </p:nvSpPr>
            <p:spPr>
              <a:xfrm rot="2700000">
                <a:off x="4621714" y="3180129"/>
                <a:ext cx="12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918" name="矩形 917"/>
              <p:cNvSpPr/>
              <p:nvPr/>
            </p:nvSpPr>
            <p:spPr>
              <a:xfrm rot="16200000">
                <a:off x="4531101" y="3026345"/>
                <a:ext cx="2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902" name="Oval 35"/>
            <p:cNvSpPr>
              <a:spLocks noChangeAspect="1" noChangeArrowheads="1"/>
            </p:cNvSpPr>
            <p:nvPr/>
          </p:nvSpPr>
          <p:spPr bwMode="auto">
            <a:xfrm rot="2718230">
              <a:off x="4596482" y="2845676"/>
              <a:ext cx="82800" cy="828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03" name="Oval 35"/>
            <p:cNvSpPr>
              <a:spLocks noChangeAspect="1" noChangeArrowheads="1"/>
            </p:cNvSpPr>
            <p:nvPr/>
          </p:nvSpPr>
          <p:spPr bwMode="auto">
            <a:xfrm rot="2718230">
              <a:off x="5823096" y="3187379"/>
              <a:ext cx="82800" cy="82800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1005" name="组合 1004"/>
          <p:cNvGrpSpPr/>
          <p:nvPr/>
        </p:nvGrpSpPr>
        <p:grpSpPr>
          <a:xfrm>
            <a:off x="1493845" y="2150296"/>
            <a:ext cx="2245213" cy="710781"/>
            <a:chOff x="5231153" y="2603343"/>
            <a:chExt cx="1136890" cy="469685"/>
          </a:xfrm>
        </p:grpSpPr>
        <p:sp>
          <p:nvSpPr>
            <p:cNvPr id="1006" name="矩形 1005"/>
            <p:cNvSpPr/>
            <p:nvPr/>
          </p:nvSpPr>
          <p:spPr>
            <a:xfrm>
              <a:off x="5293721" y="2810126"/>
              <a:ext cx="1011754" cy="26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Problem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1009" name="文本框 1008"/>
            <p:cNvSpPr txBox="1"/>
            <p:nvPr/>
          </p:nvSpPr>
          <p:spPr>
            <a:xfrm>
              <a:off x="5231153" y="2603343"/>
              <a:ext cx="1136890" cy="25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latin typeface="+mj-lt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76" name="组合 183">
            <a:extLst>
              <a:ext uri="{FF2B5EF4-FFF2-40B4-BE49-F238E27FC236}">
                <a16:creationId xmlns:a16="http://schemas.microsoft.com/office/drawing/2014/main" id="{A4355A46-4807-44FC-82CB-8CA91692C9F8}"/>
              </a:ext>
            </a:extLst>
          </p:cNvPr>
          <p:cNvGrpSpPr/>
          <p:nvPr/>
        </p:nvGrpSpPr>
        <p:grpSpPr>
          <a:xfrm>
            <a:off x="4214996" y="3424261"/>
            <a:ext cx="2395851" cy="671946"/>
            <a:chOff x="4596482" y="2845676"/>
            <a:chExt cx="1309414" cy="424503"/>
          </a:xfrm>
        </p:grpSpPr>
        <p:grpSp>
          <p:nvGrpSpPr>
            <p:cNvPr id="477" name="组合 182">
              <a:extLst>
                <a:ext uri="{FF2B5EF4-FFF2-40B4-BE49-F238E27FC236}">
                  <a16:creationId xmlns:a16="http://schemas.microsoft.com/office/drawing/2014/main" id="{01834339-9260-4647-8AF3-41A2BE46ABEE}"/>
                </a:ext>
              </a:extLst>
            </p:cNvPr>
            <p:cNvGrpSpPr/>
            <p:nvPr/>
          </p:nvGrpSpPr>
          <p:grpSpPr>
            <a:xfrm>
              <a:off x="4635501" y="2921945"/>
              <a:ext cx="1209535" cy="324784"/>
              <a:chOff x="4635501" y="2921945"/>
              <a:chExt cx="1209535" cy="324784"/>
            </a:xfrm>
          </p:grpSpPr>
          <p:sp>
            <p:nvSpPr>
              <p:cNvPr id="480" name="矩形 180">
                <a:extLst>
                  <a:ext uri="{FF2B5EF4-FFF2-40B4-BE49-F238E27FC236}">
                    <a16:creationId xmlns:a16="http://schemas.microsoft.com/office/drawing/2014/main" id="{C3B7E7E9-9FA6-48AD-B324-FAB87AF47A1E}"/>
                  </a:ext>
                </a:extLst>
              </p:cNvPr>
              <p:cNvSpPr/>
              <p:nvPr/>
            </p:nvSpPr>
            <p:spPr>
              <a:xfrm>
                <a:off x="4729036" y="3225842"/>
                <a:ext cx="11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481" name="矩形 895">
                <a:extLst>
                  <a:ext uri="{FF2B5EF4-FFF2-40B4-BE49-F238E27FC236}">
                    <a16:creationId xmlns:a16="http://schemas.microsoft.com/office/drawing/2014/main" id="{CA09C9BB-91E9-4784-B1CA-2EFFBEE8397B}"/>
                  </a:ext>
                </a:extLst>
              </p:cNvPr>
              <p:cNvSpPr/>
              <p:nvPr/>
            </p:nvSpPr>
            <p:spPr>
              <a:xfrm rot="2700000">
                <a:off x="4621714" y="3180129"/>
                <a:ext cx="12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482" name="矩形 917">
                <a:extLst>
                  <a:ext uri="{FF2B5EF4-FFF2-40B4-BE49-F238E27FC236}">
                    <a16:creationId xmlns:a16="http://schemas.microsoft.com/office/drawing/2014/main" id="{BFCF2B30-61B6-4C2F-9797-3E002B029F58}"/>
                  </a:ext>
                </a:extLst>
              </p:cNvPr>
              <p:cNvSpPr/>
              <p:nvPr/>
            </p:nvSpPr>
            <p:spPr>
              <a:xfrm rot="16200000">
                <a:off x="4531101" y="3026345"/>
                <a:ext cx="2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478" name="Oval 35">
              <a:extLst>
                <a:ext uri="{FF2B5EF4-FFF2-40B4-BE49-F238E27FC236}">
                  <a16:creationId xmlns:a16="http://schemas.microsoft.com/office/drawing/2014/main" id="{B7DFD2A9-32E7-4DC6-ADD3-B0E485F2A8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718230">
              <a:off x="4596482" y="2845676"/>
              <a:ext cx="82800" cy="828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79" name="Oval 35">
              <a:extLst>
                <a:ext uri="{FF2B5EF4-FFF2-40B4-BE49-F238E27FC236}">
                  <a16:creationId xmlns:a16="http://schemas.microsoft.com/office/drawing/2014/main" id="{C6C23BB4-256D-4A22-97BA-761A9EB5E4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718230">
              <a:off x="5823096" y="3187379"/>
              <a:ext cx="82800" cy="82800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483" name="组合 1004">
            <a:extLst>
              <a:ext uri="{FF2B5EF4-FFF2-40B4-BE49-F238E27FC236}">
                <a16:creationId xmlns:a16="http://schemas.microsoft.com/office/drawing/2014/main" id="{4A9C949A-C6B2-4A15-8D32-78E3DAD5EF35}"/>
              </a:ext>
            </a:extLst>
          </p:cNvPr>
          <p:cNvGrpSpPr/>
          <p:nvPr/>
        </p:nvGrpSpPr>
        <p:grpSpPr>
          <a:xfrm>
            <a:off x="2457886" y="3134288"/>
            <a:ext cx="4074182" cy="719104"/>
            <a:chOff x="5231153" y="2603343"/>
            <a:chExt cx="2063010" cy="475185"/>
          </a:xfrm>
        </p:grpSpPr>
        <p:sp>
          <p:nvSpPr>
            <p:cNvPr id="484" name="矩形 1005">
              <a:extLst>
                <a:ext uri="{FF2B5EF4-FFF2-40B4-BE49-F238E27FC236}">
                  <a16:creationId xmlns:a16="http://schemas.microsoft.com/office/drawing/2014/main" id="{3ACA235F-9931-4D55-A186-4ADD09291BBE}"/>
                </a:ext>
              </a:extLst>
            </p:cNvPr>
            <p:cNvSpPr/>
            <p:nvPr/>
          </p:nvSpPr>
          <p:spPr>
            <a:xfrm>
              <a:off x="6241116" y="2815626"/>
              <a:ext cx="1053047" cy="26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Solution/Introduction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485" name="文本框 1008">
              <a:extLst>
                <a:ext uri="{FF2B5EF4-FFF2-40B4-BE49-F238E27FC236}">
                  <a16:creationId xmlns:a16="http://schemas.microsoft.com/office/drawing/2014/main" id="{AD437C01-5A8E-43B3-896C-64A7825FF040}"/>
                </a:ext>
              </a:extLst>
            </p:cNvPr>
            <p:cNvSpPr txBox="1"/>
            <p:nvPr/>
          </p:nvSpPr>
          <p:spPr>
            <a:xfrm>
              <a:off x="5231153" y="2603343"/>
              <a:ext cx="1136890" cy="25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latin typeface="+mj-lt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93" name="组合 1004">
            <a:extLst>
              <a:ext uri="{FF2B5EF4-FFF2-40B4-BE49-F238E27FC236}">
                <a16:creationId xmlns:a16="http://schemas.microsoft.com/office/drawing/2014/main" id="{9B2E0DCD-1BE0-4670-AD6E-13754D7DF7FF}"/>
              </a:ext>
            </a:extLst>
          </p:cNvPr>
          <p:cNvGrpSpPr/>
          <p:nvPr/>
        </p:nvGrpSpPr>
        <p:grpSpPr>
          <a:xfrm>
            <a:off x="5929495" y="2210962"/>
            <a:ext cx="2245213" cy="710781"/>
            <a:chOff x="5231153" y="2603343"/>
            <a:chExt cx="1136890" cy="469685"/>
          </a:xfrm>
        </p:grpSpPr>
        <p:sp>
          <p:nvSpPr>
            <p:cNvPr id="494" name="矩形 1005">
              <a:extLst>
                <a:ext uri="{FF2B5EF4-FFF2-40B4-BE49-F238E27FC236}">
                  <a16:creationId xmlns:a16="http://schemas.microsoft.com/office/drawing/2014/main" id="{1A2F0054-0005-47F6-AA50-98268F6BC885}"/>
                </a:ext>
              </a:extLst>
            </p:cNvPr>
            <p:cNvSpPr/>
            <p:nvPr/>
          </p:nvSpPr>
          <p:spPr>
            <a:xfrm>
              <a:off x="5293721" y="2810126"/>
              <a:ext cx="1011754" cy="26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Objective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495" name="文本框 1008">
              <a:extLst>
                <a:ext uri="{FF2B5EF4-FFF2-40B4-BE49-F238E27FC236}">
                  <a16:creationId xmlns:a16="http://schemas.microsoft.com/office/drawing/2014/main" id="{DBBC1F4A-E53F-42D0-927D-97F46676A68E}"/>
                </a:ext>
              </a:extLst>
            </p:cNvPr>
            <p:cNvSpPr txBox="1"/>
            <p:nvPr/>
          </p:nvSpPr>
          <p:spPr>
            <a:xfrm>
              <a:off x="5231153" y="2603343"/>
              <a:ext cx="1136890" cy="25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latin typeface="+mj-lt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496" name="组合 183">
            <a:extLst>
              <a:ext uri="{FF2B5EF4-FFF2-40B4-BE49-F238E27FC236}">
                <a16:creationId xmlns:a16="http://schemas.microsoft.com/office/drawing/2014/main" id="{13743636-7829-4D8D-96A8-A9A0D8BE78E6}"/>
              </a:ext>
            </a:extLst>
          </p:cNvPr>
          <p:cNvGrpSpPr/>
          <p:nvPr/>
        </p:nvGrpSpPr>
        <p:grpSpPr>
          <a:xfrm>
            <a:off x="5784589" y="2456797"/>
            <a:ext cx="2395851" cy="671946"/>
            <a:chOff x="4596482" y="2845676"/>
            <a:chExt cx="1309414" cy="424503"/>
          </a:xfrm>
        </p:grpSpPr>
        <p:grpSp>
          <p:nvGrpSpPr>
            <p:cNvPr id="497" name="组合 182">
              <a:extLst>
                <a:ext uri="{FF2B5EF4-FFF2-40B4-BE49-F238E27FC236}">
                  <a16:creationId xmlns:a16="http://schemas.microsoft.com/office/drawing/2014/main" id="{A58F5667-D2B4-4886-BA95-CDC783B3D3C0}"/>
                </a:ext>
              </a:extLst>
            </p:cNvPr>
            <p:cNvGrpSpPr/>
            <p:nvPr/>
          </p:nvGrpSpPr>
          <p:grpSpPr>
            <a:xfrm>
              <a:off x="4635501" y="2921945"/>
              <a:ext cx="1209535" cy="324784"/>
              <a:chOff x="4635501" y="2921945"/>
              <a:chExt cx="1209535" cy="324784"/>
            </a:xfrm>
          </p:grpSpPr>
          <p:sp>
            <p:nvSpPr>
              <p:cNvPr id="500" name="矩形 180">
                <a:extLst>
                  <a:ext uri="{FF2B5EF4-FFF2-40B4-BE49-F238E27FC236}">
                    <a16:creationId xmlns:a16="http://schemas.microsoft.com/office/drawing/2014/main" id="{2B368F05-359A-41FC-B884-8CC2F92955F2}"/>
                  </a:ext>
                </a:extLst>
              </p:cNvPr>
              <p:cNvSpPr/>
              <p:nvPr/>
            </p:nvSpPr>
            <p:spPr>
              <a:xfrm>
                <a:off x="4729036" y="3225842"/>
                <a:ext cx="11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501" name="矩形 895">
                <a:extLst>
                  <a:ext uri="{FF2B5EF4-FFF2-40B4-BE49-F238E27FC236}">
                    <a16:creationId xmlns:a16="http://schemas.microsoft.com/office/drawing/2014/main" id="{8A070D90-C466-4671-92A6-FFF96F86CC35}"/>
                  </a:ext>
                </a:extLst>
              </p:cNvPr>
              <p:cNvSpPr/>
              <p:nvPr/>
            </p:nvSpPr>
            <p:spPr>
              <a:xfrm rot="2700000">
                <a:off x="4621714" y="3180129"/>
                <a:ext cx="12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502" name="矩形 917">
                <a:extLst>
                  <a:ext uri="{FF2B5EF4-FFF2-40B4-BE49-F238E27FC236}">
                    <a16:creationId xmlns:a16="http://schemas.microsoft.com/office/drawing/2014/main" id="{A090E451-858F-45AA-B561-6588574F5EF2}"/>
                  </a:ext>
                </a:extLst>
              </p:cNvPr>
              <p:cNvSpPr/>
              <p:nvPr/>
            </p:nvSpPr>
            <p:spPr>
              <a:xfrm rot="16200000">
                <a:off x="4531101" y="3026345"/>
                <a:ext cx="2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498" name="Oval 35">
              <a:extLst>
                <a:ext uri="{FF2B5EF4-FFF2-40B4-BE49-F238E27FC236}">
                  <a16:creationId xmlns:a16="http://schemas.microsoft.com/office/drawing/2014/main" id="{C9615C0A-C8A6-4A82-9A0E-21CE27CF42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718230">
              <a:off x="4596482" y="2845676"/>
              <a:ext cx="82800" cy="828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99" name="Oval 35">
              <a:extLst>
                <a:ext uri="{FF2B5EF4-FFF2-40B4-BE49-F238E27FC236}">
                  <a16:creationId xmlns:a16="http://schemas.microsoft.com/office/drawing/2014/main" id="{C988110C-33AF-4971-878B-D293EA7CBF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718230">
              <a:off x="5823096" y="3187379"/>
              <a:ext cx="82800" cy="82800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506" name="组合 183">
            <a:extLst>
              <a:ext uri="{FF2B5EF4-FFF2-40B4-BE49-F238E27FC236}">
                <a16:creationId xmlns:a16="http://schemas.microsoft.com/office/drawing/2014/main" id="{6BD75663-0D91-441E-ABE2-14B85F12FE46}"/>
              </a:ext>
            </a:extLst>
          </p:cNvPr>
          <p:cNvGrpSpPr/>
          <p:nvPr/>
        </p:nvGrpSpPr>
        <p:grpSpPr>
          <a:xfrm>
            <a:off x="3599046" y="4668043"/>
            <a:ext cx="2395851" cy="671946"/>
            <a:chOff x="4596482" y="2845676"/>
            <a:chExt cx="1309414" cy="424503"/>
          </a:xfrm>
        </p:grpSpPr>
        <p:grpSp>
          <p:nvGrpSpPr>
            <p:cNvPr id="507" name="组合 182">
              <a:extLst>
                <a:ext uri="{FF2B5EF4-FFF2-40B4-BE49-F238E27FC236}">
                  <a16:creationId xmlns:a16="http://schemas.microsoft.com/office/drawing/2014/main" id="{34465DDB-EA3F-4057-9CF5-36C5AAAC7767}"/>
                </a:ext>
              </a:extLst>
            </p:cNvPr>
            <p:cNvGrpSpPr/>
            <p:nvPr/>
          </p:nvGrpSpPr>
          <p:grpSpPr>
            <a:xfrm>
              <a:off x="4635501" y="2921945"/>
              <a:ext cx="1209535" cy="324784"/>
              <a:chOff x="4635501" y="2921945"/>
              <a:chExt cx="1209535" cy="324784"/>
            </a:xfrm>
          </p:grpSpPr>
          <p:sp>
            <p:nvSpPr>
              <p:cNvPr id="510" name="矩形 180">
                <a:extLst>
                  <a:ext uri="{FF2B5EF4-FFF2-40B4-BE49-F238E27FC236}">
                    <a16:creationId xmlns:a16="http://schemas.microsoft.com/office/drawing/2014/main" id="{2996C6B6-2D43-44D1-885D-848F6E4F9AE7}"/>
                  </a:ext>
                </a:extLst>
              </p:cNvPr>
              <p:cNvSpPr/>
              <p:nvPr/>
            </p:nvSpPr>
            <p:spPr>
              <a:xfrm>
                <a:off x="4729036" y="3225842"/>
                <a:ext cx="11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511" name="矩形 895">
                <a:extLst>
                  <a:ext uri="{FF2B5EF4-FFF2-40B4-BE49-F238E27FC236}">
                    <a16:creationId xmlns:a16="http://schemas.microsoft.com/office/drawing/2014/main" id="{5A0D0A75-F1CD-4DD2-8A11-F4415554DCC6}"/>
                  </a:ext>
                </a:extLst>
              </p:cNvPr>
              <p:cNvSpPr/>
              <p:nvPr/>
            </p:nvSpPr>
            <p:spPr>
              <a:xfrm rot="2700000">
                <a:off x="4621714" y="3180129"/>
                <a:ext cx="12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512" name="矩形 917">
                <a:extLst>
                  <a:ext uri="{FF2B5EF4-FFF2-40B4-BE49-F238E27FC236}">
                    <a16:creationId xmlns:a16="http://schemas.microsoft.com/office/drawing/2014/main" id="{5E7EC113-877D-4553-AA3A-D23D6364464F}"/>
                  </a:ext>
                </a:extLst>
              </p:cNvPr>
              <p:cNvSpPr/>
              <p:nvPr/>
            </p:nvSpPr>
            <p:spPr>
              <a:xfrm rot="16200000">
                <a:off x="4531101" y="3026345"/>
                <a:ext cx="2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508" name="Oval 35">
              <a:extLst>
                <a:ext uri="{FF2B5EF4-FFF2-40B4-BE49-F238E27FC236}">
                  <a16:creationId xmlns:a16="http://schemas.microsoft.com/office/drawing/2014/main" id="{FC9A511E-6338-48EC-8DFA-D1B34D1196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718230">
              <a:off x="4596482" y="2845676"/>
              <a:ext cx="82800" cy="828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09" name="Oval 35">
              <a:extLst>
                <a:ext uri="{FF2B5EF4-FFF2-40B4-BE49-F238E27FC236}">
                  <a16:creationId xmlns:a16="http://schemas.microsoft.com/office/drawing/2014/main" id="{BB4A1553-E8B0-4BDF-BC08-BCF3F6A92D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718230">
              <a:off x="5823096" y="3187379"/>
              <a:ext cx="82800" cy="82800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513" name="组合 1004">
            <a:extLst>
              <a:ext uri="{FF2B5EF4-FFF2-40B4-BE49-F238E27FC236}">
                <a16:creationId xmlns:a16="http://schemas.microsoft.com/office/drawing/2014/main" id="{8D648242-CED0-4784-9C1E-0604174AB68F}"/>
              </a:ext>
            </a:extLst>
          </p:cNvPr>
          <p:cNvGrpSpPr/>
          <p:nvPr/>
        </p:nvGrpSpPr>
        <p:grpSpPr>
          <a:xfrm>
            <a:off x="3683615" y="4441833"/>
            <a:ext cx="2245213" cy="709499"/>
            <a:chOff x="5231153" y="2603343"/>
            <a:chExt cx="1136890" cy="468838"/>
          </a:xfrm>
        </p:grpSpPr>
        <p:sp>
          <p:nvSpPr>
            <p:cNvPr id="514" name="矩形 1005">
              <a:extLst>
                <a:ext uri="{FF2B5EF4-FFF2-40B4-BE49-F238E27FC236}">
                  <a16:creationId xmlns:a16="http://schemas.microsoft.com/office/drawing/2014/main" id="{633E42CF-14FC-4BB9-8710-00C35ECF6F4E}"/>
                </a:ext>
              </a:extLst>
            </p:cNvPr>
            <p:cNvSpPr/>
            <p:nvPr/>
          </p:nvSpPr>
          <p:spPr>
            <a:xfrm>
              <a:off x="5293721" y="2809279"/>
              <a:ext cx="1011754" cy="26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Scope Of Project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515" name="文本框 1008">
              <a:extLst>
                <a:ext uri="{FF2B5EF4-FFF2-40B4-BE49-F238E27FC236}">
                  <a16:creationId xmlns:a16="http://schemas.microsoft.com/office/drawing/2014/main" id="{BA34FFD6-950E-403A-9CB3-423FD5EF4CE6}"/>
                </a:ext>
              </a:extLst>
            </p:cNvPr>
            <p:cNvSpPr txBox="1"/>
            <p:nvPr/>
          </p:nvSpPr>
          <p:spPr>
            <a:xfrm>
              <a:off x="5231153" y="2603343"/>
              <a:ext cx="1136890" cy="25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latin typeface="+mj-lt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516" name="组合 183">
            <a:extLst>
              <a:ext uri="{FF2B5EF4-FFF2-40B4-BE49-F238E27FC236}">
                <a16:creationId xmlns:a16="http://schemas.microsoft.com/office/drawing/2014/main" id="{7D2B8447-1799-4B0A-9FF0-D4A923EB7753}"/>
              </a:ext>
            </a:extLst>
          </p:cNvPr>
          <p:cNvGrpSpPr/>
          <p:nvPr/>
        </p:nvGrpSpPr>
        <p:grpSpPr>
          <a:xfrm>
            <a:off x="6545475" y="4709876"/>
            <a:ext cx="2395851" cy="671946"/>
            <a:chOff x="4596482" y="2845676"/>
            <a:chExt cx="1309414" cy="424503"/>
          </a:xfrm>
        </p:grpSpPr>
        <p:grpSp>
          <p:nvGrpSpPr>
            <p:cNvPr id="517" name="组合 182">
              <a:extLst>
                <a:ext uri="{FF2B5EF4-FFF2-40B4-BE49-F238E27FC236}">
                  <a16:creationId xmlns:a16="http://schemas.microsoft.com/office/drawing/2014/main" id="{731B1A76-9287-4AD8-9438-A8FCCC0B7702}"/>
                </a:ext>
              </a:extLst>
            </p:cNvPr>
            <p:cNvGrpSpPr/>
            <p:nvPr/>
          </p:nvGrpSpPr>
          <p:grpSpPr>
            <a:xfrm>
              <a:off x="4635501" y="2921945"/>
              <a:ext cx="1209535" cy="324784"/>
              <a:chOff x="4635501" y="2921945"/>
              <a:chExt cx="1209535" cy="324784"/>
            </a:xfrm>
          </p:grpSpPr>
          <p:sp>
            <p:nvSpPr>
              <p:cNvPr id="520" name="矩形 180">
                <a:extLst>
                  <a:ext uri="{FF2B5EF4-FFF2-40B4-BE49-F238E27FC236}">
                    <a16:creationId xmlns:a16="http://schemas.microsoft.com/office/drawing/2014/main" id="{85968B30-C354-4BA7-A456-B961EEDCD26D}"/>
                  </a:ext>
                </a:extLst>
              </p:cNvPr>
              <p:cNvSpPr/>
              <p:nvPr/>
            </p:nvSpPr>
            <p:spPr>
              <a:xfrm>
                <a:off x="4729036" y="3225842"/>
                <a:ext cx="11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521" name="矩形 895">
                <a:extLst>
                  <a:ext uri="{FF2B5EF4-FFF2-40B4-BE49-F238E27FC236}">
                    <a16:creationId xmlns:a16="http://schemas.microsoft.com/office/drawing/2014/main" id="{2EEC38A9-FEB5-438B-8B4A-3FC745881326}"/>
                  </a:ext>
                </a:extLst>
              </p:cNvPr>
              <p:cNvSpPr/>
              <p:nvPr/>
            </p:nvSpPr>
            <p:spPr>
              <a:xfrm rot="2700000">
                <a:off x="4621714" y="3180129"/>
                <a:ext cx="12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522" name="矩形 917">
                <a:extLst>
                  <a:ext uri="{FF2B5EF4-FFF2-40B4-BE49-F238E27FC236}">
                    <a16:creationId xmlns:a16="http://schemas.microsoft.com/office/drawing/2014/main" id="{B71C90DB-12E9-4AA1-9FA4-BC710C738742}"/>
                  </a:ext>
                </a:extLst>
              </p:cNvPr>
              <p:cNvSpPr/>
              <p:nvPr/>
            </p:nvSpPr>
            <p:spPr>
              <a:xfrm rot="16200000">
                <a:off x="4531101" y="3026345"/>
                <a:ext cx="2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518" name="Oval 35">
              <a:extLst>
                <a:ext uri="{FF2B5EF4-FFF2-40B4-BE49-F238E27FC236}">
                  <a16:creationId xmlns:a16="http://schemas.microsoft.com/office/drawing/2014/main" id="{E0A27C41-6343-4576-A886-FC80637E54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718230">
              <a:off x="4596482" y="2845676"/>
              <a:ext cx="82800" cy="828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19" name="Oval 35">
              <a:extLst>
                <a:ext uri="{FF2B5EF4-FFF2-40B4-BE49-F238E27FC236}">
                  <a16:creationId xmlns:a16="http://schemas.microsoft.com/office/drawing/2014/main" id="{B33DCFFF-E1DB-4917-B016-353BAA2674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718230">
              <a:off x="5823096" y="3187379"/>
              <a:ext cx="82800" cy="82800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523" name="组合 1004">
            <a:extLst>
              <a:ext uri="{FF2B5EF4-FFF2-40B4-BE49-F238E27FC236}">
                <a16:creationId xmlns:a16="http://schemas.microsoft.com/office/drawing/2014/main" id="{EEA653BC-319D-41C9-9F83-60F6C051706A}"/>
              </a:ext>
            </a:extLst>
          </p:cNvPr>
          <p:cNvGrpSpPr/>
          <p:nvPr/>
        </p:nvGrpSpPr>
        <p:grpSpPr>
          <a:xfrm>
            <a:off x="6652338" y="4453137"/>
            <a:ext cx="2245213" cy="709499"/>
            <a:chOff x="5231153" y="2603343"/>
            <a:chExt cx="1136890" cy="468838"/>
          </a:xfrm>
        </p:grpSpPr>
        <p:sp>
          <p:nvSpPr>
            <p:cNvPr id="524" name="矩形 1005">
              <a:extLst>
                <a:ext uri="{FF2B5EF4-FFF2-40B4-BE49-F238E27FC236}">
                  <a16:creationId xmlns:a16="http://schemas.microsoft.com/office/drawing/2014/main" id="{2DC734F8-ED92-476C-B5C9-F4C3FC88258B}"/>
                </a:ext>
              </a:extLst>
            </p:cNvPr>
            <p:cNvSpPr/>
            <p:nvPr/>
          </p:nvSpPr>
          <p:spPr>
            <a:xfrm>
              <a:off x="5293721" y="2809279"/>
              <a:ext cx="1011754" cy="2629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Tool Technologies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525" name="文本框 1008">
              <a:extLst>
                <a:ext uri="{FF2B5EF4-FFF2-40B4-BE49-F238E27FC236}">
                  <a16:creationId xmlns:a16="http://schemas.microsoft.com/office/drawing/2014/main" id="{6D49760B-AA4B-44C8-B946-522AC3ACD6A9}"/>
                </a:ext>
              </a:extLst>
            </p:cNvPr>
            <p:cNvSpPr txBox="1"/>
            <p:nvPr/>
          </p:nvSpPr>
          <p:spPr>
            <a:xfrm>
              <a:off x="5231153" y="2603343"/>
              <a:ext cx="1136890" cy="25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latin typeface="+mj-lt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526" name="组合 1004">
            <a:extLst>
              <a:ext uri="{FF2B5EF4-FFF2-40B4-BE49-F238E27FC236}">
                <a16:creationId xmlns:a16="http://schemas.microsoft.com/office/drawing/2014/main" id="{70D5A3CA-27B6-4D94-A333-C1C5120A2BDD}"/>
              </a:ext>
            </a:extLst>
          </p:cNvPr>
          <p:cNvGrpSpPr/>
          <p:nvPr/>
        </p:nvGrpSpPr>
        <p:grpSpPr>
          <a:xfrm>
            <a:off x="5772202" y="5523323"/>
            <a:ext cx="2265718" cy="816678"/>
            <a:chOff x="5231153" y="2603343"/>
            <a:chExt cx="1147273" cy="539662"/>
          </a:xfrm>
        </p:grpSpPr>
        <p:sp>
          <p:nvSpPr>
            <p:cNvPr id="527" name="矩形 1005">
              <a:extLst>
                <a:ext uri="{FF2B5EF4-FFF2-40B4-BE49-F238E27FC236}">
                  <a16:creationId xmlns:a16="http://schemas.microsoft.com/office/drawing/2014/main" id="{B82F7F42-6AEF-4DCB-AF20-B3B33460CA1E}"/>
                </a:ext>
              </a:extLst>
            </p:cNvPr>
            <p:cNvSpPr/>
            <p:nvPr/>
          </p:nvSpPr>
          <p:spPr>
            <a:xfrm>
              <a:off x="5293721" y="2810126"/>
              <a:ext cx="1084705" cy="3328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latin typeface="+mj-lt"/>
                </a:rPr>
                <a:t>User Interface Screen</a:t>
              </a:r>
              <a:endParaRPr lang="zh-CN" altLang="en-US" sz="1600" dirty="0">
                <a:latin typeface="+mj-lt"/>
              </a:endParaRPr>
            </a:p>
          </p:txBody>
        </p:sp>
        <p:sp>
          <p:nvSpPr>
            <p:cNvPr id="528" name="文本框 1008">
              <a:extLst>
                <a:ext uri="{FF2B5EF4-FFF2-40B4-BE49-F238E27FC236}">
                  <a16:creationId xmlns:a16="http://schemas.microsoft.com/office/drawing/2014/main" id="{CAF7C1BE-8605-472B-958C-CB8A03FA6986}"/>
                </a:ext>
              </a:extLst>
            </p:cNvPr>
            <p:cNvSpPr txBox="1"/>
            <p:nvPr/>
          </p:nvSpPr>
          <p:spPr>
            <a:xfrm>
              <a:off x="5231153" y="2603343"/>
              <a:ext cx="1136890" cy="2521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400" dirty="0">
                <a:latin typeface="+mj-lt"/>
                <a:ea typeface="方正清刻本悦宋简体" panose="02000000000000000000" pitchFamily="2" charset="-122"/>
              </a:endParaRPr>
            </a:p>
          </p:txBody>
        </p:sp>
      </p:grpSp>
      <p:grpSp>
        <p:nvGrpSpPr>
          <p:cNvPr id="529" name="组合 183">
            <a:extLst>
              <a:ext uri="{FF2B5EF4-FFF2-40B4-BE49-F238E27FC236}">
                <a16:creationId xmlns:a16="http://schemas.microsoft.com/office/drawing/2014/main" id="{524D2E0A-66B8-4E3A-9BB1-A087F8CD3D7C}"/>
              </a:ext>
            </a:extLst>
          </p:cNvPr>
          <p:cNvGrpSpPr/>
          <p:nvPr/>
        </p:nvGrpSpPr>
        <p:grpSpPr>
          <a:xfrm>
            <a:off x="5606238" y="5899447"/>
            <a:ext cx="2395851" cy="671946"/>
            <a:chOff x="4596482" y="2845676"/>
            <a:chExt cx="1309414" cy="424503"/>
          </a:xfrm>
        </p:grpSpPr>
        <p:grpSp>
          <p:nvGrpSpPr>
            <p:cNvPr id="530" name="组合 182">
              <a:extLst>
                <a:ext uri="{FF2B5EF4-FFF2-40B4-BE49-F238E27FC236}">
                  <a16:creationId xmlns:a16="http://schemas.microsoft.com/office/drawing/2014/main" id="{82D338AC-D778-47AF-B088-E38033203E8B}"/>
                </a:ext>
              </a:extLst>
            </p:cNvPr>
            <p:cNvGrpSpPr/>
            <p:nvPr/>
          </p:nvGrpSpPr>
          <p:grpSpPr>
            <a:xfrm>
              <a:off x="4635501" y="2921945"/>
              <a:ext cx="1209535" cy="324784"/>
              <a:chOff x="4635501" y="2921945"/>
              <a:chExt cx="1209535" cy="324784"/>
            </a:xfrm>
          </p:grpSpPr>
          <p:sp>
            <p:nvSpPr>
              <p:cNvPr id="533" name="矩形 180">
                <a:extLst>
                  <a:ext uri="{FF2B5EF4-FFF2-40B4-BE49-F238E27FC236}">
                    <a16:creationId xmlns:a16="http://schemas.microsoft.com/office/drawing/2014/main" id="{611806B9-D26E-411B-9294-2BFA00EFDAE6}"/>
                  </a:ext>
                </a:extLst>
              </p:cNvPr>
              <p:cNvSpPr/>
              <p:nvPr/>
            </p:nvSpPr>
            <p:spPr>
              <a:xfrm>
                <a:off x="4729036" y="3225842"/>
                <a:ext cx="11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534" name="矩形 895">
                <a:extLst>
                  <a:ext uri="{FF2B5EF4-FFF2-40B4-BE49-F238E27FC236}">
                    <a16:creationId xmlns:a16="http://schemas.microsoft.com/office/drawing/2014/main" id="{8AF65185-30E9-4C84-ADB8-8C81ECBBFADD}"/>
                  </a:ext>
                </a:extLst>
              </p:cNvPr>
              <p:cNvSpPr/>
              <p:nvPr/>
            </p:nvSpPr>
            <p:spPr>
              <a:xfrm rot="2700000">
                <a:off x="4621714" y="3180129"/>
                <a:ext cx="12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535" name="矩形 917">
                <a:extLst>
                  <a:ext uri="{FF2B5EF4-FFF2-40B4-BE49-F238E27FC236}">
                    <a16:creationId xmlns:a16="http://schemas.microsoft.com/office/drawing/2014/main" id="{A8E8A479-493D-4DB1-8A8C-32A504B56962}"/>
                  </a:ext>
                </a:extLst>
              </p:cNvPr>
              <p:cNvSpPr/>
              <p:nvPr/>
            </p:nvSpPr>
            <p:spPr>
              <a:xfrm rot="16200000">
                <a:off x="4531101" y="3026345"/>
                <a:ext cx="216000" cy="72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531" name="Oval 35">
              <a:extLst>
                <a:ext uri="{FF2B5EF4-FFF2-40B4-BE49-F238E27FC236}">
                  <a16:creationId xmlns:a16="http://schemas.microsoft.com/office/drawing/2014/main" id="{3F552167-2FB5-46FB-B927-2ADF435F1A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718230">
              <a:off x="4596482" y="2845676"/>
              <a:ext cx="82800" cy="828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532" name="Oval 35">
              <a:extLst>
                <a:ext uri="{FF2B5EF4-FFF2-40B4-BE49-F238E27FC236}">
                  <a16:creationId xmlns:a16="http://schemas.microsoft.com/office/drawing/2014/main" id="{C96C05BE-92AB-4D78-ACFF-040B9804A3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718230">
              <a:off x="5823096" y="3187379"/>
              <a:ext cx="82800" cy="82800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6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6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5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4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0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-22274" y="304560"/>
            <a:ext cx="3395006" cy="652790"/>
            <a:chOff x="-22274" y="304560"/>
            <a:chExt cx="3395006" cy="652790"/>
          </a:xfrm>
        </p:grpSpPr>
        <p:grpSp>
          <p:nvGrpSpPr>
            <p:cNvPr id="51" name="组合 50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57" name="任意多边形 56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60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6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59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52" name="文本框 51"/>
            <p:cNvSpPr txBox="1"/>
            <p:nvPr/>
          </p:nvSpPr>
          <p:spPr>
            <a:xfrm>
              <a:off x="1006539" y="304560"/>
              <a:ext cx="225059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b="1" dirty="0">
                  <a:latin typeface="+mj-lt"/>
                  <a:ea typeface="方正清刻本悦宋简体" panose="02000000000000000000" pitchFamily="2" charset="-122"/>
                </a:rPr>
                <a:t>PROBLEM</a:t>
              </a:r>
              <a:endParaRPr lang="zh-CN" altLang="en-US" sz="2600" b="1" dirty="0">
                <a:latin typeface="+mj-lt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54" name="任意多边形 53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55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5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58E47412-4260-44A8-9540-F09E0DBA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584" y="2109944"/>
            <a:ext cx="2953081" cy="263811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A8F9F9B-9639-47A5-B95E-86C64CC54015}"/>
              </a:ext>
            </a:extLst>
          </p:cNvPr>
          <p:cNvSpPr/>
          <p:nvPr/>
        </p:nvSpPr>
        <p:spPr>
          <a:xfrm>
            <a:off x="839857" y="1690062"/>
            <a:ext cx="3174459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sz="2000" b="1" dirty="0">
                <a:ea typeface="方正正黑简体" panose="02000000000000000000" pitchFamily="2" charset="-122"/>
              </a:rPr>
              <a:t>Environmental Effect</a:t>
            </a:r>
          </a:p>
          <a:p>
            <a:endParaRPr lang="en-US" altLang="zh-CN" sz="2000" b="1" dirty="0">
              <a:ea typeface="方正正黑简体" panose="020000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sz="2000" b="1" dirty="0">
                <a:ea typeface="方正正黑简体" panose="02000000000000000000" pitchFamily="2" charset="-122"/>
              </a:rPr>
              <a:t>Winner Takes the 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zh-CN" sz="2000" b="1" dirty="0">
              <a:ea typeface="方正正黑简体" panose="020000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sz="2000" b="1" dirty="0">
                <a:ea typeface="方正正黑简体" panose="02000000000000000000" pitchFamily="2" charset="-122"/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zh-CN" sz="2000" b="1" dirty="0">
              <a:ea typeface="方正正黑简体" panose="020000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sz="2000" b="1" dirty="0">
                <a:ea typeface="方正正黑简体" panose="02000000000000000000" pitchFamily="2" charset="-122"/>
              </a:rPr>
              <a:t>Time Consuming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zh-CN" sz="2000" b="1" dirty="0">
              <a:ea typeface="方正正黑简体" panose="020000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sz="2000" b="1" dirty="0">
                <a:ea typeface="方正正黑简体" panose="02000000000000000000" pitchFamily="2" charset="-122"/>
              </a:rPr>
              <a:t>Increase Manual Work</a:t>
            </a:r>
          </a:p>
          <a:p>
            <a:endParaRPr lang="en-US" altLang="zh-CN" sz="2000" b="1" dirty="0">
              <a:ea typeface="方正正黑简体" panose="02000000000000000000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zh-CN" sz="2000" b="1" dirty="0">
                <a:ea typeface="方正正黑简体" panose="02000000000000000000" pitchFamily="2" charset="-122"/>
              </a:rPr>
              <a:t>Post Election</a:t>
            </a:r>
            <a:endParaRPr lang="zh-CN" altLang="en-US" sz="2000" b="1" dirty="0">
              <a:ea typeface="方正正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49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744963" y="2398117"/>
            <a:ext cx="488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+mj-lt"/>
                <a:ea typeface="方正清刻本悦宋简体" panose="02000000000000000000" pitchFamily="2" charset="-122"/>
              </a:rPr>
              <a:t>FACIAL RECOGNITION TECHNOLOGY</a:t>
            </a:r>
            <a:endParaRPr lang="zh-CN" altLang="en-US" sz="2000" b="1" dirty="0">
              <a:latin typeface="+mj-lt"/>
              <a:ea typeface="方正清刻本悦宋简体" panose="02000000000000000000" pitchFamily="2" charset="-122"/>
            </a:endParaRPr>
          </a:p>
        </p:txBody>
      </p:sp>
      <p:sp>
        <p:nvSpPr>
          <p:cNvPr id="22" name="Freeform 5"/>
          <p:cNvSpPr>
            <a:spLocks noEditPoints="1"/>
          </p:cNvSpPr>
          <p:nvPr/>
        </p:nvSpPr>
        <p:spPr bwMode="auto">
          <a:xfrm flipH="1">
            <a:off x="1791542" y="1576619"/>
            <a:ext cx="4011946" cy="4280937"/>
          </a:xfrm>
          <a:custGeom>
            <a:avLst/>
            <a:gdLst>
              <a:gd name="T0" fmla="*/ 50 w 549"/>
              <a:gd name="T1" fmla="*/ 456 h 586"/>
              <a:gd name="T2" fmla="*/ 247 w 549"/>
              <a:gd name="T3" fmla="*/ 499 h 586"/>
              <a:gd name="T4" fmla="*/ 436 w 549"/>
              <a:gd name="T5" fmla="*/ 491 h 586"/>
              <a:gd name="T6" fmla="*/ 466 w 549"/>
              <a:gd name="T7" fmla="*/ 462 h 586"/>
              <a:gd name="T8" fmla="*/ 510 w 549"/>
              <a:gd name="T9" fmla="*/ 425 h 586"/>
              <a:gd name="T10" fmla="*/ 536 w 549"/>
              <a:gd name="T11" fmla="*/ 265 h 586"/>
              <a:gd name="T12" fmla="*/ 408 w 549"/>
              <a:gd name="T13" fmla="*/ 512 h 586"/>
              <a:gd name="T14" fmla="*/ 452 w 549"/>
              <a:gd name="T15" fmla="*/ 107 h 586"/>
              <a:gd name="T16" fmla="*/ 439 w 549"/>
              <a:gd name="T17" fmla="*/ 174 h 586"/>
              <a:gd name="T18" fmla="*/ 384 w 549"/>
              <a:gd name="T19" fmla="*/ 402 h 586"/>
              <a:gd name="T20" fmla="*/ 54 w 549"/>
              <a:gd name="T21" fmla="*/ 363 h 586"/>
              <a:gd name="T22" fmla="*/ 0 w 549"/>
              <a:gd name="T23" fmla="*/ 327 h 586"/>
              <a:gd name="T24" fmla="*/ 296 w 549"/>
              <a:gd name="T25" fmla="*/ 430 h 586"/>
              <a:gd name="T26" fmla="*/ 423 w 549"/>
              <a:gd name="T27" fmla="*/ 270 h 586"/>
              <a:gd name="T28" fmla="*/ 315 w 549"/>
              <a:gd name="T29" fmla="*/ 7 h 586"/>
              <a:gd name="T30" fmla="*/ 308 w 549"/>
              <a:gd name="T31" fmla="*/ 14 h 586"/>
              <a:gd name="T32" fmla="*/ 396 w 549"/>
              <a:gd name="T33" fmla="*/ 34 h 586"/>
              <a:gd name="T34" fmla="*/ 422 w 549"/>
              <a:gd name="T35" fmla="*/ 56 h 586"/>
              <a:gd name="T36" fmla="*/ 368 w 549"/>
              <a:gd name="T37" fmla="*/ 214 h 586"/>
              <a:gd name="T38" fmla="*/ 292 w 549"/>
              <a:gd name="T39" fmla="*/ 24 h 586"/>
              <a:gd name="T40" fmla="*/ 380 w 549"/>
              <a:gd name="T41" fmla="*/ 26 h 586"/>
              <a:gd name="T42" fmla="*/ 547 w 549"/>
              <a:gd name="T43" fmla="*/ 294 h 586"/>
              <a:gd name="T44" fmla="*/ 465 w 549"/>
              <a:gd name="T45" fmla="*/ 108 h 586"/>
              <a:gd name="T46" fmla="*/ 466 w 549"/>
              <a:gd name="T47" fmla="*/ 205 h 586"/>
              <a:gd name="T48" fmla="*/ 286 w 549"/>
              <a:gd name="T49" fmla="*/ 89 h 586"/>
              <a:gd name="T50" fmla="*/ 286 w 549"/>
              <a:gd name="T51" fmla="*/ 89 h 586"/>
              <a:gd name="T52" fmla="*/ 83 w 549"/>
              <a:gd name="T53" fmla="*/ 306 h 586"/>
              <a:gd name="T54" fmla="*/ 146 w 549"/>
              <a:gd name="T55" fmla="*/ 302 h 586"/>
              <a:gd name="T56" fmla="*/ 111 w 549"/>
              <a:gd name="T57" fmla="*/ 337 h 586"/>
              <a:gd name="T58" fmla="*/ 245 w 549"/>
              <a:gd name="T59" fmla="*/ 355 h 586"/>
              <a:gd name="T60" fmla="*/ 271 w 549"/>
              <a:gd name="T61" fmla="*/ 231 h 586"/>
              <a:gd name="T62" fmla="*/ 395 w 549"/>
              <a:gd name="T63" fmla="*/ 538 h 586"/>
              <a:gd name="T64" fmla="*/ 352 w 549"/>
              <a:gd name="T65" fmla="*/ 568 h 586"/>
              <a:gd name="T66" fmla="*/ 321 w 549"/>
              <a:gd name="T67" fmla="*/ 570 h 586"/>
              <a:gd name="T68" fmla="*/ 443 w 549"/>
              <a:gd name="T69" fmla="*/ 159 h 586"/>
              <a:gd name="T70" fmla="*/ 331 w 549"/>
              <a:gd name="T71" fmla="*/ 69 h 586"/>
              <a:gd name="T72" fmla="*/ 27 w 549"/>
              <a:gd name="T73" fmla="*/ 383 h 586"/>
              <a:gd name="T74" fmla="*/ 334 w 549"/>
              <a:gd name="T75" fmla="*/ 427 h 586"/>
              <a:gd name="T76" fmla="*/ 55 w 549"/>
              <a:gd name="T77" fmla="*/ 363 h 586"/>
              <a:gd name="T78" fmla="*/ 289 w 549"/>
              <a:gd name="T79" fmla="*/ 338 h 586"/>
              <a:gd name="T80" fmla="*/ 311 w 549"/>
              <a:gd name="T81" fmla="*/ 355 h 586"/>
              <a:gd name="T82" fmla="*/ 178 w 549"/>
              <a:gd name="T83" fmla="*/ 454 h 586"/>
              <a:gd name="T84" fmla="*/ 154 w 549"/>
              <a:gd name="T85" fmla="*/ 508 h 586"/>
              <a:gd name="T86" fmla="*/ 281 w 549"/>
              <a:gd name="T87" fmla="*/ 585 h 586"/>
              <a:gd name="T88" fmla="*/ 365 w 549"/>
              <a:gd name="T89" fmla="*/ 143 h 586"/>
              <a:gd name="T90" fmla="*/ 370 w 549"/>
              <a:gd name="T91" fmla="*/ 202 h 586"/>
              <a:gd name="T92" fmla="*/ 316 w 549"/>
              <a:gd name="T93" fmla="*/ 52 h 586"/>
              <a:gd name="T94" fmla="*/ 370 w 549"/>
              <a:gd name="T95" fmla="*/ 57 h 586"/>
              <a:gd name="T96" fmla="*/ 406 w 549"/>
              <a:gd name="T97" fmla="*/ 65 h 586"/>
              <a:gd name="T98" fmla="*/ 427 w 549"/>
              <a:gd name="T99" fmla="*/ 201 h 586"/>
              <a:gd name="T100" fmla="*/ 462 w 549"/>
              <a:gd name="T101" fmla="*/ 427 h 586"/>
              <a:gd name="T102" fmla="*/ 456 w 549"/>
              <a:gd name="T103" fmla="*/ 150 h 586"/>
              <a:gd name="T104" fmla="*/ 327 w 549"/>
              <a:gd name="T105" fmla="*/ 574 h 586"/>
              <a:gd name="T106" fmla="*/ 466 w 549"/>
              <a:gd name="T107" fmla="*/ 468 h 586"/>
              <a:gd name="T108" fmla="*/ 512 w 549"/>
              <a:gd name="T109" fmla="*/ 294 h 586"/>
              <a:gd name="T110" fmla="*/ 430 w 549"/>
              <a:gd name="T111" fmla="*/ 56 h 586"/>
              <a:gd name="T112" fmla="*/ 334 w 549"/>
              <a:gd name="T113" fmla="*/ 9 h 586"/>
              <a:gd name="T114" fmla="*/ 357 w 549"/>
              <a:gd name="T115" fmla="*/ 27 h 586"/>
              <a:gd name="T116" fmla="*/ 488 w 549"/>
              <a:gd name="T117" fmla="*/ 113 h 586"/>
              <a:gd name="T118" fmla="*/ 500 w 549"/>
              <a:gd name="T119" fmla="*/ 448 h 586"/>
              <a:gd name="T120" fmla="*/ 406 w 549"/>
              <a:gd name="T121" fmla="*/ 543 h 586"/>
              <a:gd name="T122" fmla="*/ 529 w 549"/>
              <a:gd name="T123" fmla="*/ 204 h 586"/>
              <a:gd name="T124" fmla="*/ 545 w 549"/>
              <a:gd name="T125" fmla="*/ 261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49" h="586">
                <a:moveTo>
                  <a:pt x="279" y="73"/>
                </a:moveTo>
                <a:cubicBezTo>
                  <a:pt x="278" y="70"/>
                  <a:pt x="278" y="68"/>
                  <a:pt x="278" y="66"/>
                </a:cubicBezTo>
                <a:cubicBezTo>
                  <a:pt x="280" y="64"/>
                  <a:pt x="283" y="66"/>
                  <a:pt x="285" y="72"/>
                </a:cubicBezTo>
                <a:cubicBezTo>
                  <a:pt x="286" y="75"/>
                  <a:pt x="285" y="77"/>
                  <a:pt x="285" y="78"/>
                </a:cubicBezTo>
                <a:cubicBezTo>
                  <a:pt x="283" y="80"/>
                  <a:pt x="280" y="77"/>
                  <a:pt x="279" y="73"/>
                </a:cubicBezTo>
                <a:moveTo>
                  <a:pt x="278" y="73"/>
                </a:moveTo>
                <a:cubicBezTo>
                  <a:pt x="280" y="78"/>
                  <a:pt x="283" y="81"/>
                  <a:pt x="285" y="79"/>
                </a:cubicBezTo>
                <a:cubicBezTo>
                  <a:pt x="288" y="77"/>
                  <a:pt x="284" y="65"/>
                  <a:pt x="280" y="65"/>
                </a:cubicBezTo>
                <a:cubicBezTo>
                  <a:pt x="280" y="65"/>
                  <a:pt x="280" y="65"/>
                  <a:pt x="280" y="65"/>
                </a:cubicBezTo>
                <a:cubicBezTo>
                  <a:pt x="279" y="65"/>
                  <a:pt x="279" y="65"/>
                  <a:pt x="279" y="65"/>
                </a:cubicBezTo>
                <a:cubicBezTo>
                  <a:pt x="279" y="65"/>
                  <a:pt x="279" y="65"/>
                  <a:pt x="279" y="65"/>
                </a:cubicBezTo>
                <a:cubicBezTo>
                  <a:pt x="277" y="65"/>
                  <a:pt x="277" y="68"/>
                  <a:pt x="278" y="71"/>
                </a:cubicBezTo>
                <a:cubicBezTo>
                  <a:pt x="278" y="72"/>
                  <a:pt x="278" y="72"/>
                  <a:pt x="278" y="73"/>
                </a:cubicBezTo>
                <a:moveTo>
                  <a:pt x="286" y="106"/>
                </a:moveTo>
                <a:cubicBezTo>
                  <a:pt x="286" y="107"/>
                  <a:pt x="288" y="113"/>
                  <a:pt x="292" y="114"/>
                </a:cubicBezTo>
                <a:cubicBezTo>
                  <a:pt x="292" y="114"/>
                  <a:pt x="292" y="113"/>
                  <a:pt x="292" y="113"/>
                </a:cubicBezTo>
                <a:cubicBezTo>
                  <a:pt x="287" y="112"/>
                  <a:pt x="284" y="101"/>
                  <a:pt x="288" y="98"/>
                </a:cubicBezTo>
                <a:cubicBezTo>
                  <a:pt x="291" y="96"/>
                  <a:pt x="296" y="104"/>
                  <a:pt x="295" y="110"/>
                </a:cubicBezTo>
                <a:cubicBezTo>
                  <a:pt x="294" y="112"/>
                  <a:pt x="293" y="113"/>
                  <a:pt x="293" y="113"/>
                </a:cubicBezTo>
                <a:cubicBezTo>
                  <a:pt x="293" y="113"/>
                  <a:pt x="293" y="114"/>
                  <a:pt x="293" y="114"/>
                </a:cubicBezTo>
                <a:cubicBezTo>
                  <a:pt x="298" y="112"/>
                  <a:pt x="295" y="100"/>
                  <a:pt x="290" y="97"/>
                </a:cubicBezTo>
                <a:cubicBezTo>
                  <a:pt x="290" y="97"/>
                  <a:pt x="290" y="97"/>
                  <a:pt x="290" y="97"/>
                </a:cubicBezTo>
                <a:cubicBezTo>
                  <a:pt x="289" y="97"/>
                  <a:pt x="288" y="97"/>
                  <a:pt x="287" y="97"/>
                </a:cubicBezTo>
                <a:cubicBezTo>
                  <a:pt x="286" y="98"/>
                  <a:pt x="285" y="101"/>
                  <a:pt x="286" y="106"/>
                </a:cubicBezTo>
                <a:cubicBezTo>
                  <a:pt x="286" y="106"/>
                  <a:pt x="286" y="106"/>
                  <a:pt x="286" y="106"/>
                </a:cubicBezTo>
                <a:moveTo>
                  <a:pt x="41" y="449"/>
                </a:moveTo>
                <a:cubicBezTo>
                  <a:pt x="39" y="446"/>
                  <a:pt x="39" y="444"/>
                  <a:pt x="40" y="442"/>
                </a:cubicBezTo>
                <a:cubicBezTo>
                  <a:pt x="41" y="439"/>
                  <a:pt x="46" y="443"/>
                  <a:pt x="49" y="451"/>
                </a:cubicBezTo>
                <a:cubicBezTo>
                  <a:pt x="49" y="452"/>
                  <a:pt x="50" y="454"/>
                  <a:pt x="50" y="456"/>
                </a:cubicBezTo>
                <a:cubicBezTo>
                  <a:pt x="48" y="459"/>
                  <a:pt x="43" y="455"/>
                  <a:pt x="41" y="449"/>
                </a:cubicBezTo>
                <a:moveTo>
                  <a:pt x="40" y="448"/>
                </a:moveTo>
                <a:cubicBezTo>
                  <a:pt x="41" y="451"/>
                  <a:pt x="43" y="454"/>
                  <a:pt x="43" y="455"/>
                </a:cubicBezTo>
                <a:cubicBezTo>
                  <a:pt x="47" y="459"/>
                  <a:pt x="50" y="460"/>
                  <a:pt x="51" y="456"/>
                </a:cubicBezTo>
                <a:cubicBezTo>
                  <a:pt x="51" y="450"/>
                  <a:pt x="43" y="437"/>
                  <a:pt x="39" y="440"/>
                </a:cubicBezTo>
                <a:cubicBezTo>
                  <a:pt x="40" y="441"/>
                  <a:pt x="40" y="441"/>
                  <a:pt x="40" y="441"/>
                </a:cubicBezTo>
                <a:cubicBezTo>
                  <a:pt x="39" y="441"/>
                  <a:pt x="39" y="441"/>
                  <a:pt x="39" y="441"/>
                </a:cubicBezTo>
                <a:cubicBezTo>
                  <a:pt x="39" y="441"/>
                  <a:pt x="39" y="441"/>
                  <a:pt x="39" y="441"/>
                </a:cubicBezTo>
                <a:cubicBezTo>
                  <a:pt x="38" y="442"/>
                  <a:pt x="39" y="444"/>
                  <a:pt x="39" y="446"/>
                </a:cubicBezTo>
                <a:cubicBezTo>
                  <a:pt x="39" y="447"/>
                  <a:pt x="40" y="448"/>
                  <a:pt x="40" y="448"/>
                </a:cubicBezTo>
                <a:moveTo>
                  <a:pt x="89" y="491"/>
                </a:moveTo>
                <a:cubicBezTo>
                  <a:pt x="88" y="488"/>
                  <a:pt x="88" y="486"/>
                  <a:pt x="88" y="485"/>
                </a:cubicBezTo>
                <a:cubicBezTo>
                  <a:pt x="89" y="482"/>
                  <a:pt x="95" y="485"/>
                  <a:pt x="99" y="492"/>
                </a:cubicBezTo>
                <a:cubicBezTo>
                  <a:pt x="99" y="493"/>
                  <a:pt x="100" y="495"/>
                  <a:pt x="99" y="496"/>
                </a:cubicBezTo>
                <a:cubicBezTo>
                  <a:pt x="98" y="500"/>
                  <a:pt x="92" y="496"/>
                  <a:pt x="89" y="491"/>
                </a:cubicBezTo>
                <a:moveTo>
                  <a:pt x="88" y="490"/>
                </a:moveTo>
                <a:cubicBezTo>
                  <a:pt x="91" y="496"/>
                  <a:pt x="97" y="500"/>
                  <a:pt x="99" y="499"/>
                </a:cubicBezTo>
                <a:cubicBezTo>
                  <a:pt x="103" y="497"/>
                  <a:pt x="98" y="486"/>
                  <a:pt x="91" y="483"/>
                </a:cubicBezTo>
                <a:cubicBezTo>
                  <a:pt x="88" y="482"/>
                  <a:pt x="86" y="483"/>
                  <a:pt x="87" y="489"/>
                </a:cubicBezTo>
                <a:cubicBezTo>
                  <a:pt x="88" y="489"/>
                  <a:pt x="88" y="490"/>
                  <a:pt x="88" y="490"/>
                </a:cubicBezTo>
                <a:moveTo>
                  <a:pt x="241" y="507"/>
                </a:moveTo>
                <a:cubicBezTo>
                  <a:pt x="240" y="505"/>
                  <a:pt x="241" y="503"/>
                  <a:pt x="242" y="502"/>
                </a:cubicBezTo>
                <a:cubicBezTo>
                  <a:pt x="246" y="498"/>
                  <a:pt x="253" y="500"/>
                  <a:pt x="253" y="506"/>
                </a:cubicBezTo>
                <a:cubicBezTo>
                  <a:pt x="253" y="507"/>
                  <a:pt x="253" y="509"/>
                  <a:pt x="252" y="510"/>
                </a:cubicBezTo>
                <a:cubicBezTo>
                  <a:pt x="248" y="515"/>
                  <a:pt x="241" y="513"/>
                  <a:pt x="241" y="507"/>
                </a:cubicBezTo>
                <a:moveTo>
                  <a:pt x="239" y="507"/>
                </a:moveTo>
                <a:cubicBezTo>
                  <a:pt x="240" y="513"/>
                  <a:pt x="246" y="516"/>
                  <a:pt x="251" y="513"/>
                </a:cubicBezTo>
                <a:cubicBezTo>
                  <a:pt x="256" y="509"/>
                  <a:pt x="255" y="500"/>
                  <a:pt x="247" y="498"/>
                </a:cubicBezTo>
                <a:cubicBezTo>
                  <a:pt x="247" y="499"/>
                  <a:pt x="247" y="499"/>
                  <a:pt x="247" y="499"/>
                </a:cubicBezTo>
                <a:cubicBezTo>
                  <a:pt x="246" y="499"/>
                  <a:pt x="246" y="499"/>
                  <a:pt x="246" y="499"/>
                </a:cubicBezTo>
                <a:cubicBezTo>
                  <a:pt x="246" y="499"/>
                  <a:pt x="246" y="499"/>
                  <a:pt x="246" y="498"/>
                </a:cubicBezTo>
                <a:cubicBezTo>
                  <a:pt x="242" y="499"/>
                  <a:pt x="240" y="502"/>
                  <a:pt x="239" y="505"/>
                </a:cubicBezTo>
                <a:cubicBezTo>
                  <a:pt x="239" y="506"/>
                  <a:pt x="239" y="507"/>
                  <a:pt x="239" y="507"/>
                </a:cubicBezTo>
                <a:moveTo>
                  <a:pt x="190" y="498"/>
                </a:moveTo>
                <a:cubicBezTo>
                  <a:pt x="190" y="497"/>
                  <a:pt x="190" y="495"/>
                  <a:pt x="191" y="493"/>
                </a:cubicBezTo>
                <a:cubicBezTo>
                  <a:pt x="194" y="488"/>
                  <a:pt x="202" y="491"/>
                  <a:pt x="203" y="498"/>
                </a:cubicBezTo>
                <a:cubicBezTo>
                  <a:pt x="203" y="499"/>
                  <a:pt x="203" y="500"/>
                  <a:pt x="202" y="501"/>
                </a:cubicBezTo>
                <a:cubicBezTo>
                  <a:pt x="200" y="506"/>
                  <a:pt x="192" y="504"/>
                  <a:pt x="190" y="498"/>
                </a:cubicBezTo>
                <a:moveTo>
                  <a:pt x="189" y="498"/>
                </a:moveTo>
                <a:cubicBezTo>
                  <a:pt x="190" y="500"/>
                  <a:pt x="191" y="501"/>
                  <a:pt x="192" y="503"/>
                </a:cubicBezTo>
                <a:cubicBezTo>
                  <a:pt x="197" y="507"/>
                  <a:pt x="204" y="506"/>
                  <a:pt x="204" y="498"/>
                </a:cubicBezTo>
                <a:cubicBezTo>
                  <a:pt x="204" y="498"/>
                  <a:pt x="204" y="498"/>
                  <a:pt x="204" y="498"/>
                </a:cubicBezTo>
                <a:cubicBezTo>
                  <a:pt x="203" y="497"/>
                  <a:pt x="203" y="497"/>
                  <a:pt x="203" y="497"/>
                </a:cubicBezTo>
                <a:cubicBezTo>
                  <a:pt x="204" y="497"/>
                  <a:pt x="204" y="497"/>
                  <a:pt x="204" y="497"/>
                </a:cubicBezTo>
                <a:cubicBezTo>
                  <a:pt x="204" y="496"/>
                  <a:pt x="203" y="494"/>
                  <a:pt x="201" y="492"/>
                </a:cubicBezTo>
                <a:cubicBezTo>
                  <a:pt x="196" y="487"/>
                  <a:pt x="189" y="489"/>
                  <a:pt x="189" y="496"/>
                </a:cubicBezTo>
                <a:cubicBezTo>
                  <a:pt x="189" y="497"/>
                  <a:pt x="189" y="497"/>
                  <a:pt x="189" y="498"/>
                </a:cubicBezTo>
                <a:moveTo>
                  <a:pt x="295" y="582"/>
                </a:moveTo>
                <a:cubicBezTo>
                  <a:pt x="298" y="580"/>
                  <a:pt x="301" y="579"/>
                  <a:pt x="302" y="580"/>
                </a:cubicBezTo>
                <a:cubicBezTo>
                  <a:pt x="303" y="580"/>
                  <a:pt x="303" y="580"/>
                  <a:pt x="301" y="581"/>
                </a:cubicBezTo>
                <a:cubicBezTo>
                  <a:pt x="298" y="582"/>
                  <a:pt x="295" y="583"/>
                  <a:pt x="294" y="583"/>
                </a:cubicBezTo>
                <a:cubicBezTo>
                  <a:pt x="294" y="582"/>
                  <a:pt x="295" y="582"/>
                  <a:pt x="295" y="582"/>
                </a:cubicBezTo>
                <a:moveTo>
                  <a:pt x="295" y="582"/>
                </a:moveTo>
                <a:cubicBezTo>
                  <a:pt x="294" y="582"/>
                  <a:pt x="293" y="582"/>
                  <a:pt x="293" y="583"/>
                </a:cubicBezTo>
                <a:cubicBezTo>
                  <a:pt x="294" y="583"/>
                  <a:pt x="303" y="581"/>
                  <a:pt x="303" y="580"/>
                </a:cubicBezTo>
                <a:cubicBezTo>
                  <a:pt x="304" y="579"/>
                  <a:pt x="300" y="579"/>
                  <a:pt x="295" y="581"/>
                </a:cubicBezTo>
                <a:cubicBezTo>
                  <a:pt x="295" y="581"/>
                  <a:pt x="295" y="582"/>
                  <a:pt x="295" y="582"/>
                </a:cubicBezTo>
                <a:moveTo>
                  <a:pt x="436" y="491"/>
                </a:moveTo>
                <a:cubicBezTo>
                  <a:pt x="438" y="487"/>
                  <a:pt x="442" y="483"/>
                  <a:pt x="444" y="482"/>
                </a:cubicBezTo>
                <a:cubicBezTo>
                  <a:pt x="446" y="482"/>
                  <a:pt x="447" y="483"/>
                  <a:pt x="444" y="488"/>
                </a:cubicBezTo>
                <a:cubicBezTo>
                  <a:pt x="441" y="493"/>
                  <a:pt x="438" y="495"/>
                  <a:pt x="436" y="496"/>
                </a:cubicBezTo>
                <a:cubicBezTo>
                  <a:pt x="434" y="497"/>
                  <a:pt x="434" y="495"/>
                  <a:pt x="436" y="491"/>
                </a:cubicBezTo>
                <a:moveTo>
                  <a:pt x="436" y="490"/>
                </a:moveTo>
                <a:cubicBezTo>
                  <a:pt x="436" y="491"/>
                  <a:pt x="436" y="491"/>
                  <a:pt x="436" y="491"/>
                </a:cubicBezTo>
                <a:cubicBezTo>
                  <a:pt x="435" y="491"/>
                  <a:pt x="435" y="491"/>
                  <a:pt x="435" y="491"/>
                </a:cubicBezTo>
                <a:cubicBezTo>
                  <a:pt x="433" y="495"/>
                  <a:pt x="434" y="497"/>
                  <a:pt x="434" y="497"/>
                </a:cubicBezTo>
                <a:cubicBezTo>
                  <a:pt x="437" y="499"/>
                  <a:pt x="448" y="486"/>
                  <a:pt x="447" y="482"/>
                </a:cubicBezTo>
                <a:cubicBezTo>
                  <a:pt x="446" y="479"/>
                  <a:pt x="441" y="482"/>
                  <a:pt x="436" y="489"/>
                </a:cubicBezTo>
                <a:cubicBezTo>
                  <a:pt x="436" y="490"/>
                  <a:pt x="436" y="490"/>
                  <a:pt x="436" y="490"/>
                </a:cubicBezTo>
                <a:cubicBezTo>
                  <a:pt x="436" y="490"/>
                  <a:pt x="436" y="490"/>
                  <a:pt x="436" y="490"/>
                </a:cubicBezTo>
                <a:moveTo>
                  <a:pt x="480" y="411"/>
                </a:moveTo>
                <a:cubicBezTo>
                  <a:pt x="480" y="416"/>
                  <a:pt x="482" y="418"/>
                  <a:pt x="485" y="415"/>
                </a:cubicBezTo>
                <a:cubicBezTo>
                  <a:pt x="485" y="415"/>
                  <a:pt x="488" y="412"/>
                  <a:pt x="490" y="405"/>
                </a:cubicBezTo>
                <a:cubicBezTo>
                  <a:pt x="490" y="405"/>
                  <a:pt x="490" y="405"/>
                  <a:pt x="490" y="405"/>
                </a:cubicBezTo>
                <a:cubicBezTo>
                  <a:pt x="487" y="413"/>
                  <a:pt x="483" y="417"/>
                  <a:pt x="481" y="414"/>
                </a:cubicBezTo>
                <a:cubicBezTo>
                  <a:pt x="479" y="409"/>
                  <a:pt x="485" y="396"/>
                  <a:pt x="488" y="397"/>
                </a:cubicBezTo>
                <a:cubicBezTo>
                  <a:pt x="489" y="397"/>
                  <a:pt x="491" y="398"/>
                  <a:pt x="490" y="404"/>
                </a:cubicBezTo>
                <a:cubicBezTo>
                  <a:pt x="490" y="404"/>
                  <a:pt x="490" y="404"/>
                  <a:pt x="491" y="404"/>
                </a:cubicBezTo>
                <a:cubicBezTo>
                  <a:pt x="492" y="397"/>
                  <a:pt x="489" y="394"/>
                  <a:pt x="487" y="396"/>
                </a:cubicBezTo>
                <a:cubicBezTo>
                  <a:pt x="482" y="399"/>
                  <a:pt x="481" y="407"/>
                  <a:pt x="480" y="410"/>
                </a:cubicBezTo>
                <a:cubicBezTo>
                  <a:pt x="480" y="410"/>
                  <a:pt x="480" y="411"/>
                  <a:pt x="480" y="411"/>
                </a:cubicBezTo>
                <a:moveTo>
                  <a:pt x="467" y="462"/>
                </a:moveTo>
                <a:cubicBezTo>
                  <a:pt x="469" y="457"/>
                  <a:pt x="472" y="453"/>
                  <a:pt x="474" y="452"/>
                </a:cubicBezTo>
                <a:cubicBezTo>
                  <a:pt x="476" y="451"/>
                  <a:pt x="477" y="452"/>
                  <a:pt x="475" y="458"/>
                </a:cubicBezTo>
                <a:cubicBezTo>
                  <a:pt x="472" y="463"/>
                  <a:pt x="469" y="466"/>
                  <a:pt x="467" y="467"/>
                </a:cubicBezTo>
                <a:cubicBezTo>
                  <a:pt x="465" y="468"/>
                  <a:pt x="465" y="465"/>
                  <a:pt x="467" y="462"/>
                </a:cubicBezTo>
                <a:moveTo>
                  <a:pt x="466" y="462"/>
                </a:moveTo>
                <a:cubicBezTo>
                  <a:pt x="466" y="463"/>
                  <a:pt x="463" y="469"/>
                  <a:pt x="466" y="468"/>
                </a:cubicBezTo>
                <a:cubicBezTo>
                  <a:pt x="467" y="468"/>
                  <a:pt x="467" y="468"/>
                  <a:pt x="467" y="468"/>
                </a:cubicBezTo>
                <a:cubicBezTo>
                  <a:pt x="467" y="467"/>
                  <a:pt x="467" y="467"/>
                  <a:pt x="467" y="467"/>
                </a:cubicBezTo>
                <a:cubicBezTo>
                  <a:pt x="467" y="467"/>
                  <a:pt x="467" y="468"/>
                  <a:pt x="467" y="468"/>
                </a:cubicBezTo>
                <a:cubicBezTo>
                  <a:pt x="472" y="465"/>
                  <a:pt x="478" y="454"/>
                  <a:pt x="477" y="451"/>
                </a:cubicBezTo>
                <a:cubicBezTo>
                  <a:pt x="476" y="448"/>
                  <a:pt x="471" y="452"/>
                  <a:pt x="467" y="460"/>
                </a:cubicBezTo>
                <a:cubicBezTo>
                  <a:pt x="467" y="461"/>
                  <a:pt x="466" y="461"/>
                  <a:pt x="466" y="462"/>
                </a:cubicBezTo>
                <a:moveTo>
                  <a:pt x="507" y="286"/>
                </a:moveTo>
                <a:cubicBezTo>
                  <a:pt x="506" y="282"/>
                  <a:pt x="506" y="277"/>
                  <a:pt x="508" y="275"/>
                </a:cubicBezTo>
                <a:cubicBezTo>
                  <a:pt x="509" y="272"/>
                  <a:pt x="512" y="274"/>
                  <a:pt x="514" y="281"/>
                </a:cubicBezTo>
                <a:cubicBezTo>
                  <a:pt x="515" y="288"/>
                  <a:pt x="513" y="291"/>
                  <a:pt x="513" y="292"/>
                </a:cubicBezTo>
                <a:cubicBezTo>
                  <a:pt x="511" y="295"/>
                  <a:pt x="508" y="292"/>
                  <a:pt x="507" y="286"/>
                </a:cubicBezTo>
                <a:moveTo>
                  <a:pt x="506" y="287"/>
                </a:moveTo>
                <a:cubicBezTo>
                  <a:pt x="507" y="292"/>
                  <a:pt x="509" y="296"/>
                  <a:pt x="512" y="294"/>
                </a:cubicBezTo>
                <a:cubicBezTo>
                  <a:pt x="512" y="294"/>
                  <a:pt x="512" y="294"/>
                  <a:pt x="512" y="294"/>
                </a:cubicBezTo>
                <a:cubicBezTo>
                  <a:pt x="513" y="294"/>
                  <a:pt x="513" y="294"/>
                  <a:pt x="513" y="294"/>
                </a:cubicBezTo>
                <a:cubicBezTo>
                  <a:pt x="513" y="294"/>
                  <a:pt x="513" y="294"/>
                  <a:pt x="513" y="294"/>
                </a:cubicBezTo>
                <a:cubicBezTo>
                  <a:pt x="516" y="289"/>
                  <a:pt x="515" y="275"/>
                  <a:pt x="511" y="272"/>
                </a:cubicBezTo>
                <a:cubicBezTo>
                  <a:pt x="508" y="270"/>
                  <a:pt x="505" y="275"/>
                  <a:pt x="506" y="284"/>
                </a:cubicBezTo>
                <a:cubicBezTo>
                  <a:pt x="506" y="285"/>
                  <a:pt x="506" y="286"/>
                  <a:pt x="506" y="287"/>
                </a:cubicBezTo>
                <a:moveTo>
                  <a:pt x="502" y="437"/>
                </a:moveTo>
                <a:cubicBezTo>
                  <a:pt x="505" y="432"/>
                  <a:pt x="508" y="427"/>
                  <a:pt x="509" y="426"/>
                </a:cubicBezTo>
                <a:cubicBezTo>
                  <a:pt x="510" y="426"/>
                  <a:pt x="510" y="427"/>
                  <a:pt x="507" y="433"/>
                </a:cubicBezTo>
                <a:cubicBezTo>
                  <a:pt x="505" y="438"/>
                  <a:pt x="502" y="442"/>
                  <a:pt x="501" y="442"/>
                </a:cubicBezTo>
                <a:cubicBezTo>
                  <a:pt x="500" y="443"/>
                  <a:pt x="501" y="440"/>
                  <a:pt x="502" y="437"/>
                </a:cubicBezTo>
                <a:moveTo>
                  <a:pt x="502" y="437"/>
                </a:moveTo>
                <a:cubicBezTo>
                  <a:pt x="500" y="441"/>
                  <a:pt x="500" y="443"/>
                  <a:pt x="500" y="444"/>
                </a:cubicBezTo>
                <a:cubicBezTo>
                  <a:pt x="501" y="445"/>
                  <a:pt x="506" y="436"/>
                  <a:pt x="509" y="430"/>
                </a:cubicBezTo>
                <a:cubicBezTo>
                  <a:pt x="509" y="429"/>
                  <a:pt x="511" y="424"/>
                  <a:pt x="510" y="425"/>
                </a:cubicBezTo>
                <a:cubicBezTo>
                  <a:pt x="509" y="425"/>
                  <a:pt x="509" y="425"/>
                  <a:pt x="509" y="425"/>
                </a:cubicBezTo>
                <a:cubicBezTo>
                  <a:pt x="509" y="426"/>
                  <a:pt x="509" y="426"/>
                  <a:pt x="509" y="426"/>
                </a:cubicBezTo>
                <a:cubicBezTo>
                  <a:pt x="509" y="425"/>
                  <a:pt x="509" y="425"/>
                  <a:pt x="509" y="425"/>
                </a:cubicBezTo>
                <a:cubicBezTo>
                  <a:pt x="507" y="427"/>
                  <a:pt x="504" y="433"/>
                  <a:pt x="503" y="436"/>
                </a:cubicBezTo>
                <a:cubicBezTo>
                  <a:pt x="502" y="436"/>
                  <a:pt x="502" y="437"/>
                  <a:pt x="502" y="437"/>
                </a:cubicBezTo>
                <a:moveTo>
                  <a:pt x="531" y="364"/>
                </a:moveTo>
                <a:cubicBezTo>
                  <a:pt x="532" y="358"/>
                  <a:pt x="533" y="353"/>
                  <a:pt x="534" y="352"/>
                </a:cubicBezTo>
                <a:cubicBezTo>
                  <a:pt x="535" y="352"/>
                  <a:pt x="536" y="353"/>
                  <a:pt x="535" y="359"/>
                </a:cubicBezTo>
                <a:cubicBezTo>
                  <a:pt x="533" y="366"/>
                  <a:pt x="532" y="370"/>
                  <a:pt x="531" y="371"/>
                </a:cubicBezTo>
                <a:cubicBezTo>
                  <a:pt x="530" y="371"/>
                  <a:pt x="530" y="369"/>
                  <a:pt x="531" y="364"/>
                </a:cubicBezTo>
                <a:moveTo>
                  <a:pt x="530" y="365"/>
                </a:moveTo>
                <a:cubicBezTo>
                  <a:pt x="530" y="366"/>
                  <a:pt x="529" y="373"/>
                  <a:pt x="531" y="372"/>
                </a:cubicBezTo>
                <a:cubicBezTo>
                  <a:pt x="531" y="372"/>
                  <a:pt x="531" y="372"/>
                  <a:pt x="531" y="372"/>
                </a:cubicBezTo>
                <a:cubicBezTo>
                  <a:pt x="531" y="371"/>
                  <a:pt x="531" y="371"/>
                  <a:pt x="531" y="371"/>
                </a:cubicBezTo>
                <a:cubicBezTo>
                  <a:pt x="531" y="371"/>
                  <a:pt x="531" y="372"/>
                  <a:pt x="531" y="372"/>
                </a:cubicBezTo>
                <a:cubicBezTo>
                  <a:pt x="534" y="368"/>
                  <a:pt x="537" y="352"/>
                  <a:pt x="535" y="350"/>
                </a:cubicBezTo>
                <a:cubicBezTo>
                  <a:pt x="534" y="349"/>
                  <a:pt x="532" y="354"/>
                  <a:pt x="531" y="363"/>
                </a:cubicBezTo>
                <a:cubicBezTo>
                  <a:pt x="530" y="363"/>
                  <a:pt x="530" y="364"/>
                  <a:pt x="530" y="365"/>
                </a:cubicBezTo>
                <a:moveTo>
                  <a:pt x="536" y="265"/>
                </a:moveTo>
                <a:cubicBezTo>
                  <a:pt x="537" y="266"/>
                  <a:pt x="538" y="274"/>
                  <a:pt x="540" y="273"/>
                </a:cubicBezTo>
                <a:cubicBezTo>
                  <a:pt x="540" y="272"/>
                  <a:pt x="540" y="272"/>
                  <a:pt x="539" y="271"/>
                </a:cubicBezTo>
                <a:cubicBezTo>
                  <a:pt x="538" y="273"/>
                  <a:pt x="536" y="261"/>
                  <a:pt x="536" y="255"/>
                </a:cubicBezTo>
                <a:cubicBezTo>
                  <a:pt x="536" y="253"/>
                  <a:pt x="536" y="252"/>
                  <a:pt x="537" y="252"/>
                </a:cubicBezTo>
                <a:cubicBezTo>
                  <a:pt x="538" y="253"/>
                  <a:pt x="539" y="257"/>
                  <a:pt x="540" y="261"/>
                </a:cubicBezTo>
                <a:cubicBezTo>
                  <a:pt x="541" y="268"/>
                  <a:pt x="540" y="270"/>
                  <a:pt x="540" y="270"/>
                </a:cubicBezTo>
                <a:cubicBezTo>
                  <a:pt x="540" y="271"/>
                  <a:pt x="540" y="272"/>
                  <a:pt x="540" y="272"/>
                </a:cubicBezTo>
                <a:cubicBezTo>
                  <a:pt x="542" y="266"/>
                  <a:pt x="538" y="249"/>
                  <a:pt x="536" y="250"/>
                </a:cubicBezTo>
                <a:cubicBezTo>
                  <a:pt x="535" y="251"/>
                  <a:pt x="535" y="256"/>
                  <a:pt x="536" y="264"/>
                </a:cubicBezTo>
                <a:cubicBezTo>
                  <a:pt x="536" y="264"/>
                  <a:pt x="536" y="265"/>
                  <a:pt x="536" y="265"/>
                </a:cubicBezTo>
                <a:moveTo>
                  <a:pt x="528" y="210"/>
                </a:moveTo>
                <a:cubicBezTo>
                  <a:pt x="526" y="204"/>
                  <a:pt x="525" y="199"/>
                  <a:pt x="525" y="198"/>
                </a:cubicBezTo>
                <a:cubicBezTo>
                  <a:pt x="525" y="197"/>
                  <a:pt x="527" y="198"/>
                  <a:pt x="529" y="205"/>
                </a:cubicBezTo>
                <a:cubicBezTo>
                  <a:pt x="532" y="211"/>
                  <a:pt x="532" y="215"/>
                  <a:pt x="532" y="216"/>
                </a:cubicBezTo>
                <a:cubicBezTo>
                  <a:pt x="531" y="217"/>
                  <a:pt x="530" y="214"/>
                  <a:pt x="528" y="210"/>
                </a:cubicBezTo>
                <a:moveTo>
                  <a:pt x="528" y="210"/>
                </a:moveTo>
                <a:cubicBezTo>
                  <a:pt x="529" y="214"/>
                  <a:pt x="531" y="217"/>
                  <a:pt x="532" y="217"/>
                </a:cubicBezTo>
                <a:cubicBezTo>
                  <a:pt x="533" y="218"/>
                  <a:pt x="532" y="213"/>
                  <a:pt x="530" y="205"/>
                </a:cubicBezTo>
                <a:cubicBezTo>
                  <a:pt x="530" y="205"/>
                  <a:pt x="530" y="205"/>
                  <a:pt x="530" y="205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29" y="203"/>
                  <a:pt x="526" y="196"/>
                  <a:pt x="525" y="196"/>
                </a:cubicBezTo>
                <a:cubicBezTo>
                  <a:pt x="524" y="196"/>
                  <a:pt x="524" y="200"/>
                  <a:pt x="527" y="208"/>
                </a:cubicBezTo>
                <a:cubicBezTo>
                  <a:pt x="527" y="209"/>
                  <a:pt x="527" y="209"/>
                  <a:pt x="528" y="210"/>
                </a:cubicBezTo>
                <a:moveTo>
                  <a:pt x="368" y="556"/>
                </a:moveTo>
                <a:cubicBezTo>
                  <a:pt x="372" y="553"/>
                  <a:pt x="376" y="551"/>
                  <a:pt x="377" y="551"/>
                </a:cubicBezTo>
                <a:cubicBezTo>
                  <a:pt x="378" y="551"/>
                  <a:pt x="378" y="551"/>
                  <a:pt x="375" y="554"/>
                </a:cubicBezTo>
                <a:cubicBezTo>
                  <a:pt x="370" y="557"/>
                  <a:pt x="366" y="559"/>
                  <a:pt x="366" y="559"/>
                </a:cubicBezTo>
                <a:cubicBezTo>
                  <a:pt x="365" y="559"/>
                  <a:pt x="366" y="558"/>
                  <a:pt x="368" y="556"/>
                </a:cubicBezTo>
                <a:moveTo>
                  <a:pt x="367" y="556"/>
                </a:moveTo>
                <a:cubicBezTo>
                  <a:pt x="366" y="557"/>
                  <a:pt x="365" y="558"/>
                  <a:pt x="365" y="558"/>
                </a:cubicBezTo>
                <a:cubicBezTo>
                  <a:pt x="364" y="560"/>
                  <a:pt x="365" y="560"/>
                  <a:pt x="365" y="560"/>
                </a:cubicBezTo>
                <a:cubicBezTo>
                  <a:pt x="365" y="559"/>
                  <a:pt x="365" y="559"/>
                  <a:pt x="365" y="559"/>
                </a:cubicBezTo>
                <a:cubicBezTo>
                  <a:pt x="366" y="559"/>
                  <a:pt x="366" y="559"/>
                  <a:pt x="366" y="559"/>
                </a:cubicBezTo>
                <a:cubicBezTo>
                  <a:pt x="366" y="559"/>
                  <a:pt x="366" y="559"/>
                  <a:pt x="365" y="559"/>
                </a:cubicBezTo>
                <a:cubicBezTo>
                  <a:pt x="370" y="558"/>
                  <a:pt x="379" y="552"/>
                  <a:pt x="379" y="551"/>
                </a:cubicBezTo>
                <a:cubicBezTo>
                  <a:pt x="379" y="550"/>
                  <a:pt x="375" y="551"/>
                  <a:pt x="368" y="556"/>
                </a:cubicBezTo>
                <a:cubicBezTo>
                  <a:pt x="368" y="556"/>
                  <a:pt x="368" y="556"/>
                  <a:pt x="367" y="556"/>
                </a:cubicBezTo>
                <a:moveTo>
                  <a:pt x="399" y="520"/>
                </a:moveTo>
                <a:cubicBezTo>
                  <a:pt x="401" y="516"/>
                  <a:pt x="405" y="513"/>
                  <a:pt x="408" y="512"/>
                </a:cubicBezTo>
                <a:cubicBezTo>
                  <a:pt x="410" y="512"/>
                  <a:pt x="411" y="513"/>
                  <a:pt x="408" y="517"/>
                </a:cubicBezTo>
                <a:cubicBezTo>
                  <a:pt x="405" y="521"/>
                  <a:pt x="402" y="523"/>
                  <a:pt x="400" y="524"/>
                </a:cubicBezTo>
                <a:cubicBezTo>
                  <a:pt x="398" y="524"/>
                  <a:pt x="398" y="523"/>
                  <a:pt x="399" y="520"/>
                </a:cubicBezTo>
                <a:moveTo>
                  <a:pt x="399" y="520"/>
                </a:moveTo>
                <a:cubicBezTo>
                  <a:pt x="397" y="522"/>
                  <a:pt x="397" y="523"/>
                  <a:pt x="397" y="524"/>
                </a:cubicBezTo>
                <a:cubicBezTo>
                  <a:pt x="397" y="527"/>
                  <a:pt x="404" y="524"/>
                  <a:pt x="409" y="517"/>
                </a:cubicBezTo>
                <a:cubicBezTo>
                  <a:pt x="408" y="517"/>
                  <a:pt x="408" y="517"/>
                  <a:pt x="408" y="517"/>
                </a:cubicBezTo>
                <a:cubicBezTo>
                  <a:pt x="409" y="516"/>
                  <a:pt x="409" y="516"/>
                  <a:pt x="409" y="516"/>
                </a:cubicBezTo>
                <a:cubicBezTo>
                  <a:pt x="410" y="516"/>
                  <a:pt x="411" y="513"/>
                  <a:pt x="411" y="512"/>
                </a:cubicBezTo>
                <a:cubicBezTo>
                  <a:pt x="410" y="509"/>
                  <a:pt x="404" y="512"/>
                  <a:pt x="399" y="519"/>
                </a:cubicBezTo>
                <a:cubicBezTo>
                  <a:pt x="399" y="519"/>
                  <a:pt x="399" y="520"/>
                  <a:pt x="399" y="520"/>
                </a:cubicBezTo>
                <a:moveTo>
                  <a:pt x="332" y="574"/>
                </a:moveTo>
                <a:cubicBezTo>
                  <a:pt x="335" y="573"/>
                  <a:pt x="340" y="571"/>
                  <a:pt x="341" y="571"/>
                </a:cubicBezTo>
                <a:cubicBezTo>
                  <a:pt x="341" y="571"/>
                  <a:pt x="341" y="571"/>
                  <a:pt x="341" y="571"/>
                </a:cubicBezTo>
                <a:cubicBezTo>
                  <a:pt x="341" y="572"/>
                  <a:pt x="340" y="572"/>
                  <a:pt x="338" y="573"/>
                </a:cubicBezTo>
                <a:cubicBezTo>
                  <a:pt x="334" y="574"/>
                  <a:pt x="330" y="576"/>
                  <a:pt x="330" y="576"/>
                </a:cubicBezTo>
                <a:cubicBezTo>
                  <a:pt x="330" y="576"/>
                  <a:pt x="330" y="575"/>
                  <a:pt x="332" y="574"/>
                </a:cubicBezTo>
                <a:moveTo>
                  <a:pt x="332" y="574"/>
                </a:moveTo>
                <a:cubicBezTo>
                  <a:pt x="329" y="576"/>
                  <a:pt x="329" y="576"/>
                  <a:pt x="328" y="576"/>
                </a:cubicBezTo>
                <a:cubicBezTo>
                  <a:pt x="329" y="576"/>
                  <a:pt x="329" y="576"/>
                  <a:pt x="329" y="576"/>
                </a:cubicBezTo>
                <a:cubicBezTo>
                  <a:pt x="329" y="576"/>
                  <a:pt x="329" y="576"/>
                  <a:pt x="329" y="576"/>
                </a:cubicBezTo>
                <a:cubicBezTo>
                  <a:pt x="330" y="576"/>
                  <a:pt x="330" y="576"/>
                  <a:pt x="330" y="576"/>
                </a:cubicBezTo>
                <a:cubicBezTo>
                  <a:pt x="330" y="576"/>
                  <a:pt x="329" y="576"/>
                  <a:pt x="329" y="576"/>
                </a:cubicBezTo>
                <a:cubicBezTo>
                  <a:pt x="334" y="575"/>
                  <a:pt x="342" y="572"/>
                  <a:pt x="342" y="571"/>
                </a:cubicBezTo>
                <a:cubicBezTo>
                  <a:pt x="342" y="570"/>
                  <a:pt x="335" y="573"/>
                  <a:pt x="333" y="574"/>
                </a:cubicBezTo>
                <a:cubicBezTo>
                  <a:pt x="333" y="574"/>
                  <a:pt x="332" y="574"/>
                  <a:pt x="332" y="574"/>
                </a:cubicBezTo>
                <a:moveTo>
                  <a:pt x="445" y="102"/>
                </a:moveTo>
                <a:cubicBezTo>
                  <a:pt x="446" y="104"/>
                  <a:pt x="451" y="108"/>
                  <a:pt x="453" y="108"/>
                </a:cubicBezTo>
                <a:cubicBezTo>
                  <a:pt x="453" y="108"/>
                  <a:pt x="452" y="107"/>
                  <a:pt x="452" y="107"/>
                </a:cubicBezTo>
                <a:cubicBezTo>
                  <a:pt x="452" y="107"/>
                  <a:pt x="452" y="107"/>
                  <a:pt x="452" y="107"/>
                </a:cubicBezTo>
                <a:cubicBezTo>
                  <a:pt x="449" y="107"/>
                  <a:pt x="437" y="95"/>
                  <a:pt x="439" y="93"/>
                </a:cubicBezTo>
                <a:cubicBezTo>
                  <a:pt x="441" y="92"/>
                  <a:pt x="453" y="103"/>
                  <a:pt x="453" y="106"/>
                </a:cubicBezTo>
                <a:cubicBezTo>
                  <a:pt x="453" y="107"/>
                  <a:pt x="452" y="107"/>
                  <a:pt x="452" y="107"/>
                </a:cubicBezTo>
                <a:cubicBezTo>
                  <a:pt x="453" y="107"/>
                  <a:pt x="453" y="108"/>
                  <a:pt x="454" y="108"/>
                </a:cubicBezTo>
                <a:cubicBezTo>
                  <a:pt x="454" y="107"/>
                  <a:pt x="451" y="102"/>
                  <a:pt x="448" y="99"/>
                </a:cubicBezTo>
                <a:cubicBezTo>
                  <a:pt x="444" y="94"/>
                  <a:pt x="439" y="92"/>
                  <a:pt x="438" y="92"/>
                </a:cubicBezTo>
                <a:cubicBezTo>
                  <a:pt x="437" y="92"/>
                  <a:pt x="439" y="96"/>
                  <a:pt x="444" y="102"/>
                </a:cubicBezTo>
                <a:cubicBezTo>
                  <a:pt x="444" y="102"/>
                  <a:pt x="445" y="102"/>
                  <a:pt x="445" y="102"/>
                </a:cubicBezTo>
                <a:moveTo>
                  <a:pt x="464" y="156"/>
                </a:moveTo>
                <a:cubicBezTo>
                  <a:pt x="461" y="153"/>
                  <a:pt x="460" y="149"/>
                  <a:pt x="460" y="147"/>
                </a:cubicBezTo>
                <a:cubicBezTo>
                  <a:pt x="461" y="145"/>
                  <a:pt x="465" y="147"/>
                  <a:pt x="469" y="152"/>
                </a:cubicBezTo>
                <a:cubicBezTo>
                  <a:pt x="472" y="157"/>
                  <a:pt x="472" y="160"/>
                  <a:pt x="472" y="161"/>
                </a:cubicBezTo>
                <a:cubicBezTo>
                  <a:pt x="471" y="164"/>
                  <a:pt x="467" y="162"/>
                  <a:pt x="464" y="156"/>
                </a:cubicBezTo>
                <a:moveTo>
                  <a:pt x="463" y="157"/>
                </a:moveTo>
                <a:cubicBezTo>
                  <a:pt x="466" y="161"/>
                  <a:pt x="469" y="163"/>
                  <a:pt x="471" y="164"/>
                </a:cubicBezTo>
                <a:cubicBezTo>
                  <a:pt x="473" y="164"/>
                  <a:pt x="474" y="160"/>
                  <a:pt x="470" y="153"/>
                </a:cubicBezTo>
                <a:cubicBezTo>
                  <a:pt x="470" y="153"/>
                  <a:pt x="470" y="153"/>
                  <a:pt x="470" y="153"/>
                </a:cubicBezTo>
                <a:cubicBezTo>
                  <a:pt x="469" y="152"/>
                  <a:pt x="469" y="152"/>
                  <a:pt x="469" y="152"/>
                </a:cubicBezTo>
                <a:cubicBezTo>
                  <a:pt x="469" y="152"/>
                  <a:pt x="469" y="152"/>
                  <a:pt x="469" y="152"/>
                </a:cubicBezTo>
                <a:cubicBezTo>
                  <a:pt x="465" y="146"/>
                  <a:pt x="463" y="145"/>
                  <a:pt x="462" y="145"/>
                </a:cubicBezTo>
                <a:cubicBezTo>
                  <a:pt x="459" y="144"/>
                  <a:pt x="458" y="148"/>
                  <a:pt x="462" y="155"/>
                </a:cubicBezTo>
                <a:cubicBezTo>
                  <a:pt x="463" y="155"/>
                  <a:pt x="463" y="156"/>
                  <a:pt x="463" y="157"/>
                </a:cubicBezTo>
                <a:moveTo>
                  <a:pt x="430" y="169"/>
                </a:moveTo>
                <a:cubicBezTo>
                  <a:pt x="433" y="174"/>
                  <a:pt x="437" y="177"/>
                  <a:pt x="439" y="176"/>
                </a:cubicBezTo>
                <a:cubicBezTo>
                  <a:pt x="439" y="175"/>
                  <a:pt x="439" y="175"/>
                  <a:pt x="439" y="174"/>
                </a:cubicBezTo>
                <a:cubicBezTo>
                  <a:pt x="435" y="176"/>
                  <a:pt x="427" y="164"/>
                  <a:pt x="429" y="159"/>
                </a:cubicBezTo>
                <a:cubicBezTo>
                  <a:pt x="430" y="155"/>
                  <a:pt x="436" y="160"/>
                  <a:pt x="439" y="166"/>
                </a:cubicBezTo>
                <a:cubicBezTo>
                  <a:pt x="439" y="168"/>
                  <a:pt x="441" y="172"/>
                  <a:pt x="439" y="174"/>
                </a:cubicBezTo>
                <a:cubicBezTo>
                  <a:pt x="440" y="174"/>
                  <a:pt x="440" y="175"/>
                  <a:pt x="440" y="175"/>
                </a:cubicBezTo>
                <a:cubicBezTo>
                  <a:pt x="444" y="170"/>
                  <a:pt x="435" y="156"/>
                  <a:pt x="430" y="156"/>
                </a:cubicBezTo>
                <a:cubicBezTo>
                  <a:pt x="427" y="156"/>
                  <a:pt x="426" y="161"/>
                  <a:pt x="430" y="168"/>
                </a:cubicBezTo>
                <a:cubicBezTo>
                  <a:pt x="430" y="168"/>
                  <a:pt x="430" y="168"/>
                  <a:pt x="430" y="169"/>
                </a:cubicBezTo>
                <a:moveTo>
                  <a:pt x="448" y="137"/>
                </a:moveTo>
                <a:cubicBezTo>
                  <a:pt x="445" y="133"/>
                  <a:pt x="444" y="130"/>
                  <a:pt x="444" y="128"/>
                </a:cubicBezTo>
                <a:cubicBezTo>
                  <a:pt x="444" y="125"/>
                  <a:pt x="448" y="127"/>
                  <a:pt x="453" y="133"/>
                </a:cubicBezTo>
                <a:cubicBezTo>
                  <a:pt x="456" y="138"/>
                  <a:pt x="456" y="140"/>
                  <a:pt x="456" y="141"/>
                </a:cubicBezTo>
                <a:cubicBezTo>
                  <a:pt x="456" y="144"/>
                  <a:pt x="452" y="142"/>
                  <a:pt x="448" y="137"/>
                </a:cubicBezTo>
                <a:moveTo>
                  <a:pt x="447" y="137"/>
                </a:moveTo>
                <a:cubicBezTo>
                  <a:pt x="451" y="142"/>
                  <a:pt x="455" y="144"/>
                  <a:pt x="456" y="144"/>
                </a:cubicBezTo>
                <a:cubicBezTo>
                  <a:pt x="460" y="142"/>
                  <a:pt x="450" y="127"/>
                  <a:pt x="445" y="125"/>
                </a:cubicBezTo>
                <a:cubicBezTo>
                  <a:pt x="442" y="125"/>
                  <a:pt x="442" y="128"/>
                  <a:pt x="446" y="135"/>
                </a:cubicBezTo>
                <a:cubicBezTo>
                  <a:pt x="446" y="136"/>
                  <a:pt x="447" y="136"/>
                  <a:pt x="447" y="137"/>
                </a:cubicBezTo>
                <a:moveTo>
                  <a:pt x="358" y="538"/>
                </a:moveTo>
                <a:cubicBezTo>
                  <a:pt x="360" y="535"/>
                  <a:pt x="363" y="532"/>
                  <a:pt x="366" y="532"/>
                </a:cubicBezTo>
                <a:cubicBezTo>
                  <a:pt x="368" y="531"/>
                  <a:pt x="370" y="532"/>
                  <a:pt x="367" y="536"/>
                </a:cubicBezTo>
                <a:cubicBezTo>
                  <a:pt x="365" y="540"/>
                  <a:pt x="361" y="541"/>
                  <a:pt x="360" y="542"/>
                </a:cubicBezTo>
                <a:cubicBezTo>
                  <a:pt x="357" y="542"/>
                  <a:pt x="357" y="541"/>
                  <a:pt x="358" y="538"/>
                </a:cubicBezTo>
                <a:moveTo>
                  <a:pt x="357" y="538"/>
                </a:moveTo>
                <a:cubicBezTo>
                  <a:pt x="357" y="539"/>
                  <a:pt x="356" y="540"/>
                  <a:pt x="356" y="541"/>
                </a:cubicBezTo>
                <a:cubicBezTo>
                  <a:pt x="356" y="544"/>
                  <a:pt x="362" y="542"/>
                  <a:pt x="366" y="539"/>
                </a:cubicBezTo>
                <a:cubicBezTo>
                  <a:pt x="370" y="535"/>
                  <a:pt x="371" y="531"/>
                  <a:pt x="367" y="531"/>
                </a:cubicBezTo>
                <a:cubicBezTo>
                  <a:pt x="367" y="531"/>
                  <a:pt x="367" y="531"/>
                  <a:pt x="367" y="531"/>
                </a:cubicBezTo>
                <a:cubicBezTo>
                  <a:pt x="366" y="531"/>
                  <a:pt x="366" y="531"/>
                  <a:pt x="366" y="531"/>
                </a:cubicBezTo>
                <a:cubicBezTo>
                  <a:pt x="366" y="531"/>
                  <a:pt x="367" y="531"/>
                  <a:pt x="367" y="531"/>
                </a:cubicBezTo>
                <a:cubicBezTo>
                  <a:pt x="364" y="531"/>
                  <a:pt x="360" y="534"/>
                  <a:pt x="358" y="537"/>
                </a:cubicBezTo>
                <a:cubicBezTo>
                  <a:pt x="358" y="537"/>
                  <a:pt x="357" y="538"/>
                  <a:pt x="357" y="538"/>
                </a:cubicBezTo>
                <a:moveTo>
                  <a:pt x="384" y="402"/>
                </a:moveTo>
                <a:cubicBezTo>
                  <a:pt x="384" y="399"/>
                  <a:pt x="386" y="395"/>
                  <a:pt x="388" y="393"/>
                </a:cubicBezTo>
                <a:cubicBezTo>
                  <a:pt x="392" y="389"/>
                  <a:pt x="397" y="392"/>
                  <a:pt x="397" y="399"/>
                </a:cubicBezTo>
                <a:cubicBezTo>
                  <a:pt x="396" y="403"/>
                  <a:pt x="395" y="406"/>
                  <a:pt x="393" y="407"/>
                </a:cubicBezTo>
                <a:cubicBezTo>
                  <a:pt x="389" y="412"/>
                  <a:pt x="384" y="409"/>
                  <a:pt x="384" y="402"/>
                </a:cubicBezTo>
                <a:moveTo>
                  <a:pt x="383" y="403"/>
                </a:moveTo>
                <a:cubicBezTo>
                  <a:pt x="383" y="407"/>
                  <a:pt x="385" y="411"/>
                  <a:pt x="388" y="411"/>
                </a:cubicBezTo>
                <a:cubicBezTo>
                  <a:pt x="395" y="412"/>
                  <a:pt x="401" y="399"/>
                  <a:pt x="396" y="392"/>
                </a:cubicBezTo>
                <a:cubicBezTo>
                  <a:pt x="392" y="387"/>
                  <a:pt x="385" y="390"/>
                  <a:pt x="383" y="400"/>
                </a:cubicBezTo>
                <a:cubicBezTo>
                  <a:pt x="383" y="401"/>
                  <a:pt x="383" y="402"/>
                  <a:pt x="383" y="403"/>
                </a:cubicBezTo>
                <a:moveTo>
                  <a:pt x="408" y="455"/>
                </a:moveTo>
                <a:cubicBezTo>
                  <a:pt x="407" y="461"/>
                  <a:pt x="411" y="464"/>
                  <a:pt x="415" y="461"/>
                </a:cubicBezTo>
                <a:cubicBezTo>
                  <a:pt x="422" y="456"/>
                  <a:pt x="424" y="444"/>
                  <a:pt x="419" y="443"/>
                </a:cubicBezTo>
                <a:cubicBezTo>
                  <a:pt x="418" y="443"/>
                  <a:pt x="418" y="443"/>
                  <a:pt x="418" y="443"/>
                </a:cubicBezTo>
                <a:cubicBezTo>
                  <a:pt x="418" y="444"/>
                  <a:pt x="417" y="444"/>
                  <a:pt x="417" y="445"/>
                </a:cubicBezTo>
                <a:cubicBezTo>
                  <a:pt x="423" y="445"/>
                  <a:pt x="422" y="453"/>
                  <a:pt x="417" y="458"/>
                </a:cubicBezTo>
                <a:cubicBezTo>
                  <a:pt x="413" y="462"/>
                  <a:pt x="409" y="461"/>
                  <a:pt x="409" y="457"/>
                </a:cubicBezTo>
                <a:cubicBezTo>
                  <a:pt x="409" y="453"/>
                  <a:pt x="412" y="447"/>
                  <a:pt x="416" y="445"/>
                </a:cubicBezTo>
                <a:cubicBezTo>
                  <a:pt x="416" y="444"/>
                  <a:pt x="417" y="444"/>
                  <a:pt x="417" y="443"/>
                </a:cubicBezTo>
                <a:cubicBezTo>
                  <a:pt x="413" y="445"/>
                  <a:pt x="410" y="449"/>
                  <a:pt x="408" y="454"/>
                </a:cubicBezTo>
                <a:cubicBezTo>
                  <a:pt x="408" y="454"/>
                  <a:pt x="408" y="455"/>
                  <a:pt x="408" y="455"/>
                </a:cubicBezTo>
                <a:moveTo>
                  <a:pt x="43" y="360"/>
                </a:moveTo>
                <a:cubicBezTo>
                  <a:pt x="43" y="356"/>
                  <a:pt x="44" y="353"/>
                  <a:pt x="45" y="352"/>
                </a:cubicBezTo>
                <a:cubicBezTo>
                  <a:pt x="48" y="349"/>
                  <a:pt x="53" y="353"/>
                  <a:pt x="54" y="362"/>
                </a:cubicBezTo>
                <a:cubicBezTo>
                  <a:pt x="54" y="363"/>
                  <a:pt x="54" y="367"/>
                  <a:pt x="52" y="369"/>
                </a:cubicBezTo>
                <a:cubicBezTo>
                  <a:pt x="49" y="373"/>
                  <a:pt x="44" y="368"/>
                  <a:pt x="43" y="360"/>
                </a:cubicBezTo>
                <a:moveTo>
                  <a:pt x="42" y="360"/>
                </a:moveTo>
                <a:cubicBezTo>
                  <a:pt x="42" y="364"/>
                  <a:pt x="44" y="368"/>
                  <a:pt x="46" y="370"/>
                </a:cubicBezTo>
                <a:cubicBezTo>
                  <a:pt x="49" y="373"/>
                  <a:pt x="54" y="372"/>
                  <a:pt x="55" y="363"/>
                </a:cubicBezTo>
                <a:cubicBezTo>
                  <a:pt x="54" y="363"/>
                  <a:pt x="54" y="363"/>
                  <a:pt x="54" y="363"/>
                </a:cubicBezTo>
                <a:cubicBezTo>
                  <a:pt x="54" y="361"/>
                  <a:pt x="54" y="361"/>
                  <a:pt x="54" y="361"/>
                </a:cubicBezTo>
                <a:cubicBezTo>
                  <a:pt x="54" y="361"/>
                  <a:pt x="54" y="361"/>
                  <a:pt x="55" y="361"/>
                </a:cubicBezTo>
                <a:cubicBezTo>
                  <a:pt x="54" y="356"/>
                  <a:pt x="52" y="353"/>
                  <a:pt x="51" y="351"/>
                </a:cubicBezTo>
                <a:cubicBezTo>
                  <a:pt x="47" y="347"/>
                  <a:pt x="43" y="349"/>
                  <a:pt x="42" y="358"/>
                </a:cubicBezTo>
                <a:cubicBezTo>
                  <a:pt x="42" y="358"/>
                  <a:pt x="42" y="359"/>
                  <a:pt x="42" y="360"/>
                </a:cubicBezTo>
                <a:moveTo>
                  <a:pt x="18" y="423"/>
                </a:moveTo>
                <a:cubicBezTo>
                  <a:pt x="17" y="420"/>
                  <a:pt x="16" y="417"/>
                  <a:pt x="17" y="416"/>
                </a:cubicBezTo>
                <a:cubicBezTo>
                  <a:pt x="18" y="414"/>
                  <a:pt x="23" y="418"/>
                  <a:pt x="25" y="426"/>
                </a:cubicBezTo>
                <a:cubicBezTo>
                  <a:pt x="26" y="429"/>
                  <a:pt x="26" y="431"/>
                  <a:pt x="26" y="432"/>
                </a:cubicBezTo>
                <a:cubicBezTo>
                  <a:pt x="24" y="434"/>
                  <a:pt x="20" y="430"/>
                  <a:pt x="18" y="423"/>
                </a:cubicBezTo>
                <a:moveTo>
                  <a:pt x="17" y="423"/>
                </a:moveTo>
                <a:cubicBezTo>
                  <a:pt x="19" y="429"/>
                  <a:pt x="23" y="435"/>
                  <a:pt x="26" y="434"/>
                </a:cubicBezTo>
                <a:cubicBezTo>
                  <a:pt x="29" y="433"/>
                  <a:pt x="25" y="418"/>
                  <a:pt x="19" y="414"/>
                </a:cubicBezTo>
                <a:cubicBezTo>
                  <a:pt x="19" y="415"/>
                  <a:pt x="19" y="415"/>
                  <a:pt x="19" y="415"/>
                </a:cubicBezTo>
                <a:cubicBezTo>
                  <a:pt x="18" y="415"/>
                  <a:pt x="18" y="415"/>
                  <a:pt x="18" y="415"/>
                </a:cubicBezTo>
                <a:cubicBezTo>
                  <a:pt x="18" y="415"/>
                  <a:pt x="18" y="414"/>
                  <a:pt x="18" y="414"/>
                </a:cubicBezTo>
                <a:cubicBezTo>
                  <a:pt x="16" y="414"/>
                  <a:pt x="15" y="416"/>
                  <a:pt x="16" y="421"/>
                </a:cubicBezTo>
                <a:cubicBezTo>
                  <a:pt x="17" y="422"/>
                  <a:pt x="17" y="423"/>
                  <a:pt x="17" y="423"/>
                </a:cubicBezTo>
                <a:moveTo>
                  <a:pt x="0" y="327"/>
                </a:moveTo>
                <a:cubicBezTo>
                  <a:pt x="1" y="335"/>
                  <a:pt x="4" y="342"/>
                  <a:pt x="7" y="339"/>
                </a:cubicBezTo>
                <a:cubicBezTo>
                  <a:pt x="9" y="337"/>
                  <a:pt x="9" y="332"/>
                  <a:pt x="10" y="331"/>
                </a:cubicBezTo>
                <a:cubicBezTo>
                  <a:pt x="9" y="331"/>
                  <a:pt x="9" y="331"/>
                  <a:pt x="9" y="331"/>
                </a:cubicBezTo>
                <a:cubicBezTo>
                  <a:pt x="8" y="337"/>
                  <a:pt x="6" y="339"/>
                  <a:pt x="4" y="337"/>
                </a:cubicBezTo>
                <a:cubicBezTo>
                  <a:pt x="0" y="332"/>
                  <a:pt x="0" y="317"/>
                  <a:pt x="5" y="318"/>
                </a:cubicBezTo>
                <a:cubicBezTo>
                  <a:pt x="7" y="318"/>
                  <a:pt x="9" y="322"/>
                  <a:pt x="9" y="329"/>
                </a:cubicBezTo>
                <a:cubicBezTo>
                  <a:pt x="9" y="329"/>
                  <a:pt x="9" y="329"/>
                  <a:pt x="10" y="329"/>
                </a:cubicBezTo>
                <a:cubicBezTo>
                  <a:pt x="9" y="320"/>
                  <a:pt x="6" y="314"/>
                  <a:pt x="3" y="317"/>
                </a:cubicBezTo>
                <a:cubicBezTo>
                  <a:pt x="2" y="318"/>
                  <a:pt x="1" y="320"/>
                  <a:pt x="0" y="326"/>
                </a:cubicBezTo>
                <a:cubicBezTo>
                  <a:pt x="0" y="326"/>
                  <a:pt x="0" y="327"/>
                  <a:pt x="0" y="327"/>
                </a:cubicBezTo>
                <a:moveTo>
                  <a:pt x="70" y="304"/>
                </a:moveTo>
                <a:cubicBezTo>
                  <a:pt x="69" y="313"/>
                  <a:pt x="75" y="319"/>
                  <a:pt x="80" y="314"/>
                </a:cubicBezTo>
                <a:cubicBezTo>
                  <a:pt x="83" y="311"/>
                  <a:pt x="83" y="307"/>
                  <a:pt x="84" y="306"/>
                </a:cubicBezTo>
                <a:cubicBezTo>
                  <a:pt x="83" y="306"/>
                  <a:pt x="83" y="306"/>
                  <a:pt x="83" y="306"/>
                </a:cubicBezTo>
                <a:cubicBezTo>
                  <a:pt x="81" y="314"/>
                  <a:pt x="76" y="316"/>
                  <a:pt x="73" y="311"/>
                </a:cubicBezTo>
                <a:cubicBezTo>
                  <a:pt x="69" y="305"/>
                  <a:pt x="72" y="293"/>
                  <a:pt x="78" y="294"/>
                </a:cubicBezTo>
                <a:cubicBezTo>
                  <a:pt x="80" y="295"/>
                  <a:pt x="83" y="297"/>
                  <a:pt x="83" y="304"/>
                </a:cubicBezTo>
                <a:cubicBezTo>
                  <a:pt x="83" y="304"/>
                  <a:pt x="84" y="304"/>
                  <a:pt x="84" y="304"/>
                </a:cubicBezTo>
                <a:cubicBezTo>
                  <a:pt x="84" y="294"/>
                  <a:pt x="78" y="290"/>
                  <a:pt x="74" y="294"/>
                </a:cubicBezTo>
                <a:cubicBezTo>
                  <a:pt x="71" y="297"/>
                  <a:pt x="70" y="301"/>
                  <a:pt x="70" y="303"/>
                </a:cubicBezTo>
                <a:cubicBezTo>
                  <a:pt x="70" y="303"/>
                  <a:pt x="70" y="303"/>
                  <a:pt x="70" y="304"/>
                </a:cubicBezTo>
                <a:moveTo>
                  <a:pt x="192" y="276"/>
                </a:moveTo>
                <a:cubicBezTo>
                  <a:pt x="192" y="273"/>
                  <a:pt x="193" y="270"/>
                  <a:pt x="195" y="268"/>
                </a:cubicBezTo>
                <a:cubicBezTo>
                  <a:pt x="200" y="263"/>
                  <a:pt x="206" y="267"/>
                  <a:pt x="206" y="276"/>
                </a:cubicBezTo>
                <a:cubicBezTo>
                  <a:pt x="206" y="277"/>
                  <a:pt x="206" y="281"/>
                  <a:pt x="203" y="283"/>
                </a:cubicBezTo>
                <a:cubicBezTo>
                  <a:pt x="199" y="288"/>
                  <a:pt x="192" y="284"/>
                  <a:pt x="192" y="276"/>
                </a:cubicBezTo>
                <a:moveTo>
                  <a:pt x="191" y="276"/>
                </a:moveTo>
                <a:cubicBezTo>
                  <a:pt x="191" y="280"/>
                  <a:pt x="193" y="286"/>
                  <a:pt x="198" y="287"/>
                </a:cubicBezTo>
                <a:cubicBezTo>
                  <a:pt x="198" y="286"/>
                  <a:pt x="198" y="286"/>
                  <a:pt x="198" y="286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199" y="286"/>
                  <a:pt x="199" y="287"/>
                  <a:pt x="199" y="287"/>
                </a:cubicBezTo>
                <a:cubicBezTo>
                  <a:pt x="207" y="286"/>
                  <a:pt x="210" y="274"/>
                  <a:pt x="205" y="268"/>
                </a:cubicBezTo>
                <a:cubicBezTo>
                  <a:pt x="201" y="261"/>
                  <a:pt x="193" y="264"/>
                  <a:pt x="191" y="274"/>
                </a:cubicBezTo>
                <a:cubicBezTo>
                  <a:pt x="191" y="275"/>
                  <a:pt x="191" y="275"/>
                  <a:pt x="191" y="276"/>
                </a:cubicBezTo>
                <a:moveTo>
                  <a:pt x="296" y="430"/>
                </a:moveTo>
                <a:cubicBezTo>
                  <a:pt x="296" y="428"/>
                  <a:pt x="297" y="425"/>
                  <a:pt x="299" y="423"/>
                </a:cubicBezTo>
                <a:cubicBezTo>
                  <a:pt x="303" y="418"/>
                  <a:pt x="310" y="421"/>
                  <a:pt x="310" y="429"/>
                </a:cubicBezTo>
                <a:cubicBezTo>
                  <a:pt x="310" y="430"/>
                  <a:pt x="309" y="433"/>
                  <a:pt x="307" y="436"/>
                </a:cubicBezTo>
                <a:cubicBezTo>
                  <a:pt x="302" y="440"/>
                  <a:pt x="296" y="437"/>
                  <a:pt x="296" y="430"/>
                </a:cubicBezTo>
                <a:moveTo>
                  <a:pt x="295" y="431"/>
                </a:moveTo>
                <a:cubicBezTo>
                  <a:pt x="295" y="435"/>
                  <a:pt x="298" y="439"/>
                  <a:pt x="302" y="439"/>
                </a:cubicBezTo>
                <a:cubicBezTo>
                  <a:pt x="309" y="440"/>
                  <a:pt x="314" y="428"/>
                  <a:pt x="309" y="422"/>
                </a:cubicBezTo>
                <a:cubicBezTo>
                  <a:pt x="305" y="416"/>
                  <a:pt x="296" y="419"/>
                  <a:pt x="295" y="429"/>
                </a:cubicBezTo>
                <a:cubicBezTo>
                  <a:pt x="295" y="429"/>
                  <a:pt x="295" y="430"/>
                  <a:pt x="295" y="431"/>
                </a:cubicBezTo>
                <a:moveTo>
                  <a:pt x="343" y="351"/>
                </a:moveTo>
                <a:cubicBezTo>
                  <a:pt x="343" y="348"/>
                  <a:pt x="344" y="344"/>
                  <a:pt x="346" y="342"/>
                </a:cubicBezTo>
                <a:cubicBezTo>
                  <a:pt x="350" y="337"/>
                  <a:pt x="356" y="340"/>
                  <a:pt x="356" y="349"/>
                </a:cubicBezTo>
                <a:cubicBezTo>
                  <a:pt x="356" y="352"/>
                  <a:pt x="356" y="355"/>
                  <a:pt x="354" y="357"/>
                </a:cubicBezTo>
                <a:cubicBezTo>
                  <a:pt x="350" y="362"/>
                  <a:pt x="344" y="358"/>
                  <a:pt x="343" y="351"/>
                </a:cubicBezTo>
                <a:moveTo>
                  <a:pt x="342" y="351"/>
                </a:moveTo>
                <a:cubicBezTo>
                  <a:pt x="343" y="360"/>
                  <a:pt x="349" y="364"/>
                  <a:pt x="354" y="359"/>
                </a:cubicBezTo>
                <a:cubicBezTo>
                  <a:pt x="360" y="354"/>
                  <a:pt x="359" y="339"/>
                  <a:pt x="350" y="338"/>
                </a:cubicBezTo>
                <a:cubicBezTo>
                  <a:pt x="350" y="339"/>
                  <a:pt x="350" y="339"/>
                  <a:pt x="350" y="339"/>
                </a:cubicBezTo>
                <a:cubicBezTo>
                  <a:pt x="349" y="339"/>
                  <a:pt x="349" y="339"/>
                  <a:pt x="349" y="339"/>
                </a:cubicBezTo>
                <a:cubicBezTo>
                  <a:pt x="349" y="339"/>
                  <a:pt x="349" y="338"/>
                  <a:pt x="349" y="338"/>
                </a:cubicBezTo>
                <a:cubicBezTo>
                  <a:pt x="345" y="339"/>
                  <a:pt x="342" y="343"/>
                  <a:pt x="342" y="349"/>
                </a:cubicBezTo>
                <a:cubicBezTo>
                  <a:pt x="342" y="350"/>
                  <a:pt x="342" y="351"/>
                  <a:pt x="342" y="351"/>
                </a:cubicBezTo>
                <a:moveTo>
                  <a:pt x="420" y="283"/>
                </a:moveTo>
                <a:cubicBezTo>
                  <a:pt x="420" y="279"/>
                  <a:pt x="420" y="275"/>
                  <a:pt x="422" y="273"/>
                </a:cubicBezTo>
                <a:cubicBezTo>
                  <a:pt x="425" y="269"/>
                  <a:pt x="430" y="271"/>
                  <a:pt x="431" y="280"/>
                </a:cubicBezTo>
                <a:cubicBezTo>
                  <a:pt x="432" y="283"/>
                  <a:pt x="432" y="286"/>
                  <a:pt x="430" y="288"/>
                </a:cubicBezTo>
                <a:cubicBezTo>
                  <a:pt x="427" y="293"/>
                  <a:pt x="422" y="290"/>
                  <a:pt x="420" y="283"/>
                </a:cubicBezTo>
                <a:moveTo>
                  <a:pt x="420" y="283"/>
                </a:moveTo>
                <a:cubicBezTo>
                  <a:pt x="421" y="291"/>
                  <a:pt x="426" y="294"/>
                  <a:pt x="430" y="291"/>
                </a:cubicBezTo>
                <a:cubicBezTo>
                  <a:pt x="435" y="285"/>
                  <a:pt x="432" y="269"/>
                  <a:pt x="424" y="269"/>
                </a:cubicBezTo>
                <a:cubicBezTo>
                  <a:pt x="425" y="271"/>
                  <a:pt x="425" y="271"/>
                  <a:pt x="425" y="271"/>
                </a:cubicBezTo>
                <a:cubicBezTo>
                  <a:pt x="424" y="271"/>
                  <a:pt x="424" y="271"/>
                  <a:pt x="424" y="271"/>
                </a:cubicBezTo>
                <a:cubicBezTo>
                  <a:pt x="424" y="271"/>
                  <a:pt x="424" y="270"/>
                  <a:pt x="423" y="270"/>
                </a:cubicBezTo>
                <a:cubicBezTo>
                  <a:pt x="420" y="271"/>
                  <a:pt x="419" y="275"/>
                  <a:pt x="419" y="281"/>
                </a:cubicBezTo>
                <a:cubicBezTo>
                  <a:pt x="419" y="282"/>
                  <a:pt x="419" y="283"/>
                  <a:pt x="420" y="283"/>
                </a:cubicBezTo>
                <a:moveTo>
                  <a:pt x="344" y="100"/>
                </a:moveTo>
                <a:cubicBezTo>
                  <a:pt x="342" y="97"/>
                  <a:pt x="341" y="94"/>
                  <a:pt x="341" y="93"/>
                </a:cubicBezTo>
                <a:cubicBezTo>
                  <a:pt x="342" y="90"/>
                  <a:pt x="346" y="92"/>
                  <a:pt x="350" y="98"/>
                </a:cubicBezTo>
                <a:cubicBezTo>
                  <a:pt x="352" y="101"/>
                  <a:pt x="352" y="103"/>
                  <a:pt x="352" y="104"/>
                </a:cubicBezTo>
                <a:cubicBezTo>
                  <a:pt x="351" y="107"/>
                  <a:pt x="347" y="105"/>
                  <a:pt x="344" y="100"/>
                </a:cubicBezTo>
                <a:moveTo>
                  <a:pt x="343" y="100"/>
                </a:moveTo>
                <a:cubicBezTo>
                  <a:pt x="346" y="105"/>
                  <a:pt x="350" y="108"/>
                  <a:pt x="352" y="107"/>
                </a:cubicBezTo>
                <a:cubicBezTo>
                  <a:pt x="356" y="105"/>
                  <a:pt x="349" y="92"/>
                  <a:pt x="343" y="90"/>
                </a:cubicBezTo>
                <a:cubicBezTo>
                  <a:pt x="340" y="90"/>
                  <a:pt x="339" y="92"/>
                  <a:pt x="342" y="98"/>
                </a:cubicBezTo>
                <a:cubicBezTo>
                  <a:pt x="342" y="99"/>
                  <a:pt x="343" y="100"/>
                  <a:pt x="343" y="100"/>
                </a:cubicBezTo>
                <a:moveTo>
                  <a:pt x="346" y="66"/>
                </a:moveTo>
                <a:cubicBezTo>
                  <a:pt x="351" y="71"/>
                  <a:pt x="356" y="73"/>
                  <a:pt x="356" y="71"/>
                </a:cubicBezTo>
                <a:cubicBezTo>
                  <a:pt x="356" y="70"/>
                  <a:pt x="355" y="68"/>
                  <a:pt x="351" y="64"/>
                </a:cubicBezTo>
                <a:cubicBezTo>
                  <a:pt x="351" y="64"/>
                  <a:pt x="351" y="64"/>
                  <a:pt x="351" y="64"/>
                </a:cubicBezTo>
                <a:cubicBezTo>
                  <a:pt x="355" y="69"/>
                  <a:pt x="355" y="71"/>
                  <a:pt x="354" y="71"/>
                </a:cubicBezTo>
                <a:cubicBezTo>
                  <a:pt x="351" y="71"/>
                  <a:pt x="340" y="60"/>
                  <a:pt x="342" y="59"/>
                </a:cubicBezTo>
                <a:cubicBezTo>
                  <a:pt x="342" y="58"/>
                  <a:pt x="345" y="60"/>
                  <a:pt x="350" y="63"/>
                </a:cubicBezTo>
                <a:cubicBezTo>
                  <a:pt x="350" y="63"/>
                  <a:pt x="350" y="63"/>
                  <a:pt x="350" y="63"/>
                </a:cubicBezTo>
                <a:cubicBezTo>
                  <a:pt x="345" y="58"/>
                  <a:pt x="340" y="57"/>
                  <a:pt x="340" y="59"/>
                </a:cubicBezTo>
                <a:cubicBezTo>
                  <a:pt x="341" y="59"/>
                  <a:pt x="341" y="61"/>
                  <a:pt x="345" y="65"/>
                </a:cubicBezTo>
                <a:cubicBezTo>
                  <a:pt x="346" y="66"/>
                  <a:pt x="346" y="66"/>
                  <a:pt x="346" y="66"/>
                </a:cubicBezTo>
                <a:moveTo>
                  <a:pt x="315" y="7"/>
                </a:moveTo>
                <a:cubicBezTo>
                  <a:pt x="307" y="6"/>
                  <a:pt x="305" y="6"/>
                  <a:pt x="304" y="6"/>
                </a:cubicBezTo>
                <a:cubicBezTo>
                  <a:pt x="304" y="6"/>
                  <a:pt x="304" y="6"/>
                  <a:pt x="304" y="6"/>
                </a:cubicBezTo>
                <a:cubicBezTo>
                  <a:pt x="304" y="6"/>
                  <a:pt x="306" y="6"/>
                  <a:pt x="312" y="6"/>
                </a:cubicBezTo>
                <a:cubicBezTo>
                  <a:pt x="317" y="7"/>
                  <a:pt x="321" y="8"/>
                  <a:pt x="322" y="8"/>
                </a:cubicBezTo>
                <a:cubicBezTo>
                  <a:pt x="321" y="8"/>
                  <a:pt x="319" y="8"/>
                  <a:pt x="315" y="7"/>
                </a:cubicBezTo>
                <a:moveTo>
                  <a:pt x="315" y="7"/>
                </a:moveTo>
                <a:cubicBezTo>
                  <a:pt x="322" y="8"/>
                  <a:pt x="323" y="8"/>
                  <a:pt x="323" y="8"/>
                </a:cubicBezTo>
                <a:cubicBezTo>
                  <a:pt x="321" y="7"/>
                  <a:pt x="305" y="5"/>
                  <a:pt x="303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4" y="6"/>
                  <a:pt x="304" y="6"/>
                  <a:pt x="304" y="6"/>
                </a:cubicBezTo>
                <a:cubicBezTo>
                  <a:pt x="303" y="6"/>
                  <a:pt x="303" y="6"/>
                  <a:pt x="303" y="6"/>
                </a:cubicBezTo>
                <a:cubicBezTo>
                  <a:pt x="304" y="6"/>
                  <a:pt x="304" y="6"/>
                  <a:pt x="313" y="7"/>
                </a:cubicBezTo>
                <a:cubicBezTo>
                  <a:pt x="313" y="7"/>
                  <a:pt x="314" y="7"/>
                  <a:pt x="315" y="7"/>
                </a:cubicBezTo>
                <a:moveTo>
                  <a:pt x="258" y="6"/>
                </a:moveTo>
                <a:cubicBezTo>
                  <a:pt x="257" y="6"/>
                  <a:pt x="254" y="7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55" y="7"/>
                  <a:pt x="256" y="6"/>
                  <a:pt x="257" y="6"/>
                </a:cubicBezTo>
                <a:cubicBezTo>
                  <a:pt x="263" y="5"/>
                  <a:pt x="265" y="5"/>
                  <a:pt x="266" y="5"/>
                </a:cubicBezTo>
                <a:cubicBezTo>
                  <a:pt x="263" y="6"/>
                  <a:pt x="261" y="6"/>
                  <a:pt x="258" y="6"/>
                </a:cubicBezTo>
                <a:moveTo>
                  <a:pt x="258" y="6"/>
                </a:moveTo>
                <a:cubicBezTo>
                  <a:pt x="260" y="6"/>
                  <a:pt x="262" y="6"/>
                  <a:pt x="264" y="6"/>
                </a:cubicBezTo>
                <a:cubicBezTo>
                  <a:pt x="267" y="5"/>
                  <a:pt x="267" y="5"/>
                  <a:pt x="267" y="5"/>
                </a:cubicBezTo>
                <a:cubicBezTo>
                  <a:pt x="266" y="5"/>
                  <a:pt x="266" y="5"/>
                  <a:pt x="266" y="5"/>
                </a:cubicBezTo>
                <a:cubicBezTo>
                  <a:pt x="266" y="5"/>
                  <a:pt x="266" y="5"/>
                  <a:pt x="266" y="5"/>
                </a:cubicBezTo>
                <a:cubicBezTo>
                  <a:pt x="266" y="5"/>
                  <a:pt x="267" y="5"/>
                  <a:pt x="267" y="5"/>
                </a:cubicBezTo>
                <a:cubicBezTo>
                  <a:pt x="267" y="5"/>
                  <a:pt x="263" y="5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54" y="7"/>
                  <a:pt x="255" y="7"/>
                  <a:pt x="256" y="7"/>
                </a:cubicBezTo>
                <a:cubicBezTo>
                  <a:pt x="257" y="6"/>
                  <a:pt x="258" y="6"/>
                  <a:pt x="258" y="6"/>
                </a:cubicBezTo>
                <a:moveTo>
                  <a:pt x="299" y="12"/>
                </a:moveTo>
                <a:cubicBezTo>
                  <a:pt x="289" y="10"/>
                  <a:pt x="289" y="10"/>
                  <a:pt x="289" y="10"/>
                </a:cubicBezTo>
                <a:cubicBezTo>
                  <a:pt x="289" y="10"/>
                  <a:pt x="293" y="11"/>
                  <a:pt x="298" y="12"/>
                </a:cubicBezTo>
                <a:cubicBezTo>
                  <a:pt x="303" y="12"/>
                  <a:pt x="308" y="13"/>
                  <a:pt x="308" y="14"/>
                </a:cubicBezTo>
                <a:cubicBezTo>
                  <a:pt x="307" y="14"/>
                  <a:pt x="305" y="13"/>
                  <a:pt x="299" y="12"/>
                </a:cubicBezTo>
                <a:moveTo>
                  <a:pt x="299" y="12"/>
                </a:moveTo>
                <a:cubicBezTo>
                  <a:pt x="308" y="14"/>
                  <a:pt x="309" y="14"/>
                  <a:pt x="310" y="14"/>
                </a:cubicBezTo>
                <a:cubicBezTo>
                  <a:pt x="307" y="13"/>
                  <a:pt x="289" y="10"/>
                  <a:pt x="287" y="10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7" y="10"/>
                  <a:pt x="287" y="10"/>
                  <a:pt x="287" y="10"/>
                </a:cubicBezTo>
                <a:cubicBezTo>
                  <a:pt x="287" y="10"/>
                  <a:pt x="287" y="10"/>
                  <a:pt x="297" y="12"/>
                </a:cubicBezTo>
                <a:cubicBezTo>
                  <a:pt x="298" y="12"/>
                  <a:pt x="299" y="12"/>
                  <a:pt x="299" y="12"/>
                </a:cubicBezTo>
                <a:moveTo>
                  <a:pt x="259" y="7"/>
                </a:moveTo>
                <a:cubicBezTo>
                  <a:pt x="255" y="7"/>
                  <a:pt x="253" y="7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55" y="7"/>
                  <a:pt x="256" y="7"/>
                  <a:pt x="258" y="7"/>
                </a:cubicBezTo>
                <a:cubicBezTo>
                  <a:pt x="265" y="7"/>
                  <a:pt x="268" y="8"/>
                  <a:pt x="268" y="8"/>
                </a:cubicBezTo>
                <a:cubicBezTo>
                  <a:pt x="265" y="8"/>
                  <a:pt x="262" y="7"/>
                  <a:pt x="259" y="7"/>
                </a:cubicBezTo>
                <a:moveTo>
                  <a:pt x="259" y="7"/>
                </a:moveTo>
                <a:cubicBezTo>
                  <a:pt x="263" y="7"/>
                  <a:pt x="266" y="8"/>
                  <a:pt x="270" y="8"/>
                </a:cubicBezTo>
                <a:cubicBezTo>
                  <a:pt x="269" y="8"/>
                  <a:pt x="269" y="8"/>
                  <a:pt x="269" y="8"/>
                </a:cubicBezTo>
                <a:cubicBezTo>
                  <a:pt x="269" y="8"/>
                  <a:pt x="269" y="8"/>
                  <a:pt x="269" y="8"/>
                </a:cubicBezTo>
                <a:cubicBezTo>
                  <a:pt x="269" y="8"/>
                  <a:pt x="270" y="8"/>
                  <a:pt x="270" y="8"/>
                </a:cubicBezTo>
                <a:cubicBezTo>
                  <a:pt x="270" y="8"/>
                  <a:pt x="265" y="7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54" y="7"/>
                  <a:pt x="255" y="7"/>
                  <a:pt x="257" y="7"/>
                </a:cubicBezTo>
                <a:cubicBezTo>
                  <a:pt x="258" y="7"/>
                  <a:pt x="259" y="7"/>
                  <a:pt x="259" y="7"/>
                </a:cubicBezTo>
                <a:moveTo>
                  <a:pt x="406" y="40"/>
                </a:moveTo>
                <a:cubicBezTo>
                  <a:pt x="411" y="43"/>
                  <a:pt x="412" y="44"/>
                  <a:pt x="413" y="44"/>
                </a:cubicBezTo>
                <a:cubicBezTo>
                  <a:pt x="412" y="43"/>
                  <a:pt x="397" y="34"/>
                  <a:pt x="395" y="34"/>
                </a:cubicBezTo>
                <a:cubicBezTo>
                  <a:pt x="395" y="34"/>
                  <a:pt x="396" y="34"/>
                  <a:pt x="396" y="34"/>
                </a:cubicBezTo>
                <a:cubicBezTo>
                  <a:pt x="397" y="34"/>
                  <a:pt x="410" y="42"/>
                  <a:pt x="411" y="43"/>
                </a:cubicBezTo>
                <a:cubicBezTo>
                  <a:pt x="411" y="43"/>
                  <a:pt x="397" y="35"/>
                  <a:pt x="396" y="35"/>
                </a:cubicBezTo>
                <a:cubicBezTo>
                  <a:pt x="396" y="34"/>
                  <a:pt x="395" y="34"/>
                  <a:pt x="395" y="34"/>
                </a:cubicBezTo>
                <a:cubicBezTo>
                  <a:pt x="396" y="35"/>
                  <a:pt x="397" y="35"/>
                  <a:pt x="405" y="40"/>
                </a:cubicBezTo>
                <a:cubicBezTo>
                  <a:pt x="405" y="40"/>
                  <a:pt x="406" y="40"/>
                  <a:pt x="406" y="40"/>
                </a:cubicBezTo>
                <a:moveTo>
                  <a:pt x="401" y="42"/>
                </a:moveTo>
                <a:cubicBezTo>
                  <a:pt x="397" y="40"/>
                  <a:pt x="392" y="37"/>
                  <a:pt x="391" y="36"/>
                </a:cubicBezTo>
                <a:cubicBezTo>
                  <a:pt x="392" y="36"/>
                  <a:pt x="394" y="37"/>
                  <a:pt x="399" y="40"/>
                </a:cubicBezTo>
                <a:cubicBezTo>
                  <a:pt x="404" y="42"/>
                  <a:pt x="407" y="44"/>
                  <a:pt x="408" y="45"/>
                </a:cubicBezTo>
                <a:cubicBezTo>
                  <a:pt x="408" y="45"/>
                  <a:pt x="408" y="45"/>
                  <a:pt x="407" y="45"/>
                </a:cubicBezTo>
                <a:cubicBezTo>
                  <a:pt x="407" y="45"/>
                  <a:pt x="406" y="45"/>
                  <a:pt x="401" y="42"/>
                </a:cubicBezTo>
                <a:moveTo>
                  <a:pt x="401" y="42"/>
                </a:moveTo>
                <a:cubicBezTo>
                  <a:pt x="408" y="46"/>
                  <a:pt x="409" y="46"/>
                  <a:pt x="409" y="46"/>
                </a:cubicBezTo>
                <a:cubicBezTo>
                  <a:pt x="409" y="45"/>
                  <a:pt x="393" y="36"/>
                  <a:pt x="390" y="36"/>
                </a:cubicBezTo>
                <a:cubicBezTo>
                  <a:pt x="390" y="36"/>
                  <a:pt x="390" y="36"/>
                  <a:pt x="390" y="36"/>
                </a:cubicBezTo>
                <a:cubicBezTo>
                  <a:pt x="390" y="36"/>
                  <a:pt x="390" y="37"/>
                  <a:pt x="399" y="41"/>
                </a:cubicBezTo>
                <a:cubicBezTo>
                  <a:pt x="400" y="42"/>
                  <a:pt x="400" y="42"/>
                  <a:pt x="401" y="42"/>
                </a:cubicBezTo>
                <a:moveTo>
                  <a:pt x="424" y="57"/>
                </a:moveTo>
                <a:cubicBezTo>
                  <a:pt x="424" y="57"/>
                  <a:pt x="415" y="51"/>
                  <a:pt x="415" y="50"/>
                </a:cubicBezTo>
                <a:cubicBezTo>
                  <a:pt x="415" y="50"/>
                  <a:pt x="418" y="51"/>
                  <a:pt x="422" y="54"/>
                </a:cubicBezTo>
                <a:cubicBezTo>
                  <a:pt x="427" y="58"/>
                  <a:pt x="430" y="60"/>
                  <a:pt x="430" y="61"/>
                </a:cubicBezTo>
                <a:cubicBezTo>
                  <a:pt x="430" y="61"/>
                  <a:pt x="427" y="59"/>
                  <a:pt x="424" y="57"/>
                </a:cubicBezTo>
                <a:moveTo>
                  <a:pt x="424" y="57"/>
                </a:moveTo>
                <a:cubicBezTo>
                  <a:pt x="431" y="62"/>
                  <a:pt x="432" y="62"/>
                  <a:pt x="432" y="62"/>
                </a:cubicBezTo>
                <a:cubicBezTo>
                  <a:pt x="431" y="61"/>
                  <a:pt x="431" y="61"/>
                  <a:pt x="431" y="61"/>
                </a:cubicBezTo>
                <a:cubicBezTo>
                  <a:pt x="431" y="61"/>
                  <a:pt x="431" y="61"/>
                  <a:pt x="431" y="61"/>
                </a:cubicBezTo>
                <a:cubicBezTo>
                  <a:pt x="431" y="61"/>
                  <a:pt x="432" y="61"/>
                  <a:pt x="432" y="62"/>
                </a:cubicBezTo>
                <a:cubicBezTo>
                  <a:pt x="429" y="59"/>
                  <a:pt x="415" y="49"/>
                  <a:pt x="414" y="50"/>
                </a:cubicBezTo>
                <a:cubicBezTo>
                  <a:pt x="414" y="50"/>
                  <a:pt x="414" y="50"/>
                  <a:pt x="422" y="56"/>
                </a:cubicBezTo>
                <a:cubicBezTo>
                  <a:pt x="423" y="57"/>
                  <a:pt x="424" y="57"/>
                  <a:pt x="424" y="57"/>
                </a:cubicBezTo>
                <a:moveTo>
                  <a:pt x="492" y="124"/>
                </a:moveTo>
                <a:cubicBezTo>
                  <a:pt x="495" y="128"/>
                  <a:pt x="497" y="130"/>
                  <a:pt x="497" y="130"/>
                </a:cubicBezTo>
                <a:cubicBezTo>
                  <a:pt x="497" y="129"/>
                  <a:pt x="494" y="124"/>
                  <a:pt x="491" y="120"/>
                </a:cubicBezTo>
                <a:cubicBezTo>
                  <a:pt x="491" y="120"/>
                  <a:pt x="491" y="120"/>
                  <a:pt x="491" y="120"/>
                </a:cubicBezTo>
                <a:cubicBezTo>
                  <a:pt x="494" y="125"/>
                  <a:pt x="496" y="128"/>
                  <a:pt x="496" y="128"/>
                </a:cubicBezTo>
                <a:cubicBezTo>
                  <a:pt x="495" y="129"/>
                  <a:pt x="485" y="115"/>
                  <a:pt x="485" y="114"/>
                </a:cubicBezTo>
                <a:cubicBezTo>
                  <a:pt x="486" y="113"/>
                  <a:pt x="488" y="117"/>
                  <a:pt x="490" y="119"/>
                </a:cubicBezTo>
                <a:cubicBezTo>
                  <a:pt x="490" y="119"/>
                  <a:pt x="490" y="118"/>
                  <a:pt x="490" y="118"/>
                </a:cubicBezTo>
                <a:cubicBezTo>
                  <a:pt x="485" y="113"/>
                  <a:pt x="484" y="112"/>
                  <a:pt x="484" y="112"/>
                </a:cubicBezTo>
                <a:cubicBezTo>
                  <a:pt x="484" y="113"/>
                  <a:pt x="488" y="118"/>
                  <a:pt x="491" y="123"/>
                </a:cubicBezTo>
                <a:cubicBezTo>
                  <a:pt x="491" y="123"/>
                  <a:pt x="492" y="123"/>
                  <a:pt x="492" y="124"/>
                </a:cubicBezTo>
                <a:moveTo>
                  <a:pt x="433" y="523"/>
                </a:moveTo>
                <a:cubicBezTo>
                  <a:pt x="435" y="522"/>
                  <a:pt x="441" y="516"/>
                  <a:pt x="443" y="516"/>
                </a:cubicBezTo>
                <a:cubicBezTo>
                  <a:pt x="443" y="516"/>
                  <a:pt x="443" y="516"/>
                  <a:pt x="443" y="516"/>
                </a:cubicBezTo>
                <a:cubicBezTo>
                  <a:pt x="443" y="516"/>
                  <a:pt x="442" y="517"/>
                  <a:pt x="438" y="520"/>
                </a:cubicBezTo>
                <a:cubicBezTo>
                  <a:pt x="434" y="524"/>
                  <a:pt x="430" y="526"/>
                  <a:pt x="430" y="527"/>
                </a:cubicBezTo>
                <a:cubicBezTo>
                  <a:pt x="430" y="527"/>
                  <a:pt x="430" y="527"/>
                  <a:pt x="430" y="527"/>
                </a:cubicBezTo>
                <a:cubicBezTo>
                  <a:pt x="430" y="526"/>
                  <a:pt x="430" y="526"/>
                  <a:pt x="433" y="523"/>
                </a:cubicBezTo>
                <a:moveTo>
                  <a:pt x="433" y="523"/>
                </a:moveTo>
                <a:cubicBezTo>
                  <a:pt x="429" y="527"/>
                  <a:pt x="428" y="527"/>
                  <a:pt x="428" y="528"/>
                </a:cubicBezTo>
                <a:cubicBezTo>
                  <a:pt x="428" y="528"/>
                  <a:pt x="429" y="528"/>
                  <a:pt x="429" y="528"/>
                </a:cubicBezTo>
                <a:cubicBezTo>
                  <a:pt x="429" y="527"/>
                  <a:pt x="429" y="527"/>
                  <a:pt x="429" y="527"/>
                </a:cubicBezTo>
                <a:cubicBezTo>
                  <a:pt x="430" y="527"/>
                  <a:pt x="430" y="527"/>
                  <a:pt x="430" y="527"/>
                </a:cubicBezTo>
                <a:cubicBezTo>
                  <a:pt x="429" y="527"/>
                  <a:pt x="429" y="527"/>
                  <a:pt x="429" y="527"/>
                </a:cubicBezTo>
                <a:cubicBezTo>
                  <a:pt x="433" y="525"/>
                  <a:pt x="443" y="516"/>
                  <a:pt x="444" y="515"/>
                </a:cubicBezTo>
                <a:cubicBezTo>
                  <a:pt x="443" y="514"/>
                  <a:pt x="440" y="517"/>
                  <a:pt x="434" y="522"/>
                </a:cubicBezTo>
                <a:cubicBezTo>
                  <a:pt x="434" y="523"/>
                  <a:pt x="433" y="523"/>
                  <a:pt x="433" y="523"/>
                </a:cubicBezTo>
                <a:moveTo>
                  <a:pt x="368" y="214"/>
                </a:moveTo>
                <a:cubicBezTo>
                  <a:pt x="367" y="211"/>
                  <a:pt x="367" y="207"/>
                  <a:pt x="368" y="205"/>
                </a:cubicBezTo>
                <a:cubicBezTo>
                  <a:pt x="370" y="201"/>
                  <a:pt x="376" y="203"/>
                  <a:pt x="378" y="211"/>
                </a:cubicBezTo>
                <a:cubicBezTo>
                  <a:pt x="379" y="215"/>
                  <a:pt x="379" y="217"/>
                  <a:pt x="378" y="219"/>
                </a:cubicBezTo>
                <a:cubicBezTo>
                  <a:pt x="375" y="224"/>
                  <a:pt x="370" y="221"/>
                  <a:pt x="368" y="214"/>
                </a:cubicBezTo>
                <a:moveTo>
                  <a:pt x="367" y="214"/>
                </a:moveTo>
                <a:cubicBezTo>
                  <a:pt x="369" y="221"/>
                  <a:pt x="374" y="225"/>
                  <a:pt x="378" y="222"/>
                </a:cubicBezTo>
                <a:cubicBezTo>
                  <a:pt x="383" y="217"/>
                  <a:pt x="378" y="202"/>
                  <a:pt x="371" y="202"/>
                </a:cubicBezTo>
                <a:cubicBezTo>
                  <a:pt x="371" y="202"/>
                  <a:pt x="371" y="202"/>
                  <a:pt x="371" y="202"/>
                </a:cubicBezTo>
                <a:cubicBezTo>
                  <a:pt x="370" y="202"/>
                  <a:pt x="370" y="202"/>
                  <a:pt x="370" y="202"/>
                </a:cubicBezTo>
                <a:cubicBezTo>
                  <a:pt x="370" y="202"/>
                  <a:pt x="370" y="202"/>
                  <a:pt x="370" y="202"/>
                </a:cubicBezTo>
                <a:cubicBezTo>
                  <a:pt x="367" y="203"/>
                  <a:pt x="365" y="207"/>
                  <a:pt x="366" y="212"/>
                </a:cubicBezTo>
                <a:cubicBezTo>
                  <a:pt x="366" y="213"/>
                  <a:pt x="366" y="214"/>
                  <a:pt x="367" y="214"/>
                </a:cubicBezTo>
                <a:moveTo>
                  <a:pt x="113" y="346"/>
                </a:moveTo>
                <a:cubicBezTo>
                  <a:pt x="113" y="343"/>
                  <a:pt x="114" y="340"/>
                  <a:pt x="116" y="338"/>
                </a:cubicBezTo>
                <a:cubicBezTo>
                  <a:pt x="120" y="334"/>
                  <a:pt x="127" y="338"/>
                  <a:pt x="127" y="347"/>
                </a:cubicBezTo>
                <a:cubicBezTo>
                  <a:pt x="127" y="348"/>
                  <a:pt x="127" y="352"/>
                  <a:pt x="125" y="354"/>
                </a:cubicBezTo>
                <a:cubicBezTo>
                  <a:pt x="120" y="359"/>
                  <a:pt x="114" y="354"/>
                  <a:pt x="113" y="346"/>
                </a:cubicBezTo>
                <a:moveTo>
                  <a:pt x="112" y="348"/>
                </a:moveTo>
                <a:cubicBezTo>
                  <a:pt x="113" y="351"/>
                  <a:pt x="114" y="353"/>
                  <a:pt x="115" y="355"/>
                </a:cubicBezTo>
                <a:cubicBezTo>
                  <a:pt x="120" y="360"/>
                  <a:pt x="127" y="35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6"/>
                  <a:pt x="128" y="346"/>
                  <a:pt x="128" y="346"/>
                </a:cubicBezTo>
                <a:cubicBezTo>
                  <a:pt x="128" y="346"/>
                  <a:pt x="128" y="346"/>
                  <a:pt x="128" y="346"/>
                </a:cubicBezTo>
                <a:cubicBezTo>
                  <a:pt x="128" y="345"/>
                  <a:pt x="128" y="342"/>
                  <a:pt x="126" y="338"/>
                </a:cubicBezTo>
                <a:cubicBezTo>
                  <a:pt x="122" y="332"/>
                  <a:pt x="114" y="333"/>
                  <a:pt x="112" y="343"/>
                </a:cubicBezTo>
                <a:cubicBezTo>
                  <a:pt x="112" y="344"/>
                  <a:pt x="112" y="346"/>
                  <a:pt x="112" y="348"/>
                </a:cubicBezTo>
                <a:moveTo>
                  <a:pt x="298" y="29"/>
                </a:moveTo>
                <a:cubicBezTo>
                  <a:pt x="304" y="33"/>
                  <a:pt x="306" y="34"/>
                  <a:pt x="306" y="33"/>
                </a:cubicBezTo>
                <a:cubicBezTo>
                  <a:pt x="305" y="31"/>
                  <a:pt x="294" y="24"/>
                  <a:pt x="292" y="24"/>
                </a:cubicBezTo>
                <a:cubicBezTo>
                  <a:pt x="292" y="24"/>
                  <a:pt x="292" y="24"/>
                  <a:pt x="292" y="24"/>
                </a:cubicBezTo>
                <a:cubicBezTo>
                  <a:pt x="292" y="25"/>
                  <a:pt x="295" y="27"/>
                  <a:pt x="297" y="29"/>
                </a:cubicBezTo>
                <a:cubicBezTo>
                  <a:pt x="298" y="29"/>
                  <a:pt x="298" y="29"/>
                  <a:pt x="298" y="29"/>
                </a:cubicBezTo>
                <a:moveTo>
                  <a:pt x="301" y="21"/>
                </a:moveTo>
                <a:cubicBezTo>
                  <a:pt x="309" y="25"/>
                  <a:pt x="310" y="24"/>
                  <a:pt x="310" y="24"/>
                </a:cubicBezTo>
                <a:cubicBezTo>
                  <a:pt x="310" y="24"/>
                  <a:pt x="310" y="24"/>
                  <a:pt x="310" y="24"/>
                </a:cubicBezTo>
                <a:cubicBezTo>
                  <a:pt x="308" y="22"/>
                  <a:pt x="294" y="17"/>
                  <a:pt x="292" y="17"/>
                </a:cubicBezTo>
                <a:cubicBezTo>
                  <a:pt x="295" y="18"/>
                  <a:pt x="298" y="20"/>
                  <a:pt x="301" y="21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292" y="17"/>
                  <a:pt x="292" y="17"/>
                  <a:pt x="292" y="17"/>
                </a:cubicBezTo>
                <a:cubicBezTo>
                  <a:pt x="292" y="18"/>
                  <a:pt x="292" y="18"/>
                  <a:pt x="300" y="21"/>
                </a:cubicBezTo>
                <a:cubicBezTo>
                  <a:pt x="300" y="21"/>
                  <a:pt x="301" y="21"/>
                  <a:pt x="301" y="21"/>
                </a:cubicBezTo>
                <a:moveTo>
                  <a:pt x="297" y="16"/>
                </a:moveTo>
                <a:cubicBezTo>
                  <a:pt x="303" y="17"/>
                  <a:pt x="305" y="18"/>
                  <a:pt x="306" y="18"/>
                </a:cubicBezTo>
                <a:cubicBezTo>
                  <a:pt x="304" y="17"/>
                  <a:pt x="301" y="17"/>
                  <a:pt x="300" y="16"/>
                </a:cubicBezTo>
                <a:cubicBezTo>
                  <a:pt x="300" y="16"/>
                  <a:pt x="300" y="16"/>
                  <a:pt x="300" y="16"/>
                </a:cubicBezTo>
                <a:cubicBezTo>
                  <a:pt x="306" y="18"/>
                  <a:pt x="306" y="18"/>
                  <a:pt x="306" y="18"/>
                </a:cubicBezTo>
                <a:cubicBezTo>
                  <a:pt x="304" y="16"/>
                  <a:pt x="289" y="13"/>
                  <a:pt x="286" y="13"/>
                </a:cubicBezTo>
                <a:cubicBezTo>
                  <a:pt x="286" y="13"/>
                  <a:pt x="286" y="13"/>
                  <a:pt x="295" y="15"/>
                </a:cubicBezTo>
                <a:cubicBezTo>
                  <a:pt x="296" y="15"/>
                  <a:pt x="296" y="16"/>
                  <a:pt x="297" y="16"/>
                </a:cubicBezTo>
                <a:moveTo>
                  <a:pt x="393" y="53"/>
                </a:moveTo>
                <a:cubicBezTo>
                  <a:pt x="398" y="56"/>
                  <a:pt x="402" y="57"/>
                  <a:pt x="402" y="56"/>
                </a:cubicBezTo>
                <a:cubicBezTo>
                  <a:pt x="402" y="54"/>
                  <a:pt x="387" y="45"/>
                  <a:pt x="384" y="46"/>
                </a:cubicBezTo>
                <a:cubicBezTo>
                  <a:pt x="387" y="47"/>
                  <a:pt x="390" y="49"/>
                  <a:pt x="393" y="51"/>
                </a:cubicBezTo>
                <a:cubicBezTo>
                  <a:pt x="393" y="51"/>
                  <a:pt x="393" y="51"/>
                  <a:pt x="393" y="51"/>
                </a:cubicBezTo>
                <a:cubicBezTo>
                  <a:pt x="384" y="46"/>
                  <a:pt x="384" y="46"/>
                  <a:pt x="384" y="46"/>
                </a:cubicBezTo>
                <a:cubicBezTo>
                  <a:pt x="384" y="47"/>
                  <a:pt x="389" y="50"/>
                  <a:pt x="392" y="52"/>
                </a:cubicBezTo>
                <a:cubicBezTo>
                  <a:pt x="392" y="52"/>
                  <a:pt x="393" y="53"/>
                  <a:pt x="393" y="53"/>
                </a:cubicBezTo>
                <a:moveTo>
                  <a:pt x="380" y="26"/>
                </a:moveTo>
                <a:cubicBezTo>
                  <a:pt x="386" y="28"/>
                  <a:pt x="386" y="28"/>
                  <a:pt x="386" y="28"/>
                </a:cubicBezTo>
                <a:cubicBezTo>
                  <a:pt x="385" y="27"/>
                  <a:pt x="371" y="21"/>
                  <a:pt x="370" y="21"/>
                </a:cubicBezTo>
                <a:cubicBezTo>
                  <a:pt x="371" y="21"/>
                  <a:pt x="372" y="22"/>
                  <a:pt x="373" y="22"/>
                </a:cubicBezTo>
                <a:cubicBezTo>
                  <a:pt x="373" y="23"/>
                  <a:pt x="373" y="23"/>
                  <a:pt x="373" y="23"/>
                </a:cubicBezTo>
                <a:cubicBezTo>
                  <a:pt x="370" y="21"/>
                  <a:pt x="370" y="21"/>
                  <a:pt x="370" y="21"/>
                </a:cubicBezTo>
                <a:cubicBezTo>
                  <a:pt x="370" y="21"/>
                  <a:pt x="370" y="21"/>
                  <a:pt x="380" y="25"/>
                </a:cubicBezTo>
                <a:cubicBezTo>
                  <a:pt x="380" y="26"/>
                  <a:pt x="380" y="26"/>
                  <a:pt x="380" y="26"/>
                </a:cubicBezTo>
                <a:moveTo>
                  <a:pt x="438" y="63"/>
                </a:moveTo>
                <a:cubicBezTo>
                  <a:pt x="442" y="66"/>
                  <a:pt x="443" y="67"/>
                  <a:pt x="444" y="67"/>
                </a:cubicBezTo>
                <a:cubicBezTo>
                  <a:pt x="444" y="67"/>
                  <a:pt x="439" y="63"/>
                  <a:pt x="435" y="60"/>
                </a:cubicBezTo>
                <a:cubicBezTo>
                  <a:pt x="436" y="61"/>
                  <a:pt x="436" y="61"/>
                  <a:pt x="437" y="62"/>
                </a:cubicBezTo>
                <a:cubicBezTo>
                  <a:pt x="435" y="61"/>
                  <a:pt x="435" y="61"/>
                  <a:pt x="435" y="61"/>
                </a:cubicBezTo>
                <a:cubicBezTo>
                  <a:pt x="434" y="59"/>
                  <a:pt x="434" y="59"/>
                  <a:pt x="434" y="59"/>
                </a:cubicBezTo>
                <a:cubicBezTo>
                  <a:pt x="430" y="56"/>
                  <a:pt x="429" y="55"/>
                  <a:pt x="428" y="55"/>
                </a:cubicBezTo>
                <a:cubicBezTo>
                  <a:pt x="428" y="55"/>
                  <a:pt x="429" y="56"/>
                  <a:pt x="437" y="62"/>
                </a:cubicBezTo>
                <a:cubicBezTo>
                  <a:pt x="437" y="63"/>
                  <a:pt x="438" y="63"/>
                  <a:pt x="438" y="63"/>
                </a:cubicBezTo>
                <a:moveTo>
                  <a:pt x="367" y="30"/>
                </a:moveTo>
                <a:cubicBezTo>
                  <a:pt x="375" y="34"/>
                  <a:pt x="375" y="33"/>
                  <a:pt x="376" y="33"/>
                </a:cubicBezTo>
                <a:cubicBezTo>
                  <a:pt x="373" y="32"/>
                  <a:pt x="369" y="30"/>
                  <a:pt x="366" y="29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76" y="33"/>
                  <a:pt x="376" y="33"/>
                  <a:pt x="376" y="33"/>
                </a:cubicBezTo>
                <a:cubicBezTo>
                  <a:pt x="374" y="31"/>
                  <a:pt x="358" y="25"/>
                  <a:pt x="356" y="25"/>
                </a:cubicBezTo>
                <a:cubicBezTo>
                  <a:pt x="356" y="25"/>
                  <a:pt x="356" y="25"/>
                  <a:pt x="356" y="26"/>
                </a:cubicBezTo>
                <a:cubicBezTo>
                  <a:pt x="357" y="26"/>
                  <a:pt x="357" y="26"/>
                  <a:pt x="366" y="30"/>
                </a:cubicBezTo>
                <a:cubicBezTo>
                  <a:pt x="366" y="30"/>
                  <a:pt x="367" y="30"/>
                  <a:pt x="367" y="30"/>
                </a:cubicBezTo>
                <a:moveTo>
                  <a:pt x="546" y="308"/>
                </a:moveTo>
                <a:cubicBezTo>
                  <a:pt x="546" y="315"/>
                  <a:pt x="546" y="315"/>
                  <a:pt x="546" y="315"/>
                </a:cubicBezTo>
                <a:cubicBezTo>
                  <a:pt x="547" y="314"/>
                  <a:pt x="548" y="296"/>
                  <a:pt x="547" y="294"/>
                </a:cubicBezTo>
                <a:cubicBezTo>
                  <a:pt x="547" y="294"/>
                  <a:pt x="547" y="294"/>
                  <a:pt x="547" y="294"/>
                </a:cubicBezTo>
                <a:cubicBezTo>
                  <a:pt x="546" y="295"/>
                  <a:pt x="546" y="303"/>
                  <a:pt x="546" y="307"/>
                </a:cubicBezTo>
                <a:cubicBezTo>
                  <a:pt x="546" y="307"/>
                  <a:pt x="546" y="308"/>
                  <a:pt x="546" y="308"/>
                </a:cubicBezTo>
                <a:moveTo>
                  <a:pt x="512" y="161"/>
                </a:moveTo>
                <a:cubicBezTo>
                  <a:pt x="513" y="162"/>
                  <a:pt x="513" y="162"/>
                  <a:pt x="513" y="162"/>
                </a:cubicBezTo>
                <a:cubicBezTo>
                  <a:pt x="512" y="164"/>
                  <a:pt x="512" y="164"/>
                  <a:pt x="512" y="164"/>
                </a:cubicBezTo>
                <a:cubicBezTo>
                  <a:pt x="516" y="170"/>
                  <a:pt x="517" y="171"/>
                  <a:pt x="517" y="170"/>
                </a:cubicBezTo>
                <a:cubicBezTo>
                  <a:pt x="518" y="168"/>
                  <a:pt x="509" y="151"/>
                  <a:pt x="507" y="153"/>
                </a:cubicBezTo>
                <a:cubicBezTo>
                  <a:pt x="507" y="153"/>
                  <a:pt x="508" y="156"/>
                  <a:pt x="512" y="163"/>
                </a:cubicBezTo>
                <a:cubicBezTo>
                  <a:pt x="512" y="161"/>
                  <a:pt x="512" y="161"/>
                  <a:pt x="512" y="161"/>
                </a:cubicBezTo>
                <a:moveTo>
                  <a:pt x="490" y="465"/>
                </a:moveTo>
                <a:cubicBezTo>
                  <a:pt x="487" y="470"/>
                  <a:pt x="486" y="470"/>
                  <a:pt x="486" y="470"/>
                </a:cubicBezTo>
                <a:cubicBezTo>
                  <a:pt x="488" y="470"/>
                  <a:pt x="497" y="456"/>
                  <a:pt x="498" y="454"/>
                </a:cubicBezTo>
                <a:cubicBezTo>
                  <a:pt x="498" y="454"/>
                  <a:pt x="498" y="454"/>
                  <a:pt x="498" y="454"/>
                </a:cubicBezTo>
                <a:cubicBezTo>
                  <a:pt x="495" y="456"/>
                  <a:pt x="494" y="460"/>
                  <a:pt x="492" y="462"/>
                </a:cubicBezTo>
                <a:cubicBezTo>
                  <a:pt x="492" y="463"/>
                  <a:pt x="492" y="463"/>
                  <a:pt x="492" y="463"/>
                </a:cubicBezTo>
                <a:cubicBezTo>
                  <a:pt x="497" y="455"/>
                  <a:pt x="497" y="455"/>
                  <a:pt x="497" y="455"/>
                </a:cubicBezTo>
                <a:cubicBezTo>
                  <a:pt x="496" y="456"/>
                  <a:pt x="494" y="459"/>
                  <a:pt x="490" y="464"/>
                </a:cubicBezTo>
                <a:cubicBezTo>
                  <a:pt x="490" y="464"/>
                  <a:pt x="490" y="465"/>
                  <a:pt x="490" y="465"/>
                </a:cubicBezTo>
                <a:moveTo>
                  <a:pt x="372" y="27"/>
                </a:moveTo>
                <a:cubicBezTo>
                  <a:pt x="379" y="29"/>
                  <a:pt x="379" y="29"/>
                  <a:pt x="380" y="29"/>
                </a:cubicBezTo>
                <a:cubicBezTo>
                  <a:pt x="380" y="29"/>
                  <a:pt x="380" y="29"/>
                  <a:pt x="380" y="29"/>
                </a:cubicBezTo>
                <a:cubicBezTo>
                  <a:pt x="378" y="27"/>
                  <a:pt x="364" y="22"/>
                  <a:pt x="361" y="22"/>
                </a:cubicBezTo>
                <a:cubicBezTo>
                  <a:pt x="361" y="22"/>
                  <a:pt x="361" y="22"/>
                  <a:pt x="361" y="22"/>
                </a:cubicBezTo>
                <a:cubicBezTo>
                  <a:pt x="361" y="22"/>
                  <a:pt x="362" y="23"/>
                  <a:pt x="371" y="26"/>
                </a:cubicBezTo>
                <a:cubicBezTo>
                  <a:pt x="371" y="26"/>
                  <a:pt x="372" y="26"/>
                  <a:pt x="372" y="27"/>
                </a:cubicBezTo>
                <a:moveTo>
                  <a:pt x="463" y="112"/>
                </a:moveTo>
                <a:cubicBezTo>
                  <a:pt x="467" y="116"/>
                  <a:pt x="471" y="118"/>
                  <a:pt x="471" y="117"/>
                </a:cubicBezTo>
                <a:cubicBezTo>
                  <a:pt x="471" y="116"/>
                  <a:pt x="469" y="112"/>
                  <a:pt x="465" y="10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0" y="102"/>
                  <a:pt x="457" y="101"/>
                  <a:pt x="457" y="102"/>
                </a:cubicBezTo>
                <a:cubicBezTo>
                  <a:pt x="457" y="103"/>
                  <a:pt x="458" y="105"/>
                  <a:pt x="463" y="111"/>
                </a:cubicBezTo>
                <a:cubicBezTo>
                  <a:pt x="463" y="111"/>
                  <a:pt x="463" y="112"/>
                  <a:pt x="463" y="112"/>
                </a:cubicBezTo>
                <a:moveTo>
                  <a:pt x="397" y="73"/>
                </a:moveTo>
                <a:cubicBezTo>
                  <a:pt x="402" y="77"/>
                  <a:pt x="406" y="79"/>
                  <a:pt x="406" y="77"/>
                </a:cubicBezTo>
                <a:cubicBezTo>
                  <a:pt x="406" y="77"/>
                  <a:pt x="405" y="75"/>
                  <a:pt x="400" y="71"/>
                </a:cubicBezTo>
                <a:cubicBezTo>
                  <a:pt x="400" y="71"/>
                  <a:pt x="399" y="71"/>
                  <a:pt x="398" y="71"/>
                </a:cubicBezTo>
                <a:cubicBezTo>
                  <a:pt x="397" y="70"/>
                  <a:pt x="397" y="70"/>
                  <a:pt x="397" y="70"/>
                </a:cubicBezTo>
                <a:cubicBezTo>
                  <a:pt x="399" y="70"/>
                  <a:pt x="399" y="70"/>
                  <a:pt x="399" y="70"/>
                </a:cubicBezTo>
                <a:cubicBezTo>
                  <a:pt x="393" y="65"/>
                  <a:pt x="389" y="64"/>
                  <a:pt x="390" y="65"/>
                </a:cubicBezTo>
                <a:cubicBezTo>
                  <a:pt x="390" y="66"/>
                  <a:pt x="391" y="68"/>
                  <a:pt x="396" y="72"/>
                </a:cubicBezTo>
                <a:cubicBezTo>
                  <a:pt x="396" y="72"/>
                  <a:pt x="397" y="73"/>
                  <a:pt x="397" y="73"/>
                </a:cubicBezTo>
                <a:moveTo>
                  <a:pt x="436" y="464"/>
                </a:moveTo>
                <a:cubicBezTo>
                  <a:pt x="434" y="469"/>
                  <a:pt x="436" y="472"/>
                  <a:pt x="439" y="470"/>
                </a:cubicBezTo>
                <a:cubicBezTo>
                  <a:pt x="445" y="467"/>
                  <a:pt x="450" y="455"/>
                  <a:pt x="445" y="454"/>
                </a:cubicBezTo>
                <a:cubicBezTo>
                  <a:pt x="445" y="454"/>
                  <a:pt x="445" y="454"/>
                  <a:pt x="444" y="454"/>
                </a:cubicBezTo>
                <a:cubicBezTo>
                  <a:pt x="444" y="456"/>
                  <a:pt x="442" y="459"/>
                  <a:pt x="442" y="461"/>
                </a:cubicBezTo>
                <a:cubicBezTo>
                  <a:pt x="441" y="462"/>
                  <a:pt x="441" y="462"/>
                  <a:pt x="441" y="462"/>
                </a:cubicBezTo>
                <a:cubicBezTo>
                  <a:pt x="444" y="454"/>
                  <a:pt x="444" y="454"/>
                  <a:pt x="444" y="454"/>
                </a:cubicBezTo>
                <a:cubicBezTo>
                  <a:pt x="440" y="455"/>
                  <a:pt x="438" y="459"/>
                  <a:pt x="436" y="464"/>
                </a:cubicBezTo>
                <a:cubicBezTo>
                  <a:pt x="436" y="464"/>
                  <a:pt x="436" y="464"/>
                  <a:pt x="436" y="464"/>
                </a:cubicBezTo>
                <a:moveTo>
                  <a:pt x="466" y="205"/>
                </a:moveTo>
                <a:cubicBezTo>
                  <a:pt x="466" y="206"/>
                  <a:pt x="469" y="213"/>
                  <a:pt x="473" y="212"/>
                </a:cubicBezTo>
                <a:cubicBezTo>
                  <a:pt x="472" y="211"/>
                  <a:pt x="472" y="210"/>
                  <a:pt x="471" y="209"/>
                </a:cubicBezTo>
                <a:cubicBezTo>
                  <a:pt x="472" y="208"/>
                  <a:pt x="472" y="208"/>
                  <a:pt x="472" y="208"/>
                </a:cubicBezTo>
                <a:cubicBezTo>
                  <a:pt x="474" y="212"/>
                  <a:pt x="474" y="212"/>
                  <a:pt x="474" y="212"/>
                </a:cubicBezTo>
                <a:cubicBezTo>
                  <a:pt x="478" y="208"/>
                  <a:pt x="471" y="193"/>
                  <a:pt x="466" y="193"/>
                </a:cubicBezTo>
                <a:cubicBezTo>
                  <a:pt x="464" y="193"/>
                  <a:pt x="462" y="197"/>
                  <a:pt x="465" y="204"/>
                </a:cubicBezTo>
                <a:cubicBezTo>
                  <a:pt x="465" y="205"/>
                  <a:pt x="465" y="205"/>
                  <a:pt x="466" y="205"/>
                </a:cubicBezTo>
                <a:moveTo>
                  <a:pt x="375" y="543"/>
                </a:moveTo>
                <a:cubicBezTo>
                  <a:pt x="373" y="545"/>
                  <a:pt x="373" y="546"/>
                  <a:pt x="373" y="546"/>
                </a:cubicBezTo>
                <a:cubicBezTo>
                  <a:pt x="375" y="545"/>
                  <a:pt x="377" y="543"/>
                  <a:pt x="378" y="542"/>
                </a:cubicBezTo>
                <a:cubicBezTo>
                  <a:pt x="378" y="542"/>
                  <a:pt x="378" y="542"/>
                  <a:pt x="378" y="542"/>
                </a:cubicBezTo>
                <a:cubicBezTo>
                  <a:pt x="373" y="546"/>
                  <a:pt x="373" y="546"/>
                  <a:pt x="373" y="546"/>
                </a:cubicBezTo>
                <a:cubicBezTo>
                  <a:pt x="375" y="548"/>
                  <a:pt x="385" y="541"/>
                  <a:pt x="386" y="537"/>
                </a:cubicBezTo>
                <a:cubicBezTo>
                  <a:pt x="386" y="535"/>
                  <a:pt x="382" y="536"/>
                  <a:pt x="378" y="540"/>
                </a:cubicBezTo>
                <a:cubicBezTo>
                  <a:pt x="376" y="541"/>
                  <a:pt x="376" y="542"/>
                  <a:pt x="375" y="542"/>
                </a:cubicBezTo>
                <a:cubicBezTo>
                  <a:pt x="375" y="543"/>
                  <a:pt x="375" y="543"/>
                  <a:pt x="375" y="543"/>
                </a:cubicBezTo>
                <a:moveTo>
                  <a:pt x="328" y="572"/>
                </a:moveTo>
                <a:cubicBezTo>
                  <a:pt x="328" y="572"/>
                  <a:pt x="326" y="574"/>
                  <a:pt x="327" y="574"/>
                </a:cubicBezTo>
                <a:cubicBezTo>
                  <a:pt x="327" y="574"/>
                  <a:pt x="327" y="574"/>
                  <a:pt x="332" y="571"/>
                </a:cubicBezTo>
                <a:cubicBezTo>
                  <a:pt x="333" y="571"/>
                  <a:pt x="333" y="571"/>
                  <a:pt x="333" y="571"/>
                </a:cubicBezTo>
                <a:cubicBezTo>
                  <a:pt x="328" y="574"/>
                  <a:pt x="328" y="574"/>
                  <a:pt x="328" y="574"/>
                </a:cubicBezTo>
                <a:cubicBezTo>
                  <a:pt x="333" y="572"/>
                  <a:pt x="339" y="568"/>
                  <a:pt x="338" y="568"/>
                </a:cubicBezTo>
                <a:cubicBezTo>
                  <a:pt x="337" y="567"/>
                  <a:pt x="333" y="569"/>
                  <a:pt x="329" y="572"/>
                </a:cubicBezTo>
                <a:cubicBezTo>
                  <a:pt x="329" y="572"/>
                  <a:pt x="329" y="572"/>
                  <a:pt x="328" y="572"/>
                </a:cubicBezTo>
                <a:moveTo>
                  <a:pt x="283" y="91"/>
                </a:moveTo>
                <a:cubicBezTo>
                  <a:pt x="284" y="96"/>
                  <a:pt x="289" y="99"/>
                  <a:pt x="290" y="96"/>
                </a:cubicBezTo>
                <a:cubicBezTo>
                  <a:pt x="292" y="94"/>
                  <a:pt x="291" y="89"/>
                  <a:pt x="289" y="85"/>
                </a:cubicBezTo>
                <a:cubicBezTo>
                  <a:pt x="288" y="87"/>
                  <a:pt x="287" y="89"/>
                  <a:pt x="287" y="90"/>
                </a:cubicBezTo>
                <a:cubicBezTo>
                  <a:pt x="286" y="89"/>
                  <a:pt x="286" y="89"/>
                  <a:pt x="286" y="89"/>
                </a:cubicBezTo>
                <a:cubicBezTo>
                  <a:pt x="288" y="84"/>
                  <a:pt x="288" y="84"/>
                  <a:pt x="288" y="84"/>
                </a:cubicBezTo>
                <a:cubicBezTo>
                  <a:pt x="285" y="80"/>
                  <a:pt x="282" y="82"/>
                  <a:pt x="282" y="86"/>
                </a:cubicBezTo>
                <a:cubicBezTo>
                  <a:pt x="282" y="88"/>
                  <a:pt x="282" y="89"/>
                  <a:pt x="283" y="90"/>
                </a:cubicBezTo>
                <a:cubicBezTo>
                  <a:pt x="283" y="90"/>
                  <a:pt x="283" y="90"/>
                  <a:pt x="283" y="91"/>
                </a:cubicBezTo>
                <a:moveTo>
                  <a:pt x="289" y="211"/>
                </a:moveTo>
                <a:cubicBezTo>
                  <a:pt x="290" y="219"/>
                  <a:pt x="297" y="223"/>
                  <a:pt x="301" y="217"/>
                </a:cubicBezTo>
                <a:cubicBezTo>
                  <a:pt x="303" y="214"/>
                  <a:pt x="303" y="208"/>
                  <a:pt x="300" y="203"/>
                </a:cubicBezTo>
                <a:cubicBezTo>
                  <a:pt x="299" y="205"/>
                  <a:pt x="297" y="208"/>
                  <a:pt x="296" y="210"/>
                </a:cubicBezTo>
                <a:cubicBezTo>
                  <a:pt x="295" y="209"/>
                  <a:pt x="295" y="209"/>
                  <a:pt x="295" y="209"/>
                </a:cubicBezTo>
                <a:cubicBezTo>
                  <a:pt x="299" y="202"/>
                  <a:pt x="299" y="202"/>
                  <a:pt x="299" y="202"/>
                </a:cubicBezTo>
                <a:cubicBezTo>
                  <a:pt x="294" y="197"/>
                  <a:pt x="289" y="202"/>
                  <a:pt x="289" y="209"/>
                </a:cubicBezTo>
                <a:cubicBezTo>
                  <a:pt x="289" y="209"/>
                  <a:pt x="289" y="210"/>
                  <a:pt x="289" y="210"/>
                </a:cubicBezTo>
                <a:cubicBezTo>
                  <a:pt x="289" y="210"/>
                  <a:pt x="289" y="211"/>
                  <a:pt x="289" y="211"/>
                </a:cubicBezTo>
                <a:moveTo>
                  <a:pt x="5" y="357"/>
                </a:moveTo>
                <a:cubicBezTo>
                  <a:pt x="5" y="360"/>
                  <a:pt x="7" y="367"/>
                  <a:pt x="10" y="368"/>
                </a:cubicBezTo>
                <a:cubicBezTo>
                  <a:pt x="10" y="363"/>
                  <a:pt x="9" y="356"/>
                  <a:pt x="9" y="351"/>
                </a:cubicBezTo>
                <a:cubicBezTo>
                  <a:pt x="10" y="351"/>
                  <a:pt x="10" y="351"/>
                  <a:pt x="10" y="351"/>
                </a:cubicBezTo>
                <a:cubicBezTo>
                  <a:pt x="11" y="368"/>
                  <a:pt x="11" y="368"/>
                  <a:pt x="11" y="368"/>
                </a:cubicBezTo>
                <a:cubicBezTo>
                  <a:pt x="16" y="368"/>
                  <a:pt x="14" y="352"/>
                  <a:pt x="10" y="348"/>
                </a:cubicBezTo>
                <a:cubicBezTo>
                  <a:pt x="7" y="346"/>
                  <a:pt x="5" y="349"/>
                  <a:pt x="5" y="356"/>
                </a:cubicBezTo>
                <a:cubicBezTo>
                  <a:pt x="5" y="356"/>
                  <a:pt x="5" y="357"/>
                  <a:pt x="5" y="357"/>
                </a:cubicBezTo>
                <a:moveTo>
                  <a:pt x="287" y="90"/>
                </a:moveTo>
                <a:cubicBezTo>
                  <a:pt x="289" y="85"/>
                  <a:pt x="289" y="85"/>
                  <a:pt x="289" y="85"/>
                </a:cubicBezTo>
                <a:cubicBezTo>
                  <a:pt x="290" y="79"/>
                  <a:pt x="292" y="71"/>
                  <a:pt x="292" y="64"/>
                </a:cubicBezTo>
                <a:cubicBezTo>
                  <a:pt x="283" y="45"/>
                  <a:pt x="272" y="23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63" y="17"/>
                  <a:pt x="274" y="28"/>
                  <a:pt x="292" y="64"/>
                </a:cubicBezTo>
                <a:cubicBezTo>
                  <a:pt x="291" y="70"/>
                  <a:pt x="289" y="78"/>
                  <a:pt x="288" y="84"/>
                </a:cubicBezTo>
                <a:cubicBezTo>
                  <a:pt x="286" y="89"/>
                  <a:pt x="286" y="89"/>
                  <a:pt x="286" y="89"/>
                </a:cubicBezTo>
                <a:cubicBezTo>
                  <a:pt x="287" y="90"/>
                  <a:pt x="287" y="90"/>
                  <a:pt x="287" y="90"/>
                </a:cubicBezTo>
                <a:moveTo>
                  <a:pt x="280" y="65"/>
                </a:moveTo>
                <a:cubicBezTo>
                  <a:pt x="280" y="65"/>
                  <a:pt x="280" y="65"/>
                  <a:pt x="280" y="65"/>
                </a:cubicBezTo>
                <a:cubicBezTo>
                  <a:pt x="273" y="45"/>
                  <a:pt x="265" y="24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59" y="17"/>
                  <a:pt x="267" y="28"/>
                  <a:pt x="279" y="65"/>
                </a:cubicBezTo>
                <a:cubicBezTo>
                  <a:pt x="279" y="65"/>
                  <a:pt x="279" y="65"/>
                  <a:pt x="279" y="65"/>
                </a:cubicBezTo>
                <a:cubicBezTo>
                  <a:pt x="280" y="65"/>
                  <a:pt x="280" y="65"/>
                  <a:pt x="280" y="65"/>
                </a:cubicBezTo>
                <a:moveTo>
                  <a:pt x="296" y="210"/>
                </a:moveTo>
                <a:cubicBezTo>
                  <a:pt x="300" y="203"/>
                  <a:pt x="300" y="203"/>
                  <a:pt x="300" y="203"/>
                </a:cubicBezTo>
                <a:cubicBezTo>
                  <a:pt x="304" y="195"/>
                  <a:pt x="310" y="184"/>
                  <a:pt x="313" y="176"/>
                </a:cubicBezTo>
                <a:cubicBezTo>
                  <a:pt x="319" y="175"/>
                  <a:pt x="327" y="175"/>
                  <a:pt x="333" y="174"/>
                </a:cubicBezTo>
                <a:cubicBezTo>
                  <a:pt x="326" y="149"/>
                  <a:pt x="325" y="145"/>
                  <a:pt x="318" y="122"/>
                </a:cubicBezTo>
                <a:cubicBezTo>
                  <a:pt x="311" y="123"/>
                  <a:pt x="302" y="124"/>
                  <a:pt x="295" y="124"/>
                </a:cubicBezTo>
                <a:cubicBezTo>
                  <a:pt x="293" y="114"/>
                  <a:pt x="293" y="114"/>
                  <a:pt x="293" y="114"/>
                </a:cubicBezTo>
                <a:cubicBezTo>
                  <a:pt x="293" y="113"/>
                  <a:pt x="293" y="113"/>
                  <a:pt x="293" y="113"/>
                </a:cubicBezTo>
                <a:cubicBezTo>
                  <a:pt x="292" y="112"/>
                  <a:pt x="292" y="112"/>
                  <a:pt x="292" y="112"/>
                </a:cubicBezTo>
                <a:cubicBezTo>
                  <a:pt x="292" y="112"/>
                  <a:pt x="292" y="112"/>
                  <a:pt x="292" y="112"/>
                </a:cubicBezTo>
                <a:cubicBezTo>
                  <a:pt x="292" y="113"/>
                  <a:pt x="292" y="113"/>
                  <a:pt x="292" y="113"/>
                </a:cubicBezTo>
                <a:cubicBezTo>
                  <a:pt x="292" y="114"/>
                  <a:pt x="292" y="114"/>
                  <a:pt x="292" y="114"/>
                </a:cubicBezTo>
                <a:cubicBezTo>
                  <a:pt x="295" y="126"/>
                  <a:pt x="295" y="126"/>
                  <a:pt x="295" y="126"/>
                </a:cubicBezTo>
                <a:cubicBezTo>
                  <a:pt x="302" y="125"/>
                  <a:pt x="311" y="125"/>
                  <a:pt x="318" y="124"/>
                </a:cubicBezTo>
                <a:cubicBezTo>
                  <a:pt x="325" y="147"/>
                  <a:pt x="326" y="151"/>
                  <a:pt x="332" y="173"/>
                </a:cubicBezTo>
                <a:cubicBezTo>
                  <a:pt x="326" y="173"/>
                  <a:pt x="318" y="174"/>
                  <a:pt x="313" y="174"/>
                </a:cubicBezTo>
                <a:cubicBezTo>
                  <a:pt x="309" y="183"/>
                  <a:pt x="303" y="194"/>
                  <a:pt x="299" y="202"/>
                </a:cubicBezTo>
                <a:cubicBezTo>
                  <a:pt x="295" y="209"/>
                  <a:pt x="295" y="209"/>
                  <a:pt x="295" y="209"/>
                </a:cubicBezTo>
                <a:cubicBezTo>
                  <a:pt x="296" y="210"/>
                  <a:pt x="296" y="210"/>
                  <a:pt x="296" y="210"/>
                </a:cubicBezTo>
                <a:moveTo>
                  <a:pt x="82" y="306"/>
                </a:moveTo>
                <a:cubicBezTo>
                  <a:pt x="83" y="306"/>
                  <a:pt x="83" y="306"/>
                  <a:pt x="83" y="306"/>
                </a:cubicBezTo>
                <a:cubicBezTo>
                  <a:pt x="84" y="306"/>
                  <a:pt x="84" y="306"/>
                  <a:pt x="84" y="306"/>
                </a:cubicBezTo>
                <a:cubicBezTo>
                  <a:pt x="93" y="307"/>
                  <a:pt x="105" y="309"/>
                  <a:pt x="115" y="310"/>
                </a:cubicBezTo>
                <a:cubicBezTo>
                  <a:pt x="156" y="317"/>
                  <a:pt x="179" y="319"/>
                  <a:pt x="219" y="321"/>
                </a:cubicBezTo>
                <a:cubicBezTo>
                  <a:pt x="220" y="308"/>
                  <a:pt x="220" y="290"/>
                  <a:pt x="220" y="276"/>
                </a:cubicBezTo>
                <a:cubicBezTo>
                  <a:pt x="247" y="257"/>
                  <a:pt x="254" y="251"/>
                  <a:pt x="272" y="235"/>
                </a:cubicBezTo>
                <a:cubicBezTo>
                  <a:pt x="272" y="235"/>
                  <a:pt x="272" y="235"/>
                  <a:pt x="272" y="234"/>
                </a:cubicBezTo>
                <a:cubicBezTo>
                  <a:pt x="253" y="251"/>
                  <a:pt x="235" y="264"/>
                  <a:pt x="219" y="275"/>
                </a:cubicBezTo>
                <a:cubicBezTo>
                  <a:pt x="219" y="288"/>
                  <a:pt x="218" y="306"/>
                  <a:pt x="218" y="320"/>
                </a:cubicBezTo>
                <a:cubicBezTo>
                  <a:pt x="174" y="317"/>
                  <a:pt x="153" y="314"/>
                  <a:pt x="115" y="308"/>
                </a:cubicBezTo>
                <a:cubicBezTo>
                  <a:pt x="106" y="307"/>
                  <a:pt x="93" y="306"/>
                  <a:pt x="84" y="304"/>
                </a:cubicBezTo>
                <a:cubicBezTo>
                  <a:pt x="83" y="304"/>
                  <a:pt x="83" y="304"/>
                  <a:pt x="83" y="304"/>
                </a:cubicBezTo>
                <a:cubicBezTo>
                  <a:pt x="83" y="304"/>
                  <a:pt x="83" y="304"/>
                  <a:pt x="83" y="304"/>
                </a:cubicBezTo>
                <a:cubicBezTo>
                  <a:pt x="82" y="306"/>
                  <a:pt x="82" y="306"/>
                  <a:pt x="82" y="306"/>
                </a:cubicBezTo>
                <a:moveTo>
                  <a:pt x="161" y="302"/>
                </a:moveTo>
                <a:cubicBezTo>
                  <a:pt x="161" y="303"/>
                  <a:pt x="161" y="304"/>
                  <a:pt x="161" y="304"/>
                </a:cubicBezTo>
                <a:cubicBezTo>
                  <a:pt x="172" y="305"/>
                  <a:pt x="187" y="306"/>
                  <a:pt x="198" y="307"/>
                </a:cubicBezTo>
                <a:cubicBezTo>
                  <a:pt x="199" y="287"/>
                  <a:pt x="199" y="287"/>
                  <a:pt x="199" y="287"/>
                </a:cubicBezTo>
                <a:cubicBezTo>
                  <a:pt x="199" y="286"/>
                  <a:pt x="199" y="286"/>
                  <a:pt x="199" y="286"/>
                </a:cubicBezTo>
                <a:cubicBezTo>
                  <a:pt x="198" y="286"/>
                  <a:pt x="198" y="286"/>
                  <a:pt x="198" y="286"/>
                </a:cubicBezTo>
                <a:cubicBezTo>
                  <a:pt x="198" y="287"/>
                  <a:pt x="198" y="287"/>
                  <a:pt x="198" y="287"/>
                </a:cubicBezTo>
                <a:cubicBezTo>
                  <a:pt x="197" y="305"/>
                  <a:pt x="197" y="305"/>
                  <a:pt x="197" y="305"/>
                </a:cubicBezTo>
                <a:cubicBezTo>
                  <a:pt x="186" y="304"/>
                  <a:pt x="172" y="303"/>
                  <a:pt x="161" y="302"/>
                </a:cubicBezTo>
                <a:moveTo>
                  <a:pt x="146" y="302"/>
                </a:moveTo>
                <a:cubicBezTo>
                  <a:pt x="146" y="302"/>
                  <a:pt x="146" y="302"/>
                  <a:pt x="146" y="302"/>
                </a:cubicBezTo>
                <a:cubicBezTo>
                  <a:pt x="146" y="302"/>
                  <a:pt x="146" y="302"/>
                  <a:pt x="146" y="302"/>
                </a:cubicBezTo>
                <a:cubicBezTo>
                  <a:pt x="146" y="301"/>
                  <a:pt x="146" y="301"/>
                  <a:pt x="146" y="301"/>
                </a:cubicBezTo>
                <a:cubicBezTo>
                  <a:pt x="146" y="301"/>
                  <a:pt x="146" y="301"/>
                  <a:pt x="146" y="301"/>
                </a:cubicBezTo>
                <a:cubicBezTo>
                  <a:pt x="146" y="301"/>
                  <a:pt x="146" y="301"/>
                  <a:pt x="146" y="302"/>
                </a:cubicBezTo>
                <a:cubicBezTo>
                  <a:pt x="146" y="302"/>
                  <a:pt x="146" y="302"/>
                  <a:pt x="146" y="302"/>
                </a:cubicBezTo>
                <a:moveTo>
                  <a:pt x="146" y="303"/>
                </a:moveTo>
                <a:cubicBezTo>
                  <a:pt x="146" y="302"/>
                  <a:pt x="146" y="302"/>
                  <a:pt x="146" y="302"/>
                </a:cubicBezTo>
                <a:cubicBezTo>
                  <a:pt x="146" y="302"/>
                  <a:pt x="146" y="302"/>
                  <a:pt x="146" y="302"/>
                </a:cubicBezTo>
                <a:cubicBezTo>
                  <a:pt x="146" y="302"/>
                  <a:pt x="146" y="302"/>
                  <a:pt x="146" y="302"/>
                </a:cubicBezTo>
                <a:cubicBezTo>
                  <a:pt x="146" y="303"/>
                  <a:pt x="146" y="303"/>
                  <a:pt x="146" y="303"/>
                </a:cubicBezTo>
                <a:cubicBezTo>
                  <a:pt x="146" y="303"/>
                  <a:pt x="146" y="303"/>
                  <a:pt x="146" y="303"/>
                </a:cubicBezTo>
                <a:moveTo>
                  <a:pt x="9" y="331"/>
                </a:moveTo>
                <a:cubicBezTo>
                  <a:pt x="10" y="331"/>
                  <a:pt x="10" y="331"/>
                  <a:pt x="10" y="331"/>
                </a:cubicBezTo>
                <a:cubicBezTo>
                  <a:pt x="15" y="333"/>
                  <a:pt x="21" y="335"/>
                  <a:pt x="27" y="337"/>
                </a:cubicBezTo>
                <a:cubicBezTo>
                  <a:pt x="27" y="326"/>
                  <a:pt x="28" y="311"/>
                  <a:pt x="29" y="300"/>
                </a:cubicBezTo>
                <a:cubicBezTo>
                  <a:pt x="36" y="302"/>
                  <a:pt x="44" y="304"/>
                  <a:pt x="51" y="306"/>
                </a:cubicBezTo>
                <a:cubicBezTo>
                  <a:pt x="51" y="305"/>
                  <a:pt x="51" y="305"/>
                  <a:pt x="51" y="304"/>
                </a:cubicBezTo>
                <a:cubicBezTo>
                  <a:pt x="44" y="302"/>
                  <a:pt x="35" y="300"/>
                  <a:pt x="29" y="298"/>
                </a:cubicBezTo>
                <a:cubicBezTo>
                  <a:pt x="28" y="309"/>
                  <a:pt x="26" y="324"/>
                  <a:pt x="26" y="335"/>
                </a:cubicBezTo>
                <a:cubicBezTo>
                  <a:pt x="21" y="333"/>
                  <a:pt x="14" y="331"/>
                  <a:pt x="10" y="329"/>
                </a:cubicBezTo>
                <a:cubicBezTo>
                  <a:pt x="9" y="329"/>
                  <a:pt x="9" y="329"/>
                  <a:pt x="9" y="329"/>
                </a:cubicBezTo>
                <a:cubicBezTo>
                  <a:pt x="8" y="329"/>
                  <a:pt x="8" y="329"/>
                  <a:pt x="8" y="329"/>
                </a:cubicBezTo>
                <a:cubicBezTo>
                  <a:pt x="8" y="330"/>
                  <a:pt x="8" y="330"/>
                  <a:pt x="8" y="330"/>
                </a:cubicBezTo>
                <a:cubicBezTo>
                  <a:pt x="9" y="331"/>
                  <a:pt x="9" y="331"/>
                  <a:pt x="9" y="331"/>
                </a:cubicBezTo>
                <a:moveTo>
                  <a:pt x="19" y="415"/>
                </a:moveTo>
                <a:cubicBezTo>
                  <a:pt x="19" y="415"/>
                  <a:pt x="19" y="415"/>
                  <a:pt x="19" y="414"/>
                </a:cubicBezTo>
                <a:cubicBezTo>
                  <a:pt x="13" y="387"/>
                  <a:pt x="12" y="386"/>
                  <a:pt x="11" y="368"/>
                </a:cubicBezTo>
                <a:cubicBezTo>
                  <a:pt x="10" y="351"/>
                  <a:pt x="10" y="351"/>
                  <a:pt x="10" y="351"/>
                </a:cubicBezTo>
                <a:cubicBezTo>
                  <a:pt x="9" y="351"/>
                  <a:pt x="9" y="351"/>
                  <a:pt x="9" y="351"/>
                </a:cubicBezTo>
                <a:cubicBezTo>
                  <a:pt x="10" y="368"/>
                  <a:pt x="10" y="368"/>
                  <a:pt x="10" y="368"/>
                </a:cubicBezTo>
                <a:cubicBezTo>
                  <a:pt x="14" y="398"/>
                  <a:pt x="14" y="398"/>
                  <a:pt x="18" y="414"/>
                </a:cubicBezTo>
                <a:cubicBezTo>
                  <a:pt x="18" y="415"/>
                  <a:pt x="18" y="415"/>
                  <a:pt x="18" y="415"/>
                </a:cubicBezTo>
                <a:cubicBezTo>
                  <a:pt x="19" y="415"/>
                  <a:pt x="19" y="415"/>
                  <a:pt x="19" y="415"/>
                </a:cubicBezTo>
                <a:moveTo>
                  <a:pt x="111" y="337"/>
                </a:moveTo>
                <a:cubicBezTo>
                  <a:pt x="111" y="347"/>
                  <a:pt x="111" y="361"/>
                  <a:pt x="111" y="371"/>
                </a:cubicBezTo>
                <a:cubicBezTo>
                  <a:pt x="137" y="375"/>
                  <a:pt x="143" y="376"/>
                  <a:pt x="170" y="378"/>
                </a:cubicBezTo>
                <a:cubicBezTo>
                  <a:pt x="170" y="370"/>
                  <a:pt x="170" y="359"/>
                  <a:pt x="170" y="351"/>
                </a:cubicBezTo>
                <a:cubicBezTo>
                  <a:pt x="158" y="349"/>
                  <a:pt x="141" y="348"/>
                  <a:pt x="128" y="346"/>
                </a:cubicBezTo>
                <a:cubicBezTo>
                  <a:pt x="128" y="346"/>
                  <a:pt x="128" y="346"/>
                  <a:pt x="128" y="346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28" y="348"/>
                  <a:pt x="128" y="348"/>
                  <a:pt x="128" y="348"/>
                </a:cubicBezTo>
                <a:cubicBezTo>
                  <a:pt x="141" y="349"/>
                  <a:pt x="157" y="351"/>
                  <a:pt x="169" y="352"/>
                </a:cubicBezTo>
                <a:cubicBezTo>
                  <a:pt x="169" y="359"/>
                  <a:pt x="169" y="369"/>
                  <a:pt x="169" y="376"/>
                </a:cubicBezTo>
                <a:cubicBezTo>
                  <a:pt x="141" y="374"/>
                  <a:pt x="136" y="373"/>
                  <a:pt x="112" y="370"/>
                </a:cubicBezTo>
                <a:cubicBezTo>
                  <a:pt x="112" y="347"/>
                  <a:pt x="112" y="347"/>
                  <a:pt x="112" y="347"/>
                </a:cubicBezTo>
                <a:cubicBezTo>
                  <a:pt x="112" y="343"/>
                  <a:pt x="112" y="343"/>
                  <a:pt x="112" y="343"/>
                </a:cubicBezTo>
                <a:cubicBezTo>
                  <a:pt x="113" y="336"/>
                  <a:pt x="113" y="336"/>
                  <a:pt x="113" y="336"/>
                </a:cubicBezTo>
                <a:cubicBezTo>
                  <a:pt x="83" y="331"/>
                  <a:pt x="72" y="329"/>
                  <a:pt x="44" y="322"/>
                </a:cubicBezTo>
                <a:cubicBezTo>
                  <a:pt x="44" y="322"/>
                  <a:pt x="44" y="322"/>
                  <a:pt x="44" y="323"/>
                </a:cubicBezTo>
                <a:cubicBezTo>
                  <a:pt x="69" y="330"/>
                  <a:pt x="79" y="332"/>
                  <a:pt x="111" y="337"/>
                </a:cubicBezTo>
                <a:moveTo>
                  <a:pt x="39" y="441"/>
                </a:moveTo>
                <a:cubicBezTo>
                  <a:pt x="39" y="441"/>
                  <a:pt x="39" y="441"/>
                  <a:pt x="39" y="441"/>
                </a:cubicBezTo>
                <a:cubicBezTo>
                  <a:pt x="40" y="441"/>
                  <a:pt x="40" y="441"/>
                  <a:pt x="40" y="441"/>
                </a:cubicBezTo>
                <a:cubicBezTo>
                  <a:pt x="39" y="440"/>
                  <a:pt x="39" y="440"/>
                  <a:pt x="39" y="440"/>
                </a:cubicBezTo>
                <a:cubicBezTo>
                  <a:pt x="36" y="434"/>
                  <a:pt x="30" y="425"/>
                  <a:pt x="27" y="419"/>
                </a:cubicBezTo>
                <a:cubicBezTo>
                  <a:pt x="21" y="393"/>
                  <a:pt x="20" y="386"/>
                  <a:pt x="18" y="355"/>
                </a:cubicBezTo>
                <a:cubicBezTo>
                  <a:pt x="31" y="359"/>
                  <a:pt x="31" y="359"/>
                  <a:pt x="31" y="359"/>
                </a:cubicBezTo>
                <a:cubicBezTo>
                  <a:pt x="33" y="353"/>
                  <a:pt x="34" y="345"/>
                  <a:pt x="36" y="338"/>
                </a:cubicBezTo>
                <a:cubicBezTo>
                  <a:pt x="57" y="344"/>
                  <a:pt x="68" y="347"/>
                  <a:pt x="101" y="353"/>
                </a:cubicBezTo>
                <a:cubicBezTo>
                  <a:pt x="101" y="362"/>
                  <a:pt x="101" y="374"/>
                  <a:pt x="101" y="383"/>
                </a:cubicBezTo>
                <a:cubicBezTo>
                  <a:pt x="126" y="387"/>
                  <a:pt x="150" y="391"/>
                  <a:pt x="191" y="393"/>
                </a:cubicBezTo>
                <a:cubicBezTo>
                  <a:pt x="191" y="381"/>
                  <a:pt x="191" y="366"/>
                  <a:pt x="191" y="354"/>
                </a:cubicBezTo>
                <a:cubicBezTo>
                  <a:pt x="220" y="355"/>
                  <a:pt x="223" y="355"/>
                  <a:pt x="245" y="355"/>
                </a:cubicBezTo>
                <a:cubicBezTo>
                  <a:pt x="245" y="329"/>
                  <a:pt x="245" y="321"/>
                  <a:pt x="245" y="288"/>
                </a:cubicBezTo>
                <a:cubicBezTo>
                  <a:pt x="270" y="266"/>
                  <a:pt x="288" y="249"/>
                  <a:pt x="311" y="224"/>
                </a:cubicBezTo>
                <a:cubicBezTo>
                  <a:pt x="336" y="222"/>
                  <a:pt x="336" y="222"/>
                  <a:pt x="350" y="220"/>
                </a:cubicBezTo>
                <a:cubicBezTo>
                  <a:pt x="327" y="111"/>
                  <a:pt x="294" y="39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95" y="42"/>
                  <a:pt x="327" y="113"/>
                  <a:pt x="348" y="219"/>
                </a:cubicBezTo>
                <a:cubicBezTo>
                  <a:pt x="323" y="221"/>
                  <a:pt x="323" y="221"/>
                  <a:pt x="310" y="222"/>
                </a:cubicBezTo>
                <a:cubicBezTo>
                  <a:pt x="290" y="244"/>
                  <a:pt x="278" y="258"/>
                  <a:pt x="244" y="287"/>
                </a:cubicBezTo>
                <a:cubicBezTo>
                  <a:pt x="244" y="315"/>
                  <a:pt x="244" y="322"/>
                  <a:pt x="244" y="354"/>
                </a:cubicBezTo>
                <a:cubicBezTo>
                  <a:pt x="215" y="353"/>
                  <a:pt x="211" y="353"/>
                  <a:pt x="189" y="352"/>
                </a:cubicBezTo>
                <a:cubicBezTo>
                  <a:pt x="189" y="364"/>
                  <a:pt x="189" y="380"/>
                  <a:pt x="190" y="391"/>
                </a:cubicBezTo>
                <a:cubicBezTo>
                  <a:pt x="149" y="388"/>
                  <a:pt x="139" y="387"/>
                  <a:pt x="102" y="382"/>
                </a:cubicBezTo>
                <a:cubicBezTo>
                  <a:pt x="102" y="373"/>
                  <a:pt x="102" y="360"/>
                  <a:pt x="102" y="351"/>
                </a:cubicBezTo>
                <a:cubicBezTo>
                  <a:pt x="73" y="346"/>
                  <a:pt x="62" y="344"/>
                  <a:pt x="36" y="336"/>
                </a:cubicBezTo>
                <a:cubicBezTo>
                  <a:pt x="34" y="343"/>
                  <a:pt x="32" y="351"/>
                  <a:pt x="31" y="358"/>
                </a:cubicBezTo>
                <a:cubicBezTo>
                  <a:pt x="17" y="353"/>
                  <a:pt x="17" y="353"/>
                  <a:pt x="17" y="353"/>
                </a:cubicBezTo>
                <a:cubicBezTo>
                  <a:pt x="18" y="371"/>
                  <a:pt x="20" y="394"/>
                  <a:pt x="26" y="419"/>
                </a:cubicBezTo>
                <a:cubicBezTo>
                  <a:pt x="30" y="425"/>
                  <a:pt x="35" y="434"/>
                  <a:pt x="39" y="441"/>
                </a:cubicBezTo>
                <a:moveTo>
                  <a:pt x="51" y="305"/>
                </a:moveTo>
                <a:cubicBezTo>
                  <a:pt x="50" y="313"/>
                  <a:pt x="55" y="320"/>
                  <a:pt x="59" y="316"/>
                </a:cubicBezTo>
                <a:cubicBezTo>
                  <a:pt x="64" y="311"/>
                  <a:pt x="63" y="296"/>
                  <a:pt x="57" y="296"/>
                </a:cubicBezTo>
                <a:cubicBezTo>
                  <a:pt x="54" y="295"/>
                  <a:pt x="51" y="299"/>
                  <a:pt x="51" y="305"/>
                </a:cubicBezTo>
                <a:cubicBezTo>
                  <a:pt x="51" y="305"/>
                  <a:pt x="51" y="305"/>
                  <a:pt x="51" y="305"/>
                </a:cubicBezTo>
                <a:moveTo>
                  <a:pt x="33" y="320"/>
                </a:moveTo>
                <a:cubicBezTo>
                  <a:pt x="33" y="328"/>
                  <a:pt x="37" y="334"/>
                  <a:pt x="41" y="331"/>
                </a:cubicBezTo>
                <a:cubicBezTo>
                  <a:pt x="46" y="326"/>
                  <a:pt x="45" y="311"/>
                  <a:pt x="39" y="310"/>
                </a:cubicBezTo>
                <a:cubicBezTo>
                  <a:pt x="37" y="310"/>
                  <a:pt x="34" y="312"/>
                  <a:pt x="33" y="319"/>
                </a:cubicBezTo>
                <a:cubicBezTo>
                  <a:pt x="33" y="320"/>
                  <a:pt x="33" y="320"/>
                  <a:pt x="33" y="320"/>
                </a:cubicBezTo>
                <a:moveTo>
                  <a:pt x="271" y="231"/>
                </a:moveTo>
                <a:cubicBezTo>
                  <a:pt x="272" y="239"/>
                  <a:pt x="278" y="244"/>
                  <a:pt x="282" y="239"/>
                </a:cubicBezTo>
                <a:cubicBezTo>
                  <a:pt x="288" y="233"/>
                  <a:pt x="284" y="220"/>
                  <a:pt x="277" y="220"/>
                </a:cubicBezTo>
                <a:cubicBezTo>
                  <a:pt x="275" y="220"/>
                  <a:pt x="271" y="223"/>
                  <a:pt x="271" y="231"/>
                </a:cubicBezTo>
                <a:cubicBezTo>
                  <a:pt x="271" y="231"/>
                  <a:pt x="271" y="231"/>
                  <a:pt x="271" y="231"/>
                </a:cubicBezTo>
                <a:moveTo>
                  <a:pt x="146" y="302"/>
                </a:moveTo>
                <a:cubicBezTo>
                  <a:pt x="145" y="310"/>
                  <a:pt x="152" y="316"/>
                  <a:pt x="157" y="311"/>
                </a:cubicBezTo>
                <a:cubicBezTo>
                  <a:pt x="163" y="306"/>
                  <a:pt x="161" y="293"/>
                  <a:pt x="154" y="292"/>
                </a:cubicBezTo>
                <a:cubicBezTo>
                  <a:pt x="150" y="291"/>
                  <a:pt x="146" y="296"/>
                  <a:pt x="146" y="302"/>
                </a:cubicBezTo>
                <a:cubicBezTo>
                  <a:pt x="146" y="302"/>
                  <a:pt x="146" y="302"/>
                  <a:pt x="146" y="302"/>
                </a:cubicBezTo>
                <a:moveTo>
                  <a:pt x="361" y="281"/>
                </a:moveTo>
                <a:cubicBezTo>
                  <a:pt x="361" y="281"/>
                  <a:pt x="362" y="280"/>
                  <a:pt x="363" y="280"/>
                </a:cubicBezTo>
                <a:cubicBezTo>
                  <a:pt x="368" y="275"/>
                  <a:pt x="365" y="261"/>
                  <a:pt x="358" y="260"/>
                </a:cubicBezTo>
                <a:cubicBezTo>
                  <a:pt x="358" y="267"/>
                  <a:pt x="359" y="275"/>
                  <a:pt x="360" y="281"/>
                </a:cubicBezTo>
                <a:cubicBezTo>
                  <a:pt x="360" y="281"/>
                  <a:pt x="361" y="281"/>
                  <a:pt x="361" y="281"/>
                </a:cubicBezTo>
                <a:moveTo>
                  <a:pt x="352" y="273"/>
                </a:moveTo>
                <a:cubicBezTo>
                  <a:pt x="352" y="273"/>
                  <a:pt x="353" y="281"/>
                  <a:pt x="359" y="281"/>
                </a:cubicBezTo>
                <a:cubicBezTo>
                  <a:pt x="358" y="275"/>
                  <a:pt x="357" y="267"/>
                  <a:pt x="356" y="261"/>
                </a:cubicBezTo>
                <a:cubicBezTo>
                  <a:pt x="353" y="262"/>
                  <a:pt x="351" y="265"/>
                  <a:pt x="351" y="271"/>
                </a:cubicBezTo>
                <a:cubicBezTo>
                  <a:pt x="351" y="271"/>
                  <a:pt x="352" y="272"/>
                  <a:pt x="352" y="273"/>
                </a:cubicBezTo>
                <a:moveTo>
                  <a:pt x="324" y="537"/>
                </a:moveTo>
                <a:cubicBezTo>
                  <a:pt x="323" y="541"/>
                  <a:pt x="326" y="543"/>
                  <a:pt x="330" y="541"/>
                </a:cubicBezTo>
                <a:cubicBezTo>
                  <a:pt x="336" y="538"/>
                  <a:pt x="338" y="532"/>
                  <a:pt x="334" y="530"/>
                </a:cubicBezTo>
                <a:cubicBezTo>
                  <a:pt x="334" y="530"/>
                  <a:pt x="333" y="530"/>
                  <a:pt x="333" y="530"/>
                </a:cubicBezTo>
                <a:cubicBezTo>
                  <a:pt x="332" y="532"/>
                  <a:pt x="331" y="534"/>
                  <a:pt x="330" y="536"/>
                </a:cubicBezTo>
                <a:cubicBezTo>
                  <a:pt x="330" y="536"/>
                  <a:pt x="330" y="536"/>
                  <a:pt x="330" y="536"/>
                </a:cubicBezTo>
                <a:cubicBezTo>
                  <a:pt x="332" y="530"/>
                  <a:pt x="332" y="530"/>
                  <a:pt x="332" y="530"/>
                </a:cubicBezTo>
                <a:cubicBezTo>
                  <a:pt x="329" y="531"/>
                  <a:pt x="326" y="533"/>
                  <a:pt x="324" y="536"/>
                </a:cubicBezTo>
                <a:cubicBezTo>
                  <a:pt x="324" y="537"/>
                  <a:pt x="324" y="537"/>
                  <a:pt x="324" y="537"/>
                </a:cubicBezTo>
                <a:moveTo>
                  <a:pt x="395" y="538"/>
                </a:moveTo>
                <a:cubicBezTo>
                  <a:pt x="392" y="540"/>
                  <a:pt x="392" y="542"/>
                  <a:pt x="393" y="542"/>
                </a:cubicBezTo>
                <a:cubicBezTo>
                  <a:pt x="394" y="542"/>
                  <a:pt x="398" y="540"/>
                  <a:pt x="402" y="536"/>
                </a:cubicBezTo>
                <a:cubicBezTo>
                  <a:pt x="402" y="536"/>
                  <a:pt x="401" y="536"/>
                  <a:pt x="401" y="536"/>
                </a:cubicBezTo>
                <a:cubicBezTo>
                  <a:pt x="402" y="535"/>
                  <a:pt x="402" y="535"/>
                  <a:pt x="402" y="535"/>
                </a:cubicBezTo>
                <a:cubicBezTo>
                  <a:pt x="403" y="535"/>
                  <a:pt x="403" y="535"/>
                  <a:pt x="403" y="535"/>
                </a:cubicBezTo>
                <a:cubicBezTo>
                  <a:pt x="407" y="531"/>
                  <a:pt x="405" y="531"/>
                  <a:pt x="405" y="531"/>
                </a:cubicBezTo>
                <a:cubicBezTo>
                  <a:pt x="403" y="531"/>
                  <a:pt x="399" y="533"/>
                  <a:pt x="395" y="538"/>
                </a:cubicBezTo>
                <a:cubicBezTo>
                  <a:pt x="395" y="538"/>
                  <a:pt x="395" y="538"/>
                  <a:pt x="395" y="538"/>
                </a:cubicBezTo>
                <a:moveTo>
                  <a:pt x="369" y="561"/>
                </a:moveTo>
                <a:cubicBezTo>
                  <a:pt x="365" y="563"/>
                  <a:pt x="365" y="563"/>
                  <a:pt x="365" y="563"/>
                </a:cubicBezTo>
                <a:cubicBezTo>
                  <a:pt x="366" y="563"/>
                  <a:pt x="370" y="561"/>
                  <a:pt x="375" y="558"/>
                </a:cubicBezTo>
                <a:cubicBezTo>
                  <a:pt x="379" y="556"/>
                  <a:pt x="379" y="556"/>
                  <a:pt x="379" y="555"/>
                </a:cubicBezTo>
                <a:cubicBezTo>
                  <a:pt x="379" y="555"/>
                  <a:pt x="375" y="557"/>
                  <a:pt x="369" y="560"/>
                </a:cubicBezTo>
                <a:cubicBezTo>
                  <a:pt x="369" y="560"/>
                  <a:pt x="369" y="561"/>
                  <a:pt x="369" y="561"/>
                </a:cubicBezTo>
                <a:moveTo>
                  <a:pt x="473" y="481"/>
                </a:moveTo>
                <a:cubicBezTo>
                  <a:pt x="472" y="484"/>
                  <a:pt x="471" y="485"/>
                  <a:pt x="471" y="486"/>
                </a:cubicBezTo>
                <a:cubicBezTo>
                  <a:pt x="473" y="486"/>
                  <a:pt x="484" y="471"/>
                  <a:pt x="483" y="470"/>
                </a:cubicBezTo>
                <a:cubicBezTo>
                  <a:pt x="482" y="470"/>
                  <a:pt x="479" y="474"/>
                  <a:pt x="475" y="479"/>
                </a:cubicBezTo>
                <a:cubicBezTo>
                  <a:pt x="476" y="479"/>
                  <a:pt x="477" y="478"/>
                  <a:pt x="477" y="478"/>
                </a:cubicBezTo>
                <a:cubicBezTo>
                  <a:pt x="476" y="479"/>
                  <a:pt x="476" y="479"/>
                  <a:pt x="476" y="479"/>
                </a:cubicBezTo>
                <a:cubicBezTo>
                  <a:pt x="474" y="480"/>
                  <a:pt x="474" y="480"/>
                  <a:pt x="474" y="480"/>
                </a:cubicBezTo>
                <a:cubicBezTo>
                  <a:pt x="474" y="481"/>
                  <a:pt x="474" y="481"/>
                  <a:pt x="473" y="481"/>
                </a:cubicBezTo>
                <a:moveTo>
                  <a:pt x="351" y="569"/>
                </a:moveTo>
                <a:cubicBezTo>
                  <a:pt x="347" y="570"/>
                  <a:pt x="347" y="570"/>
                  <a:pt x="347" y="571"/>
                </a:cubicBezTo>
                <a:cubicBezTo>
                  <a:pt x="349" y="570"/>
                  <a:pt x="352" y="569"/>
                  <a:pt x="354" y="568"/>
                </a:cubicBezTo>
                <a:cubicBezTo>
                  <a:pt x="354" y="568"/>
                  <a:pt x="354" y="568"/>
                  <a:pt x="354" y="568"/>
                </a:cubicBezTo>
                <a:cubicBezTo>
                  <a:pt x="348" y="570"/>
                  <a:pt x="348" y="570"/>
                  <a:pt x="348" y="570"/>
                </a:cubicBezTo>
                <a:cubicBezTo>
                  <a:pt x="351" y="570"/>
                  <a:pt x="361" y="565"/>
                  <a:pt x="361" y="564"/>
                </a:cubicBezTo>
                <a:cubicBezTo>
                  <a:pt x="361" y="564"/>
                  <a:pt x="358" y="565"/>
                  <a:pt x="352" y="568"/>
                </a:cubicBezTo>
                <a:cubicBezTo>
                  <a:pt x="352" y="568"/>
                  <a:pt x="351" y="569"/>
                  <a:pt x="351" y="569"/>
                </a:cubicBezTo>
                <a:moveTo>
                  <a:pt x="495" y="190"/>
                </a:moveTo>
                <a:cubicBezTo>
                  <a:pt x="496" y="192"/>
                  <a:pt x="499" y="197"/>
                  <a:pt x="501" y="197"/>
                </a:cubicBezTo>
                <a:cubicBezTo>
                  <a:pt x="501" y="196"/>
                  <a:pt x="500" y="195"/>
                  <a:pt x="500" y="194"/>
                </a:cubicBezTo>
                <a:cubicBezTo>
                  <a:pt x="500" y="193"/>
                  <a:pt x="500" y="193"/>
                  <a:pt x="500" y="193"/>
                </a:cubicBezTo>
                <a:cubicBezTo>
                  <a:pt x="502" y="197"/>
                  <a:pt x="502" y="197"/>
                  <a:pt x="502" y="197"/>
                </a:cubicBezTo>
                <a:cubicBezTo>
                  <a:pt x="505" y="193"/>
                  <a:pt x="497" y="178"/>
                  <a:pt x="494" y="178"/>
                </a:cubicBezTo>
                <a:cubicBezTo>
                  <a:pt x="492" y="178"/>
                  <a:pt x="492" y="182"/>
                  <a:pt x="495" y="190"/>
                </a:cubicBezTo>
                <a:cubicBezTo>
                  <a:pt x="495" y="190"/>
                  <a:pt x="495" y="190"/>
                  <a:pt x="495" y="190"/>
                </a:cubicBezTo>
                <a:moveTo>
                  <a:pt x="523" y="286"/>
                </a:moveTo>
                <a:cubicBezTo>
                  <a:pt x="524" y="293"/>
                  <a:pt x="526" y="296"/>
                  <a:pt x="527" y="293"/>
                </a:cubicBezTo>
                <a:cubicBezTo>
                  <a:pt x="529" y="290"/>
                  <a:pt x="529" y="280"/>
                  <a:pt x="527" y="274"/>
                </a:cubicBezTo>
                <a:cubicBezTo>
                  <a:pt x="526" y="276"/>
                  <a:pt x="526" y="278"/>
                  <a:pt x="526" y="280"/>
                </a:cubicBezTo>
                <a:cubicBezTo>
                  <a:pt x="526" y="279"/>
                  <a:pt x="526" y="279"/>
                  <a:pt x="526" y="279"/>
                </a:cubicBezTo>
                <a:cubicBezTo>
                  <a:pt x="526" y="274"/>
                  <a:pt x="526" y="274"/>
                  <a:pt x="526" y="274"/>
                </a:cubicBezTo>
                <a:cubicBezTo>
                  <a:pt x="524" y="271"/>
                  <a:pt x="523" y="274"/>
                  <a:pt x="522" y="278"/>
                </a:cubicBezTo>
                <a:cubicBezTo>
                  <a:pt x="522" y="281"/>
                  <a:pt x="522" y="284"/>
                  <a:pt x="522" y="285"/>
                </a:cubicBezTo>
                <a:cubicBezTo>
                  <a:pt x="523" y="286"/>
                  <a:pt x="523" y="286"/>
                  <a:pt x="523" y="286"/>
                </a:cubicBezTo>
                <a:moveTo>
                  <a:pt x="518" y="335"/>
                </a:moveTo>
                <a:cubicBezTo>
                  <a:pt x="518" y="336"/>
                  <a:pt x="518" y="343"/>
                  <a:pt x="521" y="343"/>
                </a:cubicBezTo>
                <a:cubicBezTo>
                  <a:pt x="521" y="339"/>
                  <a:pt x="521" y="335"/>
                  <a:pt x="521" y="332"/>
                </a:cubicBezTo>
                <a:cubicBezTo>
                  <a:pt x="522" y="332"/>
                  <a:pt x="522" y="332"/>
                  <a:pt x="522" y="332"/>
                </a:cubicBezTo>
                <a:cubicBezTo>
                  <a:pt x="521" y="342"/>
                  <a:pt x="521" y="342"/>
                  <a:pt x="521" y="342"/>
                </a:cubicBezTo>
                <a:cubicBezTo>
                  <a:pt x="526" y="338"/>
                  <a:pt x="526" y="321"/>
                  <a:pt x="522" y="321"/>
                </a:cubicBezTo>
                <a:cubicBezTo>
                  <a:pt x="520" y="321"/>
                  <a:pt x="518" y="326"/>
                  <a:pt x="518" y="334"/>
                </a:cubicBezTo>
                <a:cubicBezTo>
                  <a:pt x="518" y="334"/>
                  <a:pt x="518" y="335"/>
                  <a:pt x="518" y="335"/>
                </a:cubicBezTo>
                <a:moveTo>
                  <a:pt x="317" y="571"/>
                </a:moveTo>
                <a:cubicBezTo>
                  <a:pt x="315" y="572"/>
                  <a:pt x="315" y="573"/>
                  <a:pt x="317" y="573"/>
                </a:cubicBezTo>
                <a:cubicBezTo>
                  <a:pt x="318" y="573"/>
                  <a:pt x="319" y="571"/>
                  <a:pt x="321" y="570"/>
                </a:cubicBezTo>
                <a:cubicBezTo>
                  <a:pt x="321" y="570"/>
                  <a:pt x="321" y="570"/>
                  <a:pt x="321" y="570"/>
                </a:cubicBezTo>
                <a:cubicBezTo>
                  <a:pt x="317" y="573"/>
                  <a:pt x="317" y="573"/>
                  <a:pt x="317" y="573"/>
                </a:cubicBezTo>
                <a:cubicBezTo>
                  <a:pt x="322" y="572"/>
                  <a:pt x="328" y="568"/>
                  <a:pt x="326" y="567"/>
                </a:cubicBezTo>
                <a:cubicBezTo>
                  <a:pt x="325" y="566"/>
                  <a:pt x="321" y="568"/>
                  <a:pt x="317" y="571"/>
                </a:cubicBezTo>
                <a:cubicBezTo>
                  <a:pt x="317" y="571"/>
                  <a:pt x="317" y="571"/>
                  <a:pt x="317" y="571"/>
                </a:cubicBezTo>
                <a:moveTo>
                  <a:pt x="384" y="339"/>
                </a:moveTo>
                <a:cubicBezTo>
                  <a:pt x="385" y="347"/>
                  <a:pt x="391" y="350"/>
                  <a:pt x="395" y="345"/>
                </a:cubicBezTo>
                <a:cubicBezTo>
                  <a:pt x="397" y="343"/>
                  <a:pt x="398" y="339"/>
                  <a:pt x="398" y="335"/>
                </a:cubicBezTo>
                <a:cubicBezTo>
                  <a:pt x="397" y="326"/>
                  <a:pt x="391" y="323"/>
                  <a:pt x="387" y="328"/>
                </a:cubicBezTo>
                <a:cubicBezTo>
                  <a:pt x="385" y="331"/>
                  <a:pt x="384" y="334"/>
                  <a:pt x="384" y="338"/>
                </a:cubicBezTo>
                <a:cubicBezTo>
                  <a:pt x="384" y="338"/>
                  <a:pt x="384" y="338"/>
                  <a:pt x="384" y="339"/>
                </a:cubicBezTo>
                <a:moveTo>
                  <a:pt x="361" y="141"/>
                </a:moveTo>
                <a:cubicBezTo>
                  <a:pt x="361" y="142"/>
                  <a:pt x="364" y="147"/>
                  <a:pt x="368" y="148"/>
                </a:cubicBezTo>
                <a:cubicBezTo>
                  <a:pt x="367" y="146"/>
                  <a:pt x="366" y="144"/>
                  <a:pt x="365" y="143"/>
                </a:cubicBezTo>
                <a:cubicBezTo>
                  <a:pt x="366" y="143"/>
                  <a:pt x="366" y="143"/>
                  <a:pt x="366" y="143"/>
                </a:cubicBezTo>
                <a:cubicBezTo>
                  <a:pt x="369" y="148"/>
                  <a:pt x="369" y="148"/>
                  <a:pt x="369" y="148"/>
                </a:cubicBezTo>
                <a:cubicBezTo>
                  <a:pt x="373" y="148"/>
                  <a:pt x="371" y="138"/>
                  <a:pt x="366" y="133"/>
                </a:cubicBezTo>
                <a:cubicBezTo>
                  <a:pt x="362" y="129"/>
                  <a:pt x="359" y="130"/>
                  <a:pt x="359" y="135"/>
                </a:cubicBezTo>
                <a:cubicBezTo>
                  <a:pt x="359" y="137"/>
                  <a:pt x="360" y="139"/>
                  <a:pt x="360" y="140"/>
                </a:cubicBezTo>
                <a:cubicBezTo>
                  <a:pt x="361" y="140"/>
                  <a:pt x="361" y="141"/>
                  <a:pt x="361" y="141"/>
                </a:cubicBezTo>
                <a:moveTo>
                  <a:pt x="423" y="208"/>
                </a:moveTo>
                <a:cubicBezTo>
                  <a:pt x="426" y="214"/>
                  <a:pt x="431" y="217"/>
                  <a:pt x="433" y="213"/>
                </a:cubicBezTo>
                <a:cubicBezTo>
                  <a:pt x="436" y="208"/>
                  <a:pt x="431" y="195"/>
                  <a:pt x="425" y="195"/>
                </a:cubicBezTo>
                <a:cubicBezTo>
                  <a:pt x="425" y="197"/>
                  <a:pt x="426" y="200"/>
                  <a:pt x="427" y="201"/>
                </a:cubicBezTo>
                <a:cubicBezTo>
                  <a:pt x="426" y="202"/>
                  <a:pt x="426" y="202"/>
                  <a:pt x="426" y="202"/>
                </a:cubicBezTo>
                <a:cubicBezTo>
                  <a:pt x="424" y="196"/>
                  <a:pt x="424" y="196"/>
                  <a:pt x="424" y="196"/>
                </a:cubicBezTo>
                <a:cubicBezTo>
                  <a:pt x="422" y="197"/>
                  <a:pt x="421" y="201"/>
                  <a:pt x="423" y="207"/>
                </a:cubicBezTo>
                <a:cubicBezTo>
                  <a:pt x="423" y="207"/>
                  <a:pt x="423" y="207"/>
                  <a:pt x="423" y="208"/>
                </a:cubicBezTo>
                <a:moveTo>
                  <a:pt x="443" y="159"/>
                </a:moveTo>
                <a:cubicBezTo>
                  <a:pt x="445" y="162"/>
                  <a:pt x="448" y="164"/>
                  <a:pt x="449" y="164"/>
                </a:cubicBezTo>
                <a:cubicBezTo>
                  <a:pt x="453" y="166"/>
                  <a:pt x="454" y="162"/>
                  <a:pt x="450" y="155"/>
                </a:cubicBezTo>
                <a:cubicBezTo>
                  <a:pt x="448" y="156"/>
                  <a:pt x="445" y="157"/>
                  <a:pt x="443" y="158"/>
                </a:cubicBezTo>
                <a:cubicBezTo>
                  <a:pt x="443" y="158"/>
                  <a:pt x="443" y="158"/>
                  <a:pt x="443" y="159"/>
                </a:cubicBezTo>
                <a:moveTo>
                  <a:pt x="449" y="153"/>
                </a:moveTo>
                <a:cubicBezTo>
                  <a:pt x="446" y="149"/>
                  <a:pt x="444" y="147"/>
                  <a:pt x="442" y="147"/>
                </a:cubicBezTo>
                <a:cubicBezTo>
                  <a:pt x="439" y="146"/>
                  <a:pt x="438" y="149"/>
                  <a:pt x="441" y="155"/>
                </a:cubicBezTo>
                <a:cubicBezTo>
                  <a:pt x="442" y="156"/>
                  <a:pt x="442" y="156"/>
                  <a:pt x="442" y="156"/>
                </a:cubicBezTo>
                <a:cubicBezTo>
                  <a:pt x="449" y="153"/>
                  <a:pt x="449" y="153"/>
                  <a:pt x="449" y="153"/>
                </a:cubicBezTo>
                <a:moveTo>
                  <a:pt x="451" y="276"/>
                </a:moveTo>
                <a:cubicBezTo>
                  <a:pt x="453" y="283"/>
                  <a:pt x="458" y="286"/>
                  <a:pt x="461" y="282"/>
                </a:cubicBezTo>
                <a:cubicBezTo>
                  <a:pt x="464" y="277"/>
                  <a:pt x="462" y="266"/>
                  <a:pt x="456" y="263"/>
                </a:cubicBezTo>
                <a:cubicBezTo>
                  <a:pt x="457" y="266"/>
                  <a:pt x="458" y="269"/>
                  <a:pt x="458" y="272"/>
                </a:cubicBezTo>
                <a:cubicBezTo>
                  <a:pt x="457" y="272"/>
                  <a:pt x="457" y="272"/>
                  <a:pt x="457" y="272"/>
                </a:cubicBezTo>
                <a:cubicBezTo>
                  <a:pt x="455" y="263"/>
                  <a:pt x="455" y="263"/>
                  <a:pt x="455" y="263"/>
                </a:cubicBezTo>
                <a:cubicBezTo>
                  <a:pt x="452" y="262"/>
                  <a:pt x="450" y="267"/>
                  <a:pt x="451" y="275"/>
                </a:cubicBezTo>
                <a:cubicBezTo>
                  <a:pt x="451" y="275"/>
                  <a:pt x="451" y="275"/>
                  <a:pt x="451" y="276"/>
                </a:cubicBezTo>
                <a:moveTo>
                  <a:pt x="454" y="438"/>
                </a:moveTo>
                <a:cubicBezTo>
                  <a:pt x="453" y="443"/>
                  <a:pt x="455" y="446"/>
                  <a:pt x="458" y="444"/>
                </a:cubicBezTo>
                <a:cubicBezTo>
                  <a:pt x="464" y="440"/>
                  <a:pt x="468" y="427"/>
                  <a:pt x="463" y="427"/>
                </a:cubicBezTo>
                <a:cubicBezTo>
                  <a:pt x="463" y="426"/>
                  <a:pt x="463" y="426"/>
                  <a:pt x="462" y="427"/>
                </a:cubicBezTo>
                <a:cubicBezTo>
                  <a:pt x="462" y="429"/>
                  <a:pt x="461" y="433"/>
                  <a:pt x="460" y="436"/>
                </a:cubicBezTo>
                <a:cubicBezTo>
                  <a:pt x="459" y="436"/>
                  <a:pt x="459" y="436"/>
                  <a:pt x="459" y="436"/>
                </a:cubicBezTo>
                <a:cubicBezTo>
                  <a:pt x="462" y="427"/>
                  <a:pt x="462" y="427"/>
                  <a:pt x="462" y="427"/>
                </a:cubicBezTo>
                <a:cubicBezTo>
                  <a:pt x="459" y="428"/>
                  <a:pt x="456" y="432"/>
                  <a:pt x="455" y="437"/>
                </a:cubicBezTo>
                <a:cubicBezTo>
                  <a:pt x="454" y="437"/>
                  <a:pt x="454" y="438"/>
                  <a:pt x="454" y="438"/>
                </a:cubicBezTo>
                <a:moveTo>
                  <a:pt x="334" y="77"/>
                </a:moveTo>
                <a:cubicBezTo>
                  <a:pt x="338" y="82"/>
                  <a:pt x="342" y="84"/>
                  <a:pt x="343" y="81"/>
                </a:cubicBezTo>
                <a:cubicBezTo>
                  <a:pt x="343" y="78"/>
                  <a:pt x="335" y="69"/>
                  <a:pt x="331" y="69"/>
                </a:cubicBezTo>
                <a:cubicBezTo>
                  <a:pt x="333" y="71"/>
                  <a:pt x="335" y="73"/>
                  <a:pt x="337" y="76"/>
                </a:cubicBezTo>
                <a:cubicBezTo>
                  <a:pt x="336" y="76"/>
                  <a:pt x="336" y="76"/>
                  <a:pt x="336" y="76"/>
                </a:cubicBezTo>
                <a:cubicBezTo>
                  <a:pt x="331" y="69"/>
                  <a:pt x="331" y="69"/>
                  <a:pt x="331" y="69"/>
                </a:cubicBezTo>
                <a:cubicBezTo>
                  <a:pt x="330" y="70"/>
                  <a:pt x="330" y="72"/>
                  <a:pt x="333" y="76"/>
                </a:cubicBezTo>
                <a:cubicBezTo>
                  <a:pt x="333" y="76"/>
                  <a:pt x="334" y="77"/>
                  <a:pt x="334" y="77"/>
                </a:cubicBezTo>
                <a:moveTo>
                  <a:pt x="383" y="88"/>
                </a:moveTo>
                <a:cubicBezTo>
                  <a:pt x="383" y="88"/>
                  <a:pt x="383" y="88"/>
                  <a:pt x="384" y="88"/>
                </a:cubicBezTo>
                <a:cubicBezTo>
                  <a:pt x="384" y="88"/>
                  <a:pt x="386" y="88"/>
                  <a:pt x="386" y="87"/>
                </a:cubicBezTo>
                <a:cubicBezTo>
                  <a:pt x="388" y="88"/>
                  <a:pt x="388" y="88"/>
                  <a:pt x="388" y="88"/>
                </a:cubicBezTo>
                <a:cubicBezTo>
                  <a:pt x="385" y="89"/>
                  <a:pt x="385" y="89"/>
                  <a:pt x="385" y="89"/>
                </a:cubicBezTo>
                <a:cubicBezTo>
                  <a:pt x="390" y="95"/>
                  <a:pt x="393" y="95"/>
                  <a:pt x="393" y="93"/>
                </a:cubicBezTo>
                <a:cubicBezTo>
                  <a:pt x="393" y="89"/>
                  <a:pt x="381" y="78"/>
                  <a:pt x="379" y="80"/>
                </a:cubicBezTo>
                <a:cubicBezTo>
                  <a:pt x="378" y="80"/>
                  <a:pt x="379" y="83"/>
                  <a:pt x="383" y="88"/>
                </a:cubicBezTo>
                <a:cubicBezTo>
                  <a:pt x="383" y="88"/>
                  <a:pt x="383" y="88"/>
                  <a:pt x="383" y="88"/>
                </a:cubicBezTo>
                <a:moveTo>
                  <a:pt x="265" y="500"/>
                </a:moveTo>
                <a:cubicBezTo>
                  <a:pt x="265" y="506"/>
                  <a:pt x="272" y="508"/>
                  <a:pt x="276" y="503"/>
                </a:cubicBezTo>
                <a:cubicBezTo>
                  <a:pt x="278" y="501"/>
                  <a:pt x="278" y="500"/>
                  <a:pt x="278" y="499"/>
                </a:cubicBezTo>
                <a:cubicBezTo>
                  <a:pt x="278" y="492"/>
                  <a:pt x="272" y="489"/>
                  <a:pt x="267" y="493"/>
                </a:cubicBezTo>
                <a:cubicBezTo>
                  <a:pt x="265" y="495"/>
                  <a:pt x="265" y="498"/>
                  <a:pt x="264" y="499"/>
                </a:cubicBezTo>
                <a:cubicBezTo>
                  <a:pt x="265" y="499"/>
                  <a:pt x="264" y="499"/>
                  <a:pt x="265" y="500"/>
                </a:cubicBezTo>
                <a:moveTo>
                  <a:pt x="26" y="391"/>
                </a:moveTo>
                <a:cubicBezTo>
                  <a:pt x="27" y="399"/>
                  <a:pt x="32" y="404"/>
                  <a:pt x="35" y="401"/>
                </a:cubicBezTo>
                <a:cubicBezTo>
                  <a:pt x="36" y="399"/>
                  <a:pt x="36" y="396"/>
                  <a:pt x="36" y="395"/>
                </a:cubicBezTo>
                <a:cubicBezTo>
                  <a:pt x="34" y="395"/>
                  <a:pt x="32" y="394"/>
                  <a:pt x="31" y="393"/>
                </a:cubicBezTo>
                <a:cubicBezTo>
                  <a:pt x="30" y="392"/>
                  <a:pt x="30" y="392"/>
                  <a:pt x="30" y="392"/>
                </a:cubicBezTo>
                <a:cubicBezTo>
                  <a:pt x="36" y="393"/>
                  <a:pt x="36" y="393"/>
                  <a:pt x="36" y="393"/>
                </a:cubicBezTo>
                <a:cubicBezTo>
                  <a:pt x="36" y="393"/>
                  <a:pt x="36" y="393"/>
                  <a:pt x="36" y="393"/>
                </a:cubicBezTo>
                <a:cubicBezTo>
                  <a:pt x="36" y="393"/>
                  <a:pt x="36" y="393"/>
                  <a:pt x="36" y="393"/>
                </a:cubicBezTo>
                <a:cubicBezTo>
                  <a:pt x="34" y="384"/>
                  <a:pt x="29" y="379"/>
                  <a:pt x="27" y="383"/>
                </a:cubicBezTo>
                <a:cubicBezTo>
                  <a:pt x="25" y="384"/>
                  <a:pt x="25" y="386"/>
                  <a:pt x="25" y="390"/>
                </a:cubicBezTo>
                <a:cubicBezTo>
                  <a:pt x="26" y="390"/>
                  <a:pt x="26" y="391"/>
                  <a:pt x="26" y="391"/>
                </a:cubicBezTo>
                <a:moveTo>
                  <a:pt x="57" y="447"/>
                </a:moveTo>
                <a:cubicBezTo>
                  <a:pt x="59" y="454"/>
                  <a:pt x="66" y="459"/>
                  <a:pt x="67" y="455"/>
                </a:cubicBezTo>
                <a:cubicBezTo>
                  <a:pt x="68" y="453"/>
                  <a:pt x="67" y="450"/>
                  <a:pt x="67" y="449"/>
                </a:cubicBezTo>
                <a:cubicBezTo>
                  <a:pt x="64" y="441"/>
                  <a:pt x="58" y="436"/>
                  <a:pt x="56" y="440"/>
                </a:cubicBezTo>
                <a:cubicBezTo>
                  <a:pt x="55" y="442"/>
                  <a:pt x="56" y="445"/>
                  <a:pt x="56" y="446"/>
                </a:cubicBezTo>
                <a:cubicBezTo>
                  <a:pt x="56" y="446"/>
                  <a:pt x="56" y="447"/>
                  <a:pt x="57" y="447"/>
                </a:cubicBezTo>
                <a:moveTo>
                  <a:pt x="79" y="450"/>
                </a:moveTo>
                <a:cubicBezTo>
                  <a:pt x="82" y="458"/>
                  <a:pt x="89" y="462"/>
                  <a:pt x="91" y="458"/>
                </a:cubicBezTo>
                <a:cubicBezTo>
                  <a:pt x="92" y="456"/>
                  <a:pt x="92" y="454"/>
                  <a:pt x="91" y="453"/>
                </a:cubicBezTo>
                <a:cubicBezTo>
                  <a:pt x="90" y="452"/>
                  <a:pt x="87" y="452"/>
                  <a:pt x="85" y="452"/>
                </a:cubicBezTo>
                <a:cubicBezTo>
                  <a:pt x="85" y="450"/>
                  <a:pt x="85" y="450"/>
                  <a:pt x="85" y="450"/>
                </a:cubicBezTo>
                <a:cubicBezTo>
                  <a:pt x="91" y="451"/>
                  <a:pt x="91" y="451"/>
                  <a:pt x="91" y="451"/>
                </a:cubicBezTo>
                <a:cubicBezTo>
                  <a:pt x="88" y="443"/>
                  <a:pt x="81" y="440"/>
                  <a:pt x="79" y="444"/>
                </a:cubicBezTo>
                <a:cubicBezTo>
                  <a:pt x="78" y="446"/>
                  <a:pt x="79" y="448"/>
                  <a:pt x="79" y="450"/>
                </a:cubicBezTo>
                <a:cubicBezTo>
                  <a:pt x="79" y="450"/>
                  <a:pt x="79" y="450"/>
                  <a:pt x="79" y="450"/>
                </a:cubicBezTo>
                <a:moveTo>
                  <a:pt x="142" y="507"/>
                </a:moveTo>
                <a:cubicBezTo>
                  <a:pt x="144" y="513"/>
                  <a:pt x="153" y="516"/>
                  <a:pt x="154" y="512"/>
                </a:cubicBezTo>
                <a:cubicBezTo>
                  <a:pt x="155" y="510"/>
                  <a:pt x="154" y="509"/>
                  <a:pt x="154" y="508"/>
                </a:cubicBezTo>
                <a:cubicBezTo>
                  <a:pt x="154" y="508"/>
                  <a:pt x="154" y="508"/>
                  <a:pt x="153" y="508"/>
                </a:cubicBezTo>
                <a:cubicBezTo>
                  <a:pt x="153" y="507"/>
                  <a:pt x="153" y="507"/>
                  <a:pt x="153" y="507"/>
                </a:cubicBezTo>
                <a:cubicBezTo>
                  <a:pt x="154" y="507"/>
                  <a:pt x="154" y="507"/>
                  <a:pt x="154" y="507"/>
                </a:cubicBezTo>
                <a:cubicBezTo>
                  <a:pt x="151" y="500"/>
                  <a:pt x="142" y="498"/>
                  <a:pt x="141" y="502"/>
                </a:cubicBezTo>
                <a:cubicBezTo>
                  <a:pt x="141" y="504"/>
                  <a:pt x="141" y="505"/>
                  <a:pt x="141" y="506"/>
                </a:cubicBezTo>
                <a:cubicBezTo>
                  <a:pt x="141" y="506"/>
                  <a:pt x="141" y="507"/>
                  <a:pt x="142" y="507"/>
                </a:cubicBezTo>
                <a:moveTo>
                  <a:pt x="325" y="438"/>
                </a:moveTo>
                <a:cubicBezTo>
                  <a:pt x="325" y="445"/>
                  <a:pt x="332" y="448"/>
                  <a:pt x="336" y="443"/>
                </a:cubicBezTo>
                <a:cubicBezTo>
                  <a:pt x="341" y="438"/>
                  <a:pt x="341" y="428"/>
                  <a:pt x="334" y="427"/>
                </a:cubicBezTo>
                <a:cubicBezTo>
                  <a:pt x="333" y="430"/>
                  <a:pt x="333" y="434"/>
                  <a:pt x="333" y="436"/>
                </a:cubicBezTo>
                <a:cubicBezTo>
                  <a:pt x="332" y="437"/>
                  <a:pt x="332" y="437"/>
                  <a:pt x="332" y="437"/>
                </a:cubicBezTo>
                <a:cubicBezTo>
                  <a:pt x="332" y="427"/>
                  <a:pt x="332" y="427"/>
                  <a:pt x="332" y="427"/>
                </a:cubicBezTo>
                <a:cubicBezTo>
                  <a:pt x="328" y="428"/>
                  <a:pt x="326" y="432"/>
                  <a:pt x="325" y="437"/>
                </a:cubicBezTo>
                <a:cubicBezTo>
                  <a:pt x="325" y="437"/>
                  <a:pt x="325" y="438"/>
                  <a:pt x="325" y="438"/>
                </a:cubicBezTo>
                <a:moveTo>
                  <a:pt x="253" y="345"/>
                </a:moveTo>
                <a:cubicBezTo>
                  <a:pt x="254" y="353"/>
                  <a:pt x="261" y="357"/>
                  <a:pt x="266" y="352"/>
                </a:cubicBezTo>
                <a:cubicBezTo>
                  <a:pt x="271" y="346"/>
                  <a:pt x="270" y="334"/>
                  <a:pt x="262" y="333"/>
                </a:cubicBezTo>
                <a:cubicBezTo>
                  <a:pt x="262" y="334"/>
                  <a:pt x="262" y="336"/>
                  <a:pt x="262" y="338"/>
                </a:cubicBezTo>
                <a:cubicBezTo>
                  <a:pt x="261" y="338"/>
                  <a:pt x="261" y="338"/>
                  <a:pt x="261" y="338"/>
                </a:cubicBezTo>
                <a:cubicBezTo>
                  <a:pt x="261" y="333"/>
                  <a:pt x="261" y="333"/>
                  <a:pt x="261" y="333"/>
                </a:cubicBezTo>
                <a:cubicBezTo>
                  <a:pt x="256" y="334"/>
                  <a:pt x="254" y="338"/>
                  <a:pt x="253" y="344"/>
                </a:cubicBezTo>
                <a:cubicBezTo>
                  <a:pt x="253" y="344"/>
                  <a:pt x="253" y="344"/>
                  <a:pt x="253" y="345"/>
                </a:cubicBezTo>
                <a:moveTo>
                  <a:pt x="330" y="536"/>
                </a:moveTo>
                <a:cubicBezTo>
                  <a:pt x="333" y="530"/>
                  <a:pt x="333" y="530"/>
                  <a:pt x="333" y="530"/>
                </a:cubicBezTo>
                <a:cubicBezTo>
                  <a:pt x="337" y="519"/>
                  <a:pt x="341" y="505"/>
                  <a:pt x="346" y="484"/>
                </a:cubicBezTo>
                <a:cubicBezTo>
                  <a:pt x="351" y="483"/>
                  <a:pt x="359" y="483"/>
                  <a:pt x="365" y="482"/>
                </a:cubicBezTo>
                <a:cubicBezTo>
                  <a:pt x="401" y="317"/>
                  <a:pt x="351" y="90"/>
                  <a:pt x="263" y="15"/>
                </a:cubicBezTo>
                <a:cubicBezTo>
                  <a:pt x="264" y="14"/>
                  <a:pt x="264" y="14"/>
                  <a:pt x="264" y="14"/>
                </a:cubicBezTo>
                <a:cubicBezTo>
                  <a:pt x="261" y="12"/>
                  <a:pt x="256" y="9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64" y="14"/>
                  <a:pt x="264" y="14"/>
                  <a:pt x="264" y="14"/>
                </a:cubicBezTo>
                <a:cubicBezTo>
                  <a:pt x="262" y="14"/>
                  <a:pt x="262" y="14"/>
                  <a:pt x="262" y="14"/>
                </a:cubicBezTo>
                <a:cubicBezTo>
                  <a:pt x="350" y="92"/>
                  <a:pt x="400" y="319"/>
                  <a:pt x="364" y="481"/>
                </a:cubicBezTo>
                <a:cubicBezTo>
                  <a:pt x="358" y="481"/>
                  <a:pt x="351" y="482"/>
                  <a:pt x="345" y="483"/>
                </a:cubicBezTo>
                <a:cubicBezTo>
                  <a:pt x="342" y="498"/>
                  <a:pt x="338" y="513"/>
                  <a:pt x="332" y="530"/>
                </a:cubicBezTo>
                <a:cubicBezTo>
                  <a:pt x="330" y="536"/>
                  <a:pt x="330" y="536"/>
                  <a:pt x="330" y="536"/>
                </a:cubicBezTo>
                <a:cubicBezTo>
                  <a:pt x="330" y="536"/>
                  <a:pt x="330" y="536"/>
                  <a:pt x="330" y="536"/>
                </a:cubicBezTo>
                <a:moveTo>
                  <a:pt x="55" y="363"/>
                </a:moveTo>
                <a:cubicBezTo>
                  <a:pt x="64" y="365"/>
                  <a:pt x="76" y="368"/>
                  <a:pt x="86" y="370"/>
                </a:cubicBezTo>
                <a:cubicBezTo>
                  <a:pt x="86" y="378"/>
                  <a:pt x="87" y="390"/>
                  <a:pt x="87" y="398"/>
                </a:cubicBezTo>
                <a:cubicBezTo>
                  <a:pt x="115" y="403"/>
                  <a:pt x="146" y="408"/>
                  <a:pt x="205" y="411"/>
                </a:cubicBezTo>
                <a:cubicBezTo>
                  <a:pt x="205" y="400"/>
                  <a:pt x="205" y="386"/>
                  <a:pt x="205" y="375"/>
                </a:cubicBezTo>
                <a:cubicBezTo>
                  <a:pt x="239" y="377"/>
                  <a:pt x="251" y="377"/>
                  <a:pt x="289" y="376"/>
                </a:cubicBezTo>
                <a:cubicBezTo>
                  <a:pt x="289" y="413"/>
                  <a:pt x="289" y="423"/>
                  <a:pt x="287" y="458"/>
                </a:cubicBezTo>
                <a:cubicBezTo>
                  <a:pt x="314" y="457"/>
                  <a:pt x="328" y="456"/>
                  <a:pt x="360" y="452"/>
                </a:cubicBezTo>
                <a:cubicBezTo>
                  <a:pt x="366" y="402"/>
                  <a:pt x="368" y="356"/>
                  <a:pt x="360" y="281"/>
                </a:cubicBezTo>
                <a:cubicBezTo>
                  <a:pt x="358" y="260"/>
                  <a:pt x="358" y="260"/>
                  <a:pt x="358" y="260"/>
                </a:cubicBezTo>
                <a:cubicBezTo>
                  <a:pt x="358" y="260"/>
                  <a:pt x="358" y="260"/>
                  <a:pt x="358" y="260"/>
                </a:cubicBezTo>
                <a:cubicBezTo>
                  <a:pt x="356" y="261"/>
                  <a:pt x="356" y="261"/>
                  <a:pt x="356" y="261"/>
                </a:cubicBezTo>
                <a:cubicBezTo>
                  <a:pt x="356" y="261"/>
                  <a:pt x="356" y="261"/>
                  <a:pt x="356" y="261"/>
                </a:cubicBezTo>
                <a:cubicBezTo>
                  <a:pt x="359" y="281"/>
                  <a:pt x="359" y="281"/>
                  <a:pt x="359" y="281"/>
                </a:cubicBezTo>
                <a:cubicBezTo>
                  <a:pt x="365" y="340"/>
                  <a:pt x="367" y="388"/>
                  <a:pt x="359" y="451"/>
                </a:cubicBezTo>
                <a:cubicBezTo>
                  <a:pt x="336" y="453"/>
                  <a:pt x="321" y="455"/>
                  <a:pt x="289" y="456"/>
                </a:cubicBezTo>
                <a:cubicBezTo>
                  <a:pt x="290" y="423"/>
                  <a:pt x="290" y="413"/>
                  <a:pt x="290" y="374"/>
                </a:cubicBezTo>
                <a:cubicBezTo>
                  <a:pt x="253" y="375"/>
                  <a:pt x="242" y="375"/>
                  <a:pt x="204" y="374"/>
                </a:cubicBezTo>
                <a:cubicBezTo>
                  <a:pt x="204" y="384"/>
                  <a:pt x="204" y="399"/>
                  <a:pt x="204" y="409"/>
                </a:cubicBezTo>
                <a:cubicBezTo>
                  <a:pt x="175" y="408"/>
                  <a:pt x="138" y="406"/>
                  <a:pt x="88" y="397"/>
                </a:cubicBezTo>
                <a:cubicBezTo>
                  <a:pt x="88" y="388"/>
                  <a:pt x="87" y="377"/>
                  <a:pt x="87" y="368"/>
                </a:cubicBezTo>
                <a:cubicBezTo>
                  <a:pt x="77" y="366"/>
                  <a:pt x="64" y="364"/>
                  <a:pt x="55" y="361"/>
                </a:cubicBezTo>
                <a:cubicBezTo>
                  <a:pt x="54" y="361"/>
                  <a:pt x="54" y="361"/>
                  <a:pt x="54" y="361"/>
                </a:cubicBezTo>
                <a:cubicBezTo>
                  <a:pt x="54" y="363"/>
                  <a:pt x="54" y="363"/>
                  <a:pt x="54" y="363"/>
                </a:cubicBezTo>
                <a:cubicBezTo>
                  <a:pt x="55" y="363"/>
                  <a:pt x="55" y="363"/>
                  <a:pt x="55" y="363"/>
                </a:cubicBezTo>
                <a:moveTo>
                  <a:pt x="262" y="338"/>
                </a:moveTo>
                <a:cubicBezTo>
                  <a:pt x="262" y="333"/>
                  <a:pt x="262" y="333"/>
                  <a:pt x="262" y="333"/>
                </a:cubicBezTo>
                <a:cubicBezTo>
                  <a:pt x="262" y="322"/>
                  <a:pt x="262" y="308"/>
                  <a:pt x="262" y="297"/>
                </a:cubicBezTo>
                <a:cubicBezTo>
                  <a:pt x="269" y="290"/>
                  <a:pt x="279" y="280"/>
                  <a:pt x="287" y="273"/>
                </a:cubicBezTo>
                <a:cubicBezTo>
                  <a:pt x="288" y="301"/>
                  <a:pt x="288" y="308"/>
                  <a:pt x="289" y="338"/>
                </a:cubicBezTo>
                <a:cubicBezTo>
                  <a:pt x="303" y="337"/>
                  <a:pt x="303" y="337"/>
                  <a:pt x="303" y="337"/>
                </a:cubicBezTo>
                <a:cubicBezTo>
                  <a:pt x="303" y="366"/>
                  <a:pt x="303" y="382"/>
                  <a:pt x="303" y="417"/>
                </a:cubicBezTo>
                <a:cubicBezTo>
                  <a:pt x="304" y="417"/>
                  <a:pt x="304" y="417"/>
                  <a:pt x="304" y="417"/>
                </a:cubicBezTo>
                <a:cubicBezTo>
                  <a:pt x="304" y="389"/>
                  <a:pt x="305" y="375"/>
                  <a:pt x="304" y="336"/>
                </a:cubicBezTo>
                <a:cubicBezTo>
                  <a:pt x="290" y="336"/>
                  <a:pt x="290" y="336"/>
                  <a:pt x="290" y="336"/>
                </a:cubicBezTo>
                <a:cubicBezTo>
                  <a:pt x="289" y="308"/>
                  <a:pt x="289" y="302"/>
                  <a:pt x="288" y="270"/>
                </a:cubicBezTo>
                <a:cubicBezTo>
                  <a:pt x="280" y="278"/>
                  <a:pt x="269" y="288"/>
                  <a:pt x="260" y="296"/>
                </a:cubicBezTo>
                <a:cubicBezTo>
                  <a:pt x="260" y="307"/>
                  <a:pt x="261" y="322"/>
                  <a:pt x="261" y="333"/>
                </a:cubicBezTo>
                <a:cubicBezTo>
                  <a:pt x="261" y="338"/>
                  <a:pt x="261" y="338"/>
                  <a:pt x="261" y="338"/>
                </a:cubicBezTo>
                <a:cubicBezTo>
                  <a:pt x="262" y="338"/>
                  <a:pt x="262" y="338"/>
                  <a:pt x="262" y="338"/>
                </a:cubicBezTo>
                <a:moveTo>
                  <a:pt x="311" y="355"/>
                </a:moveTo>
                <a:cubicBezTo>
                  <a:pt x="318" y="366"/>
                  <a:pt x="327" y="380"/>
                  <a:pt x="334" y="391"/>
                </a:cubicBezTo>
                <a:cubicBezTo>
                  <a:pt x="334" y="402"/>
                  <a:pt x="333" y="416"/>
                  <a:pt x="332" y="427"/>
                </a:cubicBezTo>
                <a:cubicBezTo>
                  <a:pt x="332" y="437"/>
                  <a:pt x="332" y="437"/>
                  <a:pt x="332" y="437"/>
                </a:cubicBezTo>
                <a:cubicBezTo>
                  <a:pt x="333" y="436"/>
                  <a:pt x="333" y="436"/>
                  <a:pt x="333" y="436"/>
                </a:cubicBezTo>
                <a:cubicBezTo>
                  <a:pt x="334" y="427"/>
                  <a:pt x="334" y="427"/>
                  <a:pt x="334" y="427"/>
                </a:cubicBezTo>
                <a:cubicBezTo>
                  <a:pt x="334" y="416"/>
                  <a:pt x="335" y="401"/>
                  <a:pt x="335" y="390"/>
                </a:cubicBezTo>
                <a:cubicBezTo>
                  <a:pt x="328" y="380"/>
                  <a:pt x="319" y="365"/>
                  <a:pt x="312" y="355"/>
                </a:cubicBezTo>
                <a:cubicBezTo>
                  <a:pt x="311" y="325"/>
                  <a:pt x="311" y="322"/>
                  <a:pt x="310" y="301"/>
                </a:cubicBezTo>
                <a:cubicBezTo>
                  <a:pt x="319" y="275"/>
                  <a:pt x="321" y="269"/>
                  <a:pt x="327" y="245"/>
                </a:cubicBezTo>
                <a:cubicBezTo>
                  <a:pt x="340" y="244"/>
                  <a:pt x="340" y="244"/>
                  <a:pt x="340" y="244"/>
                </a:cubicBezTo>
                <a:cubicBezTo>
                  <a:pt x="344" y="271"/>
                  <a:pt x="347" y="297"/>
                  <a:pt x="349" y="338"/>
                </a:cubicBezTo>
                <a:cubicBezTo>
                  <a:pt x="349" y="339"/>
                  <a:pt x="349" y="339"/>
                  <a:pt x="349" y="339"/>
                </a:cubicBezTo>
                <a:cubicBezTo>
                  <a:pt x="350" y="339"/>
                  <a:pt x="350" y="339"/>
                  <a:pt x="350" y="339"/>
                </a:cubicBezTo>
                <a:cubicBezTo>
                  <a:pt x="350" y="338"/>
                  <a:pt x="350" y="338"/>
                  <a:pt x="350" y="338"/>
                </a:cubicBezTo>
                <a:cubicBezTo>
                  <a:pt x="349" y="309"/>
                  <a:pt x="347" y="284"/>
                  <a:pt x="341" y="242"/>
                </a:cubicBezTo>
                <a:cubicBezTo>
                  <a:pt x="327" y="243"/>
                  <a:pt x="327" y="243"/>
                  <a:pt x="327" y="243"/>
                </a:cubicBezTo>
                <a:cubicBezTo>
                  <a:pt x="319" y="270"/>
                  <a:pt x="318" y="274"/>
                  <a:pt x="309" y="301"/>
                </a:cubicBezTo>
                <a:cubicBezTo>
                  <a:pt x="310" y="319"/>
                  <a:pt x="305" y="337"/>
                  <a:pt x="311" y="355"/>
                </a:cubicBezTo>
                <a:moveTo>
                  <a:pt x="36" y="395"/>
                </a:moveTo>
                <a:cubicBezTo>
                  <a:pt x="60" y="402"/>
                  <a:pt x="117" y="418"/>
                  <a:pt x="227" y="421"/>
                </a:cubicBezTo>
                <a:cubicBezTo>
                  <a:pt x="227" y="404"/>
                  <a:pt x="227" y="404"/>
                  <a:pt x="227" y="404"/>
                </a:cubicBezTo>
                <a:cubicBezTo>
                  <a:pt x="240" y="404"/>
                  <a:pt x="256" y="404"/>
                  <a:pt x="269" y="404"/>
                </a:cubicBezTo>
                <a:cubicBezTo>
                  <a:pt x="268" y="432"/>
                  <a:pt x="268" y="445"/>
                  <a:pt x="268" y="476"/>
                </a:cubicBezTo>
                <a:cubicBezTo>
                  <a:pt x="292" y="476"/>
                  <a:pt x="299" y="475"/>
                  <a:pt x="328" y="473"/>
                </a:cubicBezTo>
                <a:cubicBezTo>
                  <a:pt x="324" y="503"/>
                  <a:pt x="312" y="580"/>
                  <a:pt x="277" y="586"/>
                </a:cubicBezTo>
                <a:cubicBezTo>
                  <a:pt x="277" y="585"/>
                  <a:pt x="277" y="585"/>
                  <a:pt x="277" y="585"/>
                </a:cubicBezTo>
                <a:cubicBezTo>
                  <a:pt x="287" y="583"/>
                  <a:pt x="314" y="577"/>
                  <a:pt x="329" y="472"/>
                </a:cubicBezTo>
                <a:cubicBezTo>
                  <a:pt x="305" y="474"/>
                  <a:pt x="298" y="474"/>
                  <a:pt x="269" y="475"/>
                </a:cubicBezTo>
                <a:cubicBezTo>
                  <a:pt x="269" y="448"/>
                  <a:pt x="270" y="437"/>
                  <a:pt x="270" y="403"/>
                </a:cubicBezTo>
                <a:cubicBezTo>
                  <a:pt x="257" y="403"/>
                  <a:pt x="239" y="403"/>
                  <a:pt x="226" y="403"/>
                </a:cubicBezTo>
                <a:cubicBezTo>
                  <a:pt x="226" y="420"/>
                  <a:pt x="226" y="420"/>
                  <a:pt x="226" y="420"/>
                </a:cubicBezTo>
                <a:cubicBezTo>
                  <a:pt x="191" y="419"/>
                  <a:pt x="110" y="416"/>
                  <a:pt x="36" y="393"/>
                </a:cubicBezTo>
                <a:cubicBezTo>
                  <a:pt x="30" y="392"/>
                  <a:pt x="30" y="392"/>
                  <a:pt x="30" y="392"/>
                </a:cubicBezTo>
                <a:cubicBezTo>
                  <a:pt x="31" y="393"/>
                  <a:pt x="31" y="393"/>
                  <a:pt x="31" y="393"/>
                </a:cubicBezTo>
                <a:cubicBezTo>
                  <a:pt x="36" y="395"/>
                  <a:pt x="36" y="395"/>
                  <a:pt x="36" y="395"/>
                </a:cubicBezTo>
                <a:moveTo>
                  <a:pt x="77" y="452"/>
                </a:moveTo>
                <a:cubicBezTo>
                  <a:pt x="75" y="443"/>
                  <a:pt x="72" y="431"/>
                  <a:pt x="70" y="423"/>
                </a:cubicBezTo>
                <a:cubicBezTo>
                  <a:pt x="100" y="429"/>
                  <a:pt x="110" y="431"/>
                  <a:pt x="146" y="435"/>
                </a:cubicBezTo>
                <a:cubicBezTo>
                  <a:pt x="148" y="453"/>
                  <a:pt x="148" y="453"/>
                  <a:pt x="148" y="453"/>
                </a:cubicBezTo>
                <a:cubicBezTo>
                  <a:pt x="157" y="454"/>
                  <a:pt x="169" y="455"/>
                  <a:pt x="178" y="456"/>
                </a:cubicBezTo>
                <a:cubicBezTo>
                  <a:pt x="200" y="451"/>
                  <a:pt x="217" y="448"/>
                  <a:pt x="245" y="441"/>
                </a:cubicBezTo>
                <a:cubicBezTo>
                  <a:pt x="245" y="459"/>
                  <a:pt x="246" y="476"/>
                  <a:pt x="246" y="498"/>
                </a:cubicBezTo>
                <a:cubicBezTo>
                  <a:pt x="246" y="499"/>
                  <a:pt x="246" y="499"/>
                  <a:pt x="246" y="499"/>
                </a:cubicBezTo>
                <a:cubicBezTo>
                  <a:pt x="247" y="499"/>
                  <a:pt x="247" y="499"/>
                  <a:pt x="247" y="499"/>
                </a:cubicBezTo>
                <a:cubicBezTo>
                  <a:pt x="247" y="498"/>
                  <a:pt x="247" y="498"/>
                  <a:pt x="247" y="498"/>
                </a:cubicBezTo>
                <a:cubicBezTo>
                  <a:pt x="247" y="481"/>
                  <a:pt x="247" y="467"/>
                  <a:pt x="246" y="439"/>
                </a:cubicBezTo>
                <a:cubicBezTo>
                  <a:pt x="225" y="444"/>
                  <a:pt x="207" y="449"/>
                  <a:pt x="178" y="454"/>
                </a:cubicBezTo>
                <a:cubicBezTo>
                  <a:pt x="169" y="454"/>
                  <a:pt x="158" y="453"/>
                  <a:pt x="149" y="452"/>
                </a:cubicBezTo>
                <a:cubicBezTo>
                  <a:pt x="147" y="434"/>
                  <a:pt x="147" y="434"/>
                  <a:pt x="147" y="434"/>
                </a:cubicBezTo>
                <a:cubicBezTo>
                  <a:pt x="111" y="429"/>
                  <a:pt x="101" y="428"/>
                  <a:pt x="69" y="421"/>
                </a:cubicBezTo>
                <a:cubicBezTo>
                  <a:pt x="71" y="430"/>
                  <a:pt x="73" y="442"/>
                  <a:pt x="76" y="450"/>
                </a:cubicBezTo>
                <a:cubicBezTo>
                  <a:pt x="67" y="448"/>
                  <a:pt x="67" y="448"/>
                  <a:pt x="67" y="448"/>
                </a:cubicBezTo>
                <a:cubicBezTo>
                  <a:pt x="67" y="449"/>
                  <a:pt x="67" y="449"/>
                  <a:pt x="67" y="449"/>
                </a:cubicBezTo>
                <a:cubicBezTo>
                  <a:pt x="67" y="450"/>
                  <a:pt x="67" y="450"/>
                  <a:pt x="67" y="450"/>
                </a:cubicBezTo>
                <a:cubicBezTo>
                  <a:pt x="77" y="452"/>
                  <a:pt x="77" y="452"/>
                  <a:pt x="77" y="452"/>
                </a:cubicBezTo>
                <a:moveTo>
                  <a:pt x="91" y="453"/>
                </a:moveTo>
                <a:cubicBezTo>
                  <a:pt x="125" y="459"/>
                  <a:pt x="161" y="465"/>
                  <a:pt x="225" y="467"/>
                </a:cubicBezTo>
                <a:cubicBezTo>
                  <a:pt x="226" y="476"/>
                  <a:pt x="227" y="489"/>
                  <a:pt x="227" y="498"/>
                </a:cubicBezTo>
                <a:cubicBezTo>
                  <a:pt x="220" y="498"/>
                  <a:pt x="211" y="498"/>
                  <a:pt x="204" y="497"/>
                </a:cubicBezTo>
                <a:cubicBezTo>
                  <a:pt x="203" y="497"/>
                  <a:pt x="203" y="497"/>
                  <a:pt x="203" y="497"/>
                </a:cubicBezTo>
                <a:cubicBezTo>
                  <a:pt x="204" y="498"/>
                  <a:pt x="204" y="498"/>
                  <a:pt x="204" y="498"/>
                </a:cubicBezTo>
                <a:cubicBezTo>
                  <a:pt x="204" y="498"/>
                  <a:pt x="204" y="498"/>
                  <a:pt x="204" y="498"/>
                </a:cubicBezTo>
                <a:cubicBezTo>
                  <a:pt x="211" y="499"/>
                  <a:pt x="221" y="499"/>
                  <a:pt x="228" y="499"/>
                </a:cubicBezTo>
                <a:cubicBezTo>
                  <a:pt x="228" y="489"/>
                  <a:pt x="227" y="476"/>
                  <a:pt x="226" y="465"/>
                </a:cubicBezTo>
                <a:cubicBezTo>
                  <a:pt x="186" y="464"/>
                  <a:pt x="146" y="462"/>
                  <a:pt x="91" y="451"/>
                </a:cubicBezTo>
                <a:cubicBezTo>
                  <a:pt x="85" y="450"/>
                  <a:pt x="85" y="450"/>
                  <a:pt x="85" y="450"/>
                </a:cubicBezTo>
                <a:cubicBezTo>
                  <a:pt x="85" y="452"/>
                  <a:pt x="85" y="452"/>
                  <a:pt x="85" y="452"/>
                </a:cubicBezTo>
                <a:cubicBezTo>
                  <a:pt x="91" y="453"/>
                  <a:pt x="91" y="453"/>
                  <a:pt x="91" y="453"/>
                </a:cubicBezTo>
                <a:moveTo>
                  <a:pt x="97" y="487"/>
                </a:moveTo>
                <a:cubicBezTo>
                  <a:pt x="113" y="480"/>
                  <a:pt x="113" y="480"/>
                  <a:pt x="126" y="476"/>
                </a:cubicBezTo>
                <a:cubicBezTo>
                  <a:pt x="151" y="479"/>
                  <a:pt x="153" y="479"/>
                  <a:pt x="171" y="481"/>
                </a:cubicBezTo>
                <a:cubicBezTo>
                  <a:pt x="172" y="490"/>
                  <a:pt x="175" y="501"/>
                  <a:pt x="177" y="509"/>
                </a:cubicBezTo>
                <a:cubicBezTo>
                  <a:pt x="170" y="509"/>
                  <a:pt x="161" y="508"/>
                  <a:pt x="154" y="507"/>
                </a:cubicBezTo>
                <a:cubicBezTo>
                  <a:pt x="153" y="507"/>
                  <a:pt x="153" y="507"/>
                  <a:pt x="153" y="507"/>
                </a:cubicBezTo>
                <a:cubicBezTo>
                  <a:pt x="153" y="508"/>
                  <a:pt x="153" y="508"/>
                  <a:pt x="153" y="508"/>
                </a:cubicBezTo>
                <a:cubicBezTo>
                  <a:pt x="154" y="508"/>
                  <a:pt x="154" y="508"/>
                  <a:pt x="154" y="508"/>
                </a:cubicBezTo>
                <a:cubicBezTo>
                  <a:pt x="161" y="509"/>
                  <a:pt x="171" y="510"/>
                  <a:pt x="178" y="511"/>
                </a:cubicBezTo>
                <a:cubicBezTo>
                  <a:pt x="176" y="501"/>
                  <a:pt x="173" y="489"/>
                  <a:pt x="172" y="480"/>
                </a:cubicBezTo>
                <a:cubicBezTo>
                  <a:pt x="146" y="477"/>
                  <a:pt x="143" y="477"/>
                  <a:pt x="125" y="474"/>
                </a:cubicBezTo>
                <a:cubicBezTo>
                  <a:pt x="107" y="481"/>
                  <a:pt x="105" y="482"/>
                  <a:pt x="96" y="486"/>
                </a:cubicBezTo>
                <a:cubicBezTo>
                  <a:pt x="97" y="487"/>
                  <a:pt x="97" y="487"/>
                  <a:pt x="97" y="487"/>
                </a:cubicBezTo>
                <a:moveTo>
                  <a:pt x="311" y="498"/>
                </a:moveTo>
                <a:cubicBezTo>
                  <a:pt x="307" y="521"/>
                  <a:pt x="296" y="584"/>
                  <a:pt x="272" y="586"/>
                </a:cubicBezTo>
                <a:cubicBezTo>
                  <a:pt x="272" y="586"/>
                  <a:pt x="272" y="586"/>
                  <a:pt x="272" y="586"/>
                </a:cubicBezTo>
                <a:cubicBezTo>
                  <a:pt x="280" y="584"/>
                  <a:pt x="299" y="579"/>
                  <a:pt x="312" y="497"/>
                </a:cubicBezTo>
                <a:cubicBezTo>
                  <a:pt x="302" y="497"/>
                  <a:pt x="288" y="498"/>
                  <a:pt x="278" y="498"/>
                </a:cubicBezTo>
                <a:cubicBezTo>
                  <a:pt x="278" y="499"/>
                  <a:pt x="278" y="499"/>
                  <a:pt x="278" y="499"/>
                </a:cubicBezTo>
                <a:cubicBezTo>
                  <a:pt x="278" y="499"/>
                  <a:pt x="278" y="499"/>
                  <a:pt x="278" y="499"/>
                </a:cubicBezTo>
                <a:cubicBezTo>
                  <a:pt x="288" y="499"/>
                  <a:pt x="301" y="498"/>
                  <a:pt x="311" y="498"/>
                </a:cubicBezTo>
                <a:moveTo>
                  <a:pt x="281" y="585"/>
                </a:moveTo>
                <a:cubicBezTo>
                  <a:pt x="281" y="585"/>
                  <a:pt x="281" y="585"/>
                  <a:pt x="281" y="585"/>
                </a:cubicBezTo>
                <a:cubicBezTo>
                  <a:pt x="288" y="584"/>
                  <a:pt x="294" y="582"/>
                  <a:pt x="303" y="574"/>
                </a:cubicBezTo>
                <a:cubicBezTo>
                  <a:pt x="310" y="565"/>
                  <a:pt x="312" y="564"/>
                  <a:pt x="318" y="551"/>
                </a:cubicBezTo>
                <a:cubicBezTo>
                  <a:pt x="323" y="551"/>
                  <a:pt x="330" y="550"/>
                  <a:pt x="335" y="550"/>
                </a:cubicBezTo>
                <a:cubicBezTo>
                  <a:pt x="344" y="533"/>
                  <a:pt x="348" y="526"/>
                  <a:pt x="356" y="501"/>
                </a:cubicBezTo>
                <a:cubicBezTo>
                  <a:pt x="373" y="498"/>
                  <a:pt x="373" y="498"/>
                  <a:pt x="373" y="498"/>
                </a:cubicBezTo>
                <a:cubicBezTo>
                  <a:pt x="382" y="468"/>
                  <a:pt x="386" y="450"/>
                  <a:pt x="390" y="411"/>
                </a:cubicBezTo>
                <a:cubicBezTo>
                  <a:pt x="389" y="411"/>
                  <a:pt x="389" y="411"/>
                  <a:pt x="389" y="411"/>
                </a:cubicBezTo>
                <a:cubicBezTo>
                  <a:pt x="385" y="448"/>
                  <a:pt x="382" y="467"/>
                  <a:pt x="372" y="497"/>
                </a:cubicBezTo>
                <a:cubicBezTo>
                  <a:pt x="355" y="500"/>
                  <a:pt x="355" y="500"/>
                  <a:pt x="355" y="500"/>
                </a:cubicBezTo>
                <a:cubicBezTo>
                  <a:pt x="348" y="522"/>
                  <a:pt x="345" y="530"/>
                  <a:pt x="334" y="549"/>
                </a:cubicBezTo>
                <a:cubicBezTo>
                  <a:pt x="329" y="549"/>
                  <a:pt x="323" y="550"/>
                  <a:pt x="318" y="551"/>
                </a:cubicBezTo>
                <a:cubicBezTo>
                  <a:pt x="311" y="562"/>
                  <a:pt x="310" y="565"/>
                  <a:pt x="302" y="574"/>
                </a:cubicBezTo>
                <a:cubicBezTo>
                  <a:pt x="296" y="579"/>
                  <a:pt x="290" y="584"/>
                  <a:pt x="281" y="585"/>
                </a:cubicBezTo>
                <a:cubicBezTo>
                  <a:pt x="281" y="585"/>
                  <a:pt x="281" y="585"/>
                  <a:pt x="281" y="585"/>
                </a:cubicBezTo>
                <a:moveTo>
                  <a:pt x="298" y="583"/>
                </a:moveTo>
                <a:cubicBezTo>
                  <a:pt x="316" y="579"/>
                  <a:pt x="326" y="575"/>
                  <a:pt x="344" y="556"/>
                </a:cubicBezTo>
                <a:cubicBezTo>
                  <a:pt x="348" y="555"/>
                  <a:pt x="354" y="554"/>
                  <a:pt x="358" y="553"/>
                </a:cubicBezTo>
                <a:cubicBezTo>
                  <a:pt x="373" y="540"/>
                  <a:pt x="387" y="528"/>
                  <a:pt x="408" y="498"/>
                </a:cubicBezTo>
                <a:cubicBezTo>
                  <a:pt x="416" y="496"/>
                  <a:pt x="427" y="494"/>
                  <a:pt x="435" y="491"/>
                </a:cubicBezTo>
                <a:cubicBezTo>
                  <a:pt x="436" y="491"/>
                  <a:pt x="436" y="491"/>
                  <a:pt x="436" y="491"/>
                </a:cubicBezTo>
                <a:cubicBezTo>
                  <a:pt x="436" y="490"/>
                  <a:pt x="436" y="490"/>
                  <a:pt x="436" y="490"/>
                </a:cubicBezTo>
                <a:cubicBezTo>
                  <a:pt x="436" y="490"/>
                  <a:pt x="436" y="490"/>
                  <a:pt x="436" y="490"/>
                </a:cubicBezTo>
                <a:cubicBezTo>
                  <a:pt x="427" y="493"/>
                  <a:pt x="416" y="495"/>
                  <a:pt x="408" y="497"/>
                </a:cubicBezTo>
                <a:cubicBezTo>
                  <a:pt x="394" y="517"/>
                  <a:pt x="382" y="533"/>
                  <a:pt x="358" y="553"/>
                </a:cubicBezTo>
                <a:cubicBezTo>
                  <a:pt x="354" y="553"/>
                  <a:pt x="348" y="554"/>
                  <a:pt x="344" y="555"/>
                </a:cubicBezTo>
                <a:cubicBezTo>
                  <a:pt x="327" y="572"/>
                  <a:pt x="319" y="578"/>
                  <a:pt x="298" y="583"/>
                </a:cubicBezTo>
                <a:cubicBezTo>
                  <a:pt x="298" y="583"/>
                  <a:pt x="298" y="583"/>
                  <a:pt x="298" y="583"/>
                </a:cubicBezTo>
                <a:moveTo>
                  <a:pt x="292" y="584"/>
                </a:moveTo>
                <a:cubicBezTo>
                  <a:pt x="306" y="581"/>
                  <a:pt x="306" y="581"/>
                  <a:pt x="317" y="573"/>
                </a:cubicBezTo>
                <a:cubicBezTo>
                  <a:pt x="321" y="570"/>
                  <a:pt x="321" y="570"/>
                  <a:pt x="321" y="570"/>
                </a:cubicBezTo>
                <a:cubicBezTo>
                  <a:pt x="321" y="570"/>
                  <a:pt x="321" y="570"/>
                  <a:pt x="321" y="570"/>
                </a:cubicBezTo>
                <a:cubicBezTo>
                  <a:pt x="317" y="573"/>
                  <a:pt x="317" y="573"/>
                  <a:pt x="317" y="573"/>
                </a:cubicBezTo>
                <a:cubicBezTo>
                  <a:pt x="305" y="581"/>
                  <a:pt x="304" y="581"/>
                  <a:pt x="292" y="584"/>
                </a:cubicBezTo>
                <a:cubicBezTo>
                  <a:pt x="292" y="584"/>
                  <a:pt x="292" y="584"/>
                  <a:pt x="292" y="584"/>
                </a:cubicBezTo>
                <a:moveTo>
                  <a:pt x="367" y="531"/>
                </a:moveTo>
                <a:cubicBezTo>
                  <a:pt x="367" y="531"/>
                  <a:pt x="367" y="531"/>
                  <a:pt x="367" y="531"/>
                </a:cubicBezTo>
                <a:cubicBezTo>
                  <a:pt x="376" y="514"/>
                  <a:pt x="378" y="510"/>
                  <a:pt x="386" y="489"/>
                </a:cubicBezTo>
                <a:cubicBezTo>
                  <a:pt x="408" y="485"/>
                  <a:pt x="409" y="485"/>
                  <a:pt x="420" y="482"/>
                </a:cubicBezTo>
                <a:cubicBezTo>
                  <a:pt x="430" y="454"/>
                  <a:pt x="450" y="402"/>
                  <a:pt x="441" y="307"/>
                </a:cubicBezTo>
                <a:cubicBezTo>
                  <a:pt x="431" y="309"/>
                  <a:pt x="419" y="312"/>
                  <a:pt x="410" y="314"/>
                </a:cubicBezTo>
                <a:cubicBezTo>
                  <a:pt x="404" y="259"/>
                  <a:pt x="395" y="211"/>
                  <a:pt x="369" y="148"/>
                </a:cubicBezTo>
                <a:cubicBezTo>
                  <a:pt x="366" y="143"/>
                  <a:pt x="366" y="143"/>
                  <a:pt x="366" y="143"/>
                </a:cubicBezTo>
                <a:cubicBezTo>
                  <a:pt x="365" y="143"/>
                  <a:pt x="365" y="143"/>
                  <a:pt x="365" y="143"/>
                </a:cubicBezTo>
                <a:cubicBezTo>
                  <a:pt x="368" y="148"/>
                  <a:pt x="368" y="148"/>
                  <a:pt x="368" y="148"/>
                </a:cubicBezTo>
                <a:cubicBezTo>
                  <a:pt x="388" y="200"/>
                  <a:pt x="402" y="244"/>
                  <a:pt x="409" y="316"/>
                </a:cubicBezTo>
                <a:cubicBezTo>
                  <a:pt x="418" y="314"/>
                  <a:pt x="431" y="311"/>
                  <a:pt x="440" y="309"/>
                </a:cubicBezTo>
                <a:cubicBezTo>
                  <a:pt x="443" y="345"/>
                  <a:pt x="448" y="411"/>
                  <a:pt x="420" y="481"/>
                </a:cubicBezTo>
                <a:cubicBezTo>
                  <a:pt x="399" y="486"/>
                  <a:pt x="398" y="486"/>
                  <a:pt x="386" y="488"/>
                </a:cubicBezTo>
                <a:cubicBezTo>
                  <a:pt x="379" y="507"/>
                  <a:pt x="377" y="512"/>
                  <a:pt x="367" y="531"/>
                </a:cubicBezTo>
                <a:cubicBezTo>
                  <a:pt x="366" y="531"/>
                  <a:pt x="366" y="531"/>
                  <a:pt x="366" y="531"/>
                </a:cubicBezTo>
                <a:cubicBezTo>
                  <a:pt x="367" y="531"/>
                  <a:pt x="367" y="531"/>
                  <a:pt x="367" y="531"/>
                </a:cubicBezTo>
                <a:moveTo>
                  <a:pt x="425" y="332"/>
                </a:moveTo>
                <a:cubicBezTo>
                  <a:pt x="425" y="356"/>
                  <a:pt x="427" y="397"/>
                  <a:pt x="417" y="443"/>
                </a:cubicBezTo>
                <a:cubicBezTo>
                  <a:pt x="416" y="445"/>
                  <a:pt x="416" y="445"/>
                  <a:pt x="416" y="445"/>
                </a:cubicBezTo>
                <a:cubicBezTo>
                  <a:pt x="416" y="445"/>
                  <a:pt x="416" y="445"/>
                  <a:pt x="416" y="445"/>
                </a:cubicBezTo>
                <a:cubicBezTo>
                  <a:pt x="417" y="445"/>
                  <a:pt x="417" y="445"/>
                  <a:pt x="417" y="445"/>
                </a:cubicBezTo>
                <a:cubicBezTo>
                  <a:pt x="417" y="445"/>
                  <a:pt x="417" y="445"/>
                  <a:pt x="417" y="445"/>
                </a:cubicBezTo>
                <a:cubicBezTo>
                  <a:pt x="418" y="443"/>
                  <a:pt x="418" y="443"/>
                  <a:pt x="418" y="443"/>
                </a:cubicBezTo>
                <a:cubicBezTo>
                  <a:pt x="422" y="420"/>
                  <a:pt x="429" y="385"/>
                  <a:pt x="425" y="330"/>
                </a:cubicBezTo>
                <a:cubicBezTo>
                  <a:pt x="417" y="331"/>
                  <a:pt x="406" y="333"/>
                  <a:pt x="398" y="335"/>
                </a:cubicBezTo>
                <a:cubicBezTo>
                  <a:pt x="398" y="335"/>
                  <a:pt x="398" y="335"/>
                  <a:pt x="398" y="335"/>
                </a:cubicBezTo>
                <a:cubicBezTo>
                  <a:pt x="398" y="336"/>
                  <a:pt x="398" y="336"/>
                  <a:pt x="398" y="336"/>
                </a:cubicBezTo>
                <a:cubicBezTo>
                  <a:pt x="406" y="335"/>
                  <a:pt x="417" y="333"/>
                  <a:pt x="425" y="332"/>
                </a:cubicBezTo>
                <a:moveTo>
                  <a:pt x="371" y="202"/>
                </a:moveTo>
                <a:cubicBezTo>
                  <a:pt x="371" y="202"/>
                  <a:pt x="371" y="202"/>
                  <a:pt x="371" y="202"/>
                </a:cubicBezTo>
                <a:cubicBezTo>
                  <a:pt x="348" y="122"/>
                  <a:pt x="324" y="75"/>
                  <a:pt x="285" y="33"/>
                </a:cubicBezTo>
                <a:cubicBezTo>
                  <a:pt x="287" y="32"/>
                  <a:pt x="290" y="32"/>
                  <a:pt x="291" y="32"/>
                </a:cubicBezTo>
                <a:cubicBezTo>
                  <a:pt x="274" y="19"/>
                  <a:pt x="270" y="16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68" y="15"/>
                  <a:pt x="272" y="17"/>
                  <a:pt x="290" y="31"/>
                </a:cubicBezTo>
                <a:cubicBezTo>
                  <a:pt x="288" y="31"/>
                  <a:pt x="286" y="32"/>
                  <a:pt x="284" y="32"/>
                </a:cubicBezTo>
                <a:cubicBezTo>
                  <a:pt x="300" y="49"/>
                  <a:pt x="341" y="95"/>
                  <a:pt x="370" y="202"/>
                </a:cubicBezTo>
                <a:cubicBezTo>
                  <a:pt x="370" y="202"/>
                  <a:pt x="370" y="202"/>
                  <a:pt x="370" y="202"/>
                </a:cubicBezTo>
                <a:cubicBezTo>
                  <a:pt x="371" y="202"/>
                  <a:pt x="371" y="202"/>
                  <a:pt x="371" y="202"/>
                </a:cubicBezTo>
                <a:moveTo>
                  <a:pt x="364" y="111"/>
                </a:moveTo>
                <a:cubicBezTo>
                  <a:pt x="391" y="157"/>
                  <a:pt x="409" y="198"/>
                  <a:pt x="423" y="270"/>
                </a:cubicBezTo>
                <a:cubicBezTo>
                  <a:pt x="424" y="271"/>
                  <a:pt x="424" y="271"/>
                  <a:pt x="424" y="271"/>
                </a:cubicBezTo>
                <a:cubicBezTo>
                  <a:pt x="425" y="271"/>
                  <a:pt x="425" y="271"/>
                  <a:pt x="425" y="271"/>
                </a:cubicBezTo>
                <a:cubicBezTo>
                  <a:pt x="424" y="269"/>
                  <a:pt x="424" y="269"/>
                  <a:pt x="424" y="269"/>
                </a:cubicBezTo>
                <a:cubicBezTo>
                  <a:pt x="411" y="203"/>
                  <a:pt x="395" y="161"/>
                  <a:pt x="364" y="109"/>
                </a:cubicBezTo>
                <a:cubicBezTo>
                  <a:pt x="359" y="110"/>
                  <a:pt x="353" y="112"/>
                  <a:pt x="348" y="112"/>
                </a:cubicBezTo>
                <a:cubicBezTo>
                  <a:pt x="330" y="81"/>
                  <a:pt x="320" y="65"/>
                  <a:pt x="297" y="40"/>
                </a:cubicBezTo>
                <a:cubicBezTo>
                  <a:pt x="300" y="40"/>
                  <a:pt x="305" y="39"/>
                  <a:pt x="308" y="38"/>
                </a:cubicBezTo>
                <a:cubicBezTo>
                  <a:pt x="286" y="22"/>
                  <a:pt x="278" y="17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73" y="15"/>
                  <a:pt x="282" y="19"/>
                  <a:pt x="307" y="37"/>
                </a:cubicBezTo>
                <a:cubicBezTo>
                  <a:pt x="304" y="38"/>
                  <a:pt x="299" y="39"/>
                  <a:pt x="296" y="40"/>
                </a:cubicBezTo>
                <a:cubicBezTo>
                  <a:pt x="318" y="64"/>
                  <a:pt x="329" y="79"/>
                  <a:pt x="348" y="114"/>
                </a:cubicBezTo>
                <a:cubicBezTo>
                  <a:pt x="353" y="113"/>
                  <a:pt x="359" y="112"/>
                  <a:pt x="364" y="111"/>
                </a:cubicBezTo>
                <a:moveTo>
                  <a:pt x="385" y="89"/>
                </a:moveTo>
                <a:cubicBezTo>
                  <a:pt x="388" y="88"/>
                  <a:pt x="388" y="88"/>
                  <a:pt x="388" y="88"/>
                </a:cubicBezTo>
                <a:cubicBezTo>
                  <a:pt x="386" y="87"/>
                  <a:pt x="386" y="87"/>
                  <a:pt x="386" y="87"/>
                </a:cubicBezTo>
                <a:cubicBezTo>
                  <a:pt x="384" y="88"/>
                  <a:pt x="384" y="88"/>
                  <a:pt x="384" y="88"/>
                </a:cubicBezTo>
                <a:cubicBezTo>
                  <a:pt x="373" y="92"/>
                  <a:pt x="367" y="94"/>
                  <a:pt x="350" y="97"/>
                </a:cubicBezTo>
                <a:cubicBezTo>
                  <a:pt x="351" y="98"/>
                  <a:pt x="351" y="98"/>
                  <a:pt x="351" y="98"/>
                </a:cubicBezTo>
                <a:cubicBezTo>
                  <a:pt x="363" y="96"/>
                  <a:pt x="372" y="94"/>
                  <a:pt x="385" y="89"/>
                </a:cubicBezTo>
                <a:moveTo>
                  <a:pt x="331" y="69"/>
                </a:moveTo>
                <a:cubicBezTo>
                  <a:pt x="336" y="76"/>
                  <a:pt x="336" y="76"/>
                  <a:pt x="336" y="76"/>
                </a:cubicBezTo>
                <a:cubicBezTo>
                  <a:pt x="337" y="76"/>
                  <a:pt x="337" y="76"/>
                  <a:pt x="337" y="76"/>
                </a:cubicBezTo>
                <a:cubicBezTo>
                  <a:pt x="331" y="69"/>
                  <a:pt x="331" y="69"/>
                  <a:pt x="331" y="69"/>
                </a:cubicBezTo>
                <a:cubicBezTo>
                  <a:pt x="327" y="64"/>
                  <a:pt x="321" y="57"/>
                  <a:pt x="316" y="52"/>
                </a:cubicBezTo>
                <a:cubicBezTo>
                  <a:pt x="322" y="51"/>
                  <a:pt x="328" y="49"/>
                  <a:pt x="335" y="47"/>
                </a:cubicBezTo>
                <a:cubicBezTo>
                  <a:pt x="306" y="27"/>
                  <a:pt x="290" y="18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81" y="16"/>
                  <a:pt x="298" y="21"/>
                  <a:pt x="334" y="46"/>
                </a:cubicBezTo>
                <a:cubicBezTo>
                  <a:pt x="329" y="48"/>
                  <a:pt x="323" y="50"/>
                  <a:pt x="315" y="51"/>
                </a:cubicBezTo>
                <a:cubicBezTo>
                  <a:pt x="320" y="56"/>
                  <a:pt x="326" y="63"/>
                  <a:pt x="331" y="69"/>
                </a:cubicBezTo>
                <a:moveTo>
                  <a:pt x="292" y="24"/>
                </a:moveTo>
                <a:cubicBezTo>
                  <a:pt x="292" y="24"/>
                  <a:pt x="292" y="24"/>
                  <a:pt x="292" y="24"/>
                </a:cubicBezTo>
                <a:cubicBezTo>
                  <a:pt x="270" y="13"/>
                  <a:pt x="269" y="12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74" y="15"/>
                  <a:pt x="276" y="15"/>
                  <a:pt x="292" y="24"/>
                </a:cubicBezTo>
                <a:cubicBezTo>
                  <a:pt x="292" y="24"/>
                  <a:pt x="292" y="24"/>
                  <a:pt x="292" y="24"/>
                </a:cubicBezTo>
                <a:moveTo>
                  <a:pt x="457" y="313"/>
                </a:moveTo>
                <a:cubicBezTo>
                  <a:pt x="460" y="356"/>
                  <a:pt x="461" y="397"/>
                  <a:pt x="444" y="454"/>
                </a:cubicBezTo>
                <a:cubicBezTo>
                  <a:pt x="441" y="462"/>
                  <a:pt x="441" y="462"/>
                  <a:pt x="441" y="462"/>
                </a:cubicBezTo>
                <a:cubicBezTo>
                  <a:pt x="442" y="461"/>
                  <a:pt x="442" y="461"/>
                  <a:pt x="442" y="461"/>
                </a:cubicBezTo>
                <a:cubicBezTo>
                  <a:pt x="444" y="454"/>
                  <a:pt x="444" y="454"/>
                  <a:pt x="444" y="454"/>
                </a:cubicBezTo>
                <a:cubicBezTo>
                  <a:pt x="455" y="418"/>
                  <a:pt x="464" y="380"/>
                  <a:pt x="458" y="312"/>
                </a:cubicBezTo>
                <a:cubicBezTo>
                  <a:pt x="452" y="304"/>
                  <a:pt x="444" y="295"/>
                  <a:pt x="437" y="288"/>
                </a:cubicBezTo>
                <a:cubicBezTo>
                  <a:pt x="432" y="256"/>
                  <a:pt x="420" y="190"/>
                  <a:pt x="377" y="120"/>
                </a:cubicBezTo>
                <a:cubicBezTo>
                  <a:pt x="397" y="115"/>
                  <a:pt x="407" y="112"/>
                  <a:pt x="422" y="105"/>
                </a:cubicBezTo>
                <a:cubicBezTo>
                  <a:pt x="406" y="88"/>
                  <a:pt x="393" y="74"/>
                  <a:pt x="369" y="56"/>
                </a:cubicBezTo>
                <a:cubicBezTo>
                  <a:pt x="362" y="59"/>
                  <a:pt x="360" y="60"/>
                  <a:pt x="350" y="63"/>
                </a:cubicBezTo>
                <a:cubicBezTo>
                  <a:pt x="350" y="63"/>
                  <a:pt x="350" y="63"/>
                  <a:pt x="350" y="63"/>
                </a:cubicBezTo>
                <a:cubicBezTo>
                  <a:pt x="350" y="63"/>
                  <a:pt x="350" y="63"/>
                  <a:pt x="350" y="63"/>
                </a:cubicBezTo>
                <a:cubicBezTo>
                  <a:pt x="351" y="65"/>
                  <a:pt x="351" y="65"/>
                  <a:pt x="351" y="65"/>
                </a:cubicBezTo>
                <a:cubicBezTo>
                  <a:pt x="351" y="64"/>
                  <a:pt x="351" y="64"/>
                  <a:pt x="351" y="64"/>
                </a:cubicBezTo>
                <a:cubicBezTo>
                  <a:pt x="351" y="64"/>
                  <a:pt x="351" y="64"/>
                  <a:pt x="351" y="64"/>
                </a:cubicBezTo>
                <a:cubicBezTo>
                  <a:pt x="360" y="62"/>
                  <a:pt x="362" y="61"/>
                  <a:pt x="370" y="57"/>
                </a:cubicBezTo>
                <a:cubicBezTo>
                  <a:pt x="385" y="70"/>
                  <a:pt x="401" y="82"/>
                  <a:pt x="421" y="104"/>
                </a:cubicBezTo>
                <a:cubicBezTo>
                  <a:pt x="407" y="110"/>
                  <a:pt x="398" y="113"/>
                  <a:pt x="376" y="118"/>
                </a:cubicBezTo>
                <a:cubicBezTo>
                  <a:pt x="391" y="145"/>
                  <a:pt x="423" y="201"/>
                  <a:pt x="436" y="289"/>
                </a:cubicBezTo>
                <a:cubicBezTo>
                  <a:pt x="443" y="296"/>
                  <a:pt x="454" y="304"/>
                  <a:pt x="457" y="313"/>
                </a:cubicBezTo>
                <a:moveTo>
                  <a:pt x="338" y="37"/>
                </a:moveTo>
                <a:cubicBezTo>
                  <a:pt x="328" y="31"/>
                  <a:pt x="314" y="24"/>
                  <a:pt x="304" y="20"/>
                </a:cubicBezTo>
                <a:cubicBezTo>
                  <a:pt x="276" y="11"/>
                  <a:pt x="274" y="10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81" y="12"/>
                  <a:pt x="283" y="13"/>
                  <a:pt x="303" y="19"/>
                </a:cubicBezTo>
                <a:cubicBezTo>
                  <a:pt x="313" y="24"/>
                  <a:pt x="326" y="31"/>
                  <a:pt x="336" y="36"/>
                </a:cubicBezTo>
                <a:cubicBezTo>
                  <a:pt x="334" y="37"/>
                  <a:pt x="332" y="38"/>
                  <a:pt x="330" y="39"/>
                </a:cubicBezTo>
                <a:cubicBezTo>
                  <a:pt x="308" y="26"/>
                  <a:pt x="288" y="15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76" y="13"/>
                  <a:pt x="297" y="19"/>
                  <a:pt x="331" y="39"/>
                </a:cubicBezTo>
                <a:cubicBezTo>
                  <a:pt x="333" y="39"/>
                  <a:pt x="336" y="38"/>
                  <a:pt x="338" y="37"/>
                </a:cubicBezTo>
                <a:moveTo>
                  <a:pt x="301" y="21"/>
                </a:moveTo>
                <a:cubicBezTo>
                  <a:pt x="292" y="17"/>
                  <a:pt x="292" y="17"/>
                  <a:pt x="292" y="17"/>
                </a:cubicBezTo>
                <a:cubicBezTo>
                  <a:pt x="280" y="14"/>
                  <a:pt x="264" y="10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64" y="10"/>
                  <a:pt x="280" y="14"/>
                  <a:pt x="292" y="17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301" y="21"/>
                  <a:pt x="301" y="21"/>
                </a:cubicBezTo>
                <a:moveTo>
                  <a:pt x="400" y="71"/>
                </a:moveTo>
                <a:cubicBezTo>
                  <a:pt x="403" y="69"/>
                  <a:pt x="406" y="68"/>
                  <a:pt x="408" y="66"/>
                </a:cubicBezTo>
                <a:cubicBezTo>
                  <a:pt x="425" y="74"/>
                  <a:pt x="430" y="76"/>
                  <a:pt x="446" y="85"/>
                </a:cubicBezTo>
                <a:cubicBezTo>
                  <a:pt x="420" y="63"/>
                  <a:pt x="357" y="12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86" y="10"/>
                  <a:pt x="366" y="16"/>
                  <a:pt x="444" y="83"/>
                </a:cubicBezTo>
                <a:cubicBezTo>
                  <a:pt x="427" y="75"/>
                  <a:pt x="425" y="73"/>
                  <a:pt x="406" y="65"/>
                </a:cubicBezTo>
                <a:cubicBezTo>
                  <a:pt x="404" y="67"/>
                  <a:pt x="401" y="68"/>
                  <a:pt x="399" y="70"/>
                </a:cubicBezTo>
                <a:cubicBezTo>
                  <a:pt x="397" y="70"/>
                  <a:pt x="397" y="70"/>
                  <a:pt x="397" y="70"/>
                </a:cubicBezTo>
                <a:cubicBezTo>
                  <a:pt x="398" y="71"/>
                  <a:pt x="398" y="71"/>
                  <a:pt x="398" y="71"/>
                </a:cubicBezTo>
                <a:cubicBezTo>
                  <a:pt x="400" y="71"/>
                  <a:pt x="400" y="71"/>
                  <a:pt x="400" y="71"/>
                </a:cubicBezTo>
                <a:moveTo>
                  <a:pt x="393" y="51"/>
                </a:moveTo>
                <a:cubicBezTo>
                  <a:pt x="384" y="46"/>
                  <a:pt x="384" y="46"/>
                  <a:pt x="384" y="46"/>
                </a:cubicBezTo>
                <a:cubicBezTo>
                  <a:pt x="334" y="20"/>
                  <a:pt x="307" y="12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304" y="12"/>
                  <a:pt x="331" y="19"/>
                  <a:pt x="384" y="46"/>
                </a:cubicBezTo>
                <a:cubicBezTo>
                  <a:pt x="393" y="51"/>
                  <a:pt x="393" y="51"/>
                  <a:pt x="393" y="51"/>
                </a:cubicBezTo>
                <a:cubicBezTo>
                  <a:pt x="393" y="51"/>
                  <a:pt x="393" y="51"/>
                  <a:pt x="393" y="51"/>
                </a:cubicBezTo>
                <a:moveTo>
                  <a:pt x="369" y="42"/>
                </a:moveTo>
                <a:cubicBezTo>
                  <a:pt x="336" y="25"/>
                  <a:pt x="316" y="17"/>
                  <a:pt x="268" y="9"/>
                </a:cubicBezTo>
                <a:cubicBezTo>
                  <a:pt x="267" y="9"/>
                  <a:pt x="267" y="9"/>
                  <a:pt x="267" y="9"/>
                </a:cubicBezTo>
                <a:cubicBezTo>
                  <a:pt x="268" y="10"/>
                  <a:pt x="268" y="10"/>
                  <a:pt x="268" y="10"/>
                </a:cubicBezTo>
                <a:cubicBezTo>
                  <a:pt x="269" y="9"/>
                  <a:pt x="269" y="9"/>
                  <a:pt x="269" y="9"/>
                </a:cubicBezTo>
                <a:cubicBezTo>
                  <a:pt x="301" y="15"/>
                  <a:pt x="324" y="19"/>
                  <a:pt x="368" y="41"/>
                </a:cubicBezTo>
                <a:cubicBezTo>
                  <a:pt x="364" y="44"/>
                  <a:pt x="364" y="44"/>
                  <a:pt x="360" y="46"/>
                </a:cubicBezTo>
                <a:cubicBezTo>
                  <a:pt x="337" y="32"/>
                  <a:pt x="337" y="32"/>
                  <a:pt x="324" y="26"/>
                </a:cubicBezTo>
                <a:cubicBezTo>
                  <a:pt x="326" y="25"/>
                  <a:pt x="326" y="25"/>
                  <a:pt x="326" y="25"/>
                </a:cubicBezTo>
                <a:cubicBezTo>
                  <a:pt x="306" y="18"/>
                  <a:pt x="306" y="18"/>
                  <a:pt x="306" y="18"/>
                </a:cubicBezTo>
                <a:cubicBezTo>
                  <a:pt x="300" y="16"/>
                  <a:pt x="300" y="16"/>
                  <a:pt x="300" y="16"/>
                </a:cubicBezTo>
                <a:cubicBezTo>
                  <a:pt x="300" y="16"/>
                  <a:pt x="300" y="16"/>
                  <a:pt x="300" y="16"/>
                </a:cubicBezTo>
                <a:cubicBezTo>
                  <a:pt x="306" y="18"/>
                  <a:pt x="306" y="18"/>
                  <a:pt x="306" y="18"/>
                </a:cubicBezTo>
                <a:cubicBezTo>
                  <a:pt x="325" y="24"/>
                  <a:pt x="325" y="24"/>
                  <a:pt x="325" y="24"/>
                </a:cubicBezTo>
                <a:cubicBezTo>
                  <a:pt x="323" y="25"/>
                  <a:pt x="323" y="25"/>
                  <a:pt x="323" y="25"/>
                </a:cubicBezTo>
                <a:cubicBezTo>
                  <a:pt x="347" y="38"/>
                  <a:pt x="348" y="38"/>
                  <a:pt x="361" y="47"/>
                </a:cubicBezTo>
                <a:cubicBezTo>
                  <a:pt x="366" y="44"/>
                  <a:pt x="367" y="44"/>
                  <a:pt x="369" y="42"/>
                </a:cubicBezTo>
                <a:moveTo>
                  <a:pt x="427" y="201"/>
                </a:moveTo>
                <a:cubicBezTo>
                  <a:pt x="425" y="195"/>
                  <a:pt x="425" y="195"/>
                  <a:pt x="425" y="195"/>
                </a:cubicBezTo>
                <a:cubicBezTo>
                  <a:pt x="417" y="177"/>
                  <a:pt x="409" y="158"/>
                  <a:pt x="395" y="134"/>
                </a:cubicBezTo>
                <a:cubicBezTo>
                  <a:pt x="415" y="128"/>
                  <a:pt x="426" y="124"/>
                  <a:pt x="440" y="117"/>
                </a:cubicBezTo>
                <a:cubicBezTo>
                  <a:pt x="433" y="109"/>
                  <a:pt x="424" y="99"/>
                  <a:pt x="417" y="92"/>
                </a:cubicBezTo>
                <a:cubicBezTo>
                  <a:pt x="419" y="90"/>
                  <a:pt x="423" y="88"/>
                  <a:pt x="425" y="86"/>
                </a:cubicBezTo>
                <a:cubicBezTo>
                  <a:pt x="447" y="107"/>
                  <a:pt x="457" y="116"/>
                  <a:pt x="477" y="146"/>
                </a:cubicBezTo>
                <a:cubicBezTo>
                  <a:pt x="475" y="147"/>
                  <a:pt x="472" y="150"/>
                  <a:pt x="469" y="152"/>
                </a:cubicBezTo>
                <a:cubicBezTo>
                  <a:pt x="469" y="152"/>
                  <a:pt x="469" y="152"/>
                  <a:pt x="469" y="152"/>
                </a:cubicBezTo>
                <a:cubicBezTo>
                  <a:pt x="470" y="153"/>
                  <a:pt x="470" y="153"/>
                  <a:pt x="470" y="153"/>
                </a:cubicBezTo>
                <a:cubicBezTo>
                  <a:pt x="470" y="153"/>
                  <a:pt x="470" y="153"/>
                  <a:pt x="470" y="153"/>
                </a:cubicBezTo>
                <a:cubicBezTo>
                  <a:pt x="472" y="151"/>
                  <a:pt x="476" y="149"/>
                  <a:pt x="479" y="147"/>
                </a:cubicBezTo>
                <a:cubicBezTo>
                  <a:pt x="460" y="122"/>
                  <a:pt x="453" y="111"/>
                  <a:pt x="424" y="84"/>
                </a:cubicBezTo>
                <a:cubicBezTo>
                  <a:pt x="422" y="86"/>
                  <a:pt x="418" y="89"/>
                  <a:pt x="415" y="91"/>
                </a:cubicBezTo>
                <a:cubicBezTo>
                  <a:pt x="422" y="98"/>
                  <a:pt x="432" y="108"/>
                  <a:pt x="438" y="116"/>
                </a:cubicBezTo>
                <a:cubicBezTo>
                  <a:pt x="425" y="122"/>
                  <a:pt x="416" y="126"/>
                  <a:pt x="394" y="132"/>
                </a:cubicBezTo>
                <a:cubicBezTo>
                  <a:pt x="404" y="151"/>
                  <a:pt x="413" y="168"/>
                  <a:pt x="424" y="196"/>
                </a:cubicBezTo>
                <a:cubicBezTo>
                  <a:pt x="426" y="202"/>
                  <a:pt x="426" y="202"/>
                  <a:pt x="426" y="202"/>
                </a:cubicBezTo>
                <a:cubicBezTo>
                  <a:pt x="427" y="201"/>
                  <a:pt x="427" y="201"/>
                  <a:pt x="427" y="201"/>
                </a:cubicBezTo>
                <a:moveTo>
                  <a:pt x="458" y="272"/>
                </a:moveTo>
                <a:cubicBezTo>
                  <a:pt x="456" y="263"/>
                  <a:pt x="456" y="263"/>
                  <a:pt x="456" y="263"/>
                </a:cubicBezTo>
                <a:cubicBezTo>
                  <a:pt x="449" y="234"/>
                  <a:pt x="441" y="199"/>
                  <a:pt x="414" y="149"/>
                </a:cubicBezTo>
                <a:cubicBezTo>
                  <a:pt x="425" y="146"/>
                  <a:pt x="435" y="142"/>
                  <a:pt x="447" y="137"/>
                </a:cubicBezTo>
                <a:cubicBezTo>
                  <a:pt x="446" y="135"/>
                  <a:pt x="446" y="135"/>
                  <a:pt x="446" y="135"/>
                </a:cubicBezTo>
                <a:cubicBezTo>
                  <a:pt x="437" y="140"/>
                  <a:pt x="429" y="143"/>
                  <a:pt x="412" y="148"/>
                </a:cubicBezTo>
                <a:cubicBezTo>
                  <a:pt x="426" y="175"/>
                  <a:pt x="442" y="206"/>
                  <a:pt x="455" y="263"/>
                </a:cubicBezTo>
                <a:cubicBezTo>
                  <a:pt x="457" y="272"/>
                  <a:pt x="457" y="272"/>
                  <a:pt x="457" y="272"/>
                </a:cubicBezTo>
                <a:cubicBezTo>
                  <a:pt x="458" y="272"/>
                  <a:pt x="458" y="272"/>
                  <a:pt x="458" y="272"/>
                </a:cubicBezTo>
                <a:moveTo>
                  <a:pt x="460" y="436"/>
                </a:moveTo>
                <a:cubicBezTo>
                  <a:pt x="462" y="427"/>
                  <a:pt x="462" y="427"/>
                  <a:pt x="462" y="427"/>
                </a:cubicBezTo>
                <a:cubicBezTo>
                  <a:pt x="468" y="402"/>
                  <a:pt x="469" y="396"/>
                  <a:pt x="471" y="368"/>
                </a:cubicBezTo>
                <a:cubicBezTo>
                  <a:pt x="474" y="361"/>
                  <a:pt x="477" y="350"/>
                  <a:pt x="479" y="343"/>
                </a:cubicBezTo>
                <a:cubicBezTo>
                  <a:pt x="477" y="287"/>
                  <a:pt x="470" y="240"/>
                  <a:pt x="440" y="175"/>
                </a:cubicBezTo>
                <a:cubicBezTo>
                  <a:pt x="439" y="174"/>
                  <a:pt x="439" y="174"/>
                  <a:pt x="439" y="174"/>
                </a:cubicBezTo>
                <a:cubicBezTo>
                  <a:pt x="439" y="174"/>
                  <a:pt x="439" y="174"/>
                  <a:pt x="439" y="174"/>
                </a:cubicBezTo>
                <a:cubicBezTo>
                  <a:pt x="438" y="174"/>
                  <a:pt x="438" y="174"/>
                  <a:pt x="438" y="174"/>
                </a:cubicBezTo>
                <a:cubicBezTo>
                  <a:pt x="439" y="174"/>
                  <a:pt x="439" y="174"/>
                  <a:pt x="439" y="174"/>
                </a:cubicBezTo>
                <a:cubicBezTo>
                  <a:pt x="439" y="176"/>
                  <a:pt x="439" y="176"/>
                  <a:pt x="439" y="176"/>
                </a:cubicBezTo>
                <a:cubicBezTo>
                  <a:pt x="463" y="228"/>
                  <a:pt x="477" y="273"/>
                  <a:pt x="479" y="342"/>
                </a:cubicBezTo>
                <a:cubicBezTo>
                  <a:pt x="476" y="350"/>
                  <a:pt x="473" y="360"/>
                  <a:pt x="470" y="368"/>
                </a:cubicBezTo>
                <a:cubicBezTo>
                  <a:pt x="468" y="395"/>
                  <a:pt x="467" y="400"/>
                  <a:pt x="462" y="427"/>
                </a:cubicBezTo>
                <a:cubicBezTo>
                  <a:pt x="459" y="436"/>
                  <a:pt x="459" y="436"/>
                  <a:pt x="459" y="436"/>
                </a:cubicBezTo>
                <a:cubicBezTo>
                  <a:pt x="460" y="436"/>
                  <a:pt x="460" y="436"/>
                  <a:pt x="460" y="436"/>
                </a:cubicBezTo>
                <a:moveTo>
                  <a:pt x="443" y="158"/>
                </a:moveTo>
                <a:cubicBezTo>
                  <a:pt x="450" y="155"/>
                  <a:pt x="450" y="155"/>
                  <a:pt x="450" y="155"/>
                </a:cubicBezTo>
                <a:cubicBezTo>
                  <a:pt x="456" y="152"/>
                  <a:pt x="456" y="152"/>
                  <a:pt x="456" y="152"/>
                </a:cubicBezTo>
                <a:cubicBezTo>
                  <a:pt x="471" y="178"/>
                  <a:pt x="478" y="190"/>
                  <a:pt x="490" y="223"/>
                </a:cubicBezTo>
                <a:cubicBezTo>
                  <a:pt x="488" y="195"/>
                  <a:pt x="488" y="194"/>
                  <a:pt x="485" y="180"/>
                </a:cubicBezTo>
                <a:cubicBezTo>
                  <a:pt x="489" y="177"/>
                  <a:pt x="494" y="174"/>
                  <a:pt x="498" y="170"/>
                </a:cubicBezTo>
                <a:cubicBezTo>
                  <a:pt x="483" y="145"/>
                  <a:pt x="476" y="134"/>
                  <a:pt x="454" y="108"/>
                </a:cubicBezTo>
                <a:cubicBezTo>
                  <a:pt x="452" y="107"/>
                  <a:pt x="452" y="107"/>
                  <a:pt x="452" y="107"/>
                </a:cubicBezTo>
                <a:cubicBezTo>
                  <a:pt x="452" y="107"/>
                  <a:pt x="452" y="107"/>
                  <a:pt x="452" y="107"/>
                </a:cubicBezTo>
                <a:cubicBezTo>
                  <a:pt x="452" y="107"/>
                  <a:pt x="452" y="107"/>
                  <a:pt x="452" y="107"/>
                </a:cubicBezTo>
                <a:cubicBezTo>
                  <a:pt x="452" y="107"/>
                  <a:pt x="452" y="107"/>
                  <a:pt x="452" y="107"/>
                </a:cubicBezTo>
                <a:cubicBezTo>
                  <a:pt x="453" y="108"/>
                  <a:pt x="453" y="108"/>
                  <a:pt x="453" y="108"/>
                </a:cubicBezTo>
                <a:cubicBezTo>
                  <a:pt x="472" y="130"/>
                  <a:pt x="481" y="141"/>
                  <a:pt x="497" y="169"/>
                </a:cubicBezTo>
                <a:cubicBezTo>
                  <a:pt x="493" y="172"/>
                  <a:pt x="488" y="176"/>
                  <a:pt x="484" y="179"/>
                </a:cubicBezTo>
                <a:cubicBezTo>
                  <a:pt x="486" y="190"/>
                  <a:pt x="488" y="206"/>
                  <a:pt x="489" y="218"/>
                </a:cubicBezTo>
                <a:cubicBezTo>
                  <a:pt x="480" y="195"/>
                  <a:pt x="473" y="179"/>
                  <a:pt x="456" y="150"/>
                </a:cubicBezTo>
                <a:cubicBezTo>
                  <a:pt x="449" y="153"/>
                  <a:pt x="449" y="153"/>
                  <a:pt x="449" y="153"/>
                </a:cubicBezTo>
                <a:cubicBezTo>
                  <a:pt x="442" y="156"/>
                  <a:pt x="442" y="156"/>
                  <a:pt x="442" y="156"/>
                </a:cubicBezTo>
                <a:cubicBezTo>
                  <a:pt x="442" y="156"/>
                  <a:pt x="442" y="156"/>
                  <a:pt x="442" y="156"/>
                </a:cubicBezTo>
                <a:cubicBezTo>
                  <a:pt x="443" y="158"/>
                  <a:pt x="443" y="158"/>
                  <a:pt x="443" y="158"/>
                </a:cubicBezTo>
                <a:cubicBezTo>
                  <a:pt x="443" y="158"/>
                  <a:pt x="443" y="158"/>
                  <a:pt x="443" y="158"/>
                </a:cubicBezTo>
                <a:moveTo>
                  <a:pt x="409" y="517"/>
                </a:moveTo>
                <a:cubicBezTo>
                  <a:pt x="425" y="513"/>
                  <a:pt x="426" y="513"/>
                  <a:pt x="434" y="509"/>
                </a:cubicBezTo>
                <a:cubicBezTo>
                  <a:pt x="450" y="487"/>
                  <a:pt x="467" y="465"/>
                  <a:pt x="480" y="410"/>
                </a:cubicBezTo>
                <a:cubicBezTo>
                  <a:pt x="481" y="406"/>
                  <a:pt x="481" y="406"/>
                  <a:pt x="481" y="406"/>
                </a:cubicBezTo>
                <a:cubicBezTo>
                  <a:pt x="483" y="397"/>
                  <a:pt x="485" y="384"/>
                  <a:pt x="486" y="375"/>
                </a:cubicBezTo>
                <a:cubicBezTo>
                  <a:pt x="495" y="371"/>
                  <a:pt x="495" y="371"/>
                  <a:pt x="495" y="371"/>
                </a:cubicBezTo>
                <a:cubicBezTo>
                  <a:pt x="497" y="343"/>
                  <a:pt x="501" y="285"/>
                  <a:pt x="474" y="212"/>
                </a:cubicBezTo>
                <a:cubicBezTo>
                  <a:pt x="472" y="208"/>
                  <a:pt x="472" y="208"/>
                  <a:pt x="472" y="208"/>
                </a:cubicBezTo>
                <a:cubicBezTo>
                  <a:pt x="471" y="209"/>
                  <a:pt x="471" y="209"/>
                  <a:pt x="471" y="209"/>
                </a:cubicBezTo>
                <a:cubicBezTo>
                  <a:pt x="473" y="212"/>
                  <a:pt x="473" y="212"/>
                  <a:pt x="473" y="212"/>
                </a:cubicBezTo>
                <a:cubicBezTo>
                  <a:pt x="493" y="271"/>
                  <a:pt x="499" y="311"/>
                  <a:pt x="495" y="370"/>
                </a:cubicBezTo>
                <a:cubicBezTo>
                  <a:pt x="485" y="374"/>
                  <a:pt x="485" y="374"/>
                  <a:pt x="485" y="374"/>
                </a:cubicBezTo>
                <a:cubicBezTo>
                  <a:pt x="481" y="403"/>
                  <a:pt x="474" y="457"/>
                  <a:pt x="434" y="509"/>
                </a:cubicBezTo>
                <a:cubicBezTo>
                  <a:pt x="419" y="514"/>
                  <a:pt x="419" y="514"/>
                  <a:pt x="409" y="516"/>
                </a:cubicBezTo>
                <a:cubicBezTo>
                  <a:pt x="409" y="516"/>
                  <a:pt x="409" y="516"/>
                  <a:pt x="409" y="516"/>
                </a:cubicBezTo>
                <a:cubicBezTo>
                  <a:pt x="408" y="517"/>
                  <a:pt x="408" y="517"/>
                  <a:pt x="408" y="517"/>
                </a:cubicBezTo>
                <a:cubicBezTo>
                  <a:pt x="409" y="517"/>
                  <a:pt x="409" y="517"/>
                  <a:pt x="409" y="517"/>
                </a:cubicBezTo>
                <a:moveTo>
                  <a:pt x="327" y="574"/>
                </a:moveTo>
                <a:cubicBezTo>
                  <a:pt x="313" y="580"/>
                  <a:pt x="312" y="580"/>
                  <a:pt x="304" y="582"/>
                </a:cubicBezTo>
                <a:cubicBezTo>
                  <a:pt x="304" y="582"/>
                  <a:pt x="304" y="582"/>
                  <a:pt x="304" y="582"/>
                </a:cubicBezTo>
                <a:cubicBezTo>
                  <a:pt x="320" y="578"/>
                  <a:pt x="320" y="578"/>
                  <a:pt x="328" y="574"/>
                </a:cubicBezTo>
                <a:cubicBezTo>
                  <a:pt x="333" y="571"/>
                  <a:pt x="333" y="571"/>
                  <a:pt x="333" y="571"/>
                </a:cubicBezTo>
                <a:cubicBezTo>
                  <a:pt x="332" y="571"/>
                  <a:pt x="332" y="571"/>
                  <a:pt x="332" y="571"/>
                </a:cubicBezTo>
                <a:cubicBezTo>
                  <a:pt x="327" y="574"/>
                  <a:pt x="327" y="574"/>
                  <a:pt x="327" y="574"/>
                </a:cubicBezTo>
                <a:moveTo>
                  <a:pt x="312" y="580"/>
                </a:moveTo>
                <a:cubicBezTo>
                  <a:pt x="329" y="576"/>
                  <a:pt x="336" y="574"/>
                  <a:pt x="354" y="560"/>
                </a:cubicBezTo>
                <a:cubicBezTo>
                  <a:pt x="360" y="556"/>
                  <a:pt x="368" y="551"/>
                  <a:pt x="373" y="546"/>
                </a:cubicBezTo>
                <a:cubicBezTo>
                  <a:pt x="378" y="542"/>
                  <a:pt x="378" y="542"/>
                  <a:pt x="378" y="542"/>
                </a:cubicBezTo>
                <a:cubicBezTo>
                  <a:pt x="378" y="542"/>
                  <a:pt x="378" y="542"/>
                  <a:pt x="378" y="542"/>
                </a:cubicBezTo>
                <a:cubicBezTo>
                  <a:pt x="373" y="546"/>
                  <a:pt x="373" y="546"/>
                  <a:pt x="373" y="546"/>
                </a:cubicBezTo>
                <a:cubicBezTo>
                  <a:pt x="367" y="550"/>
                  <a:pt x="360" y="556"/>
                  <a:pt x="354" y="560"/>
                </a:cubicBezTo>
                <a:cubicBezTo>
                  <a:pt x="339" y="571"/>
                  <a:pt x="332" y="575"/>
                  <a:pt x="311" y="581"/>
                </a:cubicBezTo>
                <a:cubicBezTo>
                  <a:pt x="312" y="580"/>
                  <a:pt x="312" y="580"/>
                  <a:pt x="312" y="580"/>
                </a:cubicBezTo>
                <a:moveTo>
                  <a:pt x="318" y="579"/>
                </a:moveTo>
                <a:cubicBezTo>
                  <a:pt x="329" y="576"/>
                  <a:pt x="329" y="576"/>
                  <a:pt x="329" y="576"/>
                </a:cubicBezTo>
                <a:cubicBezTo>
                  <a:pt x="330" y="576"/>
                  <a:pt x="330" y="576"/>
                  <a:pt x="330" y="576"/>
                </a:cubicBezTo>
                <a:cubicBezTo>
                  <a:pt x="329" y="576"/>
                  <a:pt x="329" y="576"/>
                  <a:pt x="329" y="576"/>
                </a:cubicBezTo>
                <a:cubicBezTo>
                  <a:pt x="329" y="576"/>
                  <a:pt x="329" y="576"/>
                  <a:pt x="329" y="576"/>
                </a:cubicBezTo>
                <a:cubicBezTo>
                  <a:pt x="318" y="579"/>
                  <a:pt x="318" y="579"/>
                  <a:pt x="318" y="579"/>
                </a:cubicBezTo>
                <a:cubicBezTo>
                  <a:pt x="318" y="579"/>
                  <a:pt x="318" y="579"/>
                  <a:pt x="318" y="579"/>
                </a:cubicBezTo>
                <a:moveTo>
                  <a:pt x="326" y="577"/>
                </a:moveTo>
                <a:cubicBezTo>
                  <a:pt x="347" y="570"/>
                  <a:pt x="347" y="570"/>
                  <a:pt x="365" y="559"/>
                </a:cubicBezTo>
                <a:cubicBezTo>
                  <a:pt x="366" y="559"/>
                  <a:pt x="366" y="559"/>
                  <a:pt x="366" y="559"/>
                </a:cubicBezTo>
                <a:cubicBezTo>
                  <a:pt x="365" y="559"/>
                  <a:pt x="365" y="559"/>
                  <a:pt x="365" y="559"/>
                </a:cubicBezTo>
                <a:cubicBezTo>
                  <a:pt x="365" y="560"/>
                  <a:pt x="365" y="560"/>
                  <a:pt x="365" y="560"/>
                </a:cubicBezTo>
                <a:cubicBezTo>
                  <a:pt x="346" y="571"/>
                  <a:pt x="346" y="571"/>
                  <a:pt x="326" y="577"/>
                </a:cubicBezTo>
                <a:cubicBezTo>
                  <a:pt x="326" y="577"/>
                  <a:pt x="326" y="577"/>
                  <a:pt x="326" y="577"/>
                </a:cubicBezTo>
                <a:moveTo>
                  <a:pt x="402" y="536"/>
                </a:moveTo>
                <a:cubicBezTo>
                  <a:pt x="407" y="534"/>
                  <a:pt x="414" y="532"/>
                  <a:pt x="420" y="530"/>
                </a:cubicBezTo>
                <a:cubicBezTo>
                  <a:pt x="435" y="514"/>
                  <a:pt x="450" y="499"/>
                  <a:pt x="467" y="468"/>
                </a:cubicBezTo>
                <a:cubicBezTo>
                  <a:pt x="467" y="467"/>
                  <a:pt x="467" y="467"/>
                  <a:pt x="467" y="467"/>
                </a:cubicBezTo>
                <a:cubicBezTo>
                  <a:pt x="467" y="468"/>
                  <a:pt x="467" y="468"/>
                  <a:pt x="467" y="468"/>
                </a:cubicBezTo>
                <a:cubicBezTo>
                  <a:pt x="466" y="468"/>
                  <a:pt x="466" y="468"/>
                  <a:pt x="466" y="468"/>
                </a:cubicBezTo>
                <a:cubicBezTo>
                  <a:pt x="455" y="488"/>
                  <a:pt x="444" y="507"/>
                  <a:pt x="420" y="529"/>
                </a:cubicBezTo>
                <a:cubicBezTo>
                  <a:pt x="415" y="531"/>
                  <a:pt x="408" y="533"/>
                  <a:pt x="403" y="535"/>
                </a:cubicBezTo>
                <a:cubicBezTo>
                  <a:pt x="402" y="535"/>
                  <a:pt x="402" y="535"/>
                  <a:pt x="402" y="535"/>
                </a:cubicBezTo>
                <a:cubicBezTo>
                  <a:pt x="401" y="536"/>
                  <a:pt x="401" y="536"/>
                  <a:pt x="401" y="536"/>
                </a:cubicBezTo>
                <a:cubicBezTo>
                  <a:pt x="402" y="536"/>
                  <a:pt x="402" y="536"/>
                  <a:pt x="402" y="536"/>
                </a:cubicBezTo>
                <a:moveTo>
                  <a:pt x="490" y="405"/>
                </a:moveTo>
                <a:cubicBezTo>
                  <a:pt x="490" y="405"/>
                  <a:pt x="490" y="405"/>
                  <a:pt x="490" y="405"/>
                </a:cubicBezTo>
                <a:cubicBezTo>
                  <a:pt x="499" y="401"/>
                  <a:pt x="499" y="401"/>
                  <a:pt x="499" y="401"/>
                </a:cubicBezTo>
                <a:cubicBezTo>
                  <a:pt x="504" y="372"/>
                  <a:pt x="513" y="328"/>
                  <a:pt x="497" y="258"/>
                </a:cubicBezTo>
                <a:cubicBezTo>
                  <a:pt x="512" y="251"/>
                  <a:pt x="513" y="251"/>
                  <a:pt x="519" y="246"/>
                </a:cubicBezTo>
                <a:cubicBezTo>
                  <a:pt x="511" y="218"/>
                  <a:pt x="510" y="216"/>
                  <a:pt x="502" y="197"/>
                </a:cubicBezTo>
                <a:cubicBezTo>
                  <a:pt x="500" y="193"/>
                  <a:pt x="500" y="193"/>
                  <a:pt x="500" y="193"/>
                </a:cubicBezTo>
                <a:cubicBezTo>
                  <a:pt x="500" y="194"/>
                  <a:pt x="500" y="194"/>
                  <a:pt x="500" y="194"/>
                </a:cubicBezTo>
                <a:cubicBezTo>
                  <a:pt x="501" y="197"/>
                  <a:pt x="501" y="197"/>
                  <a:pt x="501" y="197"/>
                </a:cubicBezTo>
                <a:cubicBezTo>
                  <a:pt x="512" y="224"/>
                  <a:pt x="513" y="227"/>
                  <a:pt x="518" y="245"/>
                </a:cubicBezTo>
                <a:cubicBezTo>
                  <a:pt x="506" y="253"/>
                  <a:pt x="505" y="253"/>
                  <a:pt x="496" y="257"/>
                </a:cubicBezTo>
                <a:cubicBezTo>
                  <a:pt x="503" y="288"/>
                  <a:pt x="512" y="335"/>
                  <a:pt x="498" y="400"/>
                </a:cubicBezTo>
                <a:cubicBezTo>
                  <a:pt x="491" y="404"/>
                  <a:pt x="491" y="404"/>
                  <a:pt x="491" y="404"/>
                </a:cubicBezTo>
                <a:cubicBezTo>
                  <a:pt x="490" y="404"/>
                  <a:pt x="490" y="404"/>
                  <a:pt x="490" y="404"/>
                </a:cubicBezTo>
                <a:cubicBezTo>
                  <a:pt x="490" y="404"/>
                  <a:pt x="490" y="404"/>
                  <a:pt x="490" y="404"/>
                </a:cubicBezTo>
                <a:cubicBezTo>
                  <a:pt x="489" y="405"/>
                  <a:pt x="489" y="405"/>
                  <a:pt x="489" y="405"/>
                </a:cubicBezTo>
                <a:cubicBezTo>
                  <a:pt x="490" y="405"/>
                  <a:pt x="490" y="405"/>
                  <a:pt x="490" y="405"/>
                </a:cubicBezTo>
                <a:moveTo>
                  <a:pt x="386" y="554"/>
                </a:moveTo>
                <a:cubicBezTo>
                  <a:pt x="414" y="537"/>
                  <a:pt x="435" y="523"/>
                  <a:pt x="463" y="481"/>
                </a:cubicBezTo>
                <a:cubicBezTo>
                  <a:pt x="479" y="460"/>
                  <a:pt x="482" y="455"/>
                  <a:pt x="496" y="430"/>
                </a:cubicBezTo>
                <a:cubicBezTo>
                  <a:pt x="506" y="403"/>
                  <a:pt x="520" y="361"/>
                  <a:pt x="513" y="294"/>
                </a:cubicBezTo>
                <a:cubicBezTo>
                  <a:pt x="513" y="294"/>
                  <a:pt x="513" y="294"/>
                  <a:pt x="513" y="294"/>
                </a:cubicBezTo>
                <a:cubicBezTo>
                  <a:pt x="512" y="294"/>
                  <a:pt x="512" y="294"/>
                  <a:pt x="512" y="294"/>
                </a:cubicBezTo>
                <a:cubicBezTo>
                  <a:pt x="512" y="294"/>
                  <a:pt x="512" y="294"/>
                  <a:pt x="512" y="294"/>
                </a:cubicBezTo>
                <a:cubicBezTo>
                  <a:pt x="514" y="325"/>
                  <a:pt x="518" y="372"/>
                  <a:pt x="496" y="430"/>
                </a:cubicBezTo>
                <a:cubicBezTo>
                  <a:pt x="482" y="454"/>
                  <a:pt x="479" y="458"/>
                  <a:pt x="463" y="481"/>
                </a:cubicBezTo>
                <a:cubicBezTo>
                  <a:pt x="446" y="505"/>
                  <a:pt x="430" y="528"/>
                  <a:pt x="387" y="554"/>
                </a:cubicBezTo>
                <a:cubicBezTo>
                  <a:pt x="384" y="555"/>
                  <a:pt x="379" y="557"/>
                  <a:pt x="376" y="558"/>
                </a:cubicBezTo>
                <a:cubicBezTo>
                  <a:pt x="375" y="558"/>
                  <a:pt x="375" y="558"/>
                  <a:pt x="375" y="558"/>
                </a:cubicBezTo>
                <a:cubicBezTo>
                  <a:pt x="375" y="559"/>
                  <a:pt x="375" y="559"/>
                  <a:pt x="375" y="559"/>
                </a:cubicBezTo>
                <a:cubicBezTo>
                  <a:pt x="378" y="557"/>
                  <a:pt x="383" y="556"/>
                  <a:pt x="386" y="554"/>
                </a:cubicBezTo>
                <a:moveTo>
                  <a:pt x="335" y="575"/>
                </a:moveTo>
                <a:cubicBezTo>
                  <a:pt x="348" y="570"/>
                  <a:pt x="348" y="570"/>
                  <a:pt x="348" y="570"/>
                </a:cubicBezTo>
                <a:cubicBezTo>
                  <a:pt x="354" y="568"/>
                  <a:pt x="354" y="568"/>
                  <a:pt x="354" y="568"/>
                </a:cubicBezTo>
                <a:cubicBezTo>
                  <a:pt x="354" y="568"/>
                  <a:pt x="354" y="568"/>
                  <a:pt x="354" y="568"/>
                </a:cubicBezTo>
                <a:cubicBezTo>
                  <a:pt x="347" y="571"/>
                  <a:pt x="347" y="571"/>
                  <a:pt x="347" y="571"/>
                </a:cubicBezTo>
                <a:cubicBezTo>
                  <a:pt x="334" y="575"/>
                  <a:pt x="334" y="575"/>
                  <a:pt x="334" y="575"/>
                </a:cubicBezTo>
                <a:cubicBezTo>
                  <a:pt x="335" y="575"/>
                  <a:pt x="335" y="575"/>
                  <a:pt x="335" y="575"/>
                </a:cubicBezTo>
                <a:moveTo>
                  <a:pt x="303" y="6"/>
                </a:moveTo>
                <a:cubicBezTo>
                  <a:pt x="303" y="6"/>
                  <a:pt x="303" y="6"/>
                  <a:pt x="303" y="6"/>
                </a:cubicBezTo>
                <a:cubicBezTo>
                  <a:pt x="277" y="5"/>
                  <a:pt x="273" y="5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79" y="5"/>
                  <a:pt x="283" y="5"/>
                  <a:pt x="303" y="6"/>
                </a:cubicBezTo>
                <a:cubicBezTo>
                  <a:pt x="304" y="6"/>
                  <a:pt x="304" y="6"/>
                  <a:pt x="304" y="6"/>
                </a:cubicBezTo>
                <a:cubicBezTo>
                  <a:pt x="303" y="6"/>
                  <a:pt x="303" y="6"/>
                  <a:pt x="303" y="6"/>
                </a:cubicBezTo>
                <a:moveTo>
                  <a:pt x="397" y="34"/>
                </a:moveTo>
                <a:cubicBezTo>
                  <a:pt x="395" y="33"/>
                  <a:pt x="395" y="33"/>
                  <a:pt x="395" y="33"/>
                </a:cubicBezTo>
                <a:cubicBezTo>
                  <a:pt x="397" y="34"/>
                  <a:pt x="399" y="35"/>
                  <a:pt x="400" y="36"/>
                </a:cubicBezTo>
                <a:cubicBezTo>
                  <a:pt x="373" y="22"/>
                  <a:pt x="328" y="0"/>
                  <a:pt x="252" y="7"/>
                </a:cubicBezTo>
                <a:cubicBezTo>
                  <a:pt x="286" y="5"/>
                  <a:pt x="337" y="1"/>
                  <a:pt x="402" y="37"/>
                </a:cubicBezTo>
                <a:cubicBezTo>
                  <a:pt x="397" y="34"/>
                  <a:pt x="397" y="34"/>
                  <a:pt x="397" y="34"/>
                </a:cubicBezTo>
                <a:moveTo>
                  <a:pt x="435" y="60"/>
                </a:moveTo>
                <a:cubicBezTo>
                  <a:pt x="434" y="59"/>
                  <a:pt x="432" y="57"/>
                  <a:pt x="430" y="56"/>
                </a:cubicBezTo>
                <a:cubicBezTo>
                  <a:pt x="429" y="55"/>
                  <a:pt x="429" y="55"/>
                  <a:pt x="429" y="55"/>
                </a:cubicBezTo>
                <a:cubicBezTo>
                  <a:pt x="431" y="56"/>
                  <a:pt x="433" y="58"/>
                  <a:pt x="434" y="59"/>
                </a:cubicBezTo>
                <a:cubicBezTo>
                  <a:pt x="435" y="61"/>
                  <a:pt x="435" y="61"/>
                  <a:pt x="435" y="61"/>
                </a:cubicBezTo>
                <a:cubicBezTo>
                  <a:pt x="437" y="62"/>
                  <a:pt x="437" y="62"/>
                  <a:pt x="437" y="62"/>
                </a:cubicBezTo>
                <a:cubicBezTo>
                  <a:pt x="435" y="60"/>
                  <a:pt x="435" y="60"/>
                  <a:pt x="435" y="60"/>
                </a:cubicBezTo>
                <a:moveTo>
                  <a:pt x="288" y="10"/>
                </a:moveTo>
                <a:cubicBezTo>
                  <a:pt x="287" y="10"/>
                  <a:pt x="287" y="10"/>
                  <a:pt x="287" y="10"/>
                </a:cubicBezTo>
                <a:cubicBezTo>
                  <a:pt x="276" y="9"/>
                  <a:pt x="263" y="8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63" y="8"/>
                  <a:pt x="276" y="9"/>
                  <a:pt x="287" y="10"/>
                </a:cubicBezTo>
                <a:cubicBezTo>
                  <a:pt x="288" y="10"/>
                  <a:pt x="288" y="10"/>
                  <a:pt x="288" y="10"/>
                </a:cubicBezTo>
                <a:cubicBezTo>
                  <a:pt x="288" y="10"/>
                  <a:pt x="288" y="10"/>
                  <a:pt x="288" y="10"/>
                </a:cubicBezTo>
                <a:moveTo>
                  <a:pt x="306" y="8"/>
                </a:moveTo>
                <a:cubicBezTo>
                  <a:pt x="335" y="12"/>
                  <a:pt x="357" y="15"/>
                  <a:pt x="395" y="34"/>
                </a:cubicBezTo>
                <a:cubicBezTo>
                  <a:pt x="396" y="35"/>
                  <a:pt x="396" y="35"/>
                  <a:pt x="396" y="35"/>
                </a:cubicBezTo>
                <a:cubicBezTo>
                  <a:pt x="397" y="35"/>
                  <a:pt x="397" y="35"/>
                  <a:pt x="397" y="35"/>
                </a:cubicBezTo>
                <a:cubicBezTo>
                  <a:pt x="397" y="35"/>
                  <a:pt x="397" y="35"/>
                  <a:pt x="397" y="35"/>
                </a:cubicBezTo>
                <a:cubicBezTo>
                  <a:pt x="396" y="34"/>
                  <a:pt x="396" y="34"/>
                  <a:pt x="396" y="34"/>
                </a:cubicBezTo>
                <a:cubicBezTo>
                  <a:pt x="395" y="34"/>
                  <a:pt x="395" y="34"/>
                  <a:pt x="395" y="34"/>
                </a:cubicBezTo>
                <a:cubicBezTo>
                  <a:pt x="369" y="22"/>
                  <a:pt x="349" y="13"/>
                  <a:pt x="306" y="8"/>
                </a:cubicBezTo>
                <a:cubicBezTo>
                  <a:pt x="295" y="7"/>
                  <a:pt x="279" y="7"/>
                  <a:pt x="268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69" y="7"/>
                  <a:pt x="269" y="7"/>
                  <a:pt x="269" y="7"/>
                </a:cubicBezTo>
                <a:cubicBezTo>
                  <a:pt x="280" y="7"/>
                  <a:pt x="295" y="6"/>
                  <a:pt x="306" y="8"/>
                </a:cubicBezTo>
                <a:moveTo>
                  <a:pt x="373" y="22"/>
                </a:moveTo>
                <a:cubicBezTo>
                  <a:pt x="370" y="21"/>
                  <a:pt x="370" y="21"/>
                  <a:pt x="370" y="21"/>
                </a:cubicBezTo>
                <a:cubicBezTo>
                  <a:pt x="361" y="18"/>
                  <a:pt x="349" y="14"/>
                  <a:pt x="340" y="12"/>
                </a:cubicBezTo>
                <a:cubicBezTo>
                  <a:pt x="339" y="11"/>
                  <a:pt x="336" y="9"/>
                  <a:pt x="334" y="9"/>
                </a:cubicBezTo>
                <a:cubicBezTo>
                  <a:pt x="311" y="5"/>
                  <a:pt x="298" y="2"/>
                  <a:pt x="267" y="5"/>
                </a:cubicBezTo>
                <a:cubicBezTo>
                  <a:pt x="266" y="5"/>
                  <a:pt x="266" y="5"/>
                  <a:pt x="266" y="5"/>
                </a:cubicBezTo>
                <a:cubicBezTo>
                  <a:pt x="266" y="5"/>
                  <a:pt x="266" y="5"/>
                  <a:pt x="266" y="5"/>
                </a:cubicBezTo>
                <a:cubicBezTo>
                  <a:pt x="267" y="5"/>
                  <a:pt x="267" y="5"/>
                  <a:pt x="267" y="5"/>
                </a:cubicBezTo>
                <a:cubicBezTo>
                  <a:pt x="293" y="3"/>
                  <a:pt x="305" y="3"/>
                  <a:pt x="333" y="8"/>
                </a:cubicBezTo>
                <a:cubicBezTo>
                  <a:pt x="335" y="9"/>
                  <a:pt x="337" y="10"/>
                  <a:pt x="339" y="11"/>
                </a:cubicBezTo>
                <a:cubicBezTo>
                  <a:pt x="348" y="14"/>
                  <a:pt x="361" y="18"/>
                  <a:pt x="370" y="21"/>
                </a:cubicBezTo>
                <a:cubicBezTo>
                  <a:pt x="373" y="23"/>
                  <a:pt x="373" y="23"/>
                  <a:pt x="373" y="23"/>
                </a:cubicBezTo>
                <a:cubicBezTo>
                  <a:pt x="373" y="22"/>
                  <a:pt x="373" y="22"/>
                  <a:pt x="373" y="22"/>
                </a:cubicBezTo>
                <a:moveTo>
                  <a:pt x="396" y="35"/>
                </a:moveTo>
                <a:cubicBezTo>
                  <a:pt x="367" y="22"/>
                  <a:pt x="367" y="22"/>
                  <a:pt x="337" y="14"/>
                </a:cubicBezTo>
                <a:cubicBezTo>
                  <a:pt x="328" y="12"/>
                  <a:pt x="317" y="11"/>
                  <a:pt x="308" y="10"/>
                </a:cubicBezTo>
                <a:cubicBezTo>
                  <a:pt x="279" y="7"/>
                  <a:pt x="275" y="6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82" y="7"/>
                  <a:pt x="286" y="7"/>
                  <a:pt x="308" y="10"/>
                </a:cubicBezTo>
                <a:cubicBezTo>
                  <a:pt x="317" y="11"/>
                  <a:pt x="329" y="12"/>
                  <a:pt x="338" y="14"/>
                </a:cubicBezTo>
                <a:cubicBezTo>
                  <a:pt x="368" y="23"/>
                  <a:pt x="369" y="23"/>
                  <a:pt x="395" y="35"/>
                </a:cubicBezTo>
                <a:cubicBezTo>
                  <a:pt x="396" y="36"/>
                  <a:pt x="397" y="38"/>
                  <a:pt x="398" y="39"/>
                </a:cubicBezTo>
                <a:cubicBezTo>
                  <a:pt x="399" y="40"/>
                  <a:pt x="399" y="40"/>
                  <a:pt x="399" y="40"/>
                </a:cubicBezTo>
                <a:cubicBezTo>
                  <a:pt x="398" y="38"/>
                  <a:pt x="397" y="36"/>
                  <a:pt x="396" y="35"/>
                </a:cubicBezTo>
                <a:moveTo>
                  <a:pt x="372" y="26"/>
                </a:moveTo>
                <a:cubicBezTo>
                  <a:pt x="370" y="26"/>
                  <a:pt x="370" y="26"/>
                  <a:pt x="370" y="26"/>
                </a:cubicBezTo>
                <a:cubicBezTo>
                  <a:pt x="371" y="27"/>
                  <a:pt x="371" y="28"/>
                  <a:pt x="372" y="28"/>
                </a:cubicBezTo>
                <a:cubicBezTo>
                  <a:pt x="343" y="18"/>
                  <a:pt x="310" y="6"/>
                  <a:pt x="252" y="7"/>
                </a:cubicBezTo>
                <a:cubicBezTo>
                  <a:pt x="252" y="7"/>
                  <a:pt x="252" y="7"/>
                  <a:pt x="252" y="7"/>
                </a:cubicBezTo>
                <a:cubicBezTo>
                  <a:pt x="286" y="8"/>
                  <a:pt x="320" y="8"/>
                  <a:pt x="373" y="29"/>
                </a:cubicBezTo>
                <a:cubicBezTo>
                  <a:pt x="373" y="28"/>
                  <a:pt x="372" y="27"/>
                  <a:pt x="372" y="26"/>
                </a:cubicBezTo>
                <a:moveTo>
                  <a:pt x="469" y="102"/>
                </a:moveTo>
                <a:cubicBezTo>
                  <a:pt x="448" y="81"/>
                  <a:pt x="415" y="50"/>
                  <a:pt x="357" y="27"/>
                </a:cubicBezTo>
                <a:cubicBezTo>
                  <a:pt x="349" y="24"/>
                  <a:pt x="338" y="20"/>
                  <a:pt x="330" y="17"/>
                </a:cubicBezTo>
                <a:cubicBezTo>
                  <a:pt x="303" y="11"/>
                  <a:pt x="297" y="10"/>
                  <a:pt x="270" y="8"/>
                </a:cubicBezTo>
                <a:cubicBezTo>
                  <a:pt x="269" y="8"/>
                  <a:pt x="269" y="8"/>
                  <a:pt x="269" y="8"/>
                </a:cubicBezTo>
                <a:cubicBezTo>
                  <a:pt x="269" y="8"/>
                  <a:pt x="269" y="8"/>
                  <a:pt x="269" y="8"/>
                </a:cubicBezTo>
                <a:cubicBezTo>
                  <a:pt x="270" y="8"/>
                  <a:pt x="270" y="8"/>
                  <a:pt x="270" y="8"/>
                </a:cubicBezTo>
                <a:cubicBezTo>
                  <a:pt x="300" y="11"/>
                  <a:pt x="304" y="11"/>
                  <a:pt x="330" y="17"/>
                </a:cubicBezTo>
                <a:cubicBezTo>
                  <a:pt x="338" y="20"/>
                  <a:pt x="348" y="24"/>
                  <a:pt x="356" y="27"/>
                </a:cubicBezTo>
                <a:cubicBezTo>
                  <a:pt x="403" y="47"/>
                  <a:pt x="427" y="61"/>
                  <a:pt x="468" y="101"/>
                </a:cubicBezTo>
                <a:cubicBezTo>
                  <a:pt x="467" y="103"/>
                  <a:pt x="466" y="105"/>
                  <a:pt x="464" y="107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5" y="108"/>
                  <a:pt x="465" y="108"/>
                  <a:pt x="465" y="108"/>
                </a:cubicBezTo>
                <a:cubicBezTo>
                  <a:pt x="467" y="107"/>
                  <a:pt x="468" y="104"/>
                  <a:pt x="469" y="102"/>
                </a:cubicBezTo>
                <a:moveTo>
                  <a:pt x="464" y="88"/>
                </a:moveTo>
                <a:cubicBezTo>
                  <a:pt x="454" y="80"/>
                  <a:pt x="442" y="69"/>
                  <a:pt x="432" y="62"/>
                </a:cubicBezTo>
                <a:cubicBezTo>
                  <a:pt x="431" y="61"/>
                  <a:pt x="431" y="61"/>
                  <a:pt x="431" y="61"/>
                </a:cubicBezTo>
                <a:cubicBezTo>
                  <a:pt x="431" y="61"/>
                  <a:pt x="431" y="61"/>
                  <a:pt x="431" y="61"/>
                </a:cubicBezTo>
                <a:cubicBezTo>
                  <a:pt x="432" y="62"/>
                  <a:pt x="432" y="62"/>
                  <a:pt x="432" y="62"/>
                </a:cubicBezTo>
                <a:cubicBezTo>
                  <a:pt x="441" y="69"/>
                  <a:pt x="454" y="80"/>
                  <a:pt x="463" y="88"/>
                </a:cubicBezTo>
                <a:cubicBezTo>
                  <a:pt x="470" y="96"/>
                  <a:pt x="479" y="107"/>
                  <a:pt x="485" y="116"/>
                </a:cubicBezTo>
                <a:cubicBezTo>
                  <a:pt x="465" y="93"/>
                  <a:pt x="435" y="60"/>
                  <a:pt x="376" y="33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66" y="29"/>
                  <a:pt x="366" y="29"/>
                  <a:pt x="366" y="29"/>
                </a:cubicBezTo>
                <a:cubicBezTo>
                  <a:pt x="376" y="33"/>
                  <a:pt x="376" y="33"/>
                  <a:pt x="376" y="33"/>
                </a:cubicBezTo>
                <a:cubicBezTo>
                  <a:pt x="405" y="47"/>
                  <a:pt x="444" y="67"/>
                  <a:pt x="487" y="119"/>
                </a:cubicBezTo>
                <a:cubicBezTo>
                  <a:pt x="480" y="109"/>
                  <a:pt x="472" y="97"/>
                  <a:pt x="464" y="88"/>
                </a:cubicBezTo>
                <a:moveTo>
                  <a:pt x="491" y="120"/>
                </a:moveTo>
                <a:cubicBezTo>
                  <a:pt x="491" y="120"/>
                  <a:pt x="491" y="120"/>
                  <a:pt x="491" y="120"/>
                </a:cubicBezTo>
                <a:cubicBezTo>
                  <a:pt x="490" y="118"/>
                  <a:pt x="489" y="115"/>
                  <a:pt x="488" y="113"/>
                </a:cubicBezTo>
                <a:cubicBezTo>
                  <a:pt x="480" y="104"/>
                  <a:pt x="469" y="92"/>
                  <a:pt x="461" y="83"/>
                </a:cubicBezTo>
                <a:cubicBezTo>
                  <a:pt x="459" y="81"/>
                  <a:pt x="457" y="79"/>
                  <a:pt x="456" y="77"/>
                </a:cubicBezTo>
                <a:cubicBezTo>
                  <a:pt x="454" y="76"/>
                  <a:pt x="454" y="76"/>
                  <a:pt x="454" y="76"/>
                </a:cubicBezTo>
                <a:cubicBezTo>
                  <a:pt x="456" y="78"/>
                  <a:pt x="458" y="80"/>
                  <a:pt x="460" y="82"/>
                </a:cubicBezTo>
                <a:cubicBezTo>
                  <a:pt x="468" y="91"/>
                  <a:pt x="479" y="103"/>
                  <a:pt x="487" y="112"/>
                </a:cubicBezTo>
                <a:cubicBezTo>
                  <a:pt x="488" y="114"/>
                  <a:pt x="489" y="116"/>
                  <a:pt x="490" y="118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1" y="120"/>
                  <a:pt x="491" y="120"/>
                  <a:pt x="491" y="120"/>
                </a:cubicBezTo>
                <a:cubicBezTo>
                  <a:pt x="491" y="120"/>
                  <a:pt x="491" y="120"/>
                  <a:pt x="491" y="120"/>
                </a:cubicBezTo>
                <a:moveTo>
                  <a:pt x="526" y="280"/>
                </a:moveTo>
                <a:cubicBezTo>
                  <a:pt x="527" y="274"/>
                  <a:pt x="527" y="274"/>
                  <a:pt x="527" y="274"/>
                </a:cubicBezTo>
                <a:cubicBezTo>
                  <a:pt x="527" y="245"/>
                  <a:pt x="527" y="244"/>
                  <a:pt x="526" y="229"/>
                </a:cubicBezTo>
                <a:cubicBezTo>
                  <a:pt x="515" y="197"/>
                  <a:pt x="507" y="176"/>
                  <a:pt x="483" y="141"/>
                </a:cubicBezTo>
                <a:cubicBezTo>
                  <a:pt x="488" y="134"/>
                  <a:pt x="489" y="134"/>
                  <a:pt x="490" y="129"/>
                </a:cubicBezTo>
                <a:cubicBezTo>
                  <a:pt x="496" y="135"/>
                  <a:pt x="503" y="143"/>
                  <a:pt x="508" y="150"/>
                </a:cubicBezTo>
                <a:cubicBezTo>
                  <a:pt x="507" y="142"/>
                  <a:pt x="507" y="142"/>
                  <a:pt x="505" y="138"/>
                </a:cubicBezTo>
                <a:cubicBezTo>
                  <a:pt x="504" y="137"/>
                  <a:pt x="504" y="137"/>
                  <a:pt x="504" y="137"/>
                </a:cubicBezTo>
                <a:cubicBezTo>
                  <a:pt x="507" y="144"/>
                  <a:pt x="507" y="144"/>
                  <a:pt x="508" y="148"/>
                </a:cubicBezTo>
                <a:cubicBezTo>
                  <a:pt x="502" y="142"/>
                  <a:pt x="495" y="134"/>
                  <a:pt x="489" y="128"/>
                </a:cubicBezTo>
                <a:cubicBezTo>
                  <a:pt x="486" y="135"/>
                  <a:pt x="486" y="135"/>
                  <a:pt x="482" y="140"/>
                </a:cubicBezTo>
                <a:cubicBezTo>
                  <a:pt x="500" y="168"/>
                  <a:pt x="512" y="188"/>
                  <a:pt x="525" y="228"/>
                </a:cubicBezTo>
                <a:cubicBezTo>
                  <a:pt x="527" y="257"/>
                  <a:pt x="527" y="258"/>
                  <a:pt x="526" y="274"/>
                </a:cubicBezTo>
                <a:cubicBezTo>
                  <a:pt x="526" y="279"/>
                  <a:pt x="526" y="279"/>
                  <a:pt x="526" y="279"/>
                </a:cubicBezTo>
                <a:cubicBezTo>
                  <a:pt x="526" y="280"/>
                  <a:pt x="526" y="280"/>
                  <a:pt x="526" y="280"/>
                </a:cubicBezTo>
                <a:moveTo>
                  <a:pt x="499" y="450"/>
                </a:moveTo>
                <a:cubicBezTo>
                  <a:pt x="485" y="472"/>
                  <a:pt x="473" y="491"/>
                  <a:pt x="444" y="516"/>
                </a:cubicBezTo>
                <a:cubicBezTo>
                  <a:pt x="446" y="514"/>
                  <a:pt x="446" y="514"/>
                  <a:pt x="446" y="514"/>
                </a:cubicBezTo>
                <a:cubicBezTo>
                  <a:pt x="464" y="497"/>
                  <a:pt x="481" y="481"/>
                  <a:pt x="500" y="448"/>
                </a:cubicBezTo>
                <a:cubicBezTo>
                  <a:pt x="497" y="451"/>
                  <a:pt x="493" y="454"/>
                  <a:pt x="490" y="456"/>
                </a:cubicBezTo>
                <a:cubicBezTo>
                  <a:pt x="503" y="429"/>
                  <a:pt x="517" y="401"/>
                  <a:pt x="521" y="342"/>
                </a:cubicBezTo>
                <a:cubicBezTo>
                  <a:pt x="522" y="332"/>
                  <a:pt x="522" y="332"/>
                  <a:pt x="522" y="332"/>
                </a:cubicBezTo>
                <a:cubicBezTo>
                  <a:pt x="521" y="332"/>
                  <a:pt x="521" y="332"/>
                  <a:pt x="521" y="332"/>
                </a:cubicBezTo>
                <a:cubicBezTo>
                  <a:pt x="521" y="343"/>
                  <a:pt x="521" y="343"/>
                  <a:pt x="521" y="343"/>
                </a:cubicBezTo>
                <a:cubicBezTo>
                  <a:pt x="518" y="374"/>
                  <a:pt x="515" y="407"/>
                  <a:pt x="488" y="457"/>
                </a:cubicBezTo>
                <a:cubicBezTo>
                  <a:pt x="491" y="455"/>
                  <a:pt x="496" y="452"/>
                  <a:pt x="499" y="450"/>
                </a:cubicBezTo>
                <a:moveTo>
                  <a:pt x="385" y="555"/>
                </a:moveTo>
                <a:cubicBezTo>
                  <a:pt x="386" y="555"/>
                  <a:pt x="386" y="555"/>
                  <a:pt x="386" y="555"/>
                </a:cubicBezTo>
                <a:cubicBezTo>
                  <a:pt x="410" y="541"/>
                  <a:pt x="434" y="527"/>
                  <a:pt x="464" y="486"/>
                </a:cubicBezTo>
                <a:cubicBezTo>
                  <a:pt x="467" y="484"/>
                  <a:pt x="471" y="482"/>
                  <a:pt x="474" y="480"/>
                </a:cubicBezTo>
                <a:cubicBezTo>
                  <a:pt x="476" y="479"/>
                  <a:pt x="476" y="479"/>
                  <a:pt x="476" y="479"/>
                </a:cubicBezTo>
                <a:cubicBezTo>
                  <a:pt x="477" y="478"/>
                  <a:pt x="477" y="478"/>
                  <a:pt x="477" y="478"/>
                </a:cubicBezTo>
                <a:cubicBezTo>
                  <a:pt x="475" y="479"/>
                  <a:pt x="475" y="479"/>
                  <a:pt x="475" y="479"/>
                </a:cubicBezTo>
                <a:cubicBezTo>
                  <a:pt x="472" y="481"/>
                  <a:pt x="468" y="483"/>
                  <a:pt x="464" y="485"/>
                </a:cubicBezTo>
                <a:cubicBezTo>
                  <a:pt x="444" y="513"/>
                  <a:pt x="427" y="532"/>
                  <a:pt x="385" y="555"/>
                </a:cubicBezTo>
                <a:moveTo>
                  <a:pt x="351" y="569"/>
                </a:moveTo>
                <a:cubicBezTo>
                  <a:pt x="361" y="566"/>
                  <a:pt x="361" y="566"/>
                  <a:pt x="361" y="566"/>
                </a:cubicBezTo>
                <a:cubicBezTo>
                  <a:pt x="363" y="565"/>
                  <a:pt x="366" y="564"/>
                  <a:pt x="368" y="563"/>
                </a:cubicBezTo>
                <a:cubicBezTo>
                  <a:pt x="370" y="562"/>
                  <a:pt x="370" y="562"/>
                  <a:pt x="370" y="562"/>
                </a:cubicBezTo>
                <a:cubicBezTo>
                  <a:pt x="367" y="563"/>
                  <a:pt x="364" y="564"/>
                  <a:pt x="362" y="565"/>
                </a:cubicBezTo>
                <a:cubicBezTo>
                  <a:pt x="351" y="570"/>
                  <a:pt x="351" y="570"/>
                  <a:pt x="351" y="570"/>
                </a:cubicBezTo>
                <a:cubicBezTo>
                  <a:pt x="351" y="569"/>
                  <a:pt x="351" y="569"/>
                  <a:pt x="351" y="569"/>
                </a:cubicBezTo>
                <a:moveTo>
                  <a:pt x="287" y="585"/>
                </a:moveTo>
                <a:cubicBezTo>
                  <a:pt x="295" y="583"/>
                  <a:pt x="295" y="583"/>
                  <a:pt x="295" y="583"/>
                </a:cubicBezTo>
                <a:cubicBezTo>
                  <a:pt x="294" y="583"/>
                  <a:pt x="294" y="583"/>
                  <a:pt x="294" y="583"/>
                </a:cubicBezTo>
                <a:cubicBezTo>
                  <a:pt x="286" y="585"/>
                  <a:pt x="286" y="585"/>
                  <a:pt x="286" y="585"/>
                </a:cubicBezTo>
                <a:cubicBezTo>
                  <a:pt x="287" y="585"/>
                  <a:pt x="287" y="585"/>
                  <a:pt x="287" y="585"/>
                </a:cubicBezTo>
                <a:moveTo>
                  <a:pt x="406" y="543"/>
                </a:moveTo>
                <a:cubicBezTo>
                  <a:pt x="413" y="539"/>
                  <a:pt x="422" y="532"/>
                  <a:pt x="429" y="527"/>
                </a:cubicBezTo>
                <a:cubicBezTo>
                  <a:pt x="430" y="527"/>
                  <a:pt x="430" y="527"/>
                  <a:pt x="430" y="527"/>
                </a:cubicBezTo>
                <a:cubicBezTo>
                  <a:pt x="429" y="527"/>
                  <a:pt x="429" y="527"/>
                  <a:pt x="429" y="527"/>
                </a:cubicBezTo>
                <a:cubicBezTo>
                  <a:pt x="429" y="528"/>
                  <a:pt x="429" y="528"/>
                  <a:pt x="429" y="528"/>
                </a:cubicBezTo>
                <a:cubicBezTo>
                  <a:pt x="422" y="533"/>
                  <a:pt x="412" y="539"/>
                  <a:pt x="405" y="544"/>
                </a:cubicBezTo>
                <a:cubicBezTo>
                  <a:pt x="406" y="543"/>
                  <a:pt x="406" y="543"/>
                  <a:pt x="406" y="543"/>
                </a:cubicBezTo>
                <a:moveTo>
                  <a:pt x="509" y="425"/>
                </a:moveTo>
                <a:cubicBezTo>
                  <a:pt x="510" y="425"/>
                  <a:pt x="510" y="425"/>
                  <a:pt x="510" y="425"/>
                </a:cubicBezTo>
                <a:cubicBezTo>
                  <a:pt x="519" y="401"/>
                  <a:pt x="524" y="386"/>
                  <a:pt x="528" y="353"/>
                </a:cubicBezTo>
                <a:cubicBezTo>
                  <a:pt x="532" y="343"/>
                  <a:pt x="536" y="329"/>
                  <a:pt x="538" y="319"/>
                </a:cubicBezTo>
                <a:cubicBezTo>
                  <a:pt x="538" y="299"/>
                  <a:pt x="538" y="277"/>
                  <a:pt x="531" y="248"/>
                </a:cubicBezTo>
                <a:cubicBezTo>
                  <a:pt x="533" y="246"/>
                  <a:pt x="535" y="244"/>
                  <a:pt x="536" y="242"/>
                </a:cubicBezTo>
                <a:cubicBezTo>
                  <a:pt x="529" y="216"/>
                  <a:pt x="525" y="201"/>
                  <a:pt x="510" y="170"/>
                </a:cubicBezTo>
                <a:cubicBezTo>
                  <a:pt x="510" y="169"/>
                  <a:pt x="512" y="166"/>
                  <a:pt x="512" y="164"/>
                </a:cubicBezTo>
                <a:cubicBezTo>
                  <a:pt x="513" y="162"/>
                  <a:pt x="513" y="162"/>
                  <a:pt x="513" y="162"/>
                </a:cubicBezTo>
                <a:cubicBezTo>
                  <a:pt x="512" y="161"/>
                  <a:pt x="512" y="161"/>
                  <a:pt x="512" y="161"/>
                </a:cubicBezTo>
                <a:cubicBezTo>
                  <a:pt x="512" y="163"/>
                  <a:pt x="512" y="163"/>
                  <a:pt x="512" y="163"/>
                </a:cubicBezTo>
                <a:cubicBezTo>
                  <a:pt x="511" y="165"/>
                  <a:pt x="510" y="167"/>
                  <a:pt x="509" y="169"/>
                </a:cubicBezTo>
                <a:cubicBezTo>
                  <a:pt x="520" y="193"/>
                  <a:pt x="528" y="208"/>
                  <a:pt x="536" y="240"/>
                </a:cubicBezTo>
                <a:cubicBezTo>
                  <a:pt x="534" y="243"/>
                  <a:pt x="532" y="245"/>
                  <a:pt x="531" y="247"/>
                </a:cubicBezTo>
                <a:cubicBezTo>
                  <a:pt x="534" y="268"/>
                  <a:pt x="539" y="289"/>
                  <a:pt x="538" y="318"/>
                </a:cubicBezTo>
                <a:cubicBezTo>
                  <a:pt x="535" y="329"/>
                  <a:pt x="532" y="342"/>
                  <a:pt x="528" y="352"/>
                </a:cubicBezTo>
                <a:cubicBezTo>
                  <a:pt x="524" y="379"/>
                  <a:pt x="522" y="394"/>
                  <a:pt x="509" y="425"/>
                </a:cubicBezTo>
                <a:cubicBezTo>
                  <a:pt x="509" y="426"/>
                  <a:pt x="509" y="426"/>
                  <a:pt x="509" y="426"/>
                </a:cubicBezTo>
                <a:cubicBezTo>
                  <a:pt x="509" y="425"/>
                  <a:pt x="509" y="425"/>
                  <a:pt x="509" y="425"/>
                </a:cubicBezTo>
                <a:moveTo>
                  <a:pt x="530" y="205"/>
                </a:moveTo>
                <a:cubicBezTo>
                  <a:pt x="531" y="198"/>
                  <a:pt x="532" y="197"/>
                  <a:pt x="530" y="190"/>
                </a:cubicBezTo>
                <a:cubicBezTo>
                  <a:pt x="529" y="188"/>
                  <a:pt x="529" y="188"/>
                  <a:pt x="529" y="188"/>
                </a:cubicBezTo>
                <a:cubicBezTo>
                  <a:pt x="531" y="196"/>
                  <a:pt x="531" y="197"/>
                  <a:pt x="529" y="204"/>
                </a:cubicBezTo>
                <a:cubicBezTo>
                  <a:pt x="529" y="204"/>
                  <a:pt x="529" y="204"/>
                  <a:pt x="529" y="204"/>
                </a:cubicBezTo>
                <a:cubicBezTo>
                  <a:pt x="530" y="205"/>
                  <a:pt x="530" y="205"/>
                  <a:pt x="530" y="205"/>
                </a:cubicBezTo>
                <a:cubicBezTo>
                  <a:pt x="530" y="205"/>
                  <a:pt x="530" y="205"/>
                  <a:pt x="530" y="205"/>
                </a:cubicBezTo>
                <a:moveTo>
                  <a:pt x="493" y="463"/>
                </a:moveTo>
                <a:cubicBezTo>
                  <a:pt x="491" y="465"/>
                  <a:pt x="491" y="465"/>
                  <a:pt x="491" y="465"/>
                </a:cubicBezTo>
                <a:cubicBezTo>
                  <a:pt x="549" y="385"/>
                  <a:pt x="542" y="306"/>
                  <a:pt x="540" y="273"/>
                </a:cubicBezTo>
                <a:cubicBezTo>
                  <a:pt x="539" y="271"/>
                  <a:pt x="539" y="271"/>
                  <a:pt x="539" y="271"/>
                </a:cubicBezTo>
                <a:cubicBezTo>
                  <a:pt x="539" y="270"/>
                  <a:pt x="539" y="270"/>
                  <a:pt x="539" y="270"/>
                </a:cubicBezTo>
                <a:cubicBezTo>
                  <a:pt x="540" y="270"/>
                  <a:pt x="540" y="270"/>
                  <a:pt x="540" y="270"/>
                </a:cubicBezTo>
                <a:cubicBezTo>
                  <a:pt x="540" y="271"/>
                  <a:pt x="540" y="271"/>
                  <a:pt x="540" y="271"/>
                </a:cubicBezTo>
                <a:cubicBezTo>
                  <a:pt x="540" y="272"/>
                  <a:pt x="540" y="272"/>
                  <a:pt x="540" y="272"/>
                </a:cubicBezTo>
                <a:cubicBezTo>
                  <a:pt x="546" y="349"/>
                  <a:pt x="534" y="400"/>
                  <a:pt x="493" y="463"/>
                </a:cubicBezTo>
                <a:moveTo>
                  <a:pt x="492" y="462"/>
                </a:moveTo>
                <a:cubicBezTo>
                  <a:pt x="498" y="454"/>
                  <a:pt x="498" y="454"/>
                  <a:pt x="498" y="454"/>
                </a:cubicBezTo>
                <a:cubicBezTo>
                  <a:pt x="510" y="432"/>
                  <a:pt x="522" y="411"/>
                  <a:pt x="531" y="372"/>
                </a:cubicBezTo>
                <a:cubicBezTo>
                  <a:pt x="531" y="371"/>
                  <a:pt x="531" y="371"/>
                  <a:pt x="531" y="371"/>
                </a:cubicBezTo>
                <a:cubicBezTo>
                  <a:pt x="531" y="372"/>
                  <a:pt x="531" y="372"/>
                  <a:pt x="531" y="372"/>
                </a:cubicBezTo>
                <a:cubicBezTo>
                  <a:pt x="531" y="372"/>
                  <a:pt x="531" y="372"/>
                  <a:pt x="531" y="372"/>
                </a:cubicBezTo>
                <a:cubicBezTo>
                  <a:pt x="524" y="399"/>
                  <a:pt x="518" y="421"/>
                  <a:pt x="497" y="455"/>
                </a:cubicBezTo>
                <a:cubicBezTo>
                  <a:pt x="492" y="463"/>
                  <a:pt x="492" y="463"/>
                  <a:pt x="492" y="463"/>
                </a:cubicBezTo>
                <a:cubicBezTo>
                  <a:pt x="492" y="462"/>
                  <a:pt x="492" y="462"/>
                  <a:pt x="492" y="462"/>
                </a:cubicBezTo>
                <a:moveTo>
                  <a:pt x="516" y="424"/>
                </a:moveTo>
                <a:cubicBezTo>
                  <a:pt x="536" y="382"/>
                  <a:pt x="544" y="355"/>
                  <a:pt x="545" y="299"/>
                </a:cubicBezTo>
                <a:cubicBezTo>
                  <a:pt x="545" y="288"/>
                  <a:pt x="546" y="273"/>
                  <a:pt x="545" y="261"/>
                </a:cubicBezTo>
                <a:cubicBezTo>
                  <a:pt x="540" y="232"/>
                  <a:pt x="540" y="231"/>
                  <a:pt x="535" y="214"/>
                </a:cubicBezTo>
                <a:cubicBezTo>
                  <a:pt x="535" y="211"/>
                  <a:pt x="535" y="206"/>
                  <a:pt x="534" y="202"/>
                </a:cubicBezTo>
                <a:cubicBezTo>
                  <a:pt x="534" y="201"/>
                  <a:pt x="534" y="201"/>
                  <a:pt x="534" y="201"/>
                </a:cubicBezTo>
                <a:cubicBezTo>
                  <a:pt x="534" y="204"/>
                  <a:pt x="534" y="209"/>
                  <a:pt x="534" y="213"/>
                </a:cubicBezTo>
                <a:cubicBezTo>
                  <a:pt x="542" y="241"/>
                  <a:pt x="542" y="243"/>
                  <a:pt x="545" y="261"/>
                </a:cubicBezTo>
                <a:cubicBezTo>
                  <a:pt x="545" y="272"/>
                  <a:pt x="545" y="288"/>
                  <a:pt x="545" y="299"/>
                </a:cubicBezTo>
                <a:cubicBezTo>
                  <a:pt x="543" y="350"/>
                  <a:pt x="539" y="377"/>
                  <a:pt x="514" y="428"/>
                </a:cubicBezTo>
                <a:cubicBezTo>
                  <a:pt x="516" y="424"/>
                  <a:pt x="516" y="424"/>
                  <a:pt x="516" y="424"/>
                </a:cubicBezTo>
                <a:moveTo>
                  <a:pt x="548" y="280"/>
                </a:moveTo>
                <a:cubicBezTo>
                  <a:pt x="548" y="285"/>
                  <a:pt x="548" y="285"/>
                  <a:pt x="548" y="285"/>
                </a:cubicBezTo>
                <a:cubicBezTo>
                  <a:pt x="547" y="266"/>
                  <a:pt x="547" y="264"/>
                  <a:pt x="542" y="235"/>
                </a:cubicBezTo>
                <a:cubicBezTo>
                  <a:pt x="542" y="231"/>
                  <a:pt x="542" y="231"/>
                  <a:pt x="542" y="231"/>
                </a:cubicBezTo>
                <a:cubicBezTo>
                  <a:pt x="542" y="232"/>
                  <a:pt x="542" y="232"/>
                  <a:pt x="542" y="232"/>
                </a:cubicBezTo>
                <a:cubicBezTo>
                  <a:pt x="542" y="236"/>
                  <a:pt x="542" y="236"/>
                  <a:pt x="542" y="236"/>
                </a:cubicBezTo>
                <a:cubicBezTo>
                  <a:pt x="544" y="249"/>
                  <a:pt x="547" y="267"/>
                  <a:pt x="548" y="280"/>
                </a:cubicBezTo>
                <a:moveTo>
                  <a:pt x="538" y="368"/>
                </a:moveTo>
                <a:cubicBezTo>
                  <a:pt x="544" y="338"/>
                  <a:pt x="545" y="337"/>
                  <a:pt x="546" y="315"/>
                </a:cubicBezTo>
                <a:cubicBezTo>
                  <a:pt x="546" y="315"/>
                  <a:pt x="546" y="315"/>
                  <a:pt x="546" y="315"/>
                </a:cubicBezTo>
                <a:cubicBezTo>
                  <a:pt x="543" y="345"/>
                  <a:pt x="543" y="348"/>
                  <a:pt x="537" y="372"/>
                </a:cubicBezTo>
                <a:cubicBezTo>
                  <a:pt x="538" y="368"/>
                  <a:pt x="538" y="368"/>
                  <a:pt x="538" y="368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-22274" y="414537"/>
            <a:ext cx="6032220" cy="591888"/>
            <a:chOff x="-22274" y="401477"/>
            <a:chExt cx="6032220" cy="591888"/>
          </a:xfrm>
        </p:grpSpPr>
        <p:grpSp>
          <p:nvGrpSpPr>
            <p:cNvPr id="36" name="组合 35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42" name="任意多边形 41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45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46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44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37" name="文本框 36"/>
            <p:cNvSpPr txBox="1"/>
            <p:nvPr/>
          </p:nvSpPr>
          <p:spPr>
            <a:xfrm>
              <a:off x="790755" y="401477"/>
              <a:ext cx="521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SOLUTION</a:t>
              </a:r>
              <a:r>
                <a:rPr lang="en-US" sz="2800" b="1" dirty="0"/>
                <a:t> </a:t>
              </a:r>
              <a:r>
                <a:rPr lang="en-US" sz="2400" b="1" dirty="0"/>
                <a:t>OF THE PROBLEM </a:t>
              </a:r>
              <a:endParaRPr lang="zh-CN" altLang="en-US" sz="2400" b="1" dirty="0">
                <a:latin typeface="+mj-lt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354473" y="549470"/>
              <a:ext cx="485326" cy="443895"/>
              <a:chOff x="5354473" y="549470"/>
              <a:chExt cx="485326" cy="443895"/>
            </a:xfrm>
          </p:grpSpPr>
          <p:sp>
            <p:nvSpPr>
              <p:cNvPr id="39" name="任意多边形 38"/>
              <p:cNvSpPr/>
              <p:nvPr/>
            </p:nvSpPr>
            <p:spPr>
              <a:xfrm>
                <a:off x="5476255" y="663569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4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5354473" y="885365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1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5731799" y="54947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4615567" y="2790896"/>
            <a:ext cx="116974" cy="116974"/>
            <a:chOff x="5216663" y="2206897"/>
            <a:chExt cx="276624" cy="276624"/>
          </a:xfrm>
        </p:grpSpPr>
        <p:sp>
          <p:nvSpPr>
            <p:cNvPr id="63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5216663" y="2206897"/>
              <a:ext cx="276624" cy="276624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4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5300056" y="2291151"/>
              <a:ext cx="108120" cy="10812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02629" y="2590217"/>
            <a:ext cx="1774280" cy="259166"/>
            <a:chOff x="4702629" y="2590217"/>
            <a:chExt cx="1774280" cy="259166"/>
          </a:xfrm>
        </p:grpSpPr>
        <p:sp>
          <p:nvSpPr>
            <p:cNvPr id="48" name="任意多边形 47"/>
            <p:cNvSpPr/>
            <p:nvPr/>
          </p:nvSpPr>
          <p:spPr>
            <a:xfrm>
              <a:off x="4702629" y="2617155"/>
              <a:ext cx="1741714" cy="232228"/>
            </a:xfrm>
            <a:custGeom>
              <a:avLst/>
              <a:gdLst>
                <a:gd name="connsiteX0" fmla="*/ 0 w 5529942"/>
                <a:gd name="connsiteY0" fmla="*/ 232228 h 232228"/>
                <a:gd name="connsiteX1" fmla="*/ 870857 w 5529942"/>
                <a:gd name="connsiteY1" fmla="*/ 232228 h 232228"/>
                <a:gd name="connsiteX2" fmla="*/ 1103085 w 5529942"/>
                <a:gd name="connsiteY2" fmla="*/ 0 h 232228"/>
                <a:gd name="connsiteX3" fmla="*/ 1741714 w 5529942"/>
                <a:gd name="connsiteY3" fmla="*/ 0 h 232228"/>
                <a:gd name="connsiteX4" fmla="*/ 1930400 w 5529942"/>
                <a:gd name="connsiteY4" fmla="*/ 188686 h 232228"/>
                <a:gd name="connsiteX5" fmla="*/ 5529942 w 5529942"/>
                <a:gd name="connsiteY5" fmla="*/ 188686 h 232228"/>
                <a:gd name="connsiteX0" fmla="*/ 0 w 1930400"/>
                <a:gd name="connsiteY0" fmla="*/ 232228 h 232228"/>
                <a:gd name="connsiteX1" fmla="*/ 870857 w 1930400"/>
                <a:gd name="connsiteY1" fmla="*/ 232228 h 232228"/>
                <a:gd name="connsiteX2" fmla="*/ 1103085 w 1930400"/>
                <a:gd name="connsiteY2" fmla="*/ 0 h 232228"/>
                <a:gd name="connsiteX3" fmla="*/ 1741714 w 1930400"/>
                <a:gd name="connsiteY3" fmla="*/ 0 h 232228"/>
                <a:gd name="connsiteX4" fmla="*/ 1930400 w 1930400"/>
                <a:gd name="connsiteY4" fmla="*/ 188686 h 232228"/>
                <a:gd name="connsiteX0" fmla="*/ 0 w 1741714"/>
                <a:gd name="connsiteY0" fmla="*/ 232228 h 232228"/>
                <a:gd name="connsiteX1" fmla="*/ 870857 w 1741714"/>
                <a:gd name="connsiteY1" fmla="*/ 232228 h 232228"/>
                <a:gd name="connsiteX2" fmla="*/ 1103085 w 1741714"/>
                <a:gd name="connsiteY2" fmla="*/ 0 h 232228"/>
                <a:gd name="connsiteX3" fmla="*/ 1741714 w 1741714"/>
                <a:gd name="connsiteY3" fmla="*/ 0 h 2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4" h="232228">
                  <a:moveTo>
                    <a:pt x="0" y="232228"/>
                  </a:moveTo>
                  <a:lnTo>
                    <a:pt x="870857" y="232228"/>
                  </a:lnTo>
                  <a:lnTo>
                    <a:pt x="1103085" y="0"/>
                  </a:lnTo>
                  <a:lnTo>
                    <a:pt x="1741714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67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6423031" y="2590217"/>
              <a:ext cx="53878" cy="53878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529845" y="2579059"/>
            <a:ext cx="5099205" cy="328811"/>
            <a:chOff x="6529845" y="2693053"/>
            <a:chExt cx="3818361" cy="214817"/>
          </a:xfrm>
        </p:grpSpPr>
        <p:sp>
          <p:nvSpPr>
            <p:cNvPr id="74" name="任意多边形 73"/>
            <p:cNvSpPr/>
            <p:nvPr/>
          </p:nvSpPr>
          <p:spPr>
            <a:xfrm flipH="1">
              <a:off x="6554403" y="2718755"/>
              <a:ext cx="3699600" cy="130628"/>
            </a:xfrm>
            <a:custGeom>
              <a:avLst/>
              <a:gdLst>
                <a:gd name="connsiteX0" fmla="*/ 0 w 5529942"/>
                <a:gd name="connsiteY0" fmla="*/ 232228 h 232228"/>
                <a:gd name="connsiteX1" fmla="*/ 870857 w 5529942"/>
                <a:gd name="connsiteY1" fmla="*/ 232228 h 232228"/>
                <a:gd name="connsiteX2" fmla="*/ 1103085 w 5529942"/>
                <a:gd name="connsiteY2" fmla="*/ 0 h 232228"/>
                <a:gd name="connsiteX3" fmla="*/ 1741714 w 5529942"/>
                <a:gd name="connsiteY3" fmla="*/ 0 h 232228"/>
                <a:gd name="connsiteX4" fmla="*/ 1930400 w 5529942"/>
                <a:gd name="connsiteY4" fmla="*/ 188686 h 232228"/>
                <a:gd name="connsiteX5" fmla="*/ 5529942 w 5529942"/>
                <a:gd name="connsiteY5" fmla="*/ 188686 h 232228"/>
                <a:gd name="connsiteX0" fmla="*/ 0 w 1930400"/>
                <a:gd name="connsiteY0" fmla="*/ 232228 h 232228"/>
                <a:gd name="connsiteX1" fmla="*/ 870857 w 1930400"/>
                <a:gd name="connsiteY1" fmla="*/ 232228 h 232228"/>
                <a:gd name="connsiteX2" fmla="*/ 1103085 w 1930400"/>
                <a:gd name="connsiteY2" fmla="*/ 0 h 232228"/>
                <a:gd name="connsiteX3" fmla="*/ 1741714 w 1930400"/>
                <a:gd name="connsiteY3" fmla="*/ 0 h 232228"/>
                <a:gd name="connsiteX4" fmla="*/ 1930400 w 1930400"/>
                <a:gd name="connsiteY4" fmla="*/ 188686 h 232228"/>
                <a:gd name="connsiteX0" fmla="*/ 0 w 1741714"/>
                <a:gd name="connsiteY0" fmla="*/ 232228 h 232228"/>
                <a:gd name="connsiteX1" fmla="*/ 870857 w 1741714"/>
                <a:gd name="connsiteY1" fmla="*/ 232228 h 232228"/>
                <a:gd name="connsiteX2" fmla="*/ 1103085 w 1741714"/>
                <a:gd name="connsiteY2" fmla="*/ 0 h 232228"/>
                <a:gd name="connsiteX3" fmla="*/ 1741714 w 1741714"/>
                <a:gd name="connsiteY3" fmla="*/ 0 h 232228"/>
                <a:gd name="connsiteX0" fmla="*/ 0 w 1103085"/>
                <a:gd name="connsiteY0" fmla="*/ 232228 h 232228"/>
                <a:gd name="connsiteX1" fmla="*/ 870857 w 1103085"/>
                <a:gd name="connsiteY1" fmla="*/ 232228 h 232228"/>
                <a:gd name="connsiteX2" fmla="*/ 1103085 w 1103085"/>
                <a:gd name="connsiteY2" fmla="*/ 0 h 232228"/>
                <a:gd name="connsiteX0" fmla="*/ 0 w 3099525"/>
                <a:gd name="connsiteY0" fmla="*/ 216988 h 232228"/>
                <a:gd name="connsiteX1" fmla="*/ 2867297 w 3099525"/>
                <a:gd name="connsiteY1" fmla="*/ 232228 h 232228"/>
                <a:gd name="connsiteX2" fmla="*/ 3099525 w 3099525"/>
                <a:gd name="connsiteY2" fmla="*/ 0 h 232228"/>
                <a:gd name="connsiteX0" fmla="*/ 0 w 3010625"/>
                <a:gd name="connsiteY0" fmla="*/ 115388 h 130628"/>
                <a:gd name="connsiteX1" fmla="*/ 2867297 w 3010625"/>
                <a:gd name="connsiteY1" fmla="*/ 130628 h 130628"/>
                <a:gd name="connsiteX2" fmla="*/ 3010625 w 3010625"/>
                <a:gd name="connsiteY2" fmla="*/ 0 h 130628"/>
                <a:gd name="connsiteX0" fmla="*/ 0 w 3001100"/>
                <a:gd name="connsiteY0" fmla="*/ 115388 h 130628"/>
                <a:gd name="connsiteX1" fmla="*/ 2867297 w 3001100"/>
                <a:gd name="connsiteY1" fmla="*/ 130628 h 130628"/>
                <a:gd name="connsiteX2" fmla="*/ 3001100 w 3001100"/>
                <a:gd name="connsiteY2" fmla="*/ 0 h 130628"/>
                <a:gd name="connsiteX0" fmla="*/ 0 w 3699600"/>
                <a:gd name="connsiteY0" fmla="*/ 128088 h 130628"/>
                <a:gd name="connsiteX1" fmla="*/ 3565797 w 3699600"/>
                <a:gd name="connsiteY1" fmla="*/ 130628 h 130628"/>
                <a:gd name="connsiteX2" fmla="*/ 3699600 w 3699600"/>
                <a:gd name="connsiteY2" fmla="*/ 0 h 13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99600" h="130628">
                  <a:moveTo>
                    <a:pt x="0" y="128088"/>
                  </a:moveTo>
                  <a:lnTo>
                    <a:pt x="3565797" y="130628"/>
                  </a:lnTo>
                  <a:lnTo>
                    <a:pt x="3699600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75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6529845" y="2693053"/>
              <a:ext cx="53878" cy="53878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10231232" y="2790896"/>
              <a:ext cx="116974" cy="116974"/>
              <a:chOff x="5216663" y="2206897"/>
              <a:chExt cx="276624" cy="276624"/>
            </a:xfrm>
          </p:grpSpPr>
          <p:sp>
            <p:nvSpPr>
              <p:cNvPr id="78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5216663" y="2206897"/>
                <a:ext cx="276624" cy="276624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79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5300056" y="2291151"/>
                <a:ext cx="108120" cy="10812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5761248" y="2687610"/>
            <a:ext cx="473112" cy="178446"/>
            <a:chOff x="5713957" y="2334684"/>
            <a:chExt cx="473112" cy="178446"/>
          </a:xfrm>
        </p:grpSpPr>
        <p:sp>
          <p:nvSpPr>
            <p:cNvPr id="80" name="任意多边形 79"/>
            <p:cNvSpPr/>
            <p:nvPr/>
          </p:nvSpPr>
          <p:spPr>
            <a:xfrm>
              <a:off x="5750486" y="2361623"/>
              <a:ext cx="385762" cy="114300"/>
            </a:xfrm>
            <a:custGeom>
              <a:avLst/>
              <a:gdLst>
                <a:gd name="connsiteX0" fmla="*/ 0 w 385762"/>
                <a:gd name="connsiteY0" fmla="*/ 114300 h 114300"/>
                <a:gd name="connsiteX1" fmla="*/ 114300 w 385762"/>
                <a:gd name="connsiteY1" fmla="*/ 0 h 114300"/>
                <a:gd name="connsiteX2" fmla="*/ 385762 w 385762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762" h="114300">
                  <a:moveTo>
                    <a:pt x="0" y="114300"/>
                  </a:moveTo>
                  <a:lnTo>
                    <a:pt x="114300" y="0"/>
                  </a:lnTo>
                  <a:lnTo>
                    <a:pt x="38576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81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6133191" y="2334684"/>
              <a:ext cx="53878" cy="53878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2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5713957" y="2459252"/>
              <a:ext cx="53878" cy="53878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 flipH="1" flipV="1">
            <a:off x="5983007" y="2693349"/>
            <a:ext cx="473112" cy="178446"/>
            <a:chOff x="5713957" y="2334684"/>
            <a:chExt cx="473112" cy="178446"/>
          </a:xfrm>
        </p:grpSpPr>
        <p:sp>
          <p:nvSpPr>
            <p:cNvPr id="85" name="任意多边形 84"/>
            <p:cNvSpPr/>
            <p:nvPr/>
          </p:nvSpPr>
          <p:spPr>
            <a:xfrm>
              <a:off x="5750486" y="2361623"/>
              <a:ext cx="385762" cy="114300"/>
            </a:xfrm>
            <a:custGeom>
              <a:avLst/>
              <a:gdLst>
                <a:gd name="connsiteX0" fmla="*/ 0 w 385762"/>
                <a:gd name="connsiteY0" fmla="*/ 114300 h 114300"/>
                <a:gd name="connsiteX1" fmla="*/ 114300 w 385762"/>
                <a:gd name="connsiteY1" fmla="*/ 0 h 114300"/>
                <a:gd name="connsiteX2" fmla="*/ 385762 w 385762"/>
                <a:gd name="connsiteY2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5762" h="114300">
                  <a:moveTo>
                    <a:pt x="0" y="114300"/>
                  </a:moveTo>
                  <a:lnTo>
                    <a:pt x="114300" y="0"/>
                  </a:lnTo>
                  <a:lnTo>
                    <a:pt x="385762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86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6133191" y="2334684"/>
              <a:ext cx="53878" cy="53878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87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5713957" y="2459252"/>
              <a:ext cx="53878" cy="53878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49" name="KSO_Shape"/>
          <p:cNvSpPr>
            <a:spLocks/>
          </p:cNvSpPr>
          <p:nvPr/>
        </p:nvSpPr>
        <p:spPr bwMode="auto">
          <a:xfrm rot="18849539">
            <a:off x="5465332" y="2506049"/>
            <a:ext cx="224057" cy="166549"/>
          </a:xfrm>
          <a:custGeom>
            <a:avLst/>
            <a:gdLst>
              <a:gd name="T0" fmla="*/ 2147483646 w 4707"/>
              <a:gd name="T1" fmla="*/ 2147483646 h 3496"/>
              <a:gd name="T2" fmla="*/ 2147483646 w 4707"/>
              <a:gd name="T3" fmla="*/ 2147483646 h 3496"/>
              <a:gd name="T4" fmla="*/ 2147483646 w 4707"/>
              <a:gd name="T5" fmla="*/ 2147483646 h 3496"/>
              <a:gd name="T6" fmla="*/ 2147483646 w 4707"/>
              <a:gd name="T7" fmla="*/ 2147483646 h 3496"/>
              <a:gd name="T8" fmla="*/ 2147483646 w 4707"/>
              <a:gd name="T9" fmla="*/ 2147483646 h 3496"/>
              <a:gd name="T10" fmla="*/ 2147483646 w 4707"/>
              <a:gd name="T11" fmla="*/ 2147483646 h 3496"/>
              <a:gd name="T12" fmla="*/ 2147483646 w 4707"/>
              <a:gd name="T13" fmla="*/ 2147483646 h 3496"/>
              <a:gd name="T14" fmla="*/ 2147483646 w 4707"/>
              <a:gd name="T15" fmla="*/ 2147483646 h 3496"/>
              <a:gd name="T16" fmla="*/ 2147483646 w 4707"/>
              <a:gd name="T17" fmla="*/ 2147483646 h 3496"/>
              <a:gd name="T18" fmla="*/ 2147483646 w 4707"/>
              <a:gd name="T19" fmla="*/ 2147483646 h 3496"/>
              <a:gd name="T20" fmla="*/ 2147483646 w 4707"/>
              <a:gd name="T21" fmla="*/ 2147483646 h 3496"/>
              <a:gd name="T22" fmla="*/ 2147483646 w 4707"/>
              <a:gd name="T23" fmla="*/ 2147483646 h 3496"/>
              <a:gd name="T24" fmla="*/ 2147483646 w 4707"/>
              <a:gd name="T25" fmla="*/ 2147483646 h 3496"/>
              <a:gd name="T26" fmla="*/ 2147483646 w 4707"/>
              <a:gd name="T27" fmla="*/ 2147483646 h 3496"/>
              <a:gd name="T28" fmla="*/ 2147483646 w 4707"/>
              <a:gd name="T29" fmla="*/ 2147483646 h 3496"/>
              <a:gd name="T30" fmla="*/ 2147483646 w 4707"/>
              <a:gd name="T31" fmla="*/ 2147483646 h 3496"/>
              <a:gd name="T32" fmla="*/ 2147483646 w 4707"/>
              <a:gd name="T33" fmla="*/ 2147483646 h 3496"/>
              <a:gd name="T34" fmla="*/ 2147483646 w 4707"/>
              <a:gd name="T35" fmla="*/ 2147483646 h 3496"/>
              <a:gd name="T36" fmla="*/ 2147483646 w 4707"/>
              <a:gd name="T37" fmla="*/ 2147483646 h 3496"/>
              <a:gd name="T38" fmla="*/ 2147483646 w 4707"/>
              <a:gd name="T39" fmla="*/ 2147483646 h 3496"/>
              <a:gd name="T40" fmla="*/ 2147483646 w 4707"/>
              <a:gd name="T41" fmla="*/ 2147483646 h 3496"/>
              <a:gd name="T42" fmla="*/ 2147483646 w 4707"/>
              <a:gd name="T43" fmla="*/ 2147483646 h 3496"/>
              <a:gd name="T44" fmla="*/ 2147483646 w 4707"/>
              <a:gd name="T45" fmla="*/ 2147483646 h 3496"/>
              <a:gd name="T46" fmla="*/ 2147483646 w 4707"/>
              <a:gd name="T47" fmla="*/ 2147483646 h 3496"/>
              <a:gd name="T48" fmla="*/ 2147483646 w 4707"/>
              <a:gd name="T49" fmla="*/ 2147483646 h 3496"/>
              <a:gd name="T50" fmla="*/ 2147483646 w 4707"/>
              <a:gd name="T51" fmla="*/ 2147483646 h 3496"/>
              <a:gd name="T52" fmla="*/ 2147483646 w 4707"/>
              <a:gd name="T53" fmla="*/ 2147483646 h 3496"/>
              <a:gd name="T54" fmla="*/ 2147483646 w 4707"/>
              <a:gd name="T55" fmla="*/ 2147483646 h 3496"/>
              <a:gd name="T56" fmla="*/ 2147483646 w 4707"/>
              <a:gd name="T57" fmla="*/ 2147483646 h 3496"/>
              <a:gd name="T58" fmla="*/ 2147483646 w 4707"/>
              <a:gd name="T59" fmla="*/ 2147483646 h 3496"/>
              <a:gd name="T60" fmla="*/ 2147483646 w 4707"/>
              <a:gd name="T61" fmla="*/ 2147483646 h 3496"/>
              <a:gd name="T62" fmla="*/ 2147483646 w 4707"/>
              <a:gd name="T63" fmla="*/ 2147483646 h 3496"/>
              <a:gd name="T64" fmla="*/ 2147483646 w 4707"/>
              <a:gd name="T65" fmla="*/ 2147483646 h 3496"/>
              <a:gd name="T66" fmla="*/ 2147483646 w 4707"/>
              <a:gd name="T67" fmla="*/ 2147483646 h 3496"/>
              <a:gd name="T68" fmla="*/ 2147483646 w 4707"/>
              <a:gd name="T69" fmla="*/ 2147483646 h 3496"/>
              <a:gd name="T70" fmla="*/ 2147483646 w 4707"/>
              <a:gd name="T71" fmla="*/ 2147483646 h 3496"/>
              <a:gd name="T72" fmla="*/ 2147483646 w 4707"/>
              <a:gd name="T73" fmla="*/ 2147483646 h 3496"/>
              <a:gd name="T74" fmla="*/ 2147483646 w 4707"/>
              <a:gd name="T75" fmla="*/ 2147483646 h 3496"/>
              <a:gd name="T76" fmla="*/ 2147483646 w 4707"/>
              <a:gd name="T77" fmla="*/ 2147483646 h 3496"/>
              <a:gd name="T78" fmla="*/ 2147483646 w 4707"/>
              <a:gd name="T79" fmla="*/ 2147483646 h 3496"/>
              <a:gd name="T80" fmla="*/ 2147483646 w 4707"/>
              <a:gd name="T81" fmla="*/ 2147483646 h 3496"/>
              <a:gd name="T82" fmla="*/ 2147483646 w 4707"/>
              <a:gd name="T83" fmla="*/ 2147483646 h 3496"/>
              <a:gd name="T84" fmla="*/ 2147483646 w 4707"/>
              <a:gd name="T85" fmla="*/ 2147483646 h 3496"/>
              <a:gd name="T86" fmla="*/ 2147483646 w 4707"/>
              <a:gd name="T87" fmla="*/ 2147483646 h 3496"/>
              <a:gd name="T88" fmla="*/ 2147483646 w 4707"/>
              <a:gd name="T89" fmla="*/ 2147483646 h 3496"/>
              <a:gd name="T90" fmla="*/ 2147483646 w 4707"/>
              <a:gd name="T91" fmla="*/ 2147483646 h 3496"/>
              <a:gd name="T92" fmla="*/ 2147483646 w 4707"/>
              <a:gd name="T93" fmla="*/ 2147483646 h 3496"/>
              <a:gd name="T94" fmla="*/ 2147483646 w 4707"/>
              <a:gd name="T95" fmla="*/ 2147483646 h 3496"/>
              <a:gd name="T96" fmla="*/ 2147483646 w 4707"/>
              <a:gd name="T97" fmla="*/ 2147483646 h 3496"/>
              <a:gd name="T98" fmla="*/ 2147483646 w 4707"/>
              <a:gd name="T99" fmla="*/ 2147483646 h 3496"/>
              <a:gd name="T100" fmla="*/ 2147483646 w 4707"/>
              <a:gd name="T101" fmla="*/ 2147483646 h 3496"/>
              <a:gd name="T102" fmla="*/ 2147483646 w 4707"/>
              <a:gd name="T103" fmla="*/ 2147483646 h 3496"/>
              <a:gd name="T104" fmla="*/ 2147483646 w 4707"/>
              <a:gd name="T105" fmla="*/ 2147483646 h 3496"/>
              <a:gd name="T106" fmla="*/ 2147483646 w 4707"/>
              <a:gd name="T107" fmla="*/ 2147483646 h 349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707" h="3496">
                <a:moveTo>
                  <a:pt x="2998" y="2222"/>
                </a:moveTo>
                <a:lnTo>
                  <a:pt x="581" y="2244"/>
                </a:lnTo>
                <a:lnTo>
                  <a:pt x="565" y="2244"/>
                </a:lnTo>
                <a:lnTo>
                  <a:pt x="530" y="2242"/>
                </a:lnTo>
                <a:lnTo>
                  <a:pt x="498" y="2241"/>
                </a:lnTo>
                <a:lnTo>
                  <a:pt x="465" y="2238"/>
                </a:lnTo>
                <a:lnTo>
                  <a:pt x="435" y="2236"/>
                </a:lnTo>
                <a:lnTo>
                  <a:pt x="404" y="2230"/>
                </a:lnTo>
                <a:lnTo>
                  <a:pt x="376" y="2225"/>
                </a:lnTo>
                <a:lnTo>
                  <a:pt x="347" y="2219"/>
                </a:lnTo>
                <a:lnTo>
                  <a:pt x="322" y="2211"/>
                </a:lnTo>
                <a:lnTo>
                  <a:pt x="295" y="2203"/>
                </a:lnTo>
                <a:lnTo>
                  <a:pt x="270" y="2194"/>
                </a:lnTo>
                <a:lnTo>
                  <a:pt x="247" y="2183"/>
                </a:lnTo>
                <a:lnTo>
                  <a:pt x="224" y="2172"/>
                </a:lnTo>
                <a:lnTo>
                  <a:pt x="203" y="2160"/>
                </a:lnTo>
                <a:lnTo>
                  <a:pt x="181" y="2146"/>
                </a:lnTo>
                <a:lnTo>
                  <a:pt x="162" y="2131"/>
                </a:lnTo>
                <a:lnTo>
                  <a:pt x="143" y="2117"/>
                </a:lnTo>
                <a:lnTo>
                  <a:pt x="126" y="2100"/>
                </a:lnTo>
                <a:lnTo>
                  <a:pt x="109" y="2083"/>
                </a:lnTo>
                <a:lnTo>
                  <a:pt x="95" y="2065"/>
                </a:lnTo>
                <a:lnTo>
                  <a:pt x="80" y="2046"/>
                </a:lnTo>
                <a:lnTo>
                  <a:pt x="67" y="2027"/>
                </a:lnTo>
                <a:lnTo>
                  <a:pt x="55" y="2006"/>
                </a:lnTo>
                <a:lnTo>
                  <a:pt x="45" y="1984"/>
                </a:lnTo>
                <a:lnTo>
                  <a:pt x="35" y="1962"/>
                </a:lnTo>
                <a:lnTo>
                  <a:pt x="27" y="1938"/>
                </a:lnTo>
                <a:lnTo>
                  <a:pt x="20" y="1914"/>
                </a:lnTo>
                <a:lnTo>
                  <a:pt x="13" y="1889"/>
                </a:lnTo>
                <a:lnTo>
                  <a:pt x="8" y="1864"/>
                </a:lnTo>
                <a:lnTo>
                  <a:pt x="4" y="1837"/>
                </a:lnTo>
                <a:lnTo>
                  <a:pt x="1" y="1808"/>
                </a:lnTo>
                <a:lnTo>
                  <a:pt x="0" y="1780"/>
                </a:lnTo>
                <a:lnTo>
                  <a:pt x="0" y="1752"/>
                </a:lnTo>
                <a:lnTo>
                  <a:pt x="0" y="1722"/>
                </a:lnTo>
                <a:lnTo>
                  <a:pt x="1" y="1692"/>
                </a:lnTo>
                <a:lnTo>
                  <a:pt x="4" y="1664"/>
                </a:lnTo>
                <a:lnTo>
                  <a:pt x="8" y="1637"/>
                </a:lnTo>
                <a:lnTo>
                  <a:pt x="13" y="1610"/>
                </a:lnTo>
                <a:lnTo>
                  <a:pt x="20" y="1585"/>
                </a:lnTo>
                <a:lnTo>
                  <a:pt x="27" y="1559"/>
                </a:lnTo>
                <a:lnTo>
                  <a:pt x="35" y="1536"/>
                </a:lnTo>
                <a:lnTo>
                  <a:pt x="45" y="1514"/>
                </a:lnTo>
                <a:lnTo>
                  <a:pt x="55" y="1492"/>
                </a:lnTo>
                <a:lnTo>
                  <a:pt x="67" y="1472"/>
                </a:lnTo>
                <a:lnTo>
                  <a:pt x="80" y="1451"/>
                </a:lnTo>
                <a:lnTo>
                  <a:pt x="95" y="1432"/>
                </a:lnTo>
                <a:lnTo>
                  <a:pt x="109" y="1415"/>
                </a:lnTo>
                <a:lnTo>
                  <a:pt x="126" y="1397"/>
                </a:lnTo>
                <a:lnTo>
                  <a:pt x="143" y="1382"/>
                </a:lnTo>
                <a:lnTo>
                  <a:pt x="162" y="1366"/>
                </a:lnTo>
                <a:lnTo>
                  <a:pt x="181" y="1351"/>
                </a:lnTo>
                <a:lnTo>
                  <a:pt x="203" y="1338"/>
                </a:lnTo>
                <a:lnTo>
                  <a:pt x="224" y="1324"/>
                </a:lnTo>
                <a:lnTo>
                  <a:pt x="247" y="1313"/>
                </a:lnTo>
                <a:lnTo>
                  <a:pt x="270" y="1303"/>
                </a:lnTo>
                <a:lnTo>
                  <a:pt x="295" y="1293"/>
                </a:lnTo>
                <a:lnTo>
                  <a:pt x="322" y="1285"/>
                </a:lnTo>
                <a:lnTo>
                  <a:pt x="347" y="1277"/>
                </a:lnTo>
                <a:lnTo>
                  <a:pt x="376" y="1270"/>
                </a:lnTo>
                <a:lnTo>
                  <a:pt x="404" y="1265"/>
                </a:lnTo>
                <a:lnTo>
                  <a:pt x="435" y="1261"/>
                </a:lnTo>
                <a:lnTo>
                  <a:pt x="465" y="1257"/>
                </a:lnTo>
                <a:lnTo>
                  <a:pt x="498" y="1254"/>
                </a:lnTo>
                <a:lnTo>
                  <a:pt x="530" y="1253"/>
                </a:lnTo>
                <a:lnTo>
                  <a:pt x="565" y="1253"/>
                </a:lnTo>
                <a:lnTo>
                  <a:pt x="581" y="1253"/>
                </a:lnTo>
                <a:lnTo>
                  <a:pt x="2997" y="1273"/>
                </a:lnTo>
                <a:lnTo>
                  <a:pt x="2622" y="920"/>
                </a:lnTo>
                <a:lnTo>
                  <a:pt x="2599" y="897"/>
                </a:lnTo>
                <a:lnTo>
                  <a:pt x="2579" y="873"/>
                </a:lnTo>
                <a:lnTo>
                  <a:pt x="2558" y="847"/>
                </a:lnTo>
                <a:lnTo>
                  <a:pt x="2539" y="823"/>
                </a:lnTo>
                <a:lnTo>
                  <a:pt x="2522" y="797"/>
                </a:lnTo>
                <a:lnTo>
                  <a:pt x="2506" y="771"/>
                </a:lnTo>
                <a:lnTo>
                  <a:pt x="2491" y="745"/>
                </a:lnTo>
                <a:lnTo>
                  <a:pt x="2479" y="720"/>
                </a:lnTo>
                <a:lnTo>
                  <a:pt x="2465" y="694"/>
                </a:lnTo>
                <a:lnTo>
                  <a:pt x="2454" y="668"/>
                </a:lnTo>
                <a:lnTo>
                  <a:pt x="2446" y="641"/>
                </a:lnTo>
                <a:lnTo>
                  <a:pt x="2438" y="616"/>
                </a:lnTo>
                <a:lnTo>
                  <a:pt x="2431" y="591"/>
                </a:lnTo>
                <a:lnTo>
                  <a:pt x="2427" y="566"/>
                </a:lnTo>
                <a:lnTo>
                  <a:pt x="2425" y="540"/>
                </a:lnTo>
                <a:lnTo>
                  <a:pt x="2425" y="516"/>
                </a:lnTo>
                <a:lnTo>
                  <a:pt x="2425" y="491"/>
                </a:lnTo>
                <a:lnTo>
                  <a:pt x="2427" y="467"/>
                </a:lnTo>
                <a:lnTo>
                  <a:pt x="2430" y="443"/>
                </a:lnTo>
                <a:lnTo>
                  <a:pt x="2434" y="420"/>
                </a:lnTo>
                <a:lnTo>
                  <a:pt x="2439" y="395"/>
                </a:lnTo>
                <a:lnTo>
                  <a:pt x="2446" y="372"/>
                </a:lnTo>
                <a:lnTo>
                  <a:pt x="2454" y="349"/>
                </a:lnTo>
                <a:lnTo>
                  <a:pt x="2464" y="328"/>
                </a:lnTo>
                <a:lnTo>
                  <a:pt x="2475" y="305"/>
                </a:lnTo>
                <a:lnTo>
                  <a:pt x="2487" y="283"/>
                </a:lnTo>
                <a:lnTo>
                  <a:pt x="2499" y="261"/>
                </a:lnTo>
                <a:lnTo>
                  <a:pt x="2514" y="241"/>
                </a:lnTo>
                <a:lnTo>
                  <a:pt x="2529" y="219"/>
                </a:lnTo>
                <a:lnTo>
                  <a:pt x="2545" y="199"/>
                </a:lnTo>
                <a:lnTo>
                  <a:pt x="2562" y="180"/>
                </a:lnTo>
                <a:lnTo>
                  <a:pt x="2581" y="160"/>
                </a:lnTo>
                <a:lnTo>
                  <a:pt x="2602" y="141"/>
                </a:lnTo>
                <a:lnTo>
                  <a:pt x="2622" y="123"/>
                </a:lnTo>
                <a:lnTo>
                  <a:pt x="2641" y="106"/>
                </a:lnTo>
                <a:lnTo>
                  <a:pt x="2663" y="91"/>
                </a:lnTo>
                <a:lnTo>
                  <a:pt x="2683" y="76"/>
                </a:lnTo>
                <a:lnTo>
                  <a:pt x="2704" y="63"/>
                </a:lnTo>
                <a:lnTo>
                  <a:pt x="2726" y="50"/>
                </a:lnTo>
                <a:lnTo>
                  <a:pt x="2748" y="41"/>
                </a:lnTo>
                <a:lnTo>
                  <a:pt x="2769" y="31"/>
                </a:lnTo>
                <a:lnTo>
                  <a:pt x="2791" y="23"/>
                </a:lnTo>
                <a:lnTo>
                  <a:pt x="2814" y="15"/>
                </a:lnTo>
                <a:lnTo>
                  <a:pt x="2837" y="10"/>
                </a:lnTo>
                <a:lnTo>
                  <a:pt x="2860" y="6"/>
                </a:lnTo>
                <a:lnTo>
                  <a:pt x="2883" y="3"/>
                </a:lnTo>
                <a:lnTo>
                  <a:pt x="2906" y="0"/>
                </a:lnTo>
                <a:lnTo>
                  <a:pt x="2930" y="0"/>
                </a:lnTo>
                <a:lnTo>
                  <a:pt x="2960" y="0"/>
                </a:lnTo>
                <a:lnTo>
                  <a:pt x="2988" y="3"/>
                </a:lnTo>
                <a:lnTo>
                  <a:pt x="3017" y="8"/>
                </a:lnTo>
                <a:lnTo>
                  <a:pt x="3045" y="14"/>
                </a:lnTo>
                <a:lnTo>
                  <a:pt x="3071" y="22"/>
                </a:lnTo>
                <a:lnTo>
                  <a:pt x="3098" y="31"/>
                </a:lnTo>
                <a:lnTo>
                  <a:pt x="3122" y="42"/>
                </a:lnTo>
                <a:lnTo>
                  <a:pt x="3147" y="54"/>
                </a:lnTo>
                <a:lnTo>
                  <a:pt x="3171" y="68"/>
                </a:lnTo>
                <a:lnTo>
                  <a:pt x="3195" y="86"/>
                </a:lnTo>
                <a:lnTo>
                  <a:pt x="3221" y="104"/>
                </a:lnTo>
                <a:lnTo>
                  <a:pt x="3247" y="126"/>
                </a:lnTo>
                <a:lnTo>
                  <a:pt x="3272" y="150"/>
                </a:lnTo>
                <a:lnTo>
                  <a:pt x="3298" y="176"/>
                </a:lnTo>
                <a:lnTo>
                  <a:pt x="3325" y="205"/>
                </a:lnTo>
                <a:lnTo>
                  <a:pt x="3352" y="236"/>
                </a:lnTo>
                <a:lnTo>
                  <a:pt x="4707" y="1752"/>
                </a:lnTo>
                <a:lnTo>
                  <a:pt x="3352" y="3265"/>
                </a:lnTo>
                <a:lnTo>
                  <a:pt x="3326" y="3296"/>
                </a:lnTo>
                <a:lnTo>
                  <a:pt x="3301" y="3324"/>
                </a:lnTo>
                <a:lnTo>
                  <a:pt x="3275" y="3350"/>
                </a:lnTo>
                <a:lnTo>
                  <a:pt x="3249" y="3373"/>
                </a:lnTo>
                <a:lnTo>
                  <a:pt x="3225" y="3394"/>
                </a:lnTo>
                <a:lnTo>
                  <a:pt x="3199" y="3412"/>
                </a:lnTo>
                <a:lnTo>
                  <a:pt x="3175" y="3428"/>
                </a:lnTo>
                <a:lnTo>
                  <a:pt x="3152" y="3442"/>
                </a:lnTo>
                <a:lnTo>
                  <a:pt x="3126" y="3454"/>
                </a:lnTo>
                <a:lnTo>
                  <a:pt x="3101" y="3465"/>
                </a:lnTo>
                <a:lnTo>
                  <a:pt x="3074" y="3474"/>
                </a:lnTo>
                <a:lnTo>
                  <a:pt x="3047" y="3481"/>
                </a:lnTo>
                <a:lnTo>
                  <a:pt x="3018" y="3488"/>
                </a:lnTo>
                <a:lnTo>
                  <a:pt x="2990" y="3492"/>
                </a:lnTo>
                <a:lnTo>
                  <a:pt x="2960" y="3495"/>
                </a:lnTo>
                <a:lnTo>
                  <a:pt x="2930" y="3496"/>
                </a:lnTo>
                <a:lnTo>
                  <a:pt x="2906" y="3495"/>
                </a:lnTo>
                <a:lnTo>
                  <a:pt x="2883" y="3493"/>
                </a:lnTo>
                <a:lnTo>
                  <a:pt x="2860" y="3489"/>
                </a:lnTo>
                <a:lnTo>
                  <a:pt x="2837" y="3485"/>
                </a:lnTo>
                <a:lnTo>
                  <a:pt x="2814" y="3480"/>
                </a:lnTo>
                <a:lnTo>
                  <a:pt x="2791" y="3473"/>
                </a:lnTo>
                <a:lnTo>
                  <a:pt x="2769" y="3465"/>
                </a:lnTo>
                <a:lnTo>
                  <a:pt x="2748" y="3455"/>
                </a:lnTo>
                <a:lnTo>
                  <a:pt x="2726" y="3445"/>
                </a:lnTo>
                <a:lnTo>
                  <a:pt x="2704" y="3434"/>
                </a:lnTo>
                <a:lnTo>
                  <a:pt x="2683" y="3420"/>
                </a:lnTo>
                <a:lnTo>
                  <a:pt x="2663" y="3407"/>
                </a:lnTo>
                <a:lnTo>
                  <a:pt x="2641" y="3390"/>
                </a:lnTo>
                <a:lnTo>
                  <a:pt x="2622" y="3374"/>
                </a:lnTo>
                <a:lnTo>
                  <a:pt x="2602" y="3357"/>
                </a:lnTo>
                <a:lnTo>
                  <a:pt x="2581" y="3338"/>
                </a:lnTo>
                <a:lnTo>
                  <a:pt x="2562" y="3317"/>
                </a:lnTo>
                <a:lnTo>
                  <a:pt x="2545" y="3297"/>
                </a:lnTo>
                <a:lnTo>
                  <a:pt x="2529" y="3277"/>
                </a:lnTo>
                <a:lnTo>
                  <a:pt x="2514" y="3257"/>
                </a:lnTo>
                <a:lnTo>
                  <a:pt x="2499" y="3235"/>
                </a:lnTo>
                <a:lnTo>
                  <a:pt x="2487" y="3213"/>
                </a:lnTo>
                <a:lnTo>
                  <a:pt x="2475" y="3192"/>
                </a:lnTo>
                <a:lnTo>
                  <a:pt x="2464" y="3170"/>
                </a:lnTo>
                <a:lnTo>
                  <a:pt x="2454" y="3147"/>
                </a:lnTo>
                <a:lnTo>
                  <a:pt x="2446" y="3125"/>
                </a:lnTo>
                <a:lnTo>
                  <a:pt x="2439" y="3102"/>
                </a:lnTo>
                <a:lnTo>
                  <a:pt x="2434" y="3078"/>
                </a:lnTo>
                <a:lnTo>
                  <a:pt x="2430" y="3055"/>
                </a:lnTo>
                <a:lnTo>
                  <a:pt x="2427" y="3031"/>
                </a:lnTo>
                <a:lnTo>
                  <a:pt x="2425" y="3006"/>
                </a:lnTo>
                <a:lnTo>
                  <a:pt x="2425" y="2982"/>
                </a:lnTo>
                <a:lnTo>
                  <a:pt x="2425" y="2958"/>
                </a:lnTo>
                <a:lnTo>
                  <a:pt x="2427" y="2932"/>
                </a:lnTo>
                <a:lnTo>
                  <a:pt x="2431" y="2908"/>
                </a:lnTo>
                <a:lnTo>
                  <a:pt x="2438" y="2882"/>
                </a:lnTo>
                <a:lnTo>
                  <a:pt x="2445" y="2858"/>
                </a:lnTo>
                <a:lnTo>
                  <a:pt x="2454" y="2832"/>
                </a:lnTo>
                <a:lnTo>
                  <a:pt x="2464" y="2808"/>
                </a:lnTo>
                <a:lnTo>
                  <a:pt x="2476" y="2782"/>
                </a:lnTo>
                <a:lnTo>
                  <a:pt x="2488" y="2756"/>
                </a:lnTo>
                <a:lnTo>
                  <a:pt x="2503" y="2731"/>
                </a:lnTo>
                <a:lnTo>
                  <a:pt x="2519" y="2706"/>
                </a:lnTo>
                <a:lnTo>
                  <a:pt x="2537" y="2680"/>
                </a:lnTo>
                <a:lnTo>
                  <a:pt x="2556" y="2656"/>
                </a:lnTo>
                <a:lnTo>
                  <a:pt x="2576" y="2633"/>
                </a:lnTo>
                <a:lnTo>
                  <a:pt x="2599" y="2609"/>
                </a:lnTo>
                <a:lnTo>
                  <a:pt x="2622" y="2587"/>
                </a:lnTo>
                <a:lnTo>
                  <a:pt x="2998" y="222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939175" y="2700582"/>
            <a:ext cx="334510" cy="52064"/>
            <a:chOff x="8614611" y="410539"/>
            <a:chExt cx="585587" cy="91143"/>
          </a:xfrm>
        </p:grpSpPr>
        <p:sp>
          <p:nvSpPr>
            <p:cNvPr id="51" name="圆角矩形 50"/>
            <p:cNvSpPr/>
            <p:nvPr/>
          </p:nvSpPr>
          <p:spPr>
            <a:xfrm>
              <a:off x="8614611" y="410539"/>
              <a:ext cx="91143" cy="91143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8779426" y="410539"/>
              <a:ext cx="91143" cy="91143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8944241" y="410539"/>
              <a:ext cx="91143" cy="91143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9109055" y="410539"/>
              <a:ext cx="91143" cy="91143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891220" y="2456715"/>
            <a:ext cx="334510" cy="52064"/>
            <a:chOff x="8614611" y="410539"/>
            <a:chExt cx="585587" cy="91143"/>
          </a:xfrm>
        </p:grpSpPr>
        <p:sp>
          <p:nvSpPr>
            <p:cNvPr id="56" name="圆角矩形 55"/>
            <p:cNvSpPr/>
            <p:nvPr/>
          </p:nvSpPr>
          <p:spPr>
            <a:xfrm>
              <a:off x="8614611" y="410539"/>
              <a:ext cx="91143" cy="91143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8779426" y="410539"/>
              <a:ext cx="91143" cy="91143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8" name="圆角矩形 57"/>
            <p:cNvSpPr/>
            <p:nvPr/>
          </p:nvSpPr>
          <p:spPr>
            <a:xfrm>
              <a:off x="8944241" y="410539"/>
              <a:ext cx="91143" cy="91143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9109055" y="410539"/>
              <a:ext cx="91143" cy="91143"/>
            </a:xfrm>
            <a:prstGeom prst="roundRect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60" name="KSO_Shape"/>
          <p:cNvSpPr>
            <a:spLocks/>
          </p:cNvSpPr>
          <p:nvPr/>
        </p:nvSpPr>
        <p:spPr bwMode="auto">
          <a:xfrm rot="2750461" flipV="1">
            <a:off x="6636338" y="2506048"/>
            <a:ext cx="224057" cy="166549"/>
          </a:xfrm>
          <a:custGeom>
            <a:avLst/>
            <a:gdLst>
              <a:gd name="T0" fmla="*/ 2147483646 w 4707"/>
              <a:gd name="T1" fmla="*/ 2147483646 h 3496"/>
              <a:gd name="T2" fmla="*/ 2147483646 w 4707"/>
              <a:gd name="T3" fmla="*/ 2147483646 h 3496"/>
              <a:gd name="T4" fmla="*/ 2147483646 w 4707"/>
              <a:gd name="T5" fmla="*/ 2147483646 h 3496"/>
              <a:gd name="T6" fmla="*/ 2147483646 w 4707"/>
              <a:gd name="T7" fmla="*/ 2147483646 h 3496"/>
              <a:gd name="T8" fmla="*/ 2147483646 w 4707"/>
              <a:gd name="T9" fmla="*/ 2147483646 h 3496"/>
              <a:gd name="T10" fmla="*/ 2147483646 w 4707"/>
              <a:gd name="T11" fmla="*/ 2147483646 h 3496"/>
              <a:gd name="T12" fmla="*/ 2147483646 w 4707"/>
              <a:gd name="T13" fmla="*/ 2147483646 h 3496"/>
              <a:gd name="T14" fmla="*/ 2147483646 w 4707"/>
              <a:gd name="T15" fmla="*/ 2147483646 h 3496"/>
              <a:gd name="T16" fmla="*/ 2147483646 w 4707"/>
              <a:gd name="T17" fmla="*/ 2147483646 h 3496"/>
              <a:gd name="T18" fmla="*/ 2147483646 w 4707"/>
              <a:gd name="T19" fmla="*/ 2147483646 h 3496"/>
              <a:gd name="T20" fmla="*/ 2147483646 w 4707"/>
              <a:gd name="T21" fmla="*/ 2147483646 h 3496"/>
              <a:gd name="T22" fmla="*/ 2147483646 w 4707"/>
              <a:gd name="T23" fmla="*/ 2147483646 h 3496"/>
              <a:gd name="T24" fmla="*/ 2147483646 w 4707"/>
              <a:gd name="T25" fmla="*/ 2147483646 h 3496"/>
              <a:gd name="T26" fmla="*/ 2147483646 w 4707"/>
              <a:gd name="T27" fmla="*/ 2147483646 h 3496"/>
              <a:gd name="T28" fmla="*/ 2147483646 w 4707"/>
              <a:gd name="T29" fmla="*/ 2147483646 h 3496"/>
              <a:gd name="T30" fmla="*/ 2147483646 w 4707"/>
              <a:gd name="T31" fmla="*/ 2147483646 h 3496"/>
              <a:gd name="T32" fmla="*/ 2147483646 w 4707"/>
              <a:gd name="T33" fmla="*/ 2147483646 h 3496"/>
              <a:gd name="T34" fmla="*/ 2147483646 w 4707"/>
              <a:gd name="T35" fmla="*/ 2147483646 h 3496"/>
              <a:gd name="T36" fmla="*/ 2147483646 w 4707"/>
              <a:gd name="T37" fmla="*/ 2147483646 h 3496"/>
              <a:gd name="T38" fmla="*/ 2147483646 w 4707"/>
              <a:gd name="T39" fmla="*/ 2147483646 h 3496"/>
              <a:gd name="T40" fmla="*/ 2147483646 w 4707"/>
              <a:gd name="T41" fmla="*/ 2147483646 h 3496"/>
              <a:gd name="T42" fmla="*/ 2147483646 w 4707"/>
              <a:gd name="T43" fmla="*/ 2147483646 h 3496"/>
              <a:gd name="T44" fmla="*/ 2147483646 w 4707"/>
              <a:gd name="T45" fmla="*/ 2147483646 h 3496"/>
              <a:gd name="T46" fmla="*/ 2147483646 w 4707"/>
              <a:gd name="T47" fmla="*/ 2147483646 h 3496"/>
              <a:gd name="T48" fmla="*/ 2147483646 w 4707"/>
              <a:gd name="T49" fmla="*/ 2147483646 h 3496"/>
              <a:gd name="T50" fmla="*/ 2147483646 w 4707"/>
              <a:gd name="T51" fmla="*/ 2147483646 h 3496"/>
              <a:gd name="T52" fmla="*/ 2147483646 w 4707"/>
              <a:gd name="T53" fmla="*/ 2147483646 h 3496"/>
              <a:gd name="T54" fmla="*/ 2147483646 w 4707"/>
              <a:gd name="T55" fmla="*/ 2147483646 h 3496"/>
              <a:gd name="T56" fmla="*/ 2147483646 w 4707"/>
              <a:gd name="T57" fmla="*/ 2147483646 h 3496"/>
              <a:gd name="T58" fmla="*/ 2147483646 w 4707"/>
              <a:gd name="T59" fmla="*/ 2147483646 h 3496"/>
              <a:gd name="T60" fmla="*/ 2147483646 w 4707"/>
              <a:gd name="T61" fmla="*/ 2147483646 h 3496"/>
              <a:gd name="T62" fmla="*/ 2147483646 w 4707"/>
              <a:gd name="T63" fmla="*/ 2147483646 h 3496"/>
              <a:gd name="T64" fmla="*/ 2147483646 w 4707"/>
              <a:gd name="T65" fmla="*/ 2147483646 h 3496"/>
              <a:gd name="T66" fmla="*/ 2147483646 w 4707"/>
              <a:gd name="T67" fmla="*/ 2147483646 h 3496"/>
              <a:gd name="T68" fmla="*/ 2147483646 w 4707"/>
              <a:gd name="T69" fmla="*/ 2147483646 h 3496"/>
              <a:gd name="T70" fmla="*/ 2147483646 w 4707"/>
              <a:gd name="T71" fmla="*/ 2147483646 h 3496"/>
              <a:gd name="T72" fmla="*/ 2147483646 w 4707"/>
              <a:gd name="T73" fmla="*/ 2147483646 h 3496"/>
              <a:gd name="T74" fmla="*/ 2147483646 w 4707"/>
              <a:gd name="T75" fmla="*/ 2147483646 h 3496"/>
              <a:gd name="T76" fmla="*/ 2147483646 w 4707"/>
              <a:gd name="T77" fmla="*/ 2147483646 h 3496"/>
              <a:gd name="T78" fmla="*/ 2147483646 w 4707"/>
              <a:gd name="T79" fmla="*/ 2147483646 h 3496"/>
              <a:gd name="T80" fmla="*/ 2147483646 w 4707"/>
              <a:gd name="T81" fmla="*/ 2147483646 h 3496"/>
              <a:gd name="T82" fmla="*/ 2147483646 w 4707"/>
              <a:gd name="T83" fmla="*/ 2147483646 h 3496"/>
              <a:gd name="T84" fmla="*/ 2147483646 w 4707"/>
              <a:gd name="T85" fmla="*/ 2147483646 h 3496"/>
              <a:gd name="T86" fmla="*/ 2147483646 w 4707"/>
              <a:gd name="T87" fmla="*/ 2147483646 h 3496"/>
              <a:gd name="T88" fmla="*/ 2147483646 w 4707"/>
              <a:gd name="T89" fmla="*/ 2147483646 h 3496"/>
              <a:gd name="T90" fmla="*/ 2147483646 w 4707"/>
              <a:gd name="T91" fmla="*/ 2147483646 h 3496"/>
              <a:gd name="T92" fmla="*/ 2147483646 w 4707"/>
              <a:gd name="T93" fmla="*/ 2147483646 h 3496"/>
              <a:gd name="T94" fmla="*/ 2147483646 w 4707"/>
              <a:gd name="T95" fmla="*/ 2147483646 h 3496"/>
              <a:gd name="T96" fmla="*/ 2147483646 w 4707"/>
              <a:gd name="T97" fmla="*/ 2147483646 h 3496"/>
              <a:gd name="T98" fmla="*/ 2147483646 w 4707"/>
              <a:gd name="T99" fmla="*/ 2147483646 h 3496"/>
              <a:gd name="T100" fmla="*/ 2147483646 w 4707"/>
              <a:gd name="T101" fmla="*/ 2147483646 h 3496"/>
              <a:gd name="T102" fmla="*/ 2147483646 w 4707"/>
              <a:gd name="T103" fmla="*/ 2147483646 h 3496"/>
              <a:gd name="T104" fmla="*/ 2147483646 w 4707"/>
              <a:gd name="T105" fmla="*/ 2147483646 h 3496"/>
              <a:gd name="T106" fmla="*/ 2147483646 w 4707"/>
              <a:gd name="T107" fmla="*/ 2147483646 h 349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707" h="3496">
                <a:moveTo>
                  <a:pt x="2998" y="2222"/>
                </a:moveTo>
                <a:lnTo>
                  <a:pt x="581" y="2244"/>
                </a:lnTo>
                <a:lnTo>
                  <a:pt x="565" y="2244"/>
                </a:lnTo>
                <a:lnTo>
                  <a:pt x="530" y="2242"/>
                </a:lnTo>
                <a:lnTo>
                  <a:pt x="498" y="2241"/>
                </a:lnTo>
                <a:lnTo>
                  <a:pt x="465" y="2238"/>
                </a:lnTo>
                <a:lnTo>
                  <a:pt x="435" y="2236"/>
                </a:lnTo>
                <a:lnTo>
                  <a:pt x="404" y="2230"/>
                </a:lnTo>
                <a:lnTo>
                  <a:pt x="376" y="2225"/>
                </a:lnTo>
                <a:lnTo>
                  <a:pt x="347" y="2219"/>
                </a:lnTo>
                <a:lnTo>
                  <a:pt x="322" y="2211"/>
                </a:lnTo>
                <a:lnTo>
                  <a:pt x="295" y="2203"/>
                </a:lnTo>
                <a:lnTo>
                  <a:pt x="270" y="2194"/>
                </a:lnTo>
                <a:lnTo>
                  <a:pt x="247" y="2183"/>
                </a:lnTo>
                <a:lnTo>
                  <a:pt x="224" y="2172"/>
                </a:lnTo>
                <a:lnTo>
                  <a:pt x="203" y="2160"/>
                </a:lnTo>
                <a:lnTo>
                  <a:pt x="181" y="2146"/>
                </a:lnTo>
                <a:lnTo>
                  <a:pt x="162" y="2131"/>
                </a:lnTo>
                <a:lnTo>
                  <a:pt x="143" y="2117"/>
                </a:lnTo>
                <a:lnTo>
                  <a:pt x="126" y="2100"/>
                </a:lnTo>
                <a:lnTo>
                  <a:pt x="109" y="2083"/>
                </a:lnTo>
                <a:lnTo>
                  <a:pt x="95" y="2065"/>
                </a:lnTo>
                <a:lnTo>
                  <a:pt x="80" y="2046"/>
                </a:lnTo>
                <a:lnTo>
                  <a:pt x="67" y="2027"/>
                </a:lnTo>
                <a:lnTo>
                  <a:pt x="55" y="2006"/>
                </a:lnTo>
                <a:lnTo>
                  <a:pt x="45" y="1984"/>
                </a:lnTo>
                <a:lnTo>
                  <a:pt x="35" y="1962"/>
                </a:lnTo>
                <a:lnTo>
                  <a:pt x="27" y="1938"/>
                </a:lnTo>
                <a:lnTo>
                  <a:pt x="20" y="1914"/>
                </a:lnTo>
                <a:lnTo>
                  <a:pt x="13" y="1889"/>
                </a:lnTo>
                <a:lnTo>
                  <a:pt x="8" y="1864"/>
                </a:lnTo>
                <a:lnTo>
                  <a:pt x="4" y="1837"/>
                </a:lnTo>
                <a:lnTo>
                  <a:pt x="1" y="1808"/>
                </a:lnTo>
                <a:lnTo>
                  <a:pt x="0" y="1780"/>
                </a:lnTo>
                <a:lnTo>
                  <a:pt x="0" y="1752"/>
                </a:lnTo>
                <a:lnTo>
                  <a:pt x="0" y="1722"/>
                </a:lnTo>
                <a:lnTo>
                  <a:pt x="1" y="1692"/>
                </a:lnTo>
                <a:lnTo>
                  <a:pt x="4" y="1664"/>
                </a:lnTo>
                <a:lnTo>
                  <a:pt x="8" y="1637"/>
                </a:lnTo>
                <a:lnTo>
                  <a:pt x="13" y="1610"/>
                </a:lnTo>
                <a:lnTo>
                  <a:pt x="20" y="1585"/>
                </a:lnTo>
                <a:lnTo>
                  <a:pt x="27" y="1559"/>
                </a:lnTo>
                <a:lnTo>
                  <a:pt x="35" y="1536"/>
                </a:lnTo>
                <a:lnTo>
                  <a:pt x="45" y="1514"/>
                </a:lnTo>
                <a:lnTo>
                  <a:pt x="55" y="1492"/>
                </a:lnTo>
                <a:lnTo>
                  <a:pt x="67" y="1472"/>
                </a:lnTo>
                <a:lnTo>
                  <a:pt x="80" y="1451"/>
                </a:lnTo>
                <a:lnTo>
                  <a:pt x="95" y="1432"/>
                </a:lnTo>
                <a:lnTo>
                  <a:pt x="109" y="1415"/>
                </a:lnTo>
                <a:lnTo>
                  <a:pt x="126" y="1397"/>
                </a:lnTo>
                <a:lnTo>
                  <a:pt x="143" y="1382"/>
                </a:lnTo>
                <a:lnTo>
                  <a:pt x="162" y="1366"/>
                </a:lnTo>
                <a:lnTo>
                  <a:pt x="181" y="1351"/>
                </a:lnTo>
                <a:lnTo>
                  <a:pt x="203" y="1338"/>
                </a:lnTo>
                <a:lnTo>
                  <a:pt x="224" y="1324"/>
                </a:lnTo>
                <a:lnTo>
                  <a:pt x="247" y="1313"/>
                </a:lnTo>
                <a:lnTo>
                  <a:pt x="270" y="1303"/>
                </a:lnTo>
                <a:lnTo>
                  <a:pt x="295" y="1293"/>
                </a:lnTo>
                <a:lnTo>
                  <a:pt x="322" y="1285"/>
                </a:lnTo>
                <a:lnTo>
                  <a:pt x="347" y="1277"/>
                </a:lnTo>
                <a:lnTo>
                  <a:pt x="376" y="1270"/>
                </a:lnTo>
                <a:lnTo>
                  <a:pt x="404" y="1265"/>
                </a:lnTo>
                <a:lnTo>
                  <a:pt x="435" y="1261"/>
                </a:lnTo>
                <a:lnTo>
                  <a:pt x="465" y="1257"/>
                </a:lnTo>
                <a:lnTo>
                  <a:pt x="498" y="1254"/>
                </a:lnTo>
                <a:lnTo>
                  <a:pt x="530" y="1253"/>
                </a:lnTo>
                <a:lnTo>
                  <a:pt x="565" y="1253"/>
                </a:lnTo>
                <a:lnTo>
                  <a:pt x="581" y="1253"/>
                </a:lnTo>
                <a:lnTo>
                  <a:pt x="2997" y="1273"/>
                </a:lnTo>
                <a:lnTo>
                  <a:pt x="2622" y="920"/>
                </a:lnTo>
                <a:lnTo>
                  <a:pt x="2599" y="897"/>
                </a:lnTo>
                <a:lnTo>
                  <a:pt x="2579" y="873"/>
                </a:lnTo>
                <a:lnTo>
                  <a:pt x="2558" y="847"/>
                </a:lnTo>
                <a:lnTo>
                  <a:pt x="2539" y="823"/>
                </a:lnTo>
                <a:lnTo>
                  <a:pt x="2522" y="797"/>
                </a:lnTo>
                <a:lnTo>
                  <a:pt x="2506" y="771"/>
                </a:lnTo>
                <a:lnTo>
                  <a:pt x="2491" y="745"/>
                </a:lnTo>
                <a:lnTo>
                  <a:pt x="2479" y="720"/>
                </a:lnTo>
                <a:lnTo>
                  <a:pt x="2465" y="694"/>
                </a:lnTo>
                <a:lnTo>
                  <a:pt x="2454" y="668"/>
                </a:lnTo>
                <a:lnTo>
                  <a:pt x="2446" y="641"/>
                </a:lnTo>
                <a:lnTo>
                  <a:pt x="2438" y="616"/>
                </a:lnTo>
                <a:lnTo>
                  <a:pt x="2431" y="591"/>
                </a:lnTo>
                <a:lnTo>
                  <a:pt x="2427" y="566"/>
                </a:lnTo>
                <a:lnTo>
                  <a:pt x="2425" y="540"/>
                </a:lnTo>
                <a:lnTo>
                  <a:pt x="2425" y="516"/>
                </a:lnTo>
                <a:lnTo>
                  <a:pt x="2425" y="491"/>
                </a:lnTo>
                <a:lnTo>
                  <a:pt x="2427" y="467"/>
                </a:lnTo>
                <a:lnTo>
                  <a:pt x="2430" y="443"/>
                </a:lnTo>
                <a:lnTo>
                  <a:pt x="2434" y="420"/>
                </a:lnTo>
                <a:lnTo>
                  <a:pt x="2439" y="395"/>
                </a:lnTo>
                <a:lnTo>
                  <a:pt x="2446" y="372"/>
                </a:lnTo>
                <a:lnTo>
                  <a:pt x="2454" y="349"/>
                </a:lnTo>
                <a:lnTo>
                  <a:pt x="2464" y="328"/>
                </a:lnTo>
                <a:lnTo>
                  <a:pt x="2475" y="305"/>
                </a:lnTo>
                <a:lnTo>
                  <a:pt x="2487" y="283"/>
                </a:lnTo>
                <a:lnTo>
                  <a:pt x="2499" y="261"/>
                </a:lnTo>
                <a:lnTo>
                  <a:pt x="2514" y="241"/>
                </a:lnTo>
                <a:lnTo>
                  <a:pt x="2529" y="219"/>
                </a:lnTo>
                <a:lnTo>
                  <a:pt x="2545" y="199"/>
                </a:lnTo>
                <a:lnTo>
                  <a:pt x="2562" y="180"/>
                </a:lnTo>
                <a:lnTo>
                  <a:pt x="2581" y="160"/>
                </a:lnTo>
                <a:lnTo>
                  <a:pt x="2602" y="141"/>
                </a:lnTo>
                <a:lnTo>
                  <a:pt x="2622" y="123"/>
                </a:lnTo>
                <a:lnTo>
                  <a:pt x="2641" y="106"/>
                </a:lnTo>
                <a:lnTo>
                  <a:pt x="2663" y="91"/>
                </a:lnTo>
                <a:lnTo>
                  <a:pt x="2683" y="76"/>
                </a:lnTo>
                <a:lnTo>
                  <a:pt x="2704" y="63"/>
                </a:lnTo>
                <a:lnTo>
                  <a:pt x="2726" y="50"/>
                </a:lnTo>
                <a:lnTo>
                  <a:pt x="2748" y="41"/>
                </a:lnTo>
                <a:lnTo>
                  <a:pt x="2769" y="31"/>
                </a:lnTo>
                <a:lnTo>
                  <a:pt x="2791" y="23"/>
                </a:lnTo>
                <a:lnTo>
                  <a:pt x="2814" y="15"/>
                </a:lnTo>
                <a:lnTo>
                  <a:pt x="2837" y="10"/>
                </a:lnTo>
                <a:lnTo>
                  <a:pt x="2860" y="6"/>
                </a:lnTo>
                <a:lnTo>
                  <a:pt x="2883" y="3"/>
                </a:lnTo>
                <a:lnTo>
                  <a:pt x="2906" y="0"/>
                </a:lnTo>
                <a:lnTo>
                  <a:pt x="2930" y="0"/>
                </a:lnTo>
                <a:lnTo>
                  <a:pt x="2960" y="0"/>
                </a:lnTo>
                <a:lnTo>
                  <a:pt x="2988" y="3"/>
                </a:lnTo>
                <a:lnTo>
                  <a:pt x="3017" y="8"/>
                </a:lnTo>
                <a:lnTo>
                  <a:pt x="3045" y="14"/>
                </a:lnTo>
                <a:lnTo>
                  <a:pt x="3071" y="22"/>
                </a:lnTo>
                <a:lnTo>
                  <a:pt x="3098" y="31"/>
                </a:lnTo>
                <a:lnTo>
                  <a:pt x="3122" y="42"/>
                </a:lnTo>
                <a:lnTo>
                  <a:pt x="3147" y="54"/>
                </a:lnTo>
                <a:lnTo>
                  <a:pt x="3171" y="68"/>
                </a:lnTo>
                <a:lnTo>
                  <a:pt x="3195" y="86"/>
                </a:lnTo>
                <a:lnTo>
                  <a:pt x="3221" y="104"/>
                </a:lnTo>
                <a:lnTo>
                  <a:pt x="3247" y="126"/>
                </a:lnTo>
                <a:lnTo>
                  <a:pt x="3272" y="150"/>
                </a:lnTo>
                <a:lnTo>
                  <a:pt x="3298" y="176"/>
                </a:lnTo>
                <a:lnTo>
                  <a:pt x="3325" y="205"/>
                </a:lnTo>
                <a:lnTo>
                  <a:pt x="3352" y="236"/>
                </a:lnTo>
                <a:lnTo>
                  <a:pt x="4707" y="1752"/>
                </a:lnTo>
                <a:lnTo>
                  <a:pt x="3352" y="3265"/>
                </a:lnTo>
                <a:lnTo>
                  <a:pt x="3326" y="3296"/>
                </a:lnTo>
                <a:lnTo>
                  <a:pt x="3301" y="3324"/>
                </a:lnTo>
                <a:lnTo>
                  <a:pt x="3275" y="3350"/>
                </a:lnTo>
                <a:lnTo>
                  <a:pt x="3249" y="3373"/>
                </a:lnTo>
                <a:lnTo>
                  <a:pt x="3225" y="3394"/>
                </a:lnTo>
                <a:lnTo>
                  <a:pt x="3199" y="3412"/>
                </a:lnTo>
                <a:lnTo>
                  <a:pt x="3175" y="3428"/>
                </a:lnTo>
                <a:lnTo>
                  <a:pt x="3152" y="3442"/>
                </a:lnTo>
                <a:lnTo>
                  <a:pt x="3126" y="3454"/>
                </a:lnTo>
                <a:lnTo>
                  <a:pt x="3101" y="3465"/>
                </a:lnTo>
                <a:lnTo>
                  <a:pt x="3074" y="3474"/>
                </a:lnTo>
                <a:lnTo>
                  <a:pt x="3047" y="3481"/>
                </a:lnTo>
                <a:lnTo>
                  <a:pt x="3018" y="3488"/>
                </a:lnTo>
                <a:lnTo>
                  <a:pt x="2990" y="3492"/>
                </a:lnTo>
                <a:lnTo>
                  <a:pt x="2960" y="3495"/>
                </a:lnTo>
                <a:lnTo>
                  <a:pt x="2930" y="3496"/>
                </a:lnTo>
                <a:lnTo>
                  <a:pt x="2906" y="3495"/>
                </a:lnTo>
                <a:lnTo>
                  <a:pt x="2883" y="3493"/>
                </a:lnTo>
                <a:lnTo>
                  <a:pt x="2860" y="3489"/>
                </a:lnTo>
                <a:lnTo>
                  <a:pt x="2837" y="3485"/>
                </a:lnTo>
                <a:lnTo>
                  <a:pt x="2814" y="3480"/>
                </a:lnTo>
                <a:lnTo>
                  <a:pt x="2791" y="3473"/>
                </a:lnTo>
                <a:lnTo>
                  <a:pt x="2769" y="3465"/>
                </a:lnTo>
                <a:lnTo>
                  <a:pt x="2748" y="3455"/>
                </a:lnTo>
                <a:lnTo>
                  <a:pt x="2726" y="3445"/>
                </a:lnTo>
                <a:lnTo>
                  <a:pt x="2704" y="3434"/>
                </a:lnTo>
                <a:lnTo>
                  <a:pt x="2683" y="3420"/>
                </a:lnTo>
                <a:lnTo>
                  <a:pt x="2663" y="3407"/>
                </a:lnTo>
                <a:lnTo>
                  <a:pt x="2641" y="3390"/>
                </a:lnTo>
                <a:lnTo>
                  <a:pt x="2622" y="3374"/>
                </a:lnTo>
                <a:lnTo>
                  <a:pt x="2602" y="3357"/>
                </a:lnTo>
                <a:lnTo>
                  <a:pt x="2581" y="3338"/>
                </a:lnTo>
                <a:lnTo>
                  <a:pt x="2562" y="3317"/>
                </a:lnTo>
                <a:lnTo>
                  <a:pt x="2545" y="3297"/>
                </a:lnTo>
                <a:lnTo>
                  <a:pt x="2529" y="3277"/>
                </a:lnTo>
                <a:lnTo>
                  <a:pt x="2514" y="3257"/>
                </a:lnTo>
                <a:lnTo>
                  <a:pt x="2499" y="3235"/>
                </a:lnTo>
                <a:lnTo>
                  <a:pt x="2487" y="3213"/>
                </a:lnTo>
                <a:lnTo>
                  <a:pt x="2475" y="3192"/>
                </a:lnTo>
                <a:lnTo>
                  <a:pt x="2464" y="3170"/>
                </a:lnTo>
                <a:lnTo>
                  <a:pt x="2454" y="3147"/>
                </a:lnTo>
                <a:lnTo>
                  <a:pt x="2446" y="3125"/>
                </a:lnTo>
                <a:lnTo>
                  <a:pt x="2439" y="3102"/>
                </a:lnTo>
                <a:lnTo>
                  <a:pt x="2434" y="3078"/>
                </a:lnTo>
                <a:lnTo>
                  <a:pt x="2430" y="3055"/>
                </a:lnTo>
                <a:lnTo>
                  <a:pt x="2427" y="3031"/>
                </a:lnTo>
                <a:lnTo>
                  <a:pt x="2425" y="3006"/>
                </a:lnTo>
                <a:lnTo>
                  <a:pt x="2425" y="2982"/>
                </a:lnTo>
                <a:lnTo>
                  <a:pt x="2425" y="2958"/>
                </a:lnTo>
                <a:lnTo>
                  <a:pt x="2427" y="2932"/>
                </a:lnTo>
                <a:lnTo>
                  <a:pt x="2431" y="2908"/>
                </a:lnTo>
                <a:lnTo>
                  <a:pt x="2438" y="2882"/>
                </a:lnTo>
                <a:lnTo>
                  <a:pt x="2445" y="2858"/>
                </a:lnTo>
                <a:lnTo>
                  <a:pt x="2454" y="2832"/>
                </a:lnTo>
                <a:lnTo>
                  <a:pt x="2464" y="2808"/>
                </a:lnTo>
                <a:lnTo>
                  <a:pt x="2476" y="2782"/>
                </a:lnTo>
                <a:lnTo>
                  <a:pt x="2488" y="2756"/>
                </a:lnTo>
                <a:lnTo>
                  <a:pt x="2503" y="2731"/>
                </a:lnTo>
                <a:lnTo>
                  <a:pt x="2519" y="2706"/>
                </a:lnTo>
                <a:lnTo>
                  <a:pt x="2537" y="2680"/>
                </a:lnTo>
                <a:lnTo>
                  <a:pt x="2556" y="2656"/>
                </a:lnTo>
                <a:lnTo>
                  <a:pt x="2576" y="2633"/>
                </a:lnTo>
                <a:lnTo>
                  <a:pt x="2599" y="2609"/>
                </a:lnTo>
                <a:lnTo>
                  <a:pt x="2622" y="2587"/>
                </a:lnTo>
                <a:lnTo>
                  <a:pt x="2998" y="2222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D6F592-CB36-440D-B93D-7A9A2F0F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18" y="3238179"/>
            <a:ext cx="5327940" cy="30070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326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49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email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92" b="100000" l="0" r="93306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859283" y="1519931"/>
            <a:ext cx="7077919" cy="528367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453927"/>
            <a:ext cx="4209990" cy="892552"/>
            <a:chOff x="-22274" y="457073"/>
            <a:chExt cx="3405402" cy="892552"/>
          </a:xfrm>
        </p:grpSpPr>
        <p:grpSp>
          <p:nvGrpSpPr>
            <p:cNvPr id="4" name="组合 3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0" name="任意多边形 9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3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14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12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287744" y="457073"/>
              <a:ext cx="309538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ea typeface="方正清刻本悦宋简体" panose="02000000000000000000" pitchFamily="2" charset="-122"/>
                </a:rPr>
                <a:t>Objective </a:t>
              </a:r>
              <a:endParaRPr lang="zh-CN" altLang="en-US" sz="2400" b="1" dirty="0">
                <a:ea typeface="方正清刻本悦宋简体" panose="02000000000000000000" pitchFamily="2" charset="-122"/>
              </a:endParaRPr>
            </a:p>
            <a:p>
              <a:pPr algn="ctr"/>
              <a:endParaRPr lang="zh-CN" altLang="en-US" sz="2600" b="1" dirty="0">
                <a:latin typeface="+mj-lt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909925" y="529575"/>
              <a:ext cx="462807" cy="427775"/>
              <a:chOff x="2909925" y="529575"/>
              <a:chExt cx="462807" cy="427775"/>
            </a:xfrm>
          </p:grpSpPr>
          <p:sp>
            <p:nvSpPr>
              <p:cNvPr id="7" name="任意多边形 6"/>
              <p:cNvSpPr/>
              <p:nvPr/>
            </p:nvSpPr>
            <p:spPr>
              <a:xfrm>
                <a:off x="3003896" y="614253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+mj-lt"/>
                </a:endParaRPr>
              </a:p>
            </p:txBody>
          </p:sp>
          <p:sp>
            <p:nvSpPr>
              <p:cNvPr id="8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909925" y="849350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9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264732" y="529575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sp>
        <p:nvSpPr>
          <p:cNvPr id="29" name="圆角矩形 28"/>
          <p:cNvSpPr/>
          <p:nvPr/>
        </p:nvSpPr>
        <p:spPr>
          <a:xfrm>
            <a:off x="6367297" y="985543"/>
            <a:ext cx="5359185" cy="4509821"/>
          </a:xfrm>
          <a:prstGeom prst="roundRect">
            <a:avLst>
              <a:gd name="adj" fmla="val 11981"/>
            </a:avLst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5532366" y="2019252"/>
            <a:ext cx="643625" cy="505885"/>
          </a:xfrm>
          <a:prstGeom prst="roundRect">
            <a:avLst>
              <a:gd name="adj" fmla="val 11429"/>
            </a:avLst>
          </a:pr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799665" y="3094698"/>
            <a:ext cx="551835" cy="429204"/>
            <a:chOff x="4518775" y="3092557"/>
            <a:chExt cx="925960" cy="720189"/>
          </a:xfrm>
        </p:grpSpPr>
        <p:grpSp>
          <p:nvGrpSpPr>
            <p:cNvPr id="37" name="组合 36"/>
            <p:cNvGrpSpPr/>
            <p:nvPr/>
          </p:nvGrpSpPr>
          <p:grpSpPr>
            <a:xfrm>
              <a:off x="4518775" y="3092557"/>
              <a:ext cx="925960" cy="720189"/>
              <a:chOff x="7265420" y="2959894"/>
              <a:chExt cx="912360" cy="709612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7292975" y="2981325"/>
                <a:ext cx="857250" cy="666750"/>
              </a:xfrm>
              <a:prstGeom prst="roundRect">
                <a:avLst>
                  <a:gd name="adj" fmla="val 11429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7265420" y="2959894"/>
                <a:ext cx="912360" cy="709612"/>
              </a:xfrm>
              <a:prstGeom prst="roundRect">
                <a:avLst>
                  <a:gd name="adj" fmla="val 11429"/>
                </a:avLst>
              </a:prstGeom>
              <a:noFill/>
              <a:ln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4745843" y="3245777"/>
              <a:ext cx="473151" cy="413747"/>
              <a:chOff x="9117013" y="2486025"/>
              <a:chExt cx="720725" cy="630238"/>
            </a:xfrm>
            <a:solidFill>
              <a:schemeClr val="tx1"/>
            </a:solidFill>
          </p:grpSpPr>
          <p:sp>
            <p:nvSpPr>
              <p:cNvPr id="39" name="Freeform 42"/>
              <p:cNvSpPr>
                <a:spLocks noEditPoints="1"/>
              </p:cNvSpPr>
              <p:nvPr/>
            </p:nvSpPr>
            <p:spPr bwMode="auto">
              <a:xfrm>
                <a:off x="9117013" y="2486025"/>
                <a:ext cx="720725" cy="630238"/>
              </a:xfrm>
              <a:custGeom>
                <a:avLst/>
                <a:gdLst>
                  <a:gd name="T0" fmla="*/ 176 w 192"/>
                  <a:gd name="T1" fmla="*/ 0 h 168"/>
                  <a:gd name="T2" fmla="*/ 16 w 192"/>
                  <a:gd name="T3" fmla="*/ 0 h 168"/>
                  <a:gd name="T4" fmla="*/ 0 w 192"/>
                  <a:gd name="T5" fmla="*/ 16 h 168"/>
                  <a:gd name="T6" fmla="*/ 0 w 192"/>
                  <a:gd name="T7" fmla="*/ 120 h 168"/>
                  <a:gd name="T8" fmla="*/ 16 w 192"/>
                  <a:gd name="T9" fmla="*/ 136 h 168"/>
                  <a:gd name="T10" fmla="*/ 128 w 192"/>
                  <a:gd name="T11" fmla="*/ 136 h 168"/>
                  <a:gd name="T12" fmla="*/ 160 w 192"/>
                  <a:gd name="T13" fmla="*/ 168 h 168"/>
                  <a:gd name="T14" fmla="*/ 160 w 192"/>
                  <a:gd name="T15" fmla="*/ 136 h 168"/>
                  <a:gd name="T16" fmla="*/ 176 w 192"/>
                  <a:gd name="T17" fmla="*/ 136 h 168"/>
                  <a:gd name="T18" fmla="*/ 192 w 192"/>
                  <a:gd name="T19" fmla="*/ 120 h 168"/>
                  <a:gd name="T20" fmla="*/ 192 w 192"/>
                  <a:gd name="T21" fmla="*/ 16 h 168"/>
                  <a:gd name="T22" fmla="*/ 176 w 192"/>
                  <a:gd name="T23" fmla="*/ 0 h 168"/>
                  <a:gd name="T24" fmla="*/ 184 w 192"/>
                  <a:gd name="T25" fmla="*/ 120 h 168"/>
                  <a:gd name="T26" fmla="*/ 176 w 192"/>
                  <a:gd name="T27" fmla="*/ 128 h 168"/>
                  <a:gd name="T28" fmla="*/ 160 w 192"/>
                  <a:gd name="T29" fmla="*/ 128 h 168"/>
                  <a:gd name="T30" fmla="*/ 152 w 192"/>
                  <a:gd name="T31" fmla="*/ 128 h 168"/>
                  <a:gd name="T32" fmla="*/ 152 w 192"/>
                  <a:gd name="T33" fmla="*/ 136 h 168"/>
                  <a:gd name="T34" fmla="*/ 152 w 192"/>
                  <a:gd name="T35" fmla="*/ 149 h 168"/>
                  <a:gd name="T36" fmla="*/ 134 w 192"/>
                  <a:gd name="T37" fmla="*/ 131 h 168"/>
                  <a:gd name="T38" fmla="*/ 131 w 192"/>
                  <a:gd name="T39" fmla="*/ 128 h 168"/>
                  <a:gd name="T40" fmla="*/ 128 w 192"/>
                  <a:gd name="T41" fmla="*/ 128 h 168"/>
                  <a:gd name="T42" fmla="*/ 16 w 192"/>
                  <a:gd name="T43" fmla="*/ 128 h 168"/>
                  <a:gd name="T44" fmla="*/ 8 w 192"/>
                  <a:gd name="T45" fmla="*/ 120 h 168"/>
                  <a:gd name="T46" fmla="*/ 8 w 192"/>
                  <a:gd name="T47" fmla="*/ 16 h 168"/>
                  <a:gd name="T48" fmla="*/ 16 w 192"/>
                  <a:gd name="T49" fmla="*/ 8 h 168"/>
                  <a:gd name="T50" fmla="*/ 176 w 192"/>
                  <a:gd name="T51" fmla="*/ 8 h 168"/>
                  <a:gd name="T52" fmla="*/ 184 w 192"/>
                  <a:gd name="T53" fmla="*/ 16 h 168"/>
                  <a:gd name="T54" fmla="*/ 184 w 192"/>
                  <a:gd name="T55" fmla="*/ 12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2" h="168">
                    <a:moveTo>
                      <a:pt x="176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9"/>
                      <a:pt x="7" y="136"/>
                      <a:pt x="16" y="136"/>
                    </a:cubicBezTo>
                    <a:cubicBezTo>
                      <a:pt x="128" y="136"/>
                      <a:pt x="128" y="136"/>
                      <a:pt x="128" y="136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160" y="136"/>
                      <a:pt x="160" y="136"/>
                      <a:pt x="160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85" y="136"/>
                      <a:pt x="192" y="129"/>
                      <a:pt x="192" y="120"/>
                    </a:cubicBezTo>
                    <a:cubicBezTo>
                      <a:pt x="192" y="16"/>
                      <a:pt x="192" y="16"/>
                      <a:pt x="192" y="16"/>
                    </a:cubicBezTo>
                    <a:cubicBezTo>
                      <a:pt x="192" y="7"/>
                      <a:pt x="185" y="0"/>
                      <a:pt x="176" y="0"/>
                    </a:cubicBezTo>
                    <a:close/>
                    <a:moveTo>
                      <a:pt x="184" y="120"/>
                    </a:moveTo>
                    <a:cubicBezTo>
                      <a:pt x="184" y="125"/>
                      <a:pt x="180" y="128"/>
                      <a:pt x="176" y="128"/>
                    </a:cubicBezTo>
                    <a:cubicBezTo>
                      <a:pt x="160" y="128"/>
                      <a:pt x="160" y="128"/>
                      <a:pt x="160" y="128"/>
                    </a:cubicBezTo>
                    <a:cubicBezTo>
                      <a:pt x="152" y="128"/>
                      <a:pt x="152" y="128"/>
                      <a:pt x="152" y="128"/>
                    </a:cubicBezTo>
                    <a:cubicBezTo>
                      <a:pt x="152" y="136"/>
                      <a:pt x="152" y="136"/>
                      <a:pt x="152" y="136"/>
                    </a:cubicBezTo>
                    <a:cubicBezTo>
                      <a:pt x="152" y="149"/>
                      <a:pt x="152" y="149"/>
                      <a:pt x="152" y="149"/>
                    </a:cubicBezTo>
                    <a:cubicBezTo>
                      <a:pt x="134" y="131"/>
                      <a:pt x="134" y="131"/>
                      <a:pt x="134" y="131"/>
                    </a:cubicBezTo>
                    <a:cubicBezTo>
                      <a:pt x="131" y="128"/>
                      <a:pt x="131" y="128"/>
                      <a:pt x="131" y="12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6" y="128"/>
                      <a:pt x="16" y="128"/>
                      <a:pt x="16" y="128"/>
                    </a:cubicBezTo>
                    <a:cubicBezTo>
                      <a:pt x="11" y="128"/>
                      <a:pt x="8" y="125"/>
                      <a:pt x="8" y="12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1" y="8"/>
                      <a:pt x="16" y="8"/>
                    </a:cubicBezTo>
                    <a:cubicBezTo>
                      <a:pt x="176" y="8"/>
                      <a:pt x="176" y="8"/>
                      <a:pt x="176" y="8"/>
                    </a:cubicBezTo>
                    <a:cubicBezTo>
                      <a:pt x="180" y="8"/>
                      <a:pt x="184" y="12"/>
                      <a:pt x="184" y="16"/>
                    </a:cubicBezTo>
                    <a:lnTo>
                      <a:pt x="184" y="1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0" name="Oval 43"/>
              <p:cNvSpPr>
                <a:spLocks noChangeArrowheads="1"/>
              </p:cNvSpPr>
              <p:nvPr/>
            </p:nvSpPr>
            <p:spPr bwMode="auto">
              <a:xfrm>
                <a:off x="9448800" y="2711450"/>
                <a:ext cx="58738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1" name="Oval 44"/>
              <p:cNvSpPr>
                <a:spLocks noChangeArrowheads="1"/>
              </p:cNvSpPr>
              <p:nvPr/>
            </p:nvSpPr>
            <p:spPr bwMode="auto">
              <a:xfrm>
                <a:off x="9567863" y="2711450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" name="Oval 45"/>
              <p:cNvSpPr>
                <a:spLocks noChangeArrowheads="1"/>
              </p:cNvSpPr>
              <p:nvPr/>
            </p:nvSpPr>
            <p:spPr bwMode="auto">
              <a:xfrm>
                <a:off x="9328150" y="2711450"/>
                <a:ext cx="60325" cy="603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5702856" y="2213276"/>
            <a:ext cx="286694" cy="222984"/>
            <a:chOff x="4654079" y="3950190"/>
            <a:chExt cx="636573" cy="495111"/>
          </a:xfrm>
        </p:grpSpPr>
        <p:grpSp>
          <p:nvGrpSpPr>
            <p:cNvPr id="61" name="组合 60"/>
            <p:cNvGrpSpPr/>
            <p:nvPr/>
          </p:nvGrpSpPr>
          <p:grpSpPr>
            <a:xfrm>
              <a:off x="4654079" y="3950190"/>
              <a:ext cx="636573" cy="495111"/>
              <a:chOff x="7265420" y="2959894"/>
              <a:chExt cx="912360" cy="709612"/>
            </a:xfrm>
          </p:grpSpPr>
          <p:sp>
            <p:nvSpPr>
              <p:cNvPr id="63" name="圆角矩形 62"/>
              <p:cNvSpPr/>
              <p:nvPr/>
            </p:nvSpPr>
            <p:spPr>
              <a:xfrm>
                <a:off x="7292975" y="2981325"/>
                <a:ext cx="857250" cy="666750"/>
              </a:xfrm>
              <a:prstGeom prst="roundRect">
                <a:avLst>
                  <a:gd name="adj" fmla="val 11429"/>
                </a:avLst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64" name="圆角矩形 63"/>
              <p:cNvSpPr/>
              <p:nvPr/>
            </p:nvSpPr>
            <p:spPr>
              <a:xfrm>
                <a:off x="7265420" y="2959894"/>
                <a:ext cx="912360" cy="709612"/>
              </a:xfrm>
              <a:prstGeom prst="roundRect">
                <a:avLst>
                  <a:gd name="adj" fmla="val 11429"/>
                </a:avLst>
              </a:prstGeom>
              <a:noFill/>
              <a:ln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62" name="Freeform 78"/>
            <p:cNvSpPr>
              <a:spLocks noEditPoints="1"/>
            </p:cNvSpPr>
            <p:nvPr/>
          </p:nvSpPr>
          <p:spPr bwMode="auto">
            <a:xfrm>
              <a:off x="4817135" y="4042187"/>
              <a:ext cx="310460" cy="311116"/>
            </a:xfrm>
            <a:custGeom>
              <a:avLst/>
              <a:gdLst>
                <a:gd name="T0" fmla="*/ 112 w 200"/>
                <a:gd name="T1" fmla="*/ 21 h 200"/>
                <a:gd name="T2" fmla="*/ 118 w 200"/>
                <a:gd name="T3" fmla="*/ 29 h 200"/>
                <a:gd name="T4" fmla="*/ 143 w 200"/>
                <a:gd name="T5" fmla="*/ 40 h 200"/>
                <a:gd name="T6" fmla="*/ 157 w 200"/>
                <a:gd name="T7" fmla="*/ 26 h 200"/>
                <a:gd name="T8" fmla="*/ 164 w 200"/>
                <a:gd name="T9" fmla="*/ 53 h 200"/>
                <a:gd name="T10" fmla="*/ 163 w 200"/>
                <a:gd name="T11" fmla="*/ 62 h 200"/>
                <a:gd name="T12" fmla="*/ 172 w 200"/>
                <a:gd name="T13" fmla="*/ 88 h 200"/>
                <a:gd name="T14" fmla="*/ 192 w 200"/>
                <a:gd name="T15" fmla="*/ 88 h 200"/>
                <a:gd name="T16" fmla="*/ 177 w 200"/>
                <a:gd name="T17" fmla="*/ 112 h 200"/>
                <a:gd name="T18" fmla="*/ 170 w 200"/>
                <a:gd name="T19" fmla="*/ 117 h 200"/>
                <a:gd name="T20" fmla="*/ 159 w 200"/>
                <a:gd name="T21" fmla="*/ 141 h 200"/>
                <a:gd name="T22" fmla="*/ 174 w 200"/>
                <a:gd name="T23" fmla="*/ 156 h 200"/>
                <a:gd name="T24" fmla="*/ 146 w 200"/>
                <a:gd name="T25" fmla="*/ 162 h 200"/>
                <a:gd name="T26" fmla="*/ 136 w 200"/>
                <a:gd name="T27" fmla="*/ 161 h 200"/>
                <a:gd name="T28" fmla="*/ 112 w 200"/>
                <a:gd name="T29" fmla="*/ 169 h 200"/>
                <a:gd name="T30" fmla="*/ 112 w 200"/>
                <a:gd name="T31" fmla="*/ 192 h 200"/>
                <a:gd name="T32" fmla="*/ 88 w 200"/>
                <a:gd name="T33" fmla="*/ 176 h 200"/>
                <a:gd name="T34" fmla="*/ 82 w 200"/>
                <a:gd name="T35" fmla="*/ 168 h 200"/>
                <a:gd name="T36" fmla="*/ 59 w 200"/>
                <a:gd name="T37" fmla="*/ 158 h 200"/>
                <a:gd name="T38" fmla="*/ 44 w 200"/>
                <a:gd name="T39" fmla="*/ 173 h 200"/>
                <a:gd name="T40" fmla="*/ 38 w 200"/>
                <a:gd name="T41" fmla="*/ 145 h 200"/>
                <a:gd name="T42" fmla="*/ 39 w 200"/>
                <a:gd name="T43" fmla="*/ 135 h 200"/>
                <a:gd name="T44" fmla="*/ 29 w 200"/>
                <a:gd name="T45" fmla="*/ 112 h 200"/>
                <a:gd name="T46" fmla="*/ 8 w 200"/>
                <a:gd name="T47" fmla="*/ 112 h 200"/>
                <a:gd name="T48" fmla="*/ 23 w 200"/>
                <a:gd name="T49" fmla="*/ 88 h 200"/>
                <a:gd name="T50" fmla="*/ 30 w 200"/>
                <a:gd name="T51" fmla="*/ 81 h 200"/>
                <a:gd name="T52" fmla="*/ 41 w 200"/>
                <a:gd name="T53" fmla="*/ 57 h 200"/>
                <a:gd name="T54" fmla="*/ 27 w 200"/>
                <a:gd name="T55" fmla="*/ 43 h 200"/>
                <a:gd name="T56" fmla="*/ 53 w 200"/>
                <a:gd name="T57" fmla="*/ 36 h 200"/>
                <a:gd name="T58" fmla="*/ 63 w 200"/>
                <a:gd name="T59" fmla="*/ 37 h 200"/>
                <a:gd name="T60" fmla="*/ 88 w 200"/>
                <a:gd name="T61" fmla="*/ 27 h 200"/>
                <a:gd name="T62" fmla="*/ 88 w 200"/>
                <a:gd name="T63" fmla="*/ 8 h 200"/>
                <a:gd name="T64" fmla="*/ 100 w 200"/>
                <a:gd name="T65" fmla="*/ 136 h 200"/>
                <a:gd name="T66" fmla="*/ 100 w 200"/>
                <a:gd name="T67" fmla="*/ 64 h 200"/>
                <a:gd name="T68" fmla="*/ 100 w 200"/>
                <a:gd name="T69" fmla="*/ 136 h 200"/>
                <a:gd name="T70" fmla="*/ 80 w 200"/>
                <a:gd name="T71" fmla="*/ 0 h 200"/>
                <a:gd name="T72" fmla="*/ 59 w 200"/>
                <a:gd name="T73" fmla="*/ 30 h 200"/>
                <a:gd name="T74" fmla="*/ 16 w 200"/>
                <a:gd name="T75" fmla="*/ 43 h 200"/>
                <a:gd name="T76" fmla="*/ 23 w 200"/>
                <a:gd name="T77" fmla="*/ 80 h 200"/>
                <a:gd name="T78" fmla="*/ 0 w 200"/>
                <a:gd name="T79" fmla="*/ 120 h 200"/>
                <a:gd name="T80" fmla="*/ 32 w 200"/>
                <a:gd name="T81" fmla="*/ 140 h 200"/>
                <a:gd name="T82" fmla="*/ 44 w 200"/>
                <a:gd name="T83" fmla="*/ 184 h 200"/>
                <a:gd name="T84" fmla="*/ 80 w 200"/>
                <a:gd name="T85" fmla="*/ 176 h 200"/>
                <a:gd name="T86" fmla="*/ 120 w 200"/>
                <a:gd name="T87" fmla="*/ 200 h 200"/>
                <a:gd name="T88" fmla="*/ 140 w 200"/>
                <a:gd name="T89" fmla="*/ 168 h 200"/>
                <a:gd name="T90" fmla="*/ 185 w 200"/>
                <a:gd name="T91" fmla="*/ 156 h 200"/>
                <a:gd name="T92" fmla="*/ 177 w 200"/>
                <a:gd name="T93" fmla="*/ 120 h 200"/>
                <a:gd name="T94" fmla="*/ 200 w 200"/>
                <a:gd name="T95" fmla="*/ 80 h 200"/>
                <a:gd name="T96" fmla="*/ 170 w 200"/>
                <a:gd name="T97" fmla="*/ 58 h 200"/>
                <a:gd name="T98" fmla="*/ 157 w 200"/>
                <a:gd name="T99" fmla="*/ 15 h 200"/>
                <a:gd name="T100" fmla="*/ 120 w 200"/>
                <a:gd name="T101" fmla="*/ 21 h 200"/>
                <a:gd name="T102" fmla="*/ 100 w 200"/>
                <a:gd name="T103" fmla="*/ 128 h 200"/>
                <a:gd name="T104" fmla="*/ 100 w 200"/>
                <a:gd name="T105" fmla="*/ 72 h 200"/>
                <a:gd name="T106" fmla="*/ 100 w 200"/>
                <a:gd name="T107" fmla="*/ 12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0" h="200">
                  <a:moveTo>
                    <a:pt x="112" y="8"/>
                  </a:moveTo>
                  <a:cubicBezTo>
                    <a:pt x="112" y="21"/>
                    <a:pt x="112" y="21"/>
                    <a:pt x="112" y="21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8" y="29"/>
                    <a:pt x="118" y="29"/>
                    <a:pt x="118" y="29"/>
                  </a:cubicBezTo>
                  <a:cubicBezTo>
                    <a:pt x="125" y="30"/>
                    <a:pt x="132" y="33"/>
                    <a:pt x="138" y="37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57" y="26"/>
                    <a:pt x="157" y="26"/>
                    <a:pt x="157" y="26"/>
                  </a:cubicBezTo>
                  <a:cubicBezTo>
                    <a:pt x="174" y="43"/>
                    <a:pt x="174" y="43"/>
                    <a:pt x="174" y="43"/>
                  </a:cubicBezTo>
                  <a:cubicBezTo>
                    <a:pt x="164" y="53"/>
                    <a:pt x="164" y="53"/>
                    <a:pt x="164" y="53"/>
                  </a:cubicBezTo>
                  <a:cubicBezTo>
                    <a:pt x="160" y="57"/>
                    <a:pt x="160" y="57"/>
                    <a:pt x="160" y="57"/>
                  </a:cubicBezTo>
                  <a:cubicBezTo>
                    <a:pt x="163" y="62"/>
                    <a:pt x="163" y="62"/>
                    <a:pt x="163" y="62"/>
                  </a:cubicBezTo>
                  <a:cubicBezTo>
                    <a:pt x="166" y="68"/>
                    <a:pt x="169" y="75"/>
                    <a:pt x="170" y="81"/>
                  </a:cubicBezTo>
                  <a:cubicBezTo>
                    <a:pt x="172" y="88"/>
                    <a:pt x="172" y="88"/>
                    <a:pt x="172" y="88"/>
                  </a:cubicBezTo>
                  <a:cubicBezTo>
                    <a:pt x="178" y="88"/>
                    <a:pt x="178" y="88"/>
                    <a:pt x="178" y="88"/>
                  </a:cubicBezTo>
                  <a:cubicBezTo>
                    <a:pt x="192" y="88"/>
                    <a:pt x="192" y="88"/>
                    <a:pt x="192" y="88"/>
                  </a:cubicBezTo>
                  <a:cubicBezTo>
                    <a:pt x="192" y="112"/>
                    <a:pt x="192" y="112"/>
                    <a:pt x="192" y="112"/>
                  </a:cubicBezTo>
                  <a:cubicBezTo>
                    <a:pt x="177" y="112"/>
                    <a:pt x="177" y="112"/>
                    <a:pt x="177" y="112"/>
                  </a:cubicBezTo>
                  <a:cubicBezTo>
                    <a:pt x="171" y="112"/>
                    <a:pt x="171" y="112"/>
                    <a:pt x="171" y="112"/>
                  </a:cubicBezTo>
                  <a:cubicBezTo>
                    <a:pt x="170" y="117"/>
                    <a:pt x="170" y="117"/>
                    <a:pt x="170" y="117"/>
                  </a:cubicBezTo>
                  <a:cubicBezTo>
                    <a:pt x="168" y="124"/>
                    <a:pt x="165" y="130"/>
                    <a:pt x="162" y="135"/>
                  </a:cubicBezTo>
                  <a:cubicBezTo>
                    <a:pt x="159" y="141"/>
                    <a:pt x="159" y="141"/>
                    <a:pt x="159" y="141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74" y="156"/>
                    <a:pt x="174" y="156"/>
                    <a:pt x="174" y="156"/>
                  </a:cubicBezTo>
                  <a:cubicBezTo>
                    <a:pt x="157" y="173"/>
                    <a:pt x="157" y="173"/>
                    <a:pt x="157" y="173"/>
                  </a:cubicBezTo>
                  <a:cubicBezTo>
                    <a:pt x="146" y="162"/>
                    <a:pt x="146" y="162"/>
                    <a:pt x="146" y="162"/>
                  </a:cubicBezTo>
                  <a:cubicBezTo>
                    <a:pt x="142" y="158"/>
                    <a:pt x="142" y="158"/>
                    <a:pt x="142" y="158"/>
                  </a:cubicBezTo>
                  <a:cubicBezTo>
                    <a:pt x="136" y="161"/>
                    <a:pt x="136" y="161"/>
                    <a:pt x="136" y="161"/>
                  </a:cubicBezTo>
                  <a:cubicBezTo>
                    <a:pt x="131" y="164"/>
                    <a:pt x="125" y="166"/>
                    <a:pt x="118" y="168"/>
                  </a:cubicBezTo>
                  <a:cubicBezTo>
                    <a:pt x="112" y="169"/>
                    <a:pt x="112" y="169"/>
                    <a:pt x="112" y="169"/>
                  </a:cubicBezTo>
                  <a:cubicBezTo>
                    <a:pt x="112" y="176"/>
                    <a:pt x="112" y="176"/>
                    <a:pt x="112" y="176"/>
                  </a:cubicBezTo>
                  <a:cubicBezTo>
                    <a:pt x="112" y="192"/>
                    <a:pt x="112" y="192"/>
                    <a:pt x="112" y="192"/>
                  </a:cubicBezTo>
                  <a:cubicBezTo>
                    <a:pt x="88" y="192"/>
                    <a:pt x="88" y="192"/>
                    <a:pt x="88" y="192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88" y="169"/>
                    <a:pt x="88" y="169"/>
                    <a:pt x="88" y="169"/>
                  </a:cubicBezTo>
                  <a:cubicBezTo>
                    <a:pt x="82" y="168"/>
                    <a:pt x="82" y="168"/>
                    <a:pt x="82" y="168"/>
                  </a:cubicBezTo>
                  <a:cubicBezTo>
                    <a:pt x="76" y="166"/>
                    <a:pt x="70" y="164"/>
                    <a:pt x="65" y="161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55" y="162"/>
                    <a:pt x="55" y="162"/>
                    <a:pt x="55" y="162"/>
                  </a:cubicBezTo>
                  <a:cubicBezTo>
                    <a:pt x="44" y="173"/>
                    <a:pt x="44" y="173"/>
                    <a:pt x="44" y="173"/>
                  </a:cubicBezTo>
                  <a:cubicBezTo>
                    <a:pt x="27" y="156"/>
                    <a:pt x="27" y="156"/>
                    <a:pt x="27" y="156"/>
                  </a:cubicBezTo>
                  <a:cubicBezTo>
                    <a:pt x="38" y="145"/>
                    <a:pt x="38" y="145"/>
                    <a:pt x="38" y="145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39" y="135"/>
                    <a:pt x="39" y="135"/>
                    <a:pt x="39" y="135"/>
                  </a:cubicBezTo>
                  <a:cubicBezTo>
                    <a:pt x="35" y="130"/>
                    <a:pt x="33" y="124"/>
                    <a:pt x="31" y="117"/>
                  </a:cubicBezTo>
                  <a:cubicBezTo>
                    <a:pt x="29" y="112"/>
                    <a:pt x="29" y="112"/>
                    <a:pt x="29" y="112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23" y="88"/>
                    <a:pt x="23" y="88"/>
                    <a:pt x="23" y="88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2" y="75"/>
                    <a:pt x="35" y="68"/>
                    <a:pt x="38" y="62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9" y="33"/>
                    <a:pt x="76" y="30"/>
                    <a:pt x="82" y="29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1"/>
                    <a:pt x="88" y="21"/>
                    <a:pt x="88" y="21"/>
                  </a:cubicBezTo>
                  <a:cubicBezTo>
                    <a:pt x="88" y="8"/>
                    <a:pt x="88" y="8"/>
                    <a:pt x="88" y="8"/>
                  </a:cubicBezTo>
                  <a:cubicBezTo>
                    <a:pt x="112" y="8"/>
                    <a:pt x="112" y="8"/>
                    <a:pt x="112" y="8"/>
                  </a:cubicBezTo>
                  <a:moveTo>
                    <a:pt x="100" y="136"/>
                  </a:moveTo>
                  <a:cubicBezTo>
                    <a:pt x="120" y="136"/>
                    <a:pt x="136" y="119"/>
                    <a:pt x="136" y="100"/>
                  </a:cubicBezTo>
                  <a:cubicBezTo>
                    <a:pt x="136" y="80"/>
                    <a:pt x="120" y="64"/>
                    <a:pt x="100" y="64"/>
                  </a:cubicBezTo>
                  <a:cubicBezTo>
                    <a:pt x="81" y="64"/>
                    <a:pt x="64" y="80"/>
                    <a:pt x="64" y="100"/>
                  </a:cubicBezTo>
                  <a:cubicBezTo>
                    <a:pt x="64" y="119"/>
                    <a:pt x="81" y="136"/>
                    <a:pt x="100" y="136"/>
                  </a:cubicBezTo>
                  <a:moveTo>
                    <a:pt x="120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21"/>
                    <a:pt x="80" y="21"/>
                    <a:pt x="80" y="21"/>
                  </a:cubicBezTo>
                  <a:cubicBezTo>
                    <a:pt x="73" y="23"/>
                    <a:pt x="66" y="26"/>
                    <a:pt x="59" y="3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27" y="65"/>
                    <a:pt x="25" y="72"/>
                    <a:pt x="23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3" y="120"/>
                    <a:pt x="23" y="120"/>
                    <a:pt x="23" y="120"/>
                  </a:cubicBezTo>
                  <a:cubicBezTo>
                    <a:pt x="25" y="127"/>
                    <a:pt x="28" y="133"/>
                    <a:pt x="32" y="140"/>
                  </a:cubicBezTo>
                  <a:cubicBezTo>
                    <a:pt x="16" y="156"/>
                    <a:pt x="16" y="156"/>
                    <a:pt x="16" y="156"/>
                  </a:cubicBezTo>
                  <a:cubicBezTo>
                    <a:pt x="44" y="184"/>
                    <a:pt x="44" y="184"/>
                    <a:pt x="44" y="184"/>
                  </a:cubicBezTo>
                  <a:cubicBezTo>
                    <a:pt x="61" y="168"/>
                    <a:pt x="61" y="168"/>
                    <a:pt x="61" y="168"/>
                  </a:cubicBezTo>
                  <a:cubicBezTo>
                    <a:pt x="67" y="171"/>
                    <a:pt x="73" y="174"/>
                    <a:pt x="80" y="176"/>
                  </a:cubicBezTo>
                  <a:cubicBezTo>
                    <a:pt x="80" y="200"/>
                    <a:pt x="80" y="200"/>
                    <a:pt x="80" y="200"/>
                  </a:cubicBezTo>
                  <a:cubicBezTo>
                    <a:pt x="120" y="200"/>
                    <a:pt x="120" y="200"/>
                    <a:pt x="120" y="200"/>
                  </a:cubicBezTo>
                  <a:cubicBezTo>
                    <a:pt x="120" y="176"/>
                    <a:pt x="120" y="176"/>
                    <a:pt x="120" y="176"/>
                  </a:cubicBezTo>
                  <a:cubicBezTo>
                    <a:pt x="127" y="174"/>
                    <a:pt x="134" y="171"/>
                    <a:pt x="140" y="168"/>
                  </a:cubicBezTo>
                  <a:cubicBezTo>
                    <a:pt x="157" y="184"/>
                    <a:pt x="157" y="184"/>
                    <a:pt x="157" y="184"/>
                  </a:cubicBezTo>
                  <a:cubicBezTo>
                    <a:pt x="185" y="156"/>
                    <a:pt x="185" y="156"/>
                    <a:pt x="185" y="156"/>
                  </a:cubicBezTo>
                  <a:cubicBezTo>
                    <a:pt x="169" y="140"/>
                    <a:pt x="169" y="140"/>
                    <a:pt x="169" y="140"/>
                  </a:cubicBezTo>
                  <a:cubicBezTo>
                    <a:pt x="173" y="133"/>
                    <a:pt x="175" y="127"/>
                    <a:pt x="177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78" y="80"/>
                    <a:pt x="178" y="80"/>
                    <a:pt x="178" y="80"/>
                  </a:cubicBezTo>
                  <a:cubicBezTo>
                    <a:pt x="176" y="72"/>
                    <a:pt x="174" y="65"/>
                    <a:pt x="170" y="58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57" y="15"/>
                    <a:pt x="157" y="15"/>
                    <a:pt x="157" y="15"/>
                  </a:cubicBezTo>
                  <a:cubicBezTo>
                    <a:pt x="142" y="30"/>
                    <a:pt x="142" y="30"/>
                    <a:pt x="142" y="30"/>
                  </a:cubicBezTo>
                  <a:cubicBezTo>
                    <a:pt x="135" y="26"/>
                    <a:pt x="128" y="23"/>
                    <a:pt x="120" y="21"/>
                  </a:cubicBezTo>
                  <a:cubicBezTo>
                    <a:pt x="120" y="0"/>
                    <a:pt x="120" y="0"/>
                    <a:pt x="120" y="0"/>
                  </a:cubicBezTo>
                  <a:close/>
                  <a:moveTo>
                    <a:pt x="100" y="128"/>
                  </a:moveTo>
                  <a:cubicBezTo>
                    <a:pt x="85" y="128"/>
                    <a:pt x="72" y="115"/>
                    <a:pt x="72" y="100"/>
                  </a:cubicBezTo>
                  <a:cubicBezTo>
                    <a:pt x="72" y="84"/>
                    <a:pt x="85" y="72"/>
                    <a:pt x="100" y="72"/>
                  </a:cubicBezTo>
                  <a:cubicBezTo>
                    <a:pt x="116" y="72"/>
                    <a:pt x="128" y="84"/>
                    <a:pt x="128" y="100"/>
                  </a:cubicBezTo>
                  <a:cubicBezTo>
                    <a:pt x="128" y="115"/>
                    <a:pt x="116" y="128"/>
                    <a:pt x="100" y="128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766AE-4A60-41A3-B8B0-A0312A069F40}"/>
              </a:ext>
            </a:extLst>
          </p:cNvPr>
          <p:cNvSpPr/>
          <p:nvPr/>
        </p:nvSpPr>
        <p:spPr>
          <a:xfrm>
            <a:off x="5854179" y="45392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ea typeface="方正正黑简体" panose="02000000000000000000" pitchFamily="2" charset="-122"/>
              </a:rPr>
              <a:t>.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EA86F7-340F-45A4-A6FE-3B96F5FF7F57}"/>
              </a:ext>
            </a:extLst>
          </p:cNvPr>
          <p:cNvSpPr/>
          <p:nvPr/>
        </p:nvSpPr>
        <p:spPr>
          <a:xfrm>
            <a:off x="7040752" y="2019252"/>
            <a:ext cx="4307911" cy="3754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Modernize the Voting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Ensure Accurate Vote Counting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Streamline 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Enhance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Increase Voter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Practical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1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32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0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3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65894" y="1424065"/>
            <a:ext cx="4354034" cy="4779791"/>
            <a:chOff x="3930096" y="2252071"/>
            <a:chExt cx="4354034" cy="4779791"/>
          </a:xfrm>
        </p:grpSpPr>
        <p:grpSp>
          <p:nvGrpSpPr>
            <p:cNvPr id="2" name="组合 1"/>
            <p:cNvGrpSpPr/>
            <p:nvPr/>
          </p:nvGrpSpPr>
          <p:grpSpPr>
            <a:xfrm>
              <a:off x="3930096" y="2252071"/>
              <a:ext cx="4354034" cy="4779791"/>
              <a:chOff x="3930096" y="2252071"/>
              <a:chExt cx="4354034" cy="4779791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3930096" y="2252071"/>
                <a:ext cx="4354034" cy="4290046"/>
                <a:chOff x="3667125" y="1036638"/>
                <a:chExt cx="4860925" cy="4789488"/>
              </a:xfrm>
            </p:grpSpPr>
            <p:pic>
              <p:nvPicPr>
                <p:cNvPr id="1036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7125" y="4751388"/>
                  <a:ext cx="4860925" cy="10747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7" name="Picture 13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03700" y="3690938"/>
                  <a:ext cx="3786188" cy="10715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8" name="Picture 14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45038" y="2097088"/>
                  <a:ext cx="2703513" cy="16049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039" name="Picture 15"/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3200" y="1036638"/>
                  <a:ext cx="1628775" cy="10715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67" name="直接连接符 66"/>
              <p:cNvCxnSpPr/>
              <p:nvPr/>
            </p:nvCxnSpPr>
            <p:spPr>
              <a:xfrm>
                <a:off x="5972647" y="6434962"/>
                <a:ext cx="0" cy="596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6219351" y="6434962"/>
                <a:ext cx="0" cy="5969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Oval 35"/>
            <p:cNvSpPr>
              <a:spLocks noChangeAspect="1" noChangeArrowheads="1"/>
            </p:cNvSpPr>
            <p:nvPr/>
          </p:nvSpPr>
          <p:spPr bwMode="auto">
            <a:xfrm rot="18132951" flipH="1" flipV="1">
              <a:off x="5913020" y="6369878"/>
              <a:ext cx="119256" cy="119252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92" name="Oval 35"/>
            <p:cNvSpPr>
              <a:spLocks noChangeAspect="1" noChangeArrowheads="1"/>
            </p:cNvSpPr>
            <p:nvPr/>
          </p:nvSpPr>
          <p:spPr bwMode="auto">
            <a:xfrm rot="18132951" flipH="1" flipV="1">
              <a:off x="6159724" y="6369878"/>
              <a:ext cx="119256" cy="119252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0" y="432254"/>
            <a:ext cx="4090634" cy="525096"/>
            <a:chOff x="-22274" y="432254"/>
            <a:chExt cx="4090634" cy="525096"/>
          </a:xfrm>
        </p:grpSpPr>
        <p:grpSp>
          <p:nvGrpSpPr>
            <p:cNvPr id="17" name="组合 16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26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27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25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731142" y="432254"/>
              <a:ext cx="33372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ARCHITECTURE</a:t>
              </a:r>
              <a:endParaRPr lang="zh-CN" altLang="en-US" sz="2400" b="1" dirty="0">
                <a:latin typeface="+mj-lt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348443" y="497868"/>
              <a:ext cx="536652" cy="455595"/>
              <a:chOff x="3348443" y="497868"/>
              <a:chExt cx="536652" cy="455595"/>
            </a:xfrm>
          </p:grpSpPr>
          <p:sp>
            <p:nvSpPr>
              <p:cNvPr id="20" name="任意多边形 19"/>
              <p:cNvSpPr/>
              <p:nvPr/>
            </p:nvSpPr>
            <p:spPr>
              <a:xfrm>
                <a:off x="3478809" y="607998"/>
                <a:ext cx="366101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21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348443" y="84546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22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777095" y="497868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sp>
        <p:nvSpPr>
          <p:cNvPr id="28" name="矩形 27"/>
          <p:cNvSpPr/>
          <p:nvPr/>
        </p:nvSpPr>
        <p:spPr>
          <a:xfrm>
            <a:off x="164089" y="2665223"/>
            <a:ext cx="26895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2000" b="1" dirty="0">
                <a:latin typeface="+mj-lt"/>
                <a:ea typeface="方正正黑简体" panose="02000000000000000000" pitchFamily="2" charset="-122"/>
              </a:rPr>
              <a:t>USER INTERFACE</a:t>
            </a:r>
            <a:endParaRPr lang="zh-CN" altLang="en-US" sz="2000" b="1" dirty="0">
              <a:latin typeface="+mj-lt"/>
              <a:ea typeface="方正正黑简体" panose="02000000000000000000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11768" y="4097040"/>
            <a:ext cx="2833126" cy="101566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altLang="zh-CN" sz="2000" b="1" dirty="0">
                <a:latin typeface="+mj-lt"/>
                <a:ea typeface="方正正黑简体" panose="02000000000000000000" pitchFamily="2" charset="-122"/>
              </a:rPr>
              <a:t>FACIAL RECOGNITION MODEL</a:t>
            </a:r>
          </a:p>
        </p:txBody>
      </p:sp>
      <p:sp>
        <p:nvSpPr>
          <p:cNvPr id="30" name="矩形 29"/>
          <p:cNvSpPr/>
          <p:nvPr/>
        </p:nvSpPr>
        <p:spPr>
          <a:xfrm>
            <a:off x="5676435" y="3101645"/>
            <a:ext cx="21228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j-lt"/>
                <a:ea typeface="方正正黑简体" panose="02000000000000000000" pitchFamily="2" charset="-122"/>
              </a:rPr>
              <a:t>VOTING MODEL</a:t>
            </a:r>
            <a:endParaRPr lang="zh-CN" altLang="en-US" sz="2000" b="1" dirty="0">
              <a:latin typeface="+mj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910931" y="2764575"/>
            <a:ext cx="276624" cy="276624"/>
            <a:chOff x="358590" y="678455"/>
            <a:chExt cx="276624" cy="276624"/>
          </a:xfrm>
        </p:grpSpPr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358590" y="678455"/>
              <a:ext cx="276624" cy="276624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37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424043" y="744769"/>
              <a:ext cx="144000" cy="1440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19554" y="4496438"/>
            <a:ext cx="276624" cy="276624"/>
            <a:chOff x="358590" y="678455"/>
            <a:chExt cx="276624" cy="276624"/>
          </a:xfrm>
        </p:grpSpPr>
        <p:sp>
          <p:nvSpPr>
            <p:cNvPr id="39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358590" y="678455"/>
              <a:ext cx="276624" cy="276624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0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424043" y="744769"/>
              <a:ext cx="144000" cy="1440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355348" y="3210673"/>
            <a:ext cx="276624" cy="276624"/>
            <a:chOff x="358590" y="678455"/>
            <a:chExt cx="276624" cy="276624"/>
          </a:xfrm>
        </p:grpSpPr>
        <p:sp>
          <p:nvSpPr>
            <p:cNvPr id="42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358590" y="678455"/>
              <a:ext cx="276624" cy="276624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43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424043" y="744769"/>
              <a:ext cx="144000" cy="1440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55" name="Oval 35"/>
          <p:cNvSpPr>
            <a:spLocks noChangeAspect="1" noChangeArrowheads="1"/>
          </p:cNvSpPr>
          <p:nvPr/>
        </p:nvSpPr>
        <p:spPr bwMode="auto">
          <a:xfrm rot="18881770" flipH="1" flipV="1">
            <a:off x="5207596" y="3394572"/>
            <a:ext cx="53240" cy="53240"/>
          </a:xfrm>
          <a:prstGeom prst="ellipse">
            <a:avLst/>
          </a:prstGeom>
          <a:solidFill>
            <a:schemeClr val="bg1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56" name="Oval 35"/>
          <p:cNvSpPr>
            <a:spLocks noChangeAspect="1" noChangeArrowheads="1"/>
          </p:cNvSpPr>
          <p:nvPr/>
        </p:nvSpPr>
        <p:spPr bwMode="auto">
          <a:xfrm rot="18881770" flipH="1" flipV="1">
            <a:off x="5068516" y="3331303"/>
            <a:ext cx="71715" cy="71715"/>
          </a:xfrm>
          <a:prstGeom prst="ellipse">
            <a:avLst/>
          </a:prstGeom>
          <a:solidFill>
            <a:schemeClr val="tx1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57" name="Oval 35"/>
          <p:cNvSpPr>
            <a:spLocks noChangeAspect="1" noChangeArrowheads="1"/>
          </p:cNvSpPr>
          <p:nvPr/>
        </p:nvSpPr>
        <p:spPr bwMode="auto">
          <a:xfrm rot="18881770" flipH="1" flipV="1">
            <a:off x="4878463" y="3232056"/>
            <a:ext cx="119256" cy="119252"/>
          </a:xfrm>
          <a:prstGeom prst="ellipse">
            <a:avLst/>
          </a:prstGeom>
          <a:solidFill>
            <a:schemeClr val="bg1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4" name="Oval 35"/>
          <p:cNvSpPr>
            <a:spLocks noChangeAspect="1" noChangeArrowheads="1"/>
          </p:cNvSpPr>
          <p:nvPr/>
        </p:nvSpPr>
        <p:spPr bwMode="auto">
          <a:xfrm rot="18132951" flipH="1" flipV="1">
            <a:off x="4864657" y="4720317"/>
            <a:ext cx="53240" cy="53240"/>
          </a:xfrm>
          <a:prstGeom prst="ellipse">
            <a:avLst/>
          </a:prstGeom>
          <a:solidFill>
            <a:schemeClr val="bg1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5" name="Oval 35"/>
          <p:cNvSpPr>
            <a:spLocks noChangeAspect="1" noChangeArrowheads="1"/>
          </p:cNvSpPr>
          <p:nvPr/>
        </p:nvSpPr>
        <p:spPr bwMode="auto">
          <a:xfrm rot="18132951" flipH="1" flipV="1">
            <a:off x="4717178" y="4687330"/>
            <a:ext cx="71715" cy="71715"/>
          </a:xfrm>
          <a:prstGeom prst="ellipse">
            <a:avLst/>
          </a:prstGeom>
          <a:solidFill>
            <a:schemeClr val="tx1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6" name="Oval 35"/>
          <p:cNvSpPr>
            <a:spLocks noChangeAspect="1" noChangeArrowheads="1"/>
          </p:cNvSpPr>
          <p:nvPr/>
        </p:nvSpPr>
        <p:spPr bwMode="auto">
          <a:xfrm rot="18132951" flipH="1" flipV="1">
            <a:off x="4514741" y="4625800"/>
            <a:ext cx="119256" cy="119252"/>
          </a:xfrm>
          <a:prstGeom prst="ellipse">
            <a:avLst/>
          </a:prstGeom>
          <a:solidFill>
            <a:schemeClr val="bg1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FC31A-6315-470A-8F2F-91E95E7F85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582" y="1424065"/>
            <a:ext cx="4454685" cy="417743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10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55" grpId="0" animBg="1"/>
      <p:bldP spid="56" grpId="0" animBg="1"/>
      <p:bldP spid="57" grpId="0" animBg="1"/>
      <p:bldP spid="64" grpId="0" animBg="1"/>
      <p:bldP spid="65" grpId="0" animBg="1"/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770748" y="4382093"/>
            <a:ext cx="3301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+mj-lt"/>
                <a:ea typeface="方正清刻本悦宋简体" panose="02000000000000000000" pitchFamily="2" charset="-122"/>
              </a:rPr>
              <a:t>?</a:t>
            </a:r>
            <a:endParaRPr lang="zh-CN" altLang="en-US" sz="3600" b="1" dirty="0">
              <a:latin typeface="+mj-lt"/>
              <a:ea typeface="方正清刻本悦宋简体" panose="02000000000000000000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662515" y="1775143"/>
            <a:ext cx="1525741" cy="2597797"/>
            <a:chOff x="5440241" y="1609713"/>
            <a:chExt cx="1525741" cy="2597797"/>
          </a:xfrm>
        </p:grpSpPr>
        <p:sp>
          <p:nvSpPr>
            <p:cNvPr id="3" name="任意多边形 2"/>
            <p:cNvSpPr/>
            <p:nvPr/>
          </p:nvSpPr>
          <p:spPr>
            <a:xfrm>
              <a:off x="5440241" y="1609713"/>
              <a:ext cx="1525741" cy="2540646"/>
            </a:xfrm>
            <a:custGeom>
              <a:avLst/>
              <a:gdLst>
                <a:gd name="connsiteX0" fmla="*/ 971550 w 1371600"/>
                <a:gd name="connsiteY0" fmla="*/ 2143125 h 2162175"/>
                <a:gd name="connsiteX1" fmla="*/ 342900 w 1371600"/>
                <a:gd name="connsiteY1" fmla="*/ 2162175 h 2162175"/>
                <a:gd name="connsiteX2" fmla="*/ 333375 w 1371600"/>
                <a:gd name="connsiteY2" fmla="*/ 2009775 h 2162175"/>
                <a:gd name="connsiteX3" fmla="*/ 971550 w 1371600"/>
                <a:gd name="connsiteY3" fmla="*/ 2019300 h 2162175"/>
                <a:gd name="connsiteX4" fmla="*/ 971550 w 1371600"/>
                <a:gd name="connsiteY4" fmla="*/ 1885950 h 2162175"/>
                <a:gd name="connsiteX5" fmla="*/ 428625 w 1371600"/>
                <a:gd name="connsiteY5" fmla="*/ 1876425 h 2162175"/>
                <a:gd name="connsiteX6" fmla="*/ 323850 w 1371600"/>
                <a:gd name="connsiteY6" fmla="*/ 1819275 h 2162175"/>
                <a:gd name="connsiteX7" fmla="*/ 352425 w 1371600"/>
                <a:gd name="connsiteY7" fmla="*/ 1619250 h 2162175"/>
                <a:gd name="connsiteX8" fmla="*/ 0 w 1371600"/>
                <a:gd name="connsiteY8" fmla="*/ 981075 h 2162175"/>
                <a:gd name="connsiteX9" fmla="*/ 657225 w 1371600"/>
                <a:gd name="connsiteY9" fmla="*/ 0 h 2162175"/>
                <a:gd name="connsiteX10" fmla="*/ 1371600 w 1371600"/>
                <a:gd name="connsiteY10" fmla="*/ 1038225 h 2162175"/>
                <a:gd name="connsiteX11" fmla="*/ 933450 w 1371600"/>
                <a:gd name="connsiteY11" fmla="*/ 1781175 h 2162175"/>
                <a:gd name="connsiteX12" fmla="*/ 685800 w 1371600"/>
                <a:gd name="connsiteY12" fmla="*/ 1771650 h 2162175"/>
                <a:gd name="connsiteX13" fmla="*/ 685800 w 1371600"/>
                <a:gd name="connsiteY13" fmla="*/ 876300 h 2162175"/>
                <a:gd name="connsiteX0" fmla="*/ 991477 w 1391527"/>
                <a:gd name="connsiteY0" fmla="*/ 2143125 h 2162175"/>
                <a:gd name="connsiteX1" fmla="*/ 362827 w 1391527"/>
                <a:gd name="connsiteY1" fmla="*/ 2162175 h 2162175"/>
                <a:gd name="connsiteX2" fmla="*/ 353302 w 1391527"/>
                <a:gd name="connsiteY2" fmla="*/ 2009775 h 2162175"/>
                <a:gd name="connsiteX3" fmla="*/ 991477 w 1391527"/>
                <a:gd name="connsiteY3" fmla="*/ 2019300 h 2162175"/>
                <a:gd name="connsiteX4" fmla="*/ 991477 w 1391527"/>
                <a:gd name="connsiteY4" fmla="*/ 1885950 h 2162175"/>
                <a:gd name="connsiteX5" fmla="*/ 448552 w 1391527"/>
                <a:gd name="connsiteY5" fmla="*/ 1876425 h 2162175"/>
                <a:gd name="connsiteX6" fmla="*/ 343777 w 1391527"/>
                <a:gd name="connsiteY6" fmla="*/ 1819275 h 2162175"/>
                <a:gd name="connsiteX7" fmla="*/ 372352 w 1391527"/>
                <a:gd name="connsiteY7" fmla="*/ 1619250 h 2162175"/>
                <a:gd name="connsiteX8" fmla="*/ 19927 w 1391527"/>
                <a:gd name="connsiteY8" fmla="*/ 981075 h 2162175"/>
                <a:gd name="connsiteX9" fmla="*/ 677152 w 1391527"/>
                <a:gd name="connsiteY9" fmla="*/ 0 h 2162175"/>
                <a:gd name="connsiteX10" fmla="*/ 1391527 w 1391527"/>
                <a:gd name="connsiteY10" fmla="*/ 1038225 h 2162175"/>
                <a:gd name="connsiteX11" fmla="*/ 953377 w 1391527"/>
                <a:gd name="connsiteY11" fmla="*/ 1781175 h 2162175"/>
                <a:gd name="connsiteX12" fmla="*/ 705727 w 1391527"/>
                <a:gd name="connsiteY12" fmla="*/ 1771650 h 2162175"/>
                <a:gd name="connsiteX13" fmla="*/ 705727 w 1391527"/>
                <a:gd name="connsiteY13" fmla="*/ 876300 h 2162175"/>
                <a:gd name="connsiteX0" fmla="*/ 991477 w 1453166"/>
                <a:gd name="connsiteY0" fmla="*/ 2143125 h 2162175"/>
                <a:gd name="connsiteX1" fmla="*/ 362827 w 1453166"/>
                <a:gd name="connsiteY1" fmla="*/ 2162175 h 2162175"/>
                <a:gd name="connsiteX2" fmla="*/ 353302 w 1453166"/>
                <a:gd name="connsiteY2" fmla="*/ 2009775 h 2162175"/>
                <a:gd name="connsiteX3" fmla="*/ 991477 w 1453166"/>
                <a:gd name="connsiteY3" fmla="*/ 2019300 h 2162175"/>
                <a:gd name="connsiteX4" fmla="*/ 991477 w 1453166"/>
                <a:gd name="connsiteY4" fmla="*/ 1885950 h 2162175"/>
                <a:gd name="connsiteX5" fmla="*/ 448552 w 1453166"/>
                <a:gd name="connsiteY5" fmla="*/ 1876425 h 2162175"/>
                <a:gd name="connsiteX6" fmla="*/ 343777 w 1453166"/>
                <a:gd name="connsiteY6" fmla="*/ 1819275 h 2162175"/>
                <a:gd name="connsiteX7" fmla="*/ 372352 w 1453166"/>
                <a:gd name="connsiteY7" fmla="*/ 1619250 h 2162175"/>
                <a:gd name="connsiteX8" fmla="*/ 19927 w 1453166"/>
                <a:gd name="connsiteY8" fmla="*/ 981075 h 2162175"/>
                <a:gd name="connsiteX9" fmla="*/ 677152 w 1453166"/>
                <a:gd name="connsiteY9" fmla="*/ 0 h 2162175"/>
                <a:gd name="connsiteX10" fmla="*/ 1391527 w 1453166"/>
                <a:gd name="connsiteY10" fmla="*/ 1038225 h 2162175"/>
                <a:gd name="connsiteX11" fmla="*/ 953377 w 1453166"/>
                <a:gd name="connsiteY11" fmla="*/ 1781175 h 2162175"/>
                <a:gd name="connsiteX12" fmla="*/ 705727 w 1453166"/>
                <a:gd name="connsiteY12" fmla="*/ 1771650 h 2162175"/>
                <a:gd name="connsiteX13" fmla="*/ 705727 w 1453166"/>
                <a:gd name="connsiteY13" fmla="*/ 876300 h 2162175"/>
                <a:gd name="connsiteX0" fmla="*/ 990545 w 1454405"/>
                <a:gd name="connsiteY0" fmla="*/ 2143125 h 2162175"/>
                <a:gd name="connsiteX1" fmla="*/ 361895 w 1454405"/>
                <a:gd name="connsiteY1" fmla="*/ 2162175 h 2162175"/>
                <a:gd name="connsiteX2" fmla="*/ 352370 w 1454405"/>
                <a:gd name="connsiteY2" fmla="*/ 2009775 h 2162175"/>
                <a:gd name="connsiteX3" fmla="*/ 990545 w 1454405"/>
                <a:gd name="connsiteY3" fmla="*/ 2019300 h 2162175"/>
                <a:gd name="connsiteX4" fmla="*/ 990545 w 1454405"/>
                <a:gd name="connsiteY4" fmla="*/ 1885950 h 2162175"/>
                <a:gd name="connsiteX5" fmla="*/ 447620 w 1454405"/>
                <a:gd name="connsiteY5" fmla="*/ 1876425 h 2162175"/>
                <a:gd name="connsiteX6" fmla="*/ 342845 w 1454405"/>
                <a:gd name="connsiteY6" fmla="*/ 1819275 h 2162175"/>
                <a:gd name="connsiteX7" fmla="*/ 371420 w 1454405"/>
                <a:gd name="connsiteY7" fmla="*/ 1619250 h 2162175"/>
                <a:gd name="connsiteX8" fmla="*/ 18995 w 1454405"/>
                <a:gd name="connsiteY8" fmla="*/ 981075 h 2162175"/>
                <a:gd name="connsiteX9" fmla="*/ 709557 w 1454405"/>
                <a:gd name="connsiteY9" fmla="*/ 0 h 2162175"/>
                <a:gd name="connsiteX10" fmla="*/ 1390595 w 1454405"/>
                <a:gd name="connsiteY10" fmla="*/ 1038225 h 2162175"/>
                <a:gd name="connsiteX11" fmla="*/ 952445 w 1454405"/>
                <a:gd name="connsiteY11" fmla="*/ 1781175 h 2162175"/>
                <a:gd name="connsiteX12" fmla="*/ 704795 w 1454405"/>
                <a:gd name="connsiteY12" fmla="*/ 1771650 h 2162175"/>
                <a:gd name="connsiteX13" fmla="*/ 704795 w 1454405"/>
                <a:gd name="connsiteY13" fmla="*/ 876300 h 2162175"/>
                <a:gd name="connsiteX0" fmla="*/ 990545 w 1463216"/>
                <a:gd name="connsiteY0" fmla="*/ 2143125 h 2162175"/>
                <a:gd name="connsiteX1" fmla="*/ 361895 w 1463216"/>
                <a:gd name="connsiteY1" fmla="*/ 2162175 h 2162175"/>
                <a:gd name="connsiteX2" fmla="*/ 352370 w 1463216"/>
                <a:gd name="connsiteY2" fmla="*/ 2009775 h 2162175"/>
                <a:gd name="connsiteX3" fmla="*/ 990545 w 1463216"/>
                <a:gd name="connsiteY3" fmla="*/ 2019300 h 2162175"/>
                <a:gd name="connsiteX4" fmla="*/ 990545 w 1463216"/>
                <a:gd name="connsiteY4" fmla="*/ 1885950 h 2162175"/>
                <a:gd name="connsiteX5" fmla="*/ 447620 w 1463216"/>
                <a:gd name="connsiteY5" fmla="*/ 1876425 h 2162175"/>
                <a:gd name="connsiteX6" fmla="*/ 342845 w 1463216"/>
                <a:gd name="connsiteY6" fmla="*/ 1819275 h 2162175"/>
                <a:gd name="connsiteX7" fmla="*/ 371420 w 1463216"/>
                <a:gd name="connsiteY7" fmla="*/ 1619250 h 2162175"/>
                <a:gd name="connsiteX8" fmla="*/ 18995 w 1463216"/>
                <a:gd name="connsiteY8" fmla="*/ 981075 h 2162175"/>
                <a:gd name="connsiteX9" fmla="*/ 709557 w 1463216"/>
                <a:gd name="connsiteY9" fmla="*/ 0 h 2162175"/>
                <a:gd name="connsiteX10" fmla="*/ 1390595 w 1463216"/>
                <a:gd name="connsiteY10" fmla="*/ 1038225 h 2162175"/>
                <a:gd name="connsiteX11" fmla="*/ 952445 w 1463216"/>
                <a:gd name="connsiteY11" fmla="*/ 1781175 h 2162175"/>
                <a:gd name="connsiteX12" fmla="*/ 704795 w 1463216"/>
                <a:gd name="connsiteY12" fmla="*/ 1771650 h 2162175"/>
                <a:gd name="connsiteX13" fmla="*/ 704795 w 1463216"/>
                <a:gd name="connsiteY13" fmla="*/ 876300 h 2162175"/>
                <a:gd name="connsiteX0" fmla="*/ 1022464 w 1495188"/>
                <a:gd name="connsiteY0" fmla="*/ 2143168 h 2162218"/>
                <a:gd name="connsiteX1" fmla="*/ 393814 w 1495188"/>
                <a:gd name="connsiteY1" fmla="*/ 2162218 h 2162218"/>
                <a:gd name="connsiteX2" fmla="*/ 384289 w 1495188"/>
                <a:gd name="connsiteY2" fmla="*/ 2009818 h 2162218"/>
                <a:gd name="connsiteX3" fmla="*/ 1022464 w 1495188"/>
                <a:gd name="connsiteY3" fmla="*/ 2019343 h 2162218"/>
                <a:gd name="connsiteX4" fmla="*/ 1022464 w 1495188"/>
                <a:gd name="connsiteY4" fmla="*/ 1885993 h 2162218"/>
                <a:gd name="connsiteX5" fmla="*/ 479539 w 1495188"/>
                <a:gd name="connsiteY5" fmla="*/ 1876468 h 2162218"/>
                <a:gd name="connsiteX6" fmla="*/ 374764 w 1495188"/>
                <a:gd name="connsiteY6" fmla="*/ 1819318 h 2162218"/>
                <a:gd name="connsiteX7" fmla="*/ 403339 w 1495188"/>
                <a:gd name="connsiteY7" fmla="*/ 1619293 h 2162218"/>
                <a:gd name="connsiteX8" fmla="*/ 50914 w 1495188"/>
                <a:gd name="connsiteY8" fmla="*/ 981118 h 2162218"/>
                <a:gd name="connsiteX9" fmla="*/ 741476 w 1495188"/>
                <a:gd name="connsiteY9" fmla="*/ 43 h 2162218"/>
                <a:gd name="connsiteX10" fmla="*/ 1422514 w 1495188"/>
                <a:gd name="connsiteY10" fmla="*/ 1038268 h 2162218"/>
                <a:gd name="connsiteX11" fmla="*/ 984364 w 1495188"/>
                <a:gd name="connsiteY11" fmla="*/ 1781218 h 2162218"/>
                <a:gd name="connsiteX12" fmla="*/ 736714 w 1495188"/>
                <a:gd name="connsiteY12" fmla="*/ 1771693 h 2162218"/>
                <a:gd name="connsiteX13" fmla="*/ 736714 w 1495188"/>
                <a:gd name="connsiteY13" fmla="*/ 876343 h 2162218"/>
                <a:gd name="connsiteX0" fmla="*/ 1022466 w 1523194"/>
                <a:gd name="connsiteY0" fmla="*/ 2143140 h 2162190"/>
                <a:gd name="connsiteX1" fmla="*/ 393816 w 1523194"/>
                <a:gd name="connsiteY1" fmla="*/ 2162190 h 2162190"/>
                <a:gd name="connsiteX2" fmla="*/ 384291 w 1523194"/>
                <a:gd name="connsiteY2" fmla="*/ 2009790 h 2162190"/>
                <a:gd name="connsiteX3" fmla="*/ 1022466 w 1523194"/>
                <a:gd name="connsiteY3" fmla="*/ 2019315 h 2162190"/>
                <a:gd name="connsiteX4" fmla="*/ 1022466 w 1523194"/>
                <a:gd name="connsiteY4" fmla="*/ 1885965 h 2162190"/>
                <a:gd name="connsiteX5" fmla="*/ 479541 w 1523194"/>
                <a:gd name="connsiteY5" fmla="*/ 1876440 h 2162190"/>
                <a:gd name="connsiteX6" fmla="*/ 374766 w 1523194"/>
                <a:gd name="connsiteY6" fmla="*/ 1819290 h 2162190"/>
                <a:gd name="connsiteX7" fmla="*/ 403341 w 1523194"/>
                <a:gd name="connsiteY7" fmla="*/ 1619265 h 2162190"/>
                <a:gd name="connsiteX8" fmla="*/ 50916 w 1523194"/>
                <a:gd name="connsiteY8" fmla="*/ 981090 h 2162190"/>
                <a:gd name="connsiteX9" fmla="*/ 741478 w 1523194"/>
                <a:gd name="connsiteY9" fmla="*/ 15 h 2162190"/>
                <a:gd name="connsiteX10" fmla="*/ 1422516 w 1523194"/>
                <a:gd name="connsiteY10" fmla="*/ 1038240 h 2162190"/>
                <a:gd name="connsiteX11" fmla="*/ 984366 w 1523194"/>
                <a:gd name="connsiteY11" fmla="*/ 1781190 h 2162190"/>
                <a:gd name="connsiteX12" fmla="*/ 736716 w 1523194"/>
                <a:gd name="connsiteY12" fmla="*/ 1771665 h 2162190"/>
                <a:gd name="connsiteX13" fmla="*/ 736716 w 1523194"/>
                <a:gd name="connsiteY13" fmla="*/ 876315 h 2162190"/>
                <a:gd name="connsiteX0" fmla="*/ 1022466 w 1507337"/>
                <a:gd name="connsiteY0" fmla="*/ 2143140 h 2162190"/>
                <a:gd name="connsiteX1" fmla="*/ 393816 w 1507337"/>
                <a:gd name="connsiteY1" fmla="*/ 2162190 h 2162190"/>
                <a:gd name="connsiteX2" fmla="*/ 384291 w 1507337"/>
                <a:gd name="connsiteY2" fmla="*/ 2009790 h 2162190"/>
                <a:gd name="connsiteX3" fmla="*/ 1022466 w 1507337"/>
                <a:gd name="connsiteY3" fmla="*/ 2019315 h 2162190"/>
                <a:gd name="connsiteX4" fmla="*/ 1022466 w 1507337"/>
                <a:gd name="connsiteY4" fmla="*/ 1885965 h 2162190"/>
                <a:gd name="connsiteX5" fmla="*/ 479541 w 1507337"/>
                <a:gd name="connsiteY5" fmla="*/ 1876440 h 2162190"/>
                <a:gd name="connsiteX6" fmla="*/ 374766 w 1507337"/>
                <a:gd name="connsiteY6" fmla="*/ 1819290 h 2162190"/>
                <a:gd name="connsiteX7" fmla="*/ 403341 w 1507337"/>
                <a:gd name="connsiteY7" fmla="*/ 1619265 h 2162190"/>
                <a:gd name="connsiteX8" fmla="*/ 50916 w 1507337"/>
                <a:gd name="connsiteY8" fmla="*/ 981090 h 2162190"/>
                <a:gd name="connsiteX9" fmla="*/ 741478 w 1507337"/>
                <a:gd name="connsiteY9" fmla="*/ 15 h 2162190"/>
                <a:gd name="connsiteX10" fmla="*/ 1422516 w 1507337"/>
                <a:gd name="connsiteY10" fmla="*/ 1038240 h 2162190"/>
                <a:gd name="connsiteX11" fmla="*/ 984366 w 1507337"/>
                <a:gd name="connsiteY11" fmla="*/ 1781190 h 2162190"/>
                <a:gd name="connsiteX12" fmla="*/ 736716 w 1507337"/>
                <a:gd name="connsiteY12" fmla="*/ 1771665 h 2162190"/>
                <a:gd name="connsiteX13" fmla="*/ 736716 w 1507337"/>
                <a:gd name="connsiteY13" fmla="*/ 876315 h 2162190"/>
                <a:gd name="connsiteX0" fmla="*/ 1020487 w 1505358"/>
                <a:gd name="connsiteY0" fmla="*/ 2143139 h 2162189"/>
                <a:gd name="connsiteX1" fmla="*/ 391837 w 1505358"/>
                <a:gd name="connsiteY1" fmla="*/ 2162189 h 2162189"/>
                <a:gd name="connsiteX2" fmla="*/ 382312 w 1505358"/>
                <a:gd name="connsiteY2" fmla="*/ 2009789 h 2162189"/>
                <a:gd name="connsiteX3" fmla="*/ 1020487 w 1505358"/>
                <a:gd name="connsiteY3" fmla="*/ 2019314 h 2162189"/>
                <a:gd name="connsiteX4" fmla="*/ 1020487 w 1505358"/>
                <a:gd name="connsiteY4" fmla="*/ 1885964 h 2162189"/>
                <a:gd name="connsiteX5" fmla="*/ 477562 w 1505358"/>
                <a:gd name="connsiteY5" fmla="*/ 1876439 h 2162189"/>
                <a:gd name="connsiteX6" fmla="*/ 372787 w 1505358"/>
                <a:gd name="connsiteY6" fmla="*/ 1819289 h 2162189"/>
                <a:gd name="connsiteX7" fmla="*/ 401362 w 1505358"/>
                <a:gd name="connsiteY7" fmla="*/ 1619264 h 2162189"/>
                <a:gd name="connsiteX8" fmla="*/ 48937 w 1505358"/>
                <a:gd name="connsiteY8" fmla="*/ 981089 h 2162189"/>
                <a:gd name="connsiteX9" fmla="*/ 739499 w 1505358"/>
                <a:gd name="connsiteY9" fmla="*/ 14 h 2162189"/>
                <a:gd name="connsiteX10" fmla="*/ 1420537 w 1505358"/>
                <a:gd name="connsiteY10" fmla="*/ 1038239 h 2162189"/>
                <a:gd name="connsiteX11" fmla="*/ 982387 w 1505358"/>
                <a:gd name="connsiteY11" fmla="*/ 1781189 h 2162189"/>
                <a:gd name="connsiteX12" fmla="*/ 734737 w 1505358"/>
                <a:gd name="connsiteY12" fmla="*/ 1771664 h 2162189"/>
                <a:gd name="connsiteX13" fmla="*/ 734737 w 1505358"/>
                <a:gd name="connsiteY13" fmla="*/ 876314 h 2162189"/>
                <a:gd name="connsiteX0" fmla="*/ 1020487 w 1505358"/>
                <a:gd name="connsiteY0" fmla="*/ 2143139 h 2162189"/>
                <a:gd name="connsiteX1" fmla="*/ 391837 w 1505358"/>
                <a:gd name="connsiteY1" fmla="*/ 2162189 h 2162189"/>
                <a:gd name="connsiteX2" fmla="*/ 382312 w 1505358"/>
                <a:gd name="connsiteY2" fmla="*/ 2009789 h 2162189"/>
                <a:gd name="connsiteX3" fmla="*/ 1020487 w 1505358"/>
                <a:gd name="connsiteY3" fmla="*/ 2019314 h 2162189"/>
                <a:gd name="connsiteX4" fmla="*/ 1020487 w 1505358"/>
                <a:gd name="connsiteY4" fmla="*/ 1885964 h 2162189"/>
                <a:gd name="connsiteX5" fmla="*/ 477562 w 1505358"/>
                <a:gd name="connsiteY5" fmla="*/ 1876439 h 2162189"/>
                <a:gd name="connsiteX6" fmla="*/ 372787 w 1505358"/>
                <a:gd name="connsiteY6" fmla="*/ 1819289 h 2162189"/>
                <a:gd name="connsiteX7" fmla="*/ 401362 w 1505358"/>
                <a:gd name="connsiteY7" fmla="*/ 1619264 h 2162189"/>
                <a:gd name="connsiteX8" fmla="*/ 48937 w 1505358"/>
                <a:gd name="connsiteY8" fmla="*/ 981089 h 2162189"/>
                <a:gd name="connsiteX9" fmla="*/ 739499 w 1505358"/>
                <a:gd name="connsiteY9" fmla="*/ 14 h 2162189"/>
                <a:gd name="connsiteX10" fmla="*/ 1420537 w 1505358"/>
                <a:gd name="connsiteY10" fmla="*/ 1038239 h 2162189"/>
                <a:gd name="connsiteX11" fmla="*/ 982387 w 1505358"/>
                <a:gd name="connsiteY11" fmla="*/ 1781189 h 2162189"/>
                <a:gd name="connsiteX12" fmla="*/ 734737 w 1505358"/>
                <a:gd name="connsiteY12" fmla="*/ 1771664 h 2162189"/>
                <a:gd name="connsiteX13" fmla="*/ 734737 w 1505358"/>
                <a:gd name="connsiteY13" fmla="*/ 876314 h 2162189"/>
                <a:gd name="connsiteX0" fmla="*/ 1053529 w 1538400"/>
                <a:gd name="connsiteY0" fmla="*/ 2143139 h 2162189"/>
                <a:gd name="connsiteX1" fmla="*/ 424879 w 1538400"/>
                <a:gd name="connsiteY1" fmla="*/ 2162189 h 2162189"/>
                <a:gd name="connsiteX2" fmla="*/ 415354 w 1538400"/>
                <a:gd name="connsiteY2" fmla="*/ 2009789 h 2162189"/>
                <a:gd name="connsiteX3" fmla="*/ 1053529 w 1538400"/>
                <a:gd name="connsiteY3" fmla="*/ 2019314 h 2162189"/>
                <a:gd name="connsiteX4" fmla="*/ 1053529 w 1538400"/>
                <a:gd name="connsiteY4" fmla="*/ 1885964 h 2162189"/>
                <a:gd name="connsiteX5" fmla="*/ 510604 w 1538400"/>
                <a:gd name="connsiteY5" fmla="*/ 1876439 h 2162189"/>
                <a:gd name="connsiteX6" fmla="*/ 405829 w 1538400"/>
                <a:gd name="connsiteY6" fmla="*/ 1819289 h 2162189"/>
                <a:gd name="connsiteX7" fmla="*/ 434404 w 1538400"/>
                <a:gd name="connsiteY7" fmla="*/ 1619264 h 2162189"/>
                <a:gd name="connsiteX8" fmla="*/ 43879 w 1538400"/>
                <a:gd name="connsiteY8" fmla="*/ 990614 h 2162189"/>
                <a:gd name="connsiteX9" fmla="*/ 772541 w 1538400"/>
                <a:gd name="connsiteY9" fmla="*/ 14 h 2162189"/>
                <a:gd name="connsiteX10" fmla="*/ 1453579 w 1538400"/>
                <a:gd name="connsiteY10" fmla="*/ 1038239 h 2162189"/>
                <a:gd name="connsiteX11" fmla="*/ 1015429 w 1538400"/>
                <a:gd name="connsiteY11" fmla="*/ 1781189 h 2162189"/>
                <a:gd name="connsiteX12" fmla="*/ 767779 w 1538400"/>
                <a:gd name="connsiteY12" fmla="*/ 1771664 h 2162189"/>
                <a:gd name="connsiteX13" fmla="*/ 767779 w 1538400"/>
                <a:gd name="connsiteY13" fmla="*/ 876314 h 2162189"/>
                <a:gd name="connsiteX0" fmla="*/ 1016081 w 1500952"/>
                <a:gd name="connsiteY0" fmla="*/ 2152663 h 2171713"/>
                <a:gd name="connsiteX1" fmla="*/ 387431 w 1500952"/>
                <a:gd name="connsiteY1" fmla="*/ 2171713 h 2171713"/>
                <a:gd name="connsiteX2" fmla="*/ 377906 w 1500952"/>
                <a:gd name="connsiteY2" fmla="*/ 2019313 h 2171713"/>
                <a:gd name="connsiteX3" fmla="*/ 1016081 w 1500952"/>
                <a:gd name="connsiteY3" fmla="*/ 2028838 h 2171713"/>
                <a:gd name="connsiteX4" fmla="*/ 1016081 w 1500952"/>
                <a:gd name="connsiteY4" fmla="*/ 1895488 h 2171713"/>
                <a:gd name="connsiteX5" fmla="*/ 473156 w 1500952"/>
                <a:gd name="connsiteY5" fmla="*/ 1885963 h 2171713"/>
                <a:gd name="connsiteX6" fmla="*/ 368381 w 1500952"/>
                <a:gd name="connsiteY6" fmla="*/ 1828813 h 2171713"/>
                <a:gd name="connsiteX7" fmla="*/ 396956 w 1500952"/>
                <a:gd name="connsiteY7" fmla="*/ 1628788 h 2171713"/>
                <a:gd name="connsiteX8" fmla="*/ 6431 w 1500952"/>
                <a:gd name="connsiteY8" fmla="*/ 1000138 h 2171713"/>
                <a:gd name="connsiteX9" fmla="*/ 735093 w 1500952"/>
                <a:gd name="connsiteY9" fmla="*/ 13 h 2171713"/>
                <a:gd name="connsiteX10" fmla="*/ 1416131 w 1500952"/>
                <a:gd name="connsiteY10" fmla="*/ 1047763 h 2171713"/>
                <a:gd name="connsiteX11" fmla="*/ 977981 w 1500952"/>
                <a:gd name="connsiteY11" fmla="*/ 1790713 h 2171713"/>
                <a:gd name="connsiteX12" fmla="*/ 730331 w 1500952"/>
                <a:gd name="connsiteY12" fmla="*/ 1781188 h 2171713"/>
                <a:gd name="connsiteX13" fmla="*/ 730331 w 1500952"/>
                <a:gd name="connsiteY13" fmla="*/ 885838 h 2171713"/>
                <a:gd name="connsiteX0" fmla="*/ 1046284 w 1531155"/>
                <a:gd name="connsiteY0" fmla="*/ 2152663 h 2171713"/>
                <a:gd name="connsiteX1" fmla="*/ 417634 w 1531155"/>
                <a:gd name="connsiteY1" fmla="*/ 2171713 h 2171713"/>
                <a:gd name="connsiteX2" fmla="*/ 408109 w 1531155"/>
                <a:gd name="connsiteY2" fmla="*/ 2019313 h 2171713"/>
                <a:gd name="connsiteX3" fmla="*/ 1046284 w 1531155"/>
                <a:gd name="connsiteY3" fmla="*/ 2028838 h 2171713"/>
                <a:gd name="connsiteX4" fmla="*/ 1046284 w 1531155"/>
                <a:gd name="connsiteY4" fmla="*/ 1895488 h 2171713"/>
                <a:gd name="connsiteX5" fmla="*/ 503359 w 1531155"/>
                <a:gd name="connsiteY5" fmla="*/ 1885963 h 2171713"/>
                <a:gd name="connsiteX6" fmla="*/ 398584 w 1531155"/>
                <a:gd name="connsiteY6" fmla="*/ 1828813 h 2171713"/>
                <a:gd name="connsiteX7" fmla="*/ 427159 w 1531155"/>
                <a:gd name="connsiteY7" fmla="*/ 1628788 h 2171713"/>
                <a:gd name="connsiteX8" fmla="*/ 36634 w 1531155"/>
                <a:gd name="connsiteY8" fmla="*/ 1000138 h 2171713"/>
                <a:gd name="connsiteX9" fmla="*/ 765296 w 1531155"/>
                <a:gd name="connsiteY9" fmla="*/ 13 h 2171713"/>
                <a:gd name="connsiteX10" fmla="*/ 1446334 w 1531155"/>
                <a:gd name="connsiteY10" fmla="*/ 1047763 h 2171713"/>
                <a:gd name="connsiteX11" fmla="*/ 1008184 w 1531155"/>
                <a:gd name="connsiteY11" fmla="*/ 1790713 h 2171713"/>
                <a:gd name="connsiteX12" fmla="*/ 760534 w 1531155"/>
                <a:gd name="connsiteY12" fmla="*/ 1781188 h 2171713"/>
                <a:gd name="connsiteX13" fmla="*/ 760534 w 1531155"/>
                <a:gd name="connsiteY13" fmla="*/ 885838 h 2171713"/>
                <a:gd name="connsiteX0" fmla="*/ 1046284 w 1539352"/>
                <a:gd name="connsiteY0" fmla="*/ 2152663 h 2171713"/>
                <a:gd name="connsiteX1" fmla="*/ 417634 w 1539352"/>
                <a:gd name="connsiteY1" fmla="*/ 2171713 h 2171713"/>
                <a:gd name="connsiteX2" fmla="*/ 408109 w 1539352"/>
                <a:gd name="connsiteY2" fmla="*/ 2019313 h 2171713"/>
                <a:gd name="connsiteX3" fmla="*/ 1046284 w 1539352"/>
                <a:gd name="connsiteY3" fmla="*/ 2028838 h 2171713"/>
                <a:gd name="connsiteX4" fmla="*/ 1046284 w 1539352"/>
                <a:gd name="connsiteY4" fmla="*/ 1895488 h 2171713"/>
                <a:gd name="connsiteX5" fmla="*/ 503359 w 1539352"/>
                <a:gd name="connsiteY5" fmla="*/ 1885963 h 2171713"/>
                <a:gd name="connsiteX6" fmla="*/ 398584 w 1539352"/>
                <a:gd name="connsiteY6" fmla="*/ 1828813 h 2171713"/>
                <a:gd name="connsiteX7" fmla="*/ 427159 w 1539352"/>
                <a:gd name="connsiteY7" fmla="*/ 1628788 h 2171713"/>
                <a:gd name="connsiteX8" fmla="*/ 36634 w 1539352"/>
                <a:gd name="connsiteY8" fmla="*/ 1000138 h 2171713"/>
                <a:gd name="connsiteX9" fmla="*/ 765296 w 1539352"/>
                <a:gd name="connsiteY9" fmla="*/ 13 h 2171713"/>
                <a:gd name="connsiteX10" fmla="*/ 1455859 w 1539352"/>
                <a:gd name="connsiteY10" fmla="*/ 1062051 h 2171713"/>
                <a:gd name="connsiteX11" fmla="*/ 1008184 w 1539352"/>
                <a:gd name="connsiteY11" fmla="*/ 1790713 h 2171713"/>
                <a:gd name="connsiteX12" fmla="*/ 760534 w 1539352"/>
                <a:gd name="connsiteY12" fmla="*/ 1781188 h 2171713"/>
                <a:gd name="connsiteX13" fmla="*/ 760534 w 1539352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28838 h 2171713"/>
                <a:gd name="connsiteX4" fmla="*/ 1046284 w 1533494"/>
                <a:gd name="connsiteY4" fmla="*/ 1895488 h 2171713"/>
                <a:gd name="connsiteX5" fmla="*/ 503359 w 1533494"/>
                <a:gd name="connsiteY5" fmla="*/ 1885963 h 2171713"/>
                <a:gd name="connsiteX6" fmla="*/ 398584 w 1533494"/>
                <a:gd name="connsiteY6" fmla="*/ 1828813 h 2171713"/>
                <a:gd name="connsiteX7" fmla="*/ 427159 w 1533494"/>
                <a:gd name="connsiteY7" fmla="*/ 1628788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28838 h 2171713"/>
                <a:gd name="connsiteX4" fmla="*/ 1046284 w 1533494"/>
                <a:gd name="connsiteY4" fmla="*/ 1895488 h 2171713"/>
                <a:gd name="connsiteX5" fmla="*/ 503359 w 1533494"/>
                <a:gd name="connsiteY5" fmla="*/ 1885963 h 2171713"/>
                <a:gd name="connsiteX6" fmla="*/ 398584 w 1533494"/>
                <a:gd name="connsiteY6" fmla="*/ 1828813 h 2171713"/>
                <a:gd name="connsiteX7" fmla="*/ 427159 w 1533494"/>
                <a:gd name="connsiteY7" fmla="*/ 1628788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28838 h 2171713"/>
                <a:gd name="connsiteX4" fmla="*/ 1046284 w 1533494"/>
                <a:gd name="connsiteY4" fmla="*/ 1895488 h 2171713"/>
                <a:gd name="connsiteX5" fmla="*/ 503359 w 1533494"/>
                <a:gd name="connsiteY5" fmla="*/ 1885963 h 2171713"/>
                <a:gd name="connsiteX6" fmla="*/ 398584 w 1533494"/>
                <a:gd name="connsiteY6" fmla="*/ 1828813 h 2171713"/>
                <a:gd name="connsiteX7" fmla="*/ 393822 w 1533494"/>
                <a:gd name="connsiteY7" fmla="*/ 1638313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28838 h 2171713"/>
                <a:gd name="connsiteX4" fmla="*/ 1046284 w 1533494"/>
                <a:gd name="connsiteY4" fmla="*/ 1895488 h 2171713"/>
                <a:gd name="connsiteX5" fmla="*/ 503359 w 1533494"/>
                <a:gd name="connsiteY5" fmla="*/ 1885963 h 2171713"/>
                <a:gd name="connsiteX6" fmla="*/ 398584 w 1533494"/>
                <a:gd name="connsiteY6" fmla="*/ 1828813 h 2171713"/>
                <a:gd name="connsiteX7" fmla="*/ 393822 w 1533494"/>
                <a:gd name="connsiteY7" fmla="*/ 1638313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28838 h 2171713"/>
                <a:gd name="connsiteX4" fmla="*/ 1046284 w 1533494"/>
                <a:gd name="connsiteY4" fmla="*/ 1895488 h 2171713"/>
                <a:gd name="connsiteX5" fmla="*/ 527172 w 1533494"/>
                <a:gd name="connsiteY5" fmla="*/ 1909775 h 2171713"/>
                <a:gd name="connsiteX6" fmla="*/ 398584 w 1533494"/>
                <a:gd name="connsiteY6" fmla="*/ 1828813 h 2171713"/>
                <a:gd name="connsiteX7" fmla="*/ 393822 w 1533494"/>
                <a:gd name="connsiteY7" fmla="*/ 1638313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28838 h 2171713"/>
                <a:gd name="connsiteX4" fmla="*/ 1046284 w 1533494"/>
                <a:gd name="connsiteY4" fmla="*/ 1895488 h 2171713"/>
                <a:gd name="connsiteX5" fmla="*/ 534316 w 1533494"/>
                <a:gd name="connsiteY5" fmla="*/ 1893106 h 2171713"/>
                <a:gd name="connsiteX6" fmla="*/ 398584 w 1533494"/>
                <a:gd name="connsiteY6" fmla="*/ 1828813 h 2171713"/>
                <a:gd name="connsiteX7" fmla="*/ 393822 w 1533494"/>
                <a:gd name="connsiteY7" fmla="*/ 1638313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28838 h 2171713"/>
                <a:gd name="connsiteX4" fmla="*/ 1046284 w 1533494"/>
                <a:gd name="connsiteY4" fmla="*/ 1895488 h 2171713"/>
                <a:gd name="connsiteX5" fmla="*/ 531934 w 1533494"/>
                <a:gd name="connsiteY5" fmla="*/ 1897869 h 2171713"/>
                <a:gd name="connsiteX6" fmla="*/ 398584 w 1533494"/>
                <a:gd name="connsiteY6" fmla="*/ 1828813 h 2171713"/>
                <a:gd name="connsiteX7" fmla="*/ 393822 w 1533494"/>
                <a:gd name="connsiteY7" fmla="*/ 1638313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28838 h 2171713"/>
                <a:gd name="connsiteX4" fmla="*/ 1046284 w 1533494"/>
                <a:gd name="connsiteY4" fmla="*/ 1895488 h 2171713"/>
                <a:gd name="connsiteX5" fmla="*/ 531934 w 1533494"/>
                <a:gd name="connsiteY5" fmla="*/ 1897869 h 2171713"/>
                <a:gd name="connsiteX6" fmla="*/ 398584 w 1533494"/>
                <a:gd name="connsiteY6" fmla="*/ 1828813 h 2171713"/>
                <a:gd name="connsiteX7" fmla="*/ 393822 w 1533494"/>
                <a:gd name="connsiteY7" fmla="*/ 1638313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28838 h 2171713"/>
                <a:gd name="connsiteX4" fmla="*/ 1046284 w 1533494"/>
                <a:gd name="connsiteY4" fmla="*/ 1895488 h 2171713"/>
                <a:gd name="connsiteX5" fmla="*/ 531934 w 1533494"/>
                <a:gd name="connsiteY5" fmla="*/ 1897869 h 2171713"/>
                <a:gd name="connsiteX6" fmla="*/ 398584 w 1533494"/>
                <a:gd name="connsiteY6" fmla="*/ 1828813 h 2171713"/>
                <a:gd name="connsiteX7" fmla="*/ 393822 w 1533494"/>
                <a:gd name="connsiteY7" fmla="*/ 1638313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28838 h 2171713"/>
                <a:gd name="connsiteX4" fmla="*/ 1046284 w 1533494"/>
                <a:gd name="connsiteY4" fmla="*/ 1895488 h 2171713"/>
                <a:gd name="connsiteX5" fmla="*/ 531934 w 1533494"/>
                <a:gd name="connsiteY5" fmla="*/ 1897869 h 2171713"/>
                <a:gd name="connsiteX6" fmla="*/ 398584 w 1533494"/>
                <a:gd name="connsiteY6" fmla="*/ 1828813 h 2171713"/>
                <a:gd name="connsiteX7" fmla="*/ 393822 w 1533494"/>
                <a:gd name="connsiteY7" fmla="*/ 1638313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71713"/>
                <a:gd name="connsiteX1" fmla="*/ 417634 w 1533494"/>
                <a:gd name="connsiteY1" fmla="*/ 2171713 h 2171713"/>
                <a:gd name="connsiteX2" fmla="*/ 408109 w 1533494"/>
                <a:gd name="connsiteY2" fmla="*/ 2019313 h 2171713"/>
                <a:gd name="connsiteX3" fmla="*/ 1046284 w 1533494"/>
                <a:gd name="connsiteY3" fmla="*/ 2014550 h 2171713"/>
                <a:gd name="connsiteX4" fmla="*/ 1046284 w 1533494"/>
                <a:gd name="connsiteY4" fmla="*/ 1895488 h 2171713"/>
                <a:gd name="connsiteX5" fmla="*/ 531934 w 1533494"/>
                <a:gd name="connsiteY5" fmla="*/ 1897869 h 2171713"/>
                <a:gd name="connsiteX6" fmla="*/ 398584 w 1533494"/>
                <a:gd name="connsiteY6" fmla="*/ 1828813 h 2171713"/>
                <a:gd name="connsiteX7" fmla="*/ 393822 w 1533494"/>
                <a:gd name="connsiteY7" fmla="*/ 1638313 h 2171713"/>
                <a:gd name="connsiteX8" fmla="*/ 36634 w 1533494"/>
                <a:gd name="connsiteY8" fmla="*/ 1000138 h 2171713"/>
                <a:gd name="connsiteX9" fmla="*/ 765296 w 1533494"/>
                <a:gd name="connsiteY9" fmla="*/ 13 h 2171713"/>
                <a:gd name="connsiteX10" fmla="*/ 1455859 w 1533494"/>
                <a:gd name="connsiteY10" fmla="*/ 1062051 h 2171713"/>
                <a:gd name="connsiteX11" fmla="*/ 1008184 w 1533494"/>
                <a:gd name="connsiteY11" fmla="*/ 1790713 h 2171713"/>
                <a:gd name="connsiteX12" fmla="*/ 760534 w 1533494"/>
                <a:gd name="connsiteY12" fmla="*/ 1781188 h 2171713"/>
                <a:gd name="connsiteX13" fmla="*/ 760534 w 1533494"/>
                <a:gd name="connsiteY13" fmla="*/ 885838 h 2171713"/>
                <a:gd name="connsiteX0" fmla="*/ 1046284 w 1533494"/>
                <a:gd name="connsiteY0" fmla="*/ 2152663 h 2157426"/>
                <a:gd name="connsiteX1" fmla="*/ 417634 w 1533494"/>
                <a:gd name="connsiteY1" fmla="*/ 2157426 h 2157426"/>
                <a:gd name="connsiteX2" fmla="*/ 408109 w 1533494"/>
                <a:gd name="connsiteY2" fmla="*/ 2019313 h 2157426"/>
                <a:gd name="connsiteX3" fmla="*/ 1046284 w 1533494"/>
                <a:gd name="connsiteY3" fmla="*/ 2014550 h 2157426"/>
                <a:gd name="connsiteX4" fmla="*/ 1046284 w 1533494"/>
                <a:gd name="connsiteY4" fmla="*/ 1895488 h 2157426"/>
                <a:gd name="connsiteX5" fmla="*/ 531934 w 1533494"/>
                <a:gd name="connsiteY5" fmla="*/ 1897869 h 2157426"/>
                <a:gd name="connsiteX6" fmla="*/ 398584 w 1533494"/>
                <a:gd name="connsiteY6" fmla="*/ 1828813 h 2157426"/>
                <a:gd name="connsiteX7" fmla="*/ 393822 w 1533494"/>
                <a:gd name="connsiteY7" fmla="*/ 1638313 h 2157426"/>
                <a:gd name="connsiteX8" fmla="*/ 36634 w 1533494"/>
                <a:gd name="connsiteY8" fmla="*/ 1000138 h 2157426"/>
                <a:gd name="connsiteX9" fmla="*/ 765296 w 1533494"/>
                <a:gd name="connsiteY9" fmla="*/ 13 h 2157426"/>
                <a:gd name="connsiteX10" fmla="*/ 1455859 w 1533494"/>
                <a:gd name="connsiteY10" fmla="*/ 1062051 h 2157426"/>
                <a:gd name="connsiteX11" fmla="*/ 1008184 w 1533494"/>
                <a:gd name="connsiteY11" fmla="*/ 1790713 h 2157426"/>
                <a:gd name="connsiteX12" fmla="*/ 760534 w 1533494"/>
                <a:gd name="connsiteY12" fmla="*/ 1781188 h 2157426"/>
                <a:gd name="connsiteX13" fmla="*/ 760534 w 1533494"/>
                <a:gd name="connsiteY13" fmla="*/ 885838 h 2157426"/>
                <a:gd name="connsiteX0" fmla="*/ 1046284 w 1533494"/>
                <a:gd name="connsiteY0" fmla="*/ 2152663 h 2157426"/>
                <a:gd name="connsiteX1" fmla="*/ 417634 w 1533494"/>
                <a:gd name="connsiteY1" fmla="*/ 2157426 h 2157426"/>
                <a:gd name="connsiteX2" fmla="*/ 422397 w 1533494"/>
                <a:gd name="connsiteY2" fmla="*/ 2021694 h 2157426"/>
                <a:gd name="connsiteX3" fmla="*/ 1046284 w 1533494"/>
                <a:gd name="connsiteY3" fmla="*/ 2014550 h 2157426"/>
                <a:gd name="connsiteX4" fmla="*/ 1046284 w 1533494"/>
                <a:gd name="connsiteY4" fmla="*/ 1895488 h 2157426"/>
                <a:gd name="connsiteX5" fmla="*/ 531934 w 1533494"/>
                <a:gd name="connsiteY5" fmla="*/ 1897869 h 2157426"/>
                <a:gd name="connsiteX6" fmla="*/ 398584 w 1533494"/>
                <a:gd name="connsiteY6" fmla="*/ 1828813 h 2157426"/>
                <a:gd name="connsiteX7" fmla="*/ 393822 w 1533494"/>
                <a:gd name="connsiteY7" fmla="*/ 1638313 h 2157426"/>
                <a:gd name="connsiteX8" fmla="*/ 36634 w 1533494"/>
                <a:gd name="connsiteY8" fmla="*/ 1000138 h 2157426"/>
                <a:gd name="connsiteX9" fmla="*/ 765296 w 1533494"/>
                <a:gd name="connsiteY9" fmla="*/ 13 h 2157426"/>
                <a:gd name="connsiteX10" fmla="*/ 1455859 w 1533494"/>
                <a:gd name="connsiteY10" fmla="*/ 1062051 h 2157426"/>
                <a:gd name="connsiteX11" fmla="*/ 1008184 w 1533494"/>
                <a:gd name="connsiteY11" fmla="*/ 1790713 h 2157426"/>
                <a:gd name="connsiteX12" fmla="*/ 760534 w 1533494"/>
                <a:gd name="connsiteY12" fmla="*/ 1781188 h 2157426"/>
                <a:gd name="connsiteX13" fmla="*/ 760534 w 1533494"/>
                <a:gd name="connsiteY13" fmla="*/ 885838 h 2157426"/>
                <a:gd name="connsiteX0" fmla="*/ 1046284 w 1533494"/>
                <a:gd name="connsiteY0" fmla="*/ 2152663 h 2157426"/>
                <a:gd name="connsiteX1" fmla="*/ 417634 w 1533494"/>
                <a:gd name="connsiteY1" fmla="*/ 2157426 h 2157426"/>
                <a:gd name="connsiteX2" fmla="*/ 400965 w 1533494"/>
                <a:gd name="connsiteY2" fmla="*/ 2024075 h 2157426"/>
                <a:gd name="connsiteX3" fmla="*/ 1046284 w 1533494"/>
                <a:gd name="connsiteY3" fmla="*/ 2014550 h 2157426"/>
                <a:gd name="connsiteX4" fmla="*/ 1046284 w 1533494"/>
                <a:gd name="connsiteY4" fmla="*/ 1895488 h 2157426"/>
                <a:gd name="connsiteX5" fmla="*/ 531934 w 1533494"/>
                <a:gd name="connsiteY5" fmla="*/ 1897869 h 2157426"/>
                <a:gd name="connsiteX6" fmla="*/ 398584 w 1533494"/>
                <a:gd name="connsiteY6" fmla="*/ 1828813 h 2157426"/>
                <a:gd name="connsiteX7" fmla="*/ 393822 w 1533494"/>
                <a:gd name="connsiteY7" fmla="*/ 1638313 h 2157426"/>
                <a:gd name="connsiteX8" fmla="*/ 36634 w 1533494"/>
                <a:gd name="connsiteY8" fmla="*/ 1000138 h 2157426"/>
                <a:gd name="connsiteX9" fmla="*/ 765296 w 1533494"/>
                <a:gd name="connsiteY9" fmla="*/ 13 h 2157426"/>
                <a:gd name="connsiteX10" fmla="*/ 1455859 w 1533494"/>
                <a:gd name="connsiteY10" fmla="*/ 1062051 h 2157426"/>
                <a:gd name="connsiteX11" fmla="*/ 1008184 w 1533494"/>
                <a:gd name="connsiteY11" fmla="*/ 1790713 h 2157426"/>
                <a:gd name="connsiteX12" fmla="*/ 760534 w 1533494"/>
                <a:gd name="connsiteY12" fmla="*/ 1781188 h 2157426"/>
                <a:gd name="connsiteX13" fmla="*/ 760534 w 1533494"/>
                <a:gd name="connsiteY13" fmla="*/ 885838 h 2157426"/>
                <a:gd name="connsiteX0" fmla="*/ 1046284 w 1533494"/>
                <a:gd name="connsiteY0" fmla="*/ 2152663 h 2155045"/>
                <a:gd name="connsiteX1" fmla="*/ 393822 w 1533494"/>
                <a:gd name="connsiteY1" fmla="*/ 2155045 h 2155045"/>
                <a:gd name="connsiteX2" fmla="*/ 400965 w 1533494"/>
                <a:gd name="connsiteY2" fmla="*/ 2024075 h 2155045"/>
                <a:gd name="connsiteX3" fmla="*/ 1046284 w 1533494"/>
                <a:gd name="connsiteY3" fmla="*/ 2014550 h 2155045"/>
                <a:gd name="connsiteX4" fmla="*/ 1046284 w 1533494"/>
                <a:gd name="connsiteY4" fmla="*/ 1895488 h 2155045"/>
                <a:gd name="connsiteX5" fmla="*/ 531934 w 1533494"/>
                <a:gd name="connsiteY5" fmla="*/ 1897869 h 2155045"/>
                <a:gd name="connsiteX6" fmla="*/ 398584 w 1533494"/>
                <a:gd name="connsiteY6" fmla="*/ 1828813 h 2155045"/>
                <a:gd name="connsiteX7" fmla="*/ 393822 w 1533494"/>
                <a:gd name="connsiteY7" fmla="*/ 1638313 h 2155045"/>
                <a:gd name="connsiteX8" fmla="*/ 36634 w 1533494"/>
                <a:gd name="connsiteY8" fmla="*/ 1000138 h 2155045"/>
                <a:gd name="connsiteX9" fmla="*/ 765296 w 1533494"/>
                <a:gd name="connsiteY9" fmla="*/ 13 h 2155045"/>
                <a:gd name="connsiteX10" fmla="*/ 1455859 w 1533494"/>
                <a:gd name="connsiteY10" fmla="*/ 1062051 h 2155045"/>
                <a:gd name="connsiteX11" fmla="*/ 1008184 w 1533494"/>
                <a:gd name="connsiteY11" fmla="*/ 1790713 h 2155045"/>
                <a:gd name="connsiteX12" fmla="*/ 760534 w 1533494"/>
                <a:gd name="connsiteY12" fmla="*/ 1781188 h 2155045"/>
                <a:gd name="connsiteX13" fmla="*/ 760534 w 1533494"/>
                <a:gd name="connsiteY13" fmla="*/ 885838 h 2155045"/>
                <a:gd name="connsiteX0" fmla="*/ 1046284 w 1533494"/>
                <a:gd name="connsiteY0" fmla="*/ 2152663 h 2155045"/>
                <a:gd name="connsiteX1" fmla="*/ 393822 w 1533494"/>
                <a:gd name="connsiteY1" fmla="*/ 2155045 h 2155045"/>
                <a:gd name="connsiteX2" fmla="*/ 391440 w 1533494"/>
                <a:gd name="connsiteY2" fmla="*/ 2024075 h 2155045"/>
                <a:gd name="connsiteX3" fmla="*/ 1046284 w 1533494"/>
                <a:gd name="connsiteY3" fmla="*/ 2014550 h 2155045"/>
                <a:gd name="connsiteX4" fmla="*/ 1046284 w 1533494"/>
                <a:gd name="connsiteY4" fmla="*/ 1895488 h 2155045"/>
                <a:gd name="connsiteX5" fmla="*/ 531934 w 1533494"/>
                <a:gd name="connsiteY5" fmla="*/ 1897869 h 2155045"/>
                <a:gd name="connsiteX6" fmla="*/ 398584 w 1533494"/>
                <a:gd name="connsiteY6" fmla="*/ 1828813 h 2155045"/>
                <a:gd name="connsiteX7" fmla="*/ 393822 w 1533494"/>
                <a:gd name="connsiteY7" fmla="*/ 1638313 h 2155045"/>
                <a:gd name="connsiteX8" fmla="*/ 36634 w 1533494"/>
                <a:gd name="connsiteY8" fmla="*/ 1000138 h 2155045"/>
                <a:gd name="connsiteX9" fmla="*/ 765296 w 1533494"/>
                <a:gd name="connsiteY9" fmla="*/ 13 h 2155045"/>
                <a:gd name="connsiteX10" fmla="*/ 1455859 w 1533494"/>
                <a:gd name="connsiteY10" fmla="*/ 1062051 h 2155045"/>
                <a:gd name="connsiteX11" fmla="*/ 1008184 w 1533494"/>
                <a:gd name="connsiteY11" fmla="*/ 1790713 h 2155045"/>
                <a:gd name="connsiteX12" fmla="*/ 760534 w 1533494"/>
                <a:gd name="connsiteY12" fmla="*/ 1781188 h 2155045"/>
                <a:gd name="connsiteX13" fmla="*/ 760534 w 1533494"/>
                <a:gd name="connsiteY13" fmla="*/ 885838 h 2155045"/>
                <a:gd name="connsiteX0" fmla="*/ 1046284 w 1533494"/>
                <a:gd name="connsiteY0" fmla="*/ 2152663 h 2155045"/>
                <a:gd name="connsiteX1" fmla="*/ 393822 w 1533494"/>
                <a:gd name="connsiteY1" fmla="*/ 2155045 h 2155045"/>
                <a:gd name="connsiteX2" fmla="*/ 391440 w 1533494"/>
                <a:gd name="connsiteY2" fmla="*/ 2012169 h 2155045"/>
                <a:gd name="connsiteX3" fmla="*/ 1046284 w 1533494"/>
                <a:gd name="connsiteY3" fmla="*/ 2014550 h 2155045"/>
                <a:gd name="connsiteX4" fmla="*/ 1046284 w 1533494"/>
                <a:gd name="connsiteY4" fmla="*/ 1895488 h 2155045"/>
                <a:gd name="connsiteX5" fmla="*/ 531934 w 1533494"/>
                <a:gd name="connsiteY5" fmla="*/ 1897869 h 2155045"/>
                <a:gd name="connsiteX6" fmla="*/ 398584 w 1533494"/>
                <a:gd name="connsiteY6" fmla="*/ 1828813 h 2155045"/>
                <a:gd name="connsiteX7" fmla="*/ 393822 w 1533494"/>
                <a:gd name="connsiteY7" fmla="*/ 1638313 h 2155045"/>
                <a:gd name="connsiteX8" fmla="*/ 36634 w 1533494"/>
                <a:gd name="connsiteY8" fmla="*/ 1000138 h 2155045"/>
                <a:gd name="connsiteX9" fmla="*/ 765296 w 1533494"/>
                <a:gd name="connsiteY9" fmla="*/ 13 h 2155045"/>
                <a:gd name="connsiteX10" fmla="*/ 1455859 w 1533494"/>
                <a:gd name="connsiteY10" fmla="*/ 1062051 h 2155045"/>
                <a:gd name="connsiteX11" fmla="*/ 1008184 w 1533494"/>
                <a:gd name="connsiteY11" fmla="*/ 1790713 h 2155045"/>
                <a:gd name="connsiteX12" fmla="*/ 760534 w 1533494"/>
                <a:gd name="connsiteY12" fmla="*/ 1781188 h 2155045"/>
                <a:gd name="connsiteX13" fmla="*/ 760534 w 1533494"/>
                <a:gd name="connsiteY13" fmla="*/ 885838 h 2155045"/>
                <a:gd name="connsiteX0" fmla="*/ 2290884 w 2290884"/>
                <a:gd name="connsiteY0" fmla="*/ 2152663 h 2155045"/>
                <a:gd name="connsiteX1" fmla="*/ 393822 w 2290884"/>
                <a:gd name="connsiteY1" fmla="*/ 2155045 h 2155045"/>
                <a:gd name="connsiteX2" fmla="*/ 391440 w 2290884"/>
                <a:gd name="connsiteY2" fmla="*/ 2012169 h 2155045"/>
                <a:gd name="connsiteX3" fmla="*/ 1046284 w 2290884"/>
                <a:gd name="connsiteY3" fmla="*/ 2014550 h 2155045"/>
                <a:gd name="connsiteX4" fmla="*/ 1046284 w 2290884"/>
                <a:gd name="connsiteY4" fmla="*/ 1895488 h 2155045"/>
                <a:gd name="connsiteX5" fmla="*/ 531934 w 2290884"/>
                <a:gd name="connsiteY5" fmla="*/ 1897869 h 2155045"/>
                <a:gd name="connsiteX6" fmla="*/ 398584 w 2290884"/>
                <a:gd name="connsiteY6" fmla="*/ 1828813 h 2155045"/>
                <a:gd name="connsiteX7" fmla="*/ 393822 w 2290884"/>
                <a:gd name="connsiteY7" fmla="*/ 1638313 h 2155045"/>
                <a:gd name="connsiteX8" fmla="*/ 36634 w 2290884"/>
                <a:gd name="connsiteY8" fmla="*/ 1000138 h 2155045"/>
                <a:gd name="connsiteX9" fmla="*/ 765296 w 2290884"/>
                <a:gd name="connsiteY9" fmla="*/ 13 h 2155045"/>
                <a:gd name="connsiteX10" fmla="*/ 1455859 w 2290884"/>
                <a:gd name="connsiteY10" fmla="*/ 1062051 h 2155045"/>
                <a:gd name="connsiteX11" fmla="*/ 1008184 w 2290884"/>
                <a:gd name="connsiteY11" fmla="*/ 1790713 h 2155045"/>
                <a:gd name="connsiteX12" fmla="*/ 760534 w 2290884"/>
                <a:gd name="connsiteY12" fmla="*/ 1781188 h 2155045"/>
                <a:gd name="connsiteX13" fmla="*/ 760534 w 2290884"/>
                <a:gd name="connsiteY13" fmla="*/ 885838 h 2155045"/>
                <a:gd name="connsiteX0" fmla="*/ 2290884 w 2290884"/>
                <a:gd name="connsiteY0" fmla="*/ 2152663 h 2155045"/>
                <a:gd name="connsiteX1" fmla="*/ 393822 w 2290884"/>
                <a:gd name="connsiteY1" fmla="*/ 2155045 h 2155045"/>
                <a:gd name="connsiteX2" fmla="*/ 391440 w 2290884"/>
                <a:gd name="connsiteY2" fmla="*/ 2012169 h 2155045"/>
                <a:gd name="connsiteX3" fmla="*/ 1046284 w 2290884"/>
                <a:gd name="connsiteY3" fmla="*/ 2014550 h 2155045"/>
                <a:gd name="connsiteX4" fmla="*/ 1046284 w 2290884"/>
                <a:gd name="connsiteY4" fmla="*/ 1895488 h 2155045"/>
                <a:gd name="connsiteX5" fmla="*/ 531934 w 2290884"/>
                <a:gd name="connsiteY5" fmla="*/ 1897869 h 2155045"/>
                <a:gd name="connsiteX6" fmla="*/ 398584 w 2290884"/>
                <a:gd name="connsiteY6" fmla="*/ 1828813 h 2155045"/>
                <a:gd name="connsiteX7" fmla="*/ 393822 w 2290884"/>
                <a:gd name="connsiteY7" fmla="*/ 1638313 h 2155045"/>
                <a:gd name="connsiteX8" fmla="*/ 36634 w 2290884"/>
                <a:gd name="connsiteY8" fmla="*/ 1000138 h 2155045"/>
                <a:gd name="connsiteX9" fmla="*/ 765296 w 2290884"/>
                <a:gd name="connsiteY9" fmla="*/ 13 h 2155045"/>
                <a:gd name="connsiteX10" fmla="*/ 1455859 w 2290884"/>
                <a:gd name="connsiteY10" fmla="*/ 1062051 h 2155045"/>
                <a:gd name="connsiteX11" fmla="*/ 1008184 w 2290884"/>
                <a:gd name="connsiteY11" fmla="*/ 1790713 h 2155045"/>
                <a:gd name="connsiteX12" fmla="*/ 760534 w 2290884"/>
                <a:gd name="connsiteY12" fmla="*/ 1781188 h 2155045"/>
                <a:gd name="connsiteX13" fmla="*/ 760534 w 2290884"/>
                <a:gd name="connsiteY13" fmla="*/ 885838 h 2155045"/>
                <a:gd name="connsiteX0" fmla="*/ 2290884 w 2290884"/>
                <a:gd name="connsiteY0" fmla="*/ 2152663 h 2155045"/>
                <a:gd name="connsiteX1" fmla="*/ 393822 w 2290884"/>
                <a:gd name="connsiteY1" fmla="*/ 2155045 h 2155045"/>
                <a:gd name="connsiteX2" fmla="*/ 391440 w 2290884"/>
                <a:gd name="connsiteY2" fmla="*/ 2012169 h 2155045"/>
                <a:gd name="connsiteX3" fmla="*/ 1046284 w 2290884"/>
                <a:gd name="connsiteY3" fmla="*/ 2014550 h 2155045"/>
                <a:gd name="connsiteX4" fmla="*/ 1046284 w 2290884"/>
                <a:gd name="connsiteY4" fmla="*/ 1895488 h 2155045"/>
                <a:gd name="connsiteX5" fmla="*/ 531934 w 2290884"/>
                <a:gd name="connsiteY5" fmla="*/ 1897869 h 2155045"/>
                <a:gd name="connsiteX6" fmla="*/ 398584 w 2290884"/>
                <a:gd name="connsiteY6" fmla="*/ 1828813 h 2155045"/>
                <a:gd name="connsiteX7" fmla="*/ 393822 w 2290884"/>
                <a:gd name="connsiteY7" fmla="*/ 1638313 h 2155045"/>
                <a:gd name="connsiteX8" fmla="*/ 36634 w 2290884"/>
                <a:gd name="connsiteY8" fmla="*/ 1000138 h 2155045"/>
                <a:gd name="connsiteX9" fmla="*/ 765296 w 2290884"/>
                <a:gd name="connsiteY9" fmla="*/ 13 h 2155045"/>
                <a:gd name="connsiteX10" fmla="*/ 1455859 w 2290884"/>
                <a:gd name="connsiteY10" fmla="*/ 1062051 h 2155045"/>
                <a:gd name="connsiteX11" fmla="*/ 1008184 w 2290884"/>
                <a:gd name="connsiteY11" fmla="*/ 1790713 h 2155045"/>
                <a:gd name="connsiteX12" fmla="*/ 760534 w 2290884"/>
                <a:gd name="connsiteY12" fmla="*/ 1781188 h 2155045"/>
                <a:gd name="connsiteX13" fmla="*/ 760534 w 2290884"/>
                <a:gd name="connsiteY13" fmla="*/ 885838 h 2155045"/>
                <a:gd name="connsiteX0" fmla="*/ 2290884 w 2290884"/>
                <a:gd name="connsiteY0" fmla="*/ 2152663 h 2169809"/>
                <a:gd name="connsiteX1" fmla="*/ 1036758 w 2290884"/>
                <a:gd name="connsiteY1" fmla="*/ 2169809 h 2169809"/>
                <a:gd name="connsiteX2" fmla="*/ 393822 w 2290884"/>
                <a:gd name="connsiteY2" fmla="*/ 2155045 h 2169809"/>
                <a:gd name="connsiteX3" fmla="*/ 391440 w 2290884"/>
                <a:gd name="connsiteY3" fmla="*/ 2012169 h 2169809"/>
                <a:gd name="connsiteX4" fmla="*/ 1046284 w 2290884"/>
                <a:gd name="connsiteY4" fmla="*/ 2014550 h 2169809"/>
                <a:gd name="connsiteX5" fmla="*/ 1046284 w 2290884"/>
                <a:gd name="connsiteY5" fmla="*/ 1895488 h 2169809"/>
                <a:gd name="connsiteX6" fmla="*/ 531934 w 2290884"/>
                <a:gd name="connsiteY6" fmla="*/ 1897869 h 2169809"/>
                <a:gd name="connsiteX7" fmla="*/ 398584 w 2290884"/>
                <a:gd name="connsiteY7" fmla="*/ 1828813 h 2169809"/>
                <a:gd name="connsiteX8" fmla="*/ 393822 w 2290884"/>
                <a:gd name="connsiteY8" fmla="*/ 1638313 h 2169809"/>
                <a:gd name="connsiteX9" fmla="*/ 36634 w 2290884"/>
                <a:gd name="connsiteY9" fmla="*/ 1000138 h 2169809"/>
                <a:gd name="connsiteX10" fmla="*/ 765296 w 2290884"/>
                <a:gd name="connsiteY10" fmla="*/ 13 h 2169809"/>
                <a:gd name="connsiteX11" fmla="*/ 1455859 w 2290884"/>
                <a:gd name="connsiteY11" fmla="*/ 1062051 h 2169809"/>
                <a:gd name="connsiteX12" fmla="*/ 1008184 w 2290884"/>
                <a:gd name="connsiteY12" fmla="*/ 1790713 h 2169809"/>
                <a:gd name="connsiteX13" fmla="*/ 760534 w 2290884"/>
                <a:gd name="connsiteY13" fmla="*/ 1781188 h 2169809"/>
                <a:gd name="connsiteX14" fmla="*/ 760534 w 2290884"/>
                <a:gd name="connsiteY14" fmla="*/ 885838 h 2169809"/>
                <a:gd name="connsiteX0" fmla="*/ 2290884 w 2290884"/>
                <a:gd name="connsiteY0" fmla="*/ 2152663 h 2155045"/>
                <a:gd name="connsiteX1" fmla="*/ 1036758 w 2290884"/>
                <a:gd name="connsiteY1" fmla="*/ 2154569 h 2155045"/>
                <a:gd name="connsiteX2" fmla="*/ 393822 w 2290884"/>
                <a:gd name="connsiteY2" fmla="*/ 2155045 h 2155045"/>
                <a:gd name="connsiteX3" fmla="*/ 391440 w 2290884"/>
                <a:gd name="connsiteY3" fmla="*/ 2012169 h 2155045"/>
                <a:gd name="connsiteX4" fmla="*/ 1046284 w 2290884"/>
                <a:gd name="connsiteY4" fmla="*/ 2014550 h 2155045"/>
                <a:gd name="connsiteX5" fmla="*/ 1046284 w 2290884"/>
                <a:gd name="connsiteY5" fmla="*/ 1895488 h 2155045"/>
                <a:gd name="connsiteX6" fmla="*/ 531934 w 2290884"/>
                <a:gd name="connsiteY6" fmla="*/ 1897869 h 2155045"/>
                <a:gd name="connsiteX7" fmla="*/ 398584 w 2290884"/>
                <a:gd name="connsiteY7" fmla="*/ 1828813 h 2155045"/>
                <a:gd name="connsiteX8" fmla="*/ 393822 w 2290884"/>
                <a:gd name="connsiteY8" fmla="*/ 1638313 h 2155045"/>
                <a:gd name="connsiteX9" fmla="*/ 36634 w 2290884"/>
                <a:gd name="connsiteY9" fmla="*/ 1000138 h 2155045"/>
                <a:gd name="connsiteX10" fmla="*/ 765296 w 2290884"/>
                <a:gd name="connsiteY10" fmla="*/ 13 h 2155045"/>
                <a:gd name="connsiteX11" fmla="*/ 1455859 w 2290884"/>
                <a:gd name="connsiteY11" fmla="*/ 1062051 h 2155045"/>
                <a:gd name="connsiteX12" fmla="*/ 1008184 w 2290884"/>
                <a:gd name="connsiteY12" fmla="*/ 1790713 h 2155045"/>
                <a:gd name="connsiteX13" fmla="*/ 760534 w 2290884"/>
                <a:gd name="connsiteY13" fmla="*/ 1781188 h 2155045"/>
                <a:gd name="connsiteX14" fmla="*/ 760534 w 2290884"/>
                <a:gd name="connsiteY14" fmla="*/ 885838 h 2155045"/>
                <a:gd name="connsiteX0" fmla="*/ 751644 w 1525741"/>
                <a:gd name="connsiteY0" fmla="*/ 2320303 h 2320303"/>
                <a:gd name="connsiteX1" fmla="*/ 1036758 w 1525741"/>
                <a:gd name="connsiteY1" fmla="*/ 2154569 h 2320303"/>
                <a:gd name="connsiteX2" fmla="*/ 393822 w 1525741"/>
                <a:gd name="connsiteY2" fmla="*/ 2155045 h 2320303"/>
                <a:gd name="connsiteX3" fmla="*/ 391440 w 1525741"/>
                <a:gd name="connsiteY3" fmla="*/ 2012169 h 2320303"/>
                <a:gd name="connsiteX4" fmla="*/ 1046284 w 1525741"/>
                <a:gd name="connsiteY4" fmla="*/ 2014550 h 2320303"/>
                <a:gd name="connsiteX5" fmla="*/ 1046284 w 1525741"/>
                <a:gd name="connsiteY5" fmla="*/ 1895488 h 2320303"/>
                <a:gd name="connsiteX6" fmla="*/ 531934 w 1525741"/>
                <a:gd name="connsiteY6" fmla="*/ 1897869 h 2320303"/>
                <a:gd name="connsiteX7" fmla="*/ 398584 w 1525741"/>
                <a:gd name="connsiteY7" fmla="*/ 1828813 h 2320303"/>
                <a:gd name="connsiteX8" fmla="*/ 393822 w 1525741"/>
                <a:gd name="connsiteY8" fmla="*/ 1638313 h 2320303"/>
                <a:gd name="connsiteX9" fmla="*/ 36634 w 1525741"/>
                <a:gd name="connsiteY9" fmla="*/ 1000138 h 2320303"/>
                <a:gd name="connsiteX10" fmla="*/ 765296 w 1525741"/>
                <a:gd name="connsiteY10" fmla="*/ 13 h 2320303"/>
                <a:gd name="connsiteX11" fmla="*/ 1455859 w 1525741"/>
                <a:gd name="connsiteY11" fmla="*/ 1062051 h 2320303"/>
                <a:gd name="connsiteX12" fmla="*/ 1008184 w 1525741"/>
                <a:gd name="connsiteY12" fmla="*/ 1790713 h 2320303"/>
                <a:gd name="connsiteX13" fmla="*/ 760534 w 1525741"/>
                <a:gd name="connsiteY13" fmla="*/ 1781188 h 2320303"/>
                <a:gd name="connsiteX14" fmla="*/ 760534 w 1525741"/>
                <a:gd name="connsiteY14" fmla="*/ 885838 h 2320303"/>
                <a:gd name="connsiteX0" fmla="*/ 736404 w 1525741"/>
                <a:gd name="connsiteY0" fmla="*/ 2305063 h 2305063"/>
                <a:gd name="connsiteX1" fmla="*/ 1036758 w 1525741"/>
                <a:gd name="connsiteY1" fmla="*/ 2154569 h 2305063"/>
                <a:gd name="connsiteX2" fmla="*/ 393822 w 1525741"/>
                <a:gd name="connsiteY2" fmla="*/ 2155045 h 2305063"/>
                <a:gd name="connsiteX3" fmla="*/ 391440 w 1525741"/>
                <a:gd name="connsiteY3" fmla="*/ 2012169 h 2305063"/>
                <a:gd name="connsiteX4" fmla="*/ 1046284 w 1525741"/>
                <a:gd name="connsiteY4" fmla="*/ 2014550 h 2305063"/>
                <a:gd name="connsiteX5" fmla="*/ 1046284 w 1525741"/>
                <a:gd name="connsiteY5" fmla="*/ 1895488 h 2305063"/>
                <a:gd name="connsiteX6" fmla="*/ 531934 w 1525741"/>
                <a:gd name="connsiteY6" fmla="*/ 1897869 h 2305063"/>
                <a:gd name="connsiteX7" fmla="*/ 398584 w 1525741"/>
                <a:gd name="connsiteY7" fmla="*/ 1828813 h 2305063"/>
                <a:gd name="connsiteX8" fmla="*/ 393822 w 1525741"/>
                <a:gd name="connsiteY8" fmla="*/ 1638313 h 2305063"/>
                <a:gd name="connsiteX9" fmla="*/ 36634 w 1525741"/>
                <a:gd name="connsiteY9" fmla="*/ 1000138 h 2305063"/>
                <a:gd name="connsiteX10" fmla="*/ 765296 w 1525741"/>
                <a:gd name="connsiteY10" fmla="*/ 13 h 2305063"/>
                <a:gd name="connsiteX11" fmla="*/ 1455859 w 1525741"/>
                <a:gd name="connsiteY11" fmla="*/ 1062051 h 2305063"/>
                <a:gd name="connsiteX12" fmla="*/ 1008184 w 1525741"/>
                <a:gd name="connsiteY12" fmla="*/ 1790713 h 2305063"/>
                <a:gd name="connsiteX13" fmla="*/ 760534 w 1525741"/>
                <a:gd name="connsiteY13" fmla="*/ 1781188 h 2305063"/>
                <a:gd name="connsiteX14" fmla="*/ 760534 w 1525741"/>
                <a:gd name="connsiteY14" fmla="*/ 885838 h 2305063"/>
                <a:gd name="connsiteX0" fmla="*/ 736404 w 1525741"/>
                <a:gd name="connsiteY0" fmla="*/ 2305063 h 2305063"/>
                <a:gd name="connsiteX1" fmla="*/ 1036758 w 1525741"/>
                <a:gd name="connsiteY1" fmla="*/ 2154569 h 2305063"/>
                <a:gd name="connsiteX2" fmla="*/ 393822 w 1525741"/>
                <a:gd name="connsiteY2" fmla="*/ 2155045 h 2305063"/>
                <a:gd name="connsiteX3" fmla="*/ 391440 w 1525741"/>
                <a:gd name="connsiteY3" fmla="*/ 2012169 h 2305063"/>
                <a:gd name="connsiteX4" fmla="*/ 1046284 w 1525741"/>
                <a:gd name="connsiteY4" fmla="*/ 2014550 h 2305063"/>
                <a:gd name="connsiteX5" fmla="*/ 1046284 w 1525741"/>
                <a:gd name="connsiteY5" fmla="*/ 1895488 h 2305063"/>
                <a:gd name="connsiteX6" fmla="*/ 531934 w 1525741"/>
                <a:gd name="connsiteY6" fmla="*/ 1897869 h 2305063"/>
                <a:gd name="connsiteX7" fmla="*/ 398584 w 1525741"/>
                <a:gd name="connsiteY7" fmla="*/ 1828813 h 2305063"/>
                <a:gd name="connsiteX8" fmla="*/ 393822 w 1525741"/>
                <a:gd name="connsiteY8" fmla="*/ 1638313 h 2305063"/>
                <a:gd name="connsiteX9" fmla="*/ 36634 w 1525741"/>
                <a:gd name="connsiteY9" fmla="*/ 1000138 h 2305063"/>
                <a:gd name="connsiteX10" fmla="*/ 765296 w 1525741"/>
                <a:gd name="connsiteY10" fmla="*/ 13 h 2305063"/>
                <a:gd name="connsiteX11" fmla="*/ 1455859 w 1525741"/>
                <a:gd name="connsiteY11" fmla="*/ 1062051 h 2305063"/>
                <a:gd name="connsiteX12" fmla="*/ 1008184 w 1525741"/>
                <a:gd name="connsiteY12" fmla="*/ 1790713 h 2305063"/>
                <a:gd name="connsiteX13" fmla="*/ 760534 w 1525741"/>
                <a:gd name="connsiteY13" fmla="*/ 1781188 h 2305063"/>
                <a:gd name="connsiteX14" fmla="*/ 760534 w 1525741"/>
                <a:gd name="connsiteY14" fmla="*/ 885838 h 2305063"/>
                <a:gd name="connsiteX0" fmla="*/ 736404 w 1525741"/>
                <a:gd name="connsiteY0" fmla="*/ 2305063 h 2305063"/>
                <a:gd name="connsiteX1" fmla="*/ 731959 w 1525741"/>
                <a:gd name="connsiteY1" fmla="*/ 2299349 h 2305063"/>
                <a:gd name="connsiteX2" fmla="*/ 1036758 w 1525741"/>
                <a:gd name="connsiteY2" fmla="*/ 2154569 h 2305063"/>
                <a:gd name="connsiteX3" fmla="*/ 393822 w 1525741"/>
                <a:gd name="connsiteY3" fmla="*/ 2155045 h 2305063"/>
                <a:gd name="connsiteX4" fmla="*/ 391440 w 1525741"/>
                <a:gd name="connsiteY4" fmla="*/ 2012169 h 2305063"/>
                <a:gd name="connsiteX5" fmla="*/ 1046284 w 1525741"/>
                <a:gd name="connsiteY5" fmla="*/ 2014550 h 2305063"/>
                <a:gd name="connsiteX6" fmla="*/ 1046284 w 1525741"/>
                <a:gd name="connsiteY6" fmla="*/ 1895488 h 2305063"/>
                <a:gd name="connsiteX7" fmla="*/ 531934 w 1525741"/>
                <a:gd name="connsiteY7" fmla="*/ 1897869 h 2305063"/>
                <a:gd name="connsiteX8" fmla="*/ 398584 w 1525741"/>
                <a:gd name="connsiteY8" fmla="*/ 1828813 h 2305063"/>
                <a:gd name="connsiteX9" fmla="*/ 393822 w 1525741"/>
                <a:gd name="connsiteY9" fmla="*/ 1638313 h 2305063"/>
                <a:gd name="connsiteX10" fmla="*/ 36634 w 1525741"/>
                <a:gd name="connsiteY10" fmla="*/ 1000138 h 2305063"/>
                <a:gd name="connsiteX11" fmla="*/ 765296 w 1525741"/>
                <a:gd name="connsiteY11" fmla="*/ 13 h 2305063"/>
                <a:gd name="connsiteX12" fmla="*/ 1455859 w 1525741"/>
                <a:gd name="connsiteY12" fmla="*/ 1062051 h 2305063"/>
                <a:gd name="connsiteX13" fmla="*/ 1008184 w 1525741"/>
                <a:gd name="connsiteY13" fmla="*/ 1790713 h 2305063"/>
                <a:gd name="connsiteX14" fmla="*/ 760534 w 1525741"/>
                <a:gd name="connsiteY14" fmla="*/ 1781188 h 2305063"/>
                <a:gd name="connsiteX15" fmla="*/ 760534 w 1525741"/>
                <a:gd name="connsiteY15" fmla="*/ 885838 h 2305063"/>
                <a:gd name="connsiteX0" fmla="*/ 736404 w 1525741"/>
                <a:gd name="connsiteY0" fmla="*/ 2305063 h 2543189"/>
                <a:gd name="connsiteX1" fmla="*/ 739579 w 1525741"/>
                <a:gd name="connsiteY1" fmla="*/ 2543189 h 2543189"/>
                <a:gd name="connsiteX2" fmla="*/ 1036758 w 1525741"/>
                <a:gd name="connsiteY2" fmla="*/ 2154569 h 2543189"/>
                <a:gd name="connsiteX3" fmla="*/ 393822 w 1525741"/>
                <a:gd name="connsiteY3" fmla="*/ 2155045 h 2543189"/>
                <a:gd name="connsiteX4" fmla="*/ 391440 w 1525741"/>
                <a:gd name="connsiteY4" fmla="*/ 2012169 h 2543189"/>
                <a:gd name="connsiteX5" fmla="*/ 1046284 w 1525741"/>
                <a:gd name="connsiteY5" fmla="*/ 2014550 h 2543189"/>
                <a:gd name="connsiteX6" fmla="*/ 1046284 w 1525741"/>
                <a:gd name="connsiteY6" fmla="*/ 1895488 h 2543189"/>
                <a:gd name="connsiteX7" fmla="*/ 531934 w 1525741"/>
                <a:gd name="connsiteY7" fmla="*/ 1897869 h 2543189"/>
                <a:gd name="connsiteX8" fmla="*/ 398584 w 1525741"/>
                <a:gd name="connsiteY8" fmla="*/ 1828813 h 2543189"/>
                <a:gd name="connsiteX9" fmla="*/ 393822 w 1525741"/>
                <a:gd name="connsiteY9" fmla="*/ 1638313 h 2543189"/>
                <a:gd name="connsiteX10" fmla="*/ 36634 w 1525741"/>
                <a:gd name="connsiteY10" fmla="*/ 1000138 h 2543189"/>
                <a:gd name="connsiteX11" fmla="*/ 765296 w 1525741"/>
                <a:gd name="connsiteY11" fmla="*/ 13 h 2543189"/>
                <a:gd name="connsiteX12" fmla="*/ 1455859 w 1525741"/>
                <a:gd name="connsiteY12" fmla="*/ 1062051 h 2543189"/>
                <a:gd name="connsiteX13" fmla="*/ 1008184 w 1525741"/>
                <a:gd name="connsiteY13" fmla="*/ 1790713 h 2543189"/>
                <a:gd name="connsiteX14" fmla="*/ 760534 w 1525741"/>
                <a:gd name="connsiteY14" fmla="*/ 1781188 h 2543189"/>
                <a:gd name="connsiteX15" fmla="*/ 760534 w 1525741"/>
                <a:gd name="connsiteY15" fmla="*/ 885838 h 2543189"/>
                <a:gd name="connsiteX0" fmla="*/ 446844 w 1525741"/>
                <a:gd name="connsiteY0" fmla="*/ 2533663 h 2557731"/>
                <a:gd name="connsiteX1" fmla="*/ 739579 w 1525741"/>
                <a:gd name="connsiteY1" fmla="*/ 2543189 h 2557731"/>
                <a:gd name="connsiteX2" fmla="*/ 1036758 w 1525741"/>
                <a:gd name="connsiteY2" fmla="*/ 2154569 h 2557731"/>
                <a:gd name="connsiteX3" fmla="*/ 393822 w 1525741"/>
                <a:gd name="connsiteY3" fmla="*/ 2155045 h 2557731"/>
                <a:gd name="connsiteX4" fmla="*/ 391440 w 1525741"/>
                <a:gd name="connsiteY4" fmla="*/ 2012169 h 2557731"/>
                <a:gd name="connsiteX5" fmla="*/ 1046284 w 1525741"/>
                <a:gd name="connsiteY5" fmla="*/ 2014550 h 2557731"/>
                <a:gd name="connsiteX6" fmla="*/ 1046284 w 1525741"/>
                <a:gd name="connsiteY6" fmla="*/ 1895488 h 2557731"/>
                <a:gd name="connsiteX7" fmla="*/ 531934 w 1525741"/>
                <a:gd name="connsiteY7" fmla="*/ 1897869 h 2557731"/>
                <a:gd name="connsiteX8" fmla="*/ 398584 w 1525741"/>
                <a:gd name="connsiteY8" fmla="*/ 1828813 h 2557731"/>
                <a:gd name="connsiteX9" fmla="*/ 393822 w 1525741"/>
                <a:gd name="connsiteY9" fmla="*/ 1638313 h 2557731"/>
                <a:gd name="connsiteX10" fmla="*/ 36634 w 1525741"/>
                <a:gd name="connsiteY10" fmla="*/ 1000138 h 2557731"/>
                <a:gd name="connsiteX11" fmla="*/ 765296 w 1525741"/>
                <a:gd name="connsiteY11" fmla="*/ 13 h 2557731"/>
                <a:gd name="connsiteX12" fmla="*/ 1455859 w 1525741"/>
                <a:gd name="connsiteY12" fmla="*/ 1062051 h 2557731"/>
                <a:gd name="connsiteX13" fmla="*/ 1008184 w 1525741"/>
                <a:gd name="connsiteY13" fmla="*/ 1790713 h 2557731"/>
                <a:gd name="connsiteX14" fmla="*/ 760534 w 1525741"/>
                <a:gd name="connsiteY14" fmla="*/ 1781188 h 2557731"/>
                <a:gd name="connsiteX15" fmla="*/ 760534 w 1525741"/>
                <a:gd name="connsiteY15" fmla="*/ 885838 h 2557731"/>
                <a:gd name="connsiteX0" fmla="*/ 446844 w 1525741"/>
                <a:gd name="connsiteY0" fmla="*/ 2533663 h 2545541"/>
                <a:gd name="connsiteX1" fmla="*/ 724339 w 1525741"/>
                <a:gd name="connsiteY1" fmla="*/ 2345069 h 2545541"/>
                <a:gd name="connsiteX2" fmla="*/ 1036758 w 1525741"/>
                <a:gd name="connsiteY2" fmla="*/ 2154569 h 2545541"/>
                <a:gd name="connsiteX3" fmla="*/ 393822 w 1525741"/>
                <a:gd name="connsiteY3" fmla="*/ 2155045 h 2545541"/>
                <a:gd name="connsiteX4" fmla="*/ 391440 w 1525741"/>
                <a:gd name="connsiteY4" fmla="*/ 2012169 h 2545541"/>
                <a:gd name="connsiteX5" fmla="*/ 1046284 w 1525741"/>
                <a:gd name="connsiteY5" fmla="*/ 2014550 h 2545541"/>
                <a:gd name="connsiteX6" fmla="*/ 1046284 w 1525741"/>
                <a:gd name="connsiteY6" fmla="*/ 1895488 h 2545541"/>
                <a:gd name="connsiteX7" fmla="*/ 531934 w 1525741"/>
                <a:gd name="connsiteY7" fmla="*/ 1897869 h 2545541"/>
                <a:gd name="connsiteX8" fmla="*/ 398584 w 1525741"/>
                <a:gd name="connsiteY8" fmla="*/ 1828813 h 2545541"/>
                <a:gd name="connsiteX9" fmla="*/ 393822 w 1525741"/>
                <a:gd name="connsiteY9" fmla="*/ 1638313 h 2545541"/>
                <a:gd name="connsiteX10" fmla="*/ 36634 w 1525741"/>
                <a:gd name="connsiteY10" fmla="*/ 1000138 h 2545541"/>
                <a:gd name="connsiteX11" fmla="*/ 765296 w 1525741"/>
                <a:gd name="connsiteY11" fmla="*/ 13 h 2545541"/>
                <a:gd name="connsiteX12" fmla="*/ 1455859 w 1525741"/>
                <a:gd name="connsiteY12" fmla="*/ 1062051 h 2545541"/>
                <a:gd name="connsiteX13" fmla="*/ 1008184 w 1525741"/>
                <a:gd name="connsiteY13" fmla="*/ 1790713 h 2545541"/>
                <a:gd name="connsiteX14" fmla="*/ 760534 w 1525741"/>
                <a:gd name="connsiteY14" fmla="*/ 1781188 h 2545541"/>
                <a:gd name="connsiteX15" fmla="*/ 760534 w 1525741"/>
                <a:gd name="connsiteY15" fmla="*/ 885838 h 2545541"/>
                <a:gd name="connsiteX0" fmla="*/ 721164 w 1525741"/>
                <a:gd name="connsiteY0" fmla="*/ 2587003 h 2597469"/>
                <a:gd name="connsiteX1" fmla="*/ 724339 w 1525741"/>
                <a:gd name="connsiteY1" fmla="*/ 2345069 h 2597469"/>
                <a:gd name="connsiteX2" fmla="*/ 1036758 w 1525741"/>
                <a:gd name="connsiteY2" fmla="*/ 2154569 h 2597469"/>
                <a:gd name="connsiteX3" fmla="*/ 393822 w 1525741"/>
                <a:gd name="connsiteY3" fmla="*/ 2155045 h 2597469"/>
                <a:gd name="connsiteX4" fmla="*/ 391440 w 1525741"/>
                <a:gd name="connsiteY4" fmla="*/ 2012169 h 2597469"/>
                <a:gd name="connsiteX5" fmla="*/ 1046284 w 1525741"/>
                <a:gd name="connsiteY5" fmla="*/ 2014550 h 2597469"/>
                <a:gd name="connsiteX6" fmla="*/ 1046284 w 1525741"/>
                <a:gd name="connsiteY6" fmla="*/ 1895488 h 2597469"/>
                <a:gd name="connsiteX7" fmla="*/ 531934 w 1525741"/>
                <a:gd name="connsiteY7" fmla="*/ 1897869 h 2597469"/>
                <a:gd name="connsiteX8" fmla="*/ 398584 w 1525741"/>
                <a:gd name="connsiteY8" fmla="*/ 1828813 h 2597469"/>
                <a:gd name="connsiteX9" fmla="*/ 393822 w 1525741"/>
                <a:gd name="connsiteY9" fmla="*/ 1638313 h 2597469"/>
                <a:gd name="connsiteX10" fmla="*/ 36634 w 1525741"/>
                <a:gd name="connsiteY10" fmla="*/ 1000138 h 2597469"/>
                <a:gd name="connsiteX11" fmla="*/ 765296 w 1525741"/>
                <a:gd name="connsiteY11" fmla="*/ 13 h 2597469"/>
                <a:gd name="connsiteX12" fmla="*/ 1455859 w 1525741"/>
                <a:gd name="connsiteY12" fmla="*/ 1062051 h 2597469"/>
                <a:gd name="connsiteX13" fmla="*/ 1008184 w 1525741"/>
                <a:gd name="connsiteY13" fmla="*/ 1790713 h 2597469"/>
                <a:gd name="connsiteX14" fmla="*/ 760534 w 1525741"/>
                <a:gd name="connsiteY14" fmla="*/ 1781188 h 2597469"/>
                <a:gd name="connsiteX15" fmla="*/ 760534 w 1525741"/>
                <a:gd name="connsiteY15" fmla="*/ 885838 h 2597469"/>
                <a:gd name="connsiteX0" fmla="*/ 728784 w 1525741"/>
                <a:gd name="connsiteY0" fmla="*/ 2670823 h 2679644"/>
                <a:gd name="connsiteX1" fmla="*/ 724339 w 1525741"/>
                <a:gd name="connsiteY1" fmla="*/ 2345069 h 2679644"/>
                <a:gd name="connsiteX2" fmla="*/ 1036758 w 1525741"/>
                <a:gd name="connsiteY2" fmla="*/ 2154569 h 2679644"/>
                <a:gd name="connsiteX3" fmla="*/ 393822 w 1525741"/>
                <a:gd name="connsiteY3" fmla="*/ 2155045 h 2679644"/>
                <a:gd name="connsiteX4" fmla="*/ 391440 w 1525741"/>
                <a:gd name="connsiteY4" fmla="*/ 2012169 h 2679644"/>
                <a:gd name="connsiteX5" fmla="*/ 1046284 w 1525741"/>
                <a:gd name="connsiteY5" fmla="*/ 2014550 h 2679644"/>
                <a:gd name="connsiteX6" fmla="*/ 1046284 w 1525741"/>
                <a:gd name="connsiteY6" fmla="*/ 1895488 h 2679644"/>
                <a:gd name="connsiteX7" fmla="*/ 531934 w 1525741"/>
                <a:gd name="connsiteY7" fmla="*/ 1897869 h 2679644"/>
                <a:gd name="connsiteX8" fmla="*/ 398584 w 1525741"/>
                <a:gd name="connsiteY8" fmla="*/ 1828813 h 2679644"/>
                <a:gd name="connsiteX9" fmla="*/ 393822 w 1525741"/>
                <a:gd name="connsiteY9" fmla="*/ 1638313 h 2679644"/>
                <a:gd name="connsiteX10" fmla="*/ 36634 w 1525741"/>
                <a:gd name="connsiteY10" fmla="*/ 1000138 h 2679644"/>
                <a:gd name="connsiteX11" fmla="*/ 765296 w 1525741"/>
                <a:gd name="connsiteY11" fmla="*/ 13 h 2679644"/>
                <a:gd name="connsiteX12" fmla="*/ 1455859 w 1525741"/>
                <a:gd name="connsiteY12" fmla="*/ 1062051 h 2679644"/>
                <a:gd name="connsiteX13" fmla="*/ 1008184 w 1525741"/>
                <a:gd name="connsiteY13" fmla="*/ 1790713 h 2679644"/>
                <a:gd name="connsiteX14" fmla="*/ 760534 w 1525741"/>
                <a:gd name="connsiteY14" fmla="*/ 1781188 h 2679644"/>
                <a:gd name="connsiteX15" fmla="*/ 760534 w 1525741"/>
                <a:gd name="connsiteY15" fmla="*/ 885838 h 2679644"/>
                <a:gd name="connsiteX0" fmla="*/ 728784 w 1525741"/>
                <a:gd name="connsiteY0" fmla="*/ 2670823 h 2686629"/>
                <a:gd name="connsiteX1" fmla="*/ 724339 w 1525741"/>
                <a:gd name="connsiteY1" fmla="*/ 2345069 h 2686629"/>
                <a:gd name="connsiteX2" fmla="*/ 1036758 w 1525741"/>
                <a:gd name="connsiteY2" fmla="*/ 2154569 h 2686629"/>
                <a:gd name="connsiteX3" fmla="*/ 393822 w 1525741"/>
                <a:gd name="connsiteY3" fmla="*/ 2155045 h 2686629"/>
                <a:gd name="connsiteX4" fmla="*/ 391440 w 1525741"/>
                <a:gd name="connsiteY4" fmla="*/ 2012169 h 2686629"/>
                <a:gd name="connsiteX5" fmla="*/ 1046284 w 1525741"/>
                <a:gd name="connsiteY5" fmla="*/ 2014550 h 2686629"/>
                <a:gd name="connsiteX6" fmla="*/ 1046284 w 1525741"/>
                <a:gd name="connsiteY6" fmla="*/ 1895488 h 2686629"/>
                <a:gd name="connsiteX7" fmla="*/ 531934 w 1525741"/>
                <a:gd name="connsiteY7" fmla="*/ 1897869 h 2686629"/>
                <a:gd name="connsiteX8" fmla="*/ 398584 w 1525741"/>
                <a:gd name="connsiteY8" fmla="*/ 1828813 h 2686629"/>
                <a:gd name="connsiteX9" fmla="*/ 393822 w 1525741"/>
                <a:gd name="connsiteY9" fmla="*/ 1638313 h 2686629"/>
                <a:gd name="connsiteX10" fmla="*/ 36634 w 1525741"/>
                <a:gd name="connsiteY10" fmla="*/ 1000138 h 2686629"/>
                <a:gd name="connsiteX11" fmla="*/ 765296 w 1525741"/>
                <a:gd name="connsiteY11" fmla="*/ 13 h 2686629"/>
                <a:gd name="connsiteX12" fmla="*/ 1455859 w 1525741"/>
                <a:gd name="connsiteY12" fmla="*/ 1062051 h 2686629"/>
                <a:gd name="connsiteX13" fmla="*/ 1008184 w 1525741"/>
                <a:gd name="connsiteY13" fmla="*/ 1790713 h 2686629"/>
                <a:gd name="connsiteX14" fmla="*/ 760534 w 1525741"/>
                <a:gd name="connsiteY14" fmla="*/ 1781188 h 2686629"/>
                <a:gd name="connsiteX15" fmla="*/ 760534 w 1525741"/>
                <a:gd name="connsiteY15" fmla="*/ 885838 h 2686629"/>
                <a:gd name="connsiteX0" fmla="*/ 709734 w 1525741"/>
                <a:gd name="connsiteY0" fmla="*/ 2664473 h 2680610"/>
                <a:gd name="connsiteX1" fmla="*/ 724339 w 1525741"/>
                <a:gd name="connsiteY1" fmla="*/ 2345069 h 2680610"/>
                <a:gd name="connsiteX2" fmla="*/ 1036758 w 1525741"/>
                <a:gd name="connsiteY2" fmla="*/ 2154569 h 2680610"/>
                <a:gd name="connsiteX3" fmla="*/ 393822 w 1525741"/>
                <a:gd name="connsiteY3" fmla="*/ 2155045 h 2680610"/>
                <a:gd name="connsiteX4" fmla="*/ 391440 w 1525741"/>
                <a:gd name="connsiteY4" fmla="*/ 2012169 h 2680610"/>
                <a:gd name="connsiteX5" fmla="*/ 1046284 w 1525741"/>
                <a:gd name="connsiteY5" fmla="*/ 2014550 h 2680610"/>
                <a:gd name="connsiteX6" fmla="*/ 1046284 w 1525741"/>
                <a:gd name="connsiteY6" fmla="*/ 1895488 h 2680610"/>
                <a:gd name="connsiteX7" fmla="*/ 531934 w 1525741"/>
                <a:gd name="connsiteY7" fmla="*/ 1897869 h 2680610"/>
                <a:gd name="connsiteX8" fmla="*/ 398584 w 1525741"/>
                <a:gd name="connsiteY8" fmla="*/ 1828813 h 2680610"/>
                <a:gd name="connsiteX9" fmla="*/ 393822 w 1525741"/>
                <a:gd name="connsiteY9" fmla="*/ 1638313 h 2680610"/>
                <a:gd name="connsiteX10" fmla="*/ 36634 w 1525741"/>
                <a:gd name="connsiteY10" fmla="*/ 1000138 h 2680610"/>
                <a:gd name="connsiteX11" fmla="*/ 765296 w 1525741"/>
                <a:gd name="connsiteY11" fmla="*/ 13 h 2680610"/>
                <a:gd name="connsiteX12" fmla="*/ 1455859 w 1525741"/>
                <a:gd name="connsiteY12" fmla="*/ 1062051 h 2680610"/>
                <a:gd name="connsiteX13" fmla="*/ 1008184 w 1525741"/>
                <a:gd name="connsiteY13" fmla="*/ 1790713 h 2680610"/>
                <a:gd name="connsiteX14" fmla="*/ 760534 w 1525741"/>
                <a:gd name="connsiteY14" fmla="*/ 1781188 h 2680610"/>
                <a:gd name="connsiteX15" fmla="*/ 760534 w 1525741"/>
                <a:gd name="connsiteY15" fmla="*/ 885838 h 2680610"/>
                <a:gd name="connsiteX0" fmla="*/ 722434 w 1525741"/>
                <a:gd name="connsiteY0" fmla="*/ 2670823 h 2686629"/>
                <a:gd name="connsiteX1" fmla="*/ 724339 w 1525741"/>
                <a:gd name="connsiteY1" fmla="*/ 2345069 h 2686629"/>
                <a:gd name="connsiteX2" fmla="*/ 1036758 w 1525741"/>
                <a:gd name="connsiteY2" fmla="*/ 2154569 h 2686629"/>
                <a:gd name="connsiteX3" fmla="*/ 393822 w 1525741"/>
                <a:gd name="connsiteY3" fmla="*/ 2155045 h 2686629"/>
                <a:gd name="connsiteX4" fmla="*/ 391440 w 1525741"/>
                <a:gd name="connsiteY4" fmla="*/ 2012169 h 2686629"/>
                <a:gd name="connsiteX5" fmla="*/ 1046284 w 1525741"/>
                <a:gd name="connsiteY5" fmla="*/ 2014550 h 2686629"/>
                <a:gd name="connsiteX6" fmla="*/ 1046284 w 1525741"/>
                <a:gd name="connsiteY6" fmla="*/ 1895488 h 2686629"/>
                <a:gd name="connsiteX7" fmla="*/ 531934 w 1525741"/>
                <a:gd name="connsiteY7" fmla="*/ 1897869 h 2686629"/>
                <a:gd name="connsiteX8" fmla="*/ 398584 w 1525741"/>
                <a:gd name="connsiteY8" fmla="*/ 1828813 h 2686629"/>
                <a:gd name="connsiteX9" fmla="*/ 393822 w 1525741"/>
                <a:gd name="connsiteY9" fmla="*/ 1638313 h 2686629"/>
                <a:gd name="connsiteX10" fmla="*/ 36634 w 1525741"/>
                <a:gd name="connsiteY10" fmla="*/ 1000138 h 2686629"/>
                <a:gd name="connsiteX11" fmla="*/ 765296 w 1525741"/>
                <a:gd name="connsiteY11" fmla="*/ 13 h 2686629"/>
                <a:gd name="connsiteX12" fmla="*/ 1455859 w 1525741"/>
                <a:gd name="connsiteY12" fmla="*/ 1062051 h 2686629"/>
                <a:gd name="connsiteX13" fmla="*/ 1008184 w 1525741"/>
                <a:gd name="connsiteY13" fmla="*/ 1790713 h 2686629"/>
                <a:gd name="connsiteX14" fmla="*/ 760534 w 1525741"/>
                <a:gd name="connsiteY14" fmla="*/ 1781188 h 2686629"/>
                <a:gd name="connsiteX15" fmla="*/ 760534 w 1525741"/>
                <a:gd name="connsiteY15" fmla="*/ 885838 h 2686629"/>
                <a:gd name="connsiteX0" fmla="*/ 727196 w 1525741"/>
                <a:gd name="connsiteY0" fmla="*/ 2670823 h 2686629"/>
                <a:gd name="connsiteX1" fmla="*/ 724339 w 1525741"/>
                <a:gd name="connsiteY1" fmla="*/ 2345069 h 2686629"/>
                <a:gd name="connsiteX2" fmla="*/ 1036758 w 1525741"/>
                <a:gd name="connsiteY2" fmla="*/ 2154569 h 2686629"/>
                <a:gd name="connsiteX3" fmla="*/ 393822 w 1525741"/>
                <a:gd name="connsiteY3" fmla="*/ 2155045 h 2686629"/>
                <a:gd name="connsiteX4" fmla="*/ 391440 w 1525741"/>
                <a:gd name="connsiteY4" fmla="*/ 2012169 h 2686629"/>
                <a:gd name="connsiteX5" fmla="*/ 1046284 w 1525741"/>
                <a:gd name="connsiteY5" fmla="*/ 2014550 h 2686629"/>
                <a:gd name="connsiteX6" fmla="*/ 1046284 w 1525741"/>
                <a:gd name="connsiteY6" fmla="*/ 1895488 h 2686629"/>
                <a:gd name="connsiteX7" fmla="*/ 531934 w 1525741"/>
                <a:gd name="connsiteY7" fmla="*/ 1897869 h 2686629"/>
                <a:gd name="connsiteX8" fmla="*/ 398584 w 1525741"/>
                <a:gd name="connsiteY8" fmla="*/ 1828813 h 2686629"/>
                <a:gd name="connsiteX9" fmla="*/ 393822 w 1525741"/>
                <a:gd name="connsiteY9" fmla="*/ 1638313 h 2686629"/>
                <a:gd name="connsiteX10" fmla="*/ 36634 w 1525741"/>
                <a:gd name="connsiteY10" fmla="*/ 1000138 h 2686629"/>
                <a:gd name="connsiteX11" fmla="*/ 765296 w 1525741"/>
                <a:gd name="connsiteY11" fmla="*/ 13 h 2686629"/>
                <a:gd name="connsiteX12" fmla="*/ 1455859 w 1525741"/>
                <a:gd name="connsiteY12" fmla="*/ 1062051 h 2686629"/>
                <a:gd name="connsiteX13" fmla="*/ 1008184 w 1525741"/>
                <a:gd name="connsiteY13" fmla="*/ 1790713 h 2686629"/>
                <a:gd name="connsiteX14" fmla="*/ 760534 w 1525741"/>
                <a:gd name="connsiteY14" fmla="*/ 1781188 h 2686629"/>
                <a:gd name="connsiteX15" fmla="*/ 760534 w 1525741"/>
                <a:gd name="connsiteY15" fmla="*/ 885838 h 2686629"/>
                <a:gd name="connsiteX0" fmla="*/ 727196 w 1525741"/>
                <a:gd name="connsiteY0" fmla="*/ 2670823 h 2686629"/>
                <a:gd name="connsiteX1" fmla="*/ 724339 w 1525741"/>
                <a:gd name="connsiteY1" fmla="*/ 2345069 h 2686629"/>
                <a:gd name="connsiteX2" fmla="*/ 1036758 w 1525741"/>
                <a:gd name="connsiteY2" fmla="*/ 2154569 h 2686629"/>
                <a:gd name="connsiteX3" fmla="*/ 393822 w 1525741"/>
                <a:gd name="connsiteY3" fmla="*/ 2155045 h 2686629"/>
                <a:gd name="connsiteX4" fmla="*/ 391440 w 1525741"/>
                <a:gd name="connsiteY4" fmla="*/ 2012169 h 2686629"/>
                <a:gd name="connsiteX5" fmla="*/ 1046284 w 1525741"/>
                <a:gd name="connsiteY5" fmla="*/ 2014550 h 2686629"/>
                <a:gd name="connsiteX6" fmla="*/ 1046284 w 1525741"/>
                <a:gd name="connsiteY6" fmla="*/ 1895488 h 2686629"/>
                <a:gd name="connsiteX7" fmla="*/ 531934 w 1525741"/>
                <a:gd name="connsiteY7" fmla="*/ 1897869 h 2686629"/>
                <a:gd name="connsiteX8" fmla="*/ 398584 w 1525741"/>
                <a:gd name="connsiteY8" fmla="*/ 1828813 h 2686629"/>
                <a:gd name="connsiteX9" fmla="*/ 393822 w 1525741"/>
                <a:gd name="connsiteY9" fmla="*/ 1638313 h 2686629"/>
                <a:gd name="connsiteX10" fmla="*/ 36634 w 1525741"/>
                <a:gd name="connsiteY10" fmla="*/ 1000138 h 2686629"/>
                <a:gd name="connsiteX11" fmla="*/ 765296 w 1525741"/>
                <a:gd name="connsiteY11" fmla="*/ 13 h 2686629"/>
                <a:gd name="connsiteX12" fmla="*/ 1455859 w 1525741"/>
                <a:gd name="connsiteY12" fmla="*/ 1062051 h 2686629"/>
                <a:gd name="connsiteX13" fmla="*/ 1008184 w 1525741"/>
                <a:gd name="connsiteY13" fmla="*/ 1790713 h 2686629"/>
                <a:gd name="connsiteX14" fmla="*/ 760534 w 1525741"/>
                <a:gd name="connsiteY14" fmla="*/ 1781188 h 2686629"/>
                <a:gd name="connsiteX15" fmla="*/ 760534 w 1525741"/>
                <a:gd name="connsiteY15" fmla="*/ 885838 h 2686629"/>
                <a:gd name="connsiteX0" fmla="*/ 755771 w 1525741"/>
                <a:gd name="connsiteY0" fmla="*/ 2667648 h 2683618"/>
                <a:gd name="connsiteX1" fmla="*/ 724339 w 1525741"/>
                <a:gd name="connsiteY1" fmla="*/ 2345069 h 2683618"/>
                <a:gd name="connsiteX2" fmla="*/ 1036758 w 1525741"/>
                <a:gd name="connsiteY2" fmla="*/ 2154569 h 2683618"/>
                <a:gd name="connsiteX3" fmla="*/ 393822 w 1525741"/>
                <a:gd name="connsiteY3" fmla="*/ 2155045 h 2683618"/>
                <a:gd name="connsiteX4" fmla="*/ 391440 w 1525741"/>
                <a:gd name="connsiteY4" fmla="*/ 2012169 h 2683618"/>
                <a:gd name="connsiteX5" fmla="*/ 1046284 w 1525741"/>
                <a:gd name="connsiteY5" fmla="*/ 2014550 h 2683618"/>
                <a:gd name="connsiteX6" fmla="*/ 1046284 w 1525741"/>
                <a:gd name="connsiteY6" fmla="*/ 1895488 h 2683618"/>
                <a:gd name="connsiteX7" fmla="*/ 531934 w 1525741"/>
                <a:gd name="connsiteY7" fmla="*/ 1897869 h 2683618"/>
                <a:gd name="connsiteX8" fmla="*/ 398584 w 1525741"/>
                <a:gd name="connsiteY8" fmla="*/ 1828813 h 2683618"/>
                <a:gd name="connsiteX9" fmla="*/ 393822 w 1525741"/>
                <a:gd name="connsiteY9" fmla="*/ 1638313 h 2683618"/>
                <a:gd name="connsiteX10" fmla="*/ 36634 w 1525741"/>
                <a:gd name="connsiteY10" fmla="*/ 1000138 h 2683618"/>
                <a:gd name="connsiteX11" fmla="*/ 765296 w 1525741"/>
                <a:gd name="connsiteY11" fmla="*/ 13 h 2683618"/>
                <a:gd name="connsiteX12" fmla="*/ 1455859 w 1525741"/>
                <a:gd name="connsiteY12" fmla="*/ 1062051 h 2683618"/>
                <a:gd name="connsiteX13" fmla="*/ 1008184 w 1525741"/>
                <a:gd name="connsiteY13" fmla="*/ 1790713 h 2683618"/>
                <a:gd name="connsiteX14" fmla="*/ 760534 w 1525741"/>
                <a:gd name="connsiteY14" fmla="*/ 1781188 h 2683618"/>
                <a:gd name="connsiteX15" fmla="*/ 760534 w 1525741"/>
                <a:gd name="connsiteY15" fmla="*/ 885838 h 2683618"/>
                <a:gd name="connsiteX0" fmla="*/ 755771 w 1525741"/>
                <a:gd name="connsiteY0" fmla="*/ 2667648 h 2683618"/>
                <a:gd name="connsiteX1" fmla="*/ 756089 w 1525741"/>
                <a:gd name="connsiteY1" fmla="*/ 2345069 h 2683618"/>
                <a:gd name="connsiteX2" fmla="*/ 1036758 w 1525741"/>
                <a:gd name="connsiteY2" fmla="*/ 2154569 h 2683618"/>
                <a:gd name="connsiteX3" fmla="*/ 393822 w 1525741"/>
                <a:gd name="connsiteY3" fmla="*/ 2155045 h 2683618"/>
                <a:gd name="connsiteX4" fmla="*/ 391440 w 1525741"/>
                <a:gd name="connsiteY4" fmla="*/ 2012169 h 2683618"/>
                <a:gd name="connsiteX5" fmla="*/ 1046284 w 1525741"/>
                <a:gd name="connsiteY5" fmla="*/ 2014550 h 2683618"/>
                <a:gd name="connsiteX6" fmla="*/ 1046284 w 1525741"/>
                <a:gd name="connsiteY6" fmla="*/ 1895488 h 2683618"/>
                <a:gd name="connsiteX7" fmla="*/ 531934 w 1525741"/>
                <a:gd name="connsiteY7" fmla="*/ 1897869 h 2683618"/>
                <a:gd name="connsiteX8" fmla="*/ 398584 w 1525741"/>
                <a:gd name="connsiteY8" fmla="*/ 1828813 h 2683618"/>
                <a:gd name="connsiteX9" fmla="*/ 393822 w 1525741"/>
                <a:gd name="connsiteY9" fmla="*/ 1638313 h 2683618"/>
                <a:gd name="connsiteX10" fmla="*/ 36634 w 1525741"/>
                <a:gd name="connsiteY10" fmla="*/ 1000138 h 2683618"/>
                <a:gd name="connsiteX11" fmla="*/ 765296 w 1525741"/>
                <a:gd name="connsiteY11" fmla="*/ 13 h 2683618"/>
                <a:gd name="connsiteX12" fmla="*/ 1455859 w 1525741"/>
                <a:gd name="connsiteY12" fmla="*/ 1062051 h 2683618"/>
                <a:gd name="connsiteX13" fmla="*/ 1008184 w 1525741"/>
                <a:gd name="connsiteY13" fmla="*/ 1790713 h 2683618"/>
                <a:gd name="connsiteX14" fmla="*/ 760534 w 1525741"/>
                <a:gd name="connsiteY14" fmla="*/ 1781188 h 2683618"/>
                <a:gd name="connsiteX15" fmla="*/ 760534 w 1525741"/>
                <a:gd name="connsiteY15" fmla="*/ 885838 h 2683618"/>
                <a:gd name="connsiteX0" fmla="*/ 755771 w 1525741"/>
                <a:gd name="connsiteY0" fmla="*/ 2667648 h 2683618"/>
                <a:gd name="connsiteX1" fmla="*/ 752914 w 1525741"/>
                <a:gd name="connsiteY1" fmla="*/ 2345069 h 2683618"/>
                <a:gd name="connsiteX2" fmla="*/ 1036758 w 1525741"/>
                <a:gd name="connsiteY2" fmla="*/ 2154569 h 2683618"/>
                <a:gd name="connsiteX3" fmla="*/ 393822 w 1525741"/>
                <a:gd name="connsiteY3" fmla="*/ 2155045 h 2683618"/>
                <a:gd name="connsiteX4" fmla="*/ 391440 w 1525741"/>
                <a:gd name="connsiteY4" fmla="*/ 2012169 h 2683618"/>
                <a:gd name="connsiteX5" fmla="*/ 1046284 w 1525741"/>
                <a:gd name="connsiteY5" fmla="*/ 2014550 h 2683618"/>
                <a:gd name="connsiteX6" fmla="*/ 1046284 w 1525741"/>
                <a:gd name="connsiteY6" fmla="*/ 1895488 h 2683618"/>
                <a:gd name="connsiteX7" fmla="*/ 531934 w 1525741"/>
                <a:gd name="connsiteY7" fmla="*/ 1897869 h 2683618"/>
                <a:gd name="connsiteX8" fmla="*/ 398584 w 1525741"/>
                <a:gd name="connsiteY8" fmla="*/ 1828813 h 2683618"/>
                <a:gd name="connsiteX9" fmla="*/ 393822 w 1525741"/>
                <a:gd name="connsiteY9" fmla="*/ 1638313 h 2683618"/>
                <a:gd name="connsiteX10" fmla="*/ 36634 w 1525741"/>
                <a:gd name="connsiteY10" fmla="*/ 1000138 h 2683618"/>
                <a:gd name="connsiteX11" fmla="*/ 765296 w 1525741"/>
                <a:gd name="connsiteY11" fmla="*/ 13 h 2683618"/>
                <a:gd name="connsiteX12" fmla="*/ 1455859 w 1525741"/>
                <a:gd name="connsiteY12" fmla="*/ 1062051 h 2683618"/>
                <a:gd name="connsiteX13" fmla="*/ 1008184 w 1525741"/>
                <a:gd name="connsiteY13" fmla="*/ 1790713 h 2683618"/>
                <a:gd name="connsiteX14" fmla="*/ 760534 w 1525741"/>
                <a:gd name="connsiteY14" fmla="*/ 1781188 h 2683618"/>
                <a:gd name="connsiteX15" fmla="*/ 760534 w 1525741"/>
                <a:gd name="connsiteY15" fmla="*/ 885838 h 2683618"/>
                <a:gd name="connsiteX0" fmla="*/ 755771 w 1525741"/>
                <a:gd name="connsiteY0" fmla="*/ 2667648 h 2683777"/>
                <a:gd name="connsiteX1" fmla="*/ 752914 w 1525741"/>
                <a:gd name="connsiteY1" fmla="*/ 2345069 h 2683777"/>
                <a:gd name="connsiteX2" fmla="*/ 1036758 w 1525741"/>
                <a:gd name="connsiteY2" fmla="*/ 2154569 h 2683777"/>
                <a:gd name="connsiteX3" fmla="*/ 393822 w 1525741"/>
                <a:gd name="connsiteY3" fmla="*/ 2155045 h 2683777"/>
                <a:gd name="connsiteX4" fmla="*/ 391440 w 1525741"/>
                <a:gd name="connsiteY4" fmla="*/ 2012169 h 2683777"/>
                <a:gd name="connsiteX5" fmla="*/ 1046284 w 1525741"/>
                <a:gd name="connsiteY5" fmla="*/ 2014550 h 2683777"/>
                <a:gd name="connsiteX6" fmla="*/ 1046284 w 1525741"/>
                <a:gd name="connsiteY6" fmla="*/ 1895488 h 2683777"/>
                <a:gd name="connsiteX7" fmla="*/ 531934 w 1525741"/>
                <a:gd name="connsiteY7" fmla="*/ 1897869 h 2683777"/>
                <a:gd name="connsiteX8" fmla="*/ 398584 w 1525741"/>
                <a:gd name="connsiteY8" fmla="*/ 1828813 h 2683777"/>
                <a:gd name="connsiteX9" fmla="*/ 393822 w 1525741"/>
                <a:gd name="connsiteY9" fmla="*/ 1638313 h 2683777"/>
                <a:gd name="connsiteX10" fmla="*/ 36634 w 1525741"/>
                <a:gd name="connsiteY10" fmla="*/ 1000138 h 2683777"/>
                <a:gd name="connsiteX11" fmla="*/ 765296 w 1525741"/>
                <a:gd name="connsiteY11" fmla="*/ 13 h 2683777"/>
                <a:gd name="connsiteX12" fmla="*/ 1455859 w 1525741"/>
                <a:gd name="connsiteY12" fmla="*/ 1062051 h 2683777"/>
                <a:gd name="connsiteX13" fmla="*/ 1008184 w 1525741"/>
                <a:gd name="connsiteY13" fmla="*/ 1790713 h 2683777"/>
                <a:gd name="connsiteX14" fmla="*/ 760534 w 1525741"/>
                <a:gd name="connsiteY14" fmla="*/ 1781188 h 2683777"/>
                <a:gd name="connsiteX15" fmla="*/ 760534 w 1525741"/>
                <a:gd name="connsiteY15" fmla="*/ 885838 h 2683777"/>
                <a:gd name="connsiteX0" fmla="*/ 755771 w 1525741"/>
                <a:gd name="connsiteY0" fmla="*/ 2667648 h 2683777"/>
                <a:gd name="connsiteX1" fmla="*/ 752914 w 1525741"/>
                <a:gd name="connsiteY1" fmla="*/ 2345069 h 2683777"/>
                <a:gd name="connsiteX2" fmla="*/ 1036758 w 1525741"/>
                <a:gd name="connsiteY2" fmla="*/ 2154569 h 2683777"/>
                <a:gd name="connsiteX3" fmla="*/ 393822 w 1525741"/>
                <a:gd name="connsiteY3" fmla="*/ 2155045 h 2683777"/>
                <a:gd name="connsiteX4" fmla="*/ 391440 w 1525741"/>
                <a:gd name="connsiteY4" fmla="*/ 2012169 h 2683777"/>
                <a:gd name="connsiteX5" fmla="*/ 1046284 w 1525741"/>
                <a:gd name="connsiteY5" fmla="*/ 2014550 h 2683777"/>
                <a:gd name="connsiteX6" fmla="*/ 1046284 w 1525741"/>
                <a:gd name="connsiteY6" fmla="*/ 1895488 h 2683777"/>
                <a:gd name="connsiteX7" fmla="*/ 531934 w 1525741"/>
                <a:gd name="connsiteY7" fmla="*/ 1897869 h 2683777"/>
                <a:gd name="connsiteX8" fmla="*/ 398584 w 1525741"/>
                <a:gd name="connsiteY8" fmla="*/ 1828813 h 2683777"/>
                <a:gd name="connsiteX9" fmla="*/ 393822 w 1525741"/>
                <a:gd name="connsiteY9" fmla="*/ 1638313 h 2683777"/>
                <a:gd name="connsiteX10" fmla="*/ 36634 w 1525741"/>
                <a:gd name="connsiteY10" fmla="*/ 1000138 h 2683777"/>
                <a:gd name="connsiteX11" fmla="*/ 765296 w 1525741"/>
                <a:gd name="connsiteY11" fmla="*/ 13 h 2683777"/>
                <a:gd name="connsiteX12" fmla="*/ 1455859 w 1525741"/>
                <a:gd name="connsiteY12" fmla="*/ 1062051 h 2683777"/>
                <a:gd name="connsiteX13" fmla="*/ 1008184 w 1525741"/>
                <a:gd name="connsiteY13" fmla="*/ 1790713 h 2683777"/>
                <a:gd name="connsiteX14" fmla="*/ 760534 w 1525741"/>
                <a:gd name="connsiteY14" fmla="*/ 1781188 h 2683777"/>
                <a:gd name="connsiteX15" fmla="*/ 760534 w 1525741"/>
                <a:gd name="connsiteY15" fmla="*/ 885838 h 2683777"/>
                <a:gd name="connsiteX0" fmla="*/ 739896 w 1525741"/>
                <a:gd name="connsiteY0" fmla="*/ 2667648 h 2683777"/>
                <a:gd name="connsiteX1" fmla="*/ 752914 w 1525741"/>
                <a:gd name="connsiteY1" fmla="*/ 2345069 h 2683777"/>
                <a:gd name="connsiteX2" fmla="*/ 1036758 w 1525741"/>
                <a:gd name="connsiteY2" fmla="*/ 2154569 h 2683777"/>
                <a:gd name="connsiteX3" fmla="*/ 393822 w 1525741"/>
                <a:gd name="connsiteY3" fmla="*/ 2155045 h 2683777"/>
                <a:gd name="connsiteX4" fmla="*/ 391440 w 1525741"/>
                <a:gd name="connsiteY4" fmla="*/ 2012169 h 2683777"/>
                <a:gd name="connsiteX5" fmla="*/ 1046284 w 1525741"/>
                <a:gd name="connsiteY5" fmla="*/ 2014550 h 2683777"/>
                <a:gd name="connsiteX6" fmla="*/ 1046284 w 1525741"/>
                <a:gd name="connsiteY6" fmla="*/ 1895488 h 2683777"/>
                <a:gd name="connsiteX7" fmla="*/ 531934 w 1525741"/>
                <a:gd name="connsiteY7" fmla="*/ 1897869 h 2683777"/>
                <a:gd name="connsiteX8" fmla="*/ 398584 w 1525741"/>
                <a:gd name="connsiteY8" fmla="*/ 1828813 h 2683777"/>
                <a:gd name="connsiteX9" fmla="*/ 393822 w 1525741"/>
                <a:gd name="connsiteY9" fmla="*/ 1638313 h 2683777"/>
                <a:gd name="connsiteX10" fmla="*/ 36634 w 1525741"/>
                <a:gd name="connsiteY10" fmla="*/ 1000138 h 2683777"/>
                <a:gd name="connsiteX11" fmla="*/ 765296 w 1525741"/>
                <a:gd name="connsiteY11" fmla="*/ 13 h 2683777"/>
                <a:gd name="connsiteX12" fmla="*/ 1455859 w 1525741"/>
                <a:gd name="connsiteY12" fmla="*/ 1062051 h 2683777"/>
                <a:gd name="connsiteX13" fmla="*/ 1008184 w 1525741"/>
                <a:gd name="connsiteY13" fmla="*/ 1790713 h 2683777"/>
                <a:gd name="connsiteX14" fmla="*/ 760534 w 1525741"/>
                <a:gd name="connsiteY14" fmla="*/ 1781188 h 2683777"/>
                <a:gd name="connsiteX15" fmla="*/ 760534 w 1525741"/>
                <a:gd name="connsiteY15" fmla="*/ 885838 h 2683777"/>
                <a:gd name="connsiteX0" fmla="*/ 762121 w 1525741"/>
                <a:gd name="connsiteY0" fmla="*/ 2680348 h 2695828"/>
                <a:gd name="connsiteX1" fmla="*/ 752914 w 1525741"/>
                <a:gd name="connsiteY1" fmla="*/ 2345069 h 2695828"/>
                <a:gd name="connsiteX2" fmla="*/ 1036758 w 1525741"/>
                <a:gd name="connsiteY2" fmla="*/ 2154569 h 2695828"/>
                <a:gd name="connsiteX3" fmla="*/ 393822 w 1525741"/>
                <a:gd name="connsiteY3" fmla="*/ 2155045 h 2695828"/>
                <a:gd name="connsiteX4" fmla="*/ 391440 w 1525741"/>
                <a:gd name="connsiteY4" fmla="*/ 2012169 h 2695828"/>
                <a:gd name="connsiteX5" fmla="*/ 1046284 w 1525741"/>
                <a:gd name="connsiteY5" fmla="*/ 2014550 h 2695828"/>
                <a:gd name="connsiteX6" fmla="*/ 1046284 w 1525741"/>
                <a:gd name="connsiteY6" fmla="*/ 1895488 h 2695828"/>
                <a:gd name="connsiteX7" fmla="*/ 531934 w 1525741"/>
                <a:gd name="connsiteY7" fmla="*/ 1897869 h 2695828"/>
                <a:gd name="connsiteX8" fmla="*/ 398584 w 1525741"/>
                <a:gd name="connsiteY8" fmla="*/ 1828813 h 2695828"/>
                <a:gd name="connsiteX9" fmla="*/ 393822 w 1525741"/>
                <a:gd name="connsiteY9" fmla="*/ 1638313 h 2695828"/>
                <a:gd name="connsiteX10" fmla="*/ 36634 w 1525741"/>
                <a:gd name="connsiteY10" fmla="*/ 1000138 h 2695828"/>
                <a:gd name="connsiteX11" fmla="*/ 765296 w 1525741"/>
                <a:gd name="connsiteY11" fmla="*/ 13 h 2695828"/>
                <a:gd name="connsiteX12" fmla="*/ 1455859 w 1525741"/>
                <a:gd name="connsiteY12" fmla="*/ 1062051 h 2695828"/>
                <a:gd name="connsiteX13" fmla="*/ 1008184 w 1525741"/>
                <a:gd name="connsiteY13" fmla="*/ 1790713 h 2695828"/>
                <a:gd name="connsiteX14" fmla="*/ 760534 w 1525741"/>
                <a:gd name="connsiteY14" fmla="*/ 1781188 h 2695828"/>
                <a:gd name="connsiteX15" fmla="*/ 760534 w 1525741"/>
                <a:gd name="connsiteY15" fmla="*/ 885838 h 2695828"/>
                <a:gd name="connsiteX0" fmla="*/ 762121 w 1525741"/>
                <a:gd name="connsiteY0" fmla="*/ 2680348 h 2695828"/>
                <a:gd name="connsiteX1" fmla="*/ 759264 w 1525741"/>
                <a:gd name="connsiteY1" fmla="*/ 2345069 h 2695828"/>
                <a:gd name="connsiteX2" fmla="*/ 1036758 w 1525741"/>
                <a:gd name="connsiteY2" fmla="*/ 2154569 h 2695828"/>
                <a:gd name="connsiteX3" fmla="*/ 393822 w 1525741"/>
                <a:gd name="connsiteY3" fmla="*/ 2155045 h 2695828"/>
                <a:gd name="connsiteX4" fmla="*/ 391440 w 1525741"/>
                <a:gd name="connsiteY4" fmla="*/ 2012169 h 2695828"/>
                <a:gd name="connsiteX5" fmla="*/ 1046284 w 1525741"/>
                <a:gd name="connsiteY5" fmla="*/ 2014550 h 2695828"/>
                <a:gd name="connsiteX6" fmla="*/ 1046284 w 1525741"/>
                <a:gd name="connsiteY6" fmla="*/ 1895488 h 2695828"/>
                <a:gd name="connsiteX7" fmla="*/ 531934 w 1525741"/>
                <a:gd name="connsiteY7" fmla="*/ 1897869 h 2695828"/>
                <a:gd name="connsiteX8" fmla="*/ 398584 w 1525741"/>
                <a:gd name="connsiteY8" fmla="*/ 1828813 h 2695828"/>
                <a:gd name="connsiteX9" fmla="*/ 393822 w 1525741"/>
                <a:gd name="connsiteY9" fmla="*/ 1638313 h 2695828"/>
                <a:gd name="connsiteX10" fmla="*/ 36634 w 1525741"/>
                <a:gd name="connsiteY10" fmla="*/ 1000138 h 2695828"/>
                <a:gd name="connsiteX11" fmla="*/ 765296 w 1525741"/>
                <a:gd name="connsiteY11" fmla="*/ 13 h 2695828"/>
                <a:gd name="connsiteX12" fmla="*/ 1455859 w 1525741"/>
                <a:gd name="connsiteY12" fmla="*/ 1062051 h 2695828"/>
                <a:gd name="connsiteX13" fmla="*/ 1008184 w 1525741"/>
                <a:gd name="connsiteY13" fmla="*/ 1790713 h 2695828"/>
                <a:gd name="connsiteX14" fmla="*/ 760534 w 1525741"/>
                <a:gd name="connsiteY14" fmla="*/ 1781188 h 2695828"/>
                <a:gd name="connsiteX15" fmla="*/ 760534 w 1525741"/>
                <a:gd name="connsiteY15" fmla="*/ 885838 h 2695828"/>
                <a:gd name="connsiteX0" fmla="*/ 762121 w 1525741"/>
                <a:gd name="connsiteY0" fmla="*/ 2680348 h 2695682"/>
                <a:gd name="connsiteX1" fmla="*/ 759264 w 1525741"/>
                <a:gd name="connsiteY1" fmla="*/ 2345069 h 2695682"/>
                <a:gd name="connsiteX2" fmla="*/ 1036758 w 1525741"/>
                <a:gd name="connsiteY2" fmla="*/ 2154569 h 2695682"/>
                <a:gd name="connsiteX3" fmla="*/ 393822 w 1525741"/>
                <a:gd name="connsiteY3" fmla="*/ 2155045 h 2695682"/>
                <a:gd name="connsiteX4" fmla="*/ 391440 w 1525741"/>
                <a:gd name="connsiteY4" fmla="*/ 2012169 h 2695682"/>
                <a:gd name="connsiteX5" fmla="*/ 1046284 w 1525741"/>
                <a:gd name="connsiteY5" fmla="*/ 2014550 h 2695682"/>
                <a:gd name="connsiteX6" fmla="*/ 1046284 w 1525741"/>
                <a:gd name="connsiteY6" fmla="*/ 1895488 h 2695682"/>
                <a:gd name="connsiteX7" fmla="*/ 531934 w 1525741"/>
                <a:gd name="connsiteY7" fmla="*/ 1897869 h 2695682"/>
                <a:gd name="connsiteX8" fmla="*/ 398584 w 1525741"/>
                <a:gd name="connsiteY8" fmla="*/ 1828813 h 2695682"/>
                <a:gd name="connsiteX9" fmla="*/ 393822 w 1525741"/>
                <a:gd name="connsiteY9" fmla="*/ 1638313 h 2695682"/>
                <a:gd name="connsiteX10" fmla="*/ 36634 w 1525741"/>
                <a:gd name="connsiteY10" fmla="*/ 1000138 h 2695682"/>
                <a:gd name="connsiteX11" fmla="*/ 765296 w 1525741"/>
                <a:gd name="connsiteY11" fmla="*/ 13 h 2695682"/>
                <a:gd name="connsiteX12" fmla="*/ 1455859 w 1525741"/>
                <a:gd name="connsiteY12" fmla="*/ 1062051 h 2695682"/>
                <a:gd name="connsiteX13" fmla="*/ 1008184 w 1525741"/>
                <a:gd name="connsiteY13" fmla="*/ 1790713 h 2695682"/>
                <a:gd name="connsiteX14" fmla="*/ 760534 w 1525741"/>
                <a:gd name="connsiteY14" fmla="*/ 1781188 h 2695682"/>
                <a:gd name="connsiteX15" fmla="*/ 760534 w 1525741"/>
                <a:gd name="connsiteY15" fmla="*/ 885838 h 2695682"/>
                <a:gd name="connsiteX0" fmla="*/ 762121 w 1525741"/>
                <a:gd name="connsiteY0" fmla="*/ 2680348 h 2695682"/>
                <a:gd name="connsiteX1" fmla="*/ 759264 w 1525741"/>
                <a:gd name="connsiteY1" fmla="*/ 2345069 h 2695682"/>
                <a:gd name="connsiteX2" fmla="*/ 1036758 w 1525741"/>
                <a:gd name="connsiteY2" fmla="*/ 2154569 h 2695682"/>
                <a:gd name="connsiteX3" fmla="*/ 393822 w 1525741"/>
                <a:gd name="connsiteY3" fmla="*/ 2155045 h 2695682"/>
                <a:gd name="connsiteX4" fmla="*/ 391440 w 1525741"/>
                <a:gd name="connsiteY4" fmla="*/ 2012169 h 2695682"/>
                <a:gd name="connsiteX5" fmla="*/ 1046284 w 1525741"/>
                <a:gd name="connsiteY5" fmla="*/ 2014550 h 2695682"/>
                <a:gd name="connsiteX6" fmla="*/ 1046284 w 1525741"/>
                <a:gd name="connsiteY6" fmla="*/ 1895488 h 2695682"/>
                <a:gd name="connsiteX7" fmla="*/ 531934 w 1525741"/>
                <a:gd name="connsiteY7" fmla="*/ 1897869 h 2695682"/>
                <a:gd name="connsiteX8" fmla="*/ 398584 w 1525741"/>
                <a:gd name="connsiteY8" fmla="*/ 1828813 h 2695682"/>
                <a:gd name="connsiteX9" fmla="*/ 393822 w 1525741"/>
                <a:gd name="connsiteY9" fmla="*/ 1638313 h 2695682"/>
                <a:gd name="connsiteX10" fmla="*/ 36634 w 1525741"/>
                <a:gd name="connsiteY10" fmla="*/ 1000138 h 2695682"/>
                <a:gd name="connsiteX11" fmla="*/ 765296 w 1525741"/>
                <a:gd name="connsiteY11" fmla="*/ 13 h 2695682"/>
                <a:gd name="connsiteX12" fmla="*/ 1455859 w 1525741"/>
                <a:gd name="connsiteY12" fmla="*/ 1062051 h 2695682"/>
                <a:gd name="connsiteX13" fmla="*/ 1008184 w 1525741"/>
                <a:gd name="connsiteY13" fmla="*/ 1790713 h 2695682"/>
                <a:gd name="connsiteX14" fmla="*/ 760534 w 1525741"/>
                <a:gd name="connsiteY14" fmla="*/ 1781188 h 2695682"/>
                <a:gd name="connsiteX15" fmla="*/ 760534 w 1525741"/>
                <a:gd name="connsiteY15" fmla="*/ 885838 h 2695682"/>
                <a:gd name="connsiteX0" fmla="*/ 762121 w 1525741"/>
                <a:gd name="connsiteY0" fmla="*/ 2508898 h 2540646"/>
                <a:gd name="connsiteX1" fmla="*/ 759264 w 1525741"/>
                <a:gd name="connsiteY1" fmla="*/ 2345069 h 2540646"/>
                <a:gd name="connsiteX2" fmla="*/ 1036758 w 1525741"/>
                <a:gd name="connsiteY2" fmla="*/ 2154569 h 2540646"/>
                <a:gd name="connsiteX3" fmla="*/ 393822 w 1525741"/>
                <a:gd name="connsiteY3" fmla="*/ 2155045 h 2540646"/>
                <a:gd name="connsiteX4" fmla="*/ 391440 w 1525741"/>
                <a:gd name="connsiteY4" fmla="*/ 2012169 h 2540646"/>
                <a:gd name="connsiteX5" fmla="*/ 1046284 w 1525741"/>
                <a:gd name="connsiteY5" fmla="*/ 2014550 h 2540646"/>
                <a:gd name="connsiteX6" fmla="*/ 1046284 w 1525741"/>
                <a:gd name="connsiteY6" fmla="*/ 1895488 h 2540646"/>
                <a:gd name="connsiteX7" fmla="*/ 531934 w 1525741"/>
                <a:gd name="connsiteY7" fmla="*/ 1897869 h 2540646"/>
                <a:gd name="connsiteX8" fmla="*/ 398584 w 1525741"/>
                <a:gd name="connsiteY8" fmla="*/ 1828813 h 2540646"/>
                <a:gd name="connsiteX9" fmla="*/ 393822 w 1525741"/>
                <a:gd name="connsiteY9" fmla="*/ 1638313 h 2540646"/>
                <a:gd name="connsiteX10" fmla="*/ 36634 w 1525741"/>
                <a:gd name="connsiteY10" fmla="*/ 1000138 h 2540646"/>
                <a:gd name="connsiteX11" fmla="*/ 765296 w 1525741"/>
                <a:gd name="connsiteY11" fmla="*/ 13 h 2540646"/>
                <a:gd name="connsiteX12" fmla="*/ 1455859 w 1525741"/>
                <a:gd name="connsiteY12" fmla="*/ 1062051 h 2540646"/>
                <a:gd name="connsiteX13" fmla="*/ 1008184 w 1525741"/>
                <a:gd name="connsiteY13" fmla="*/ 1790713 h 2540646"/>
                <a:gd name="connsiteX14" fmla="*/ 760534 w 1525741"/>
                <a:gd name="connsiteY14" fmla="*/ 1781188 h 2540646"/>
                <a:gd name="connsiteX15" fmla="*/ 760534 w 1525741"/>
                <a:gd name="connsiteY15" fmla="*/ 885838 h 2540646"/>
                <a:gd name="connsiteX0" fmla="*/ 762121 w 1525741"/>
                <a:gd name="connsiteY0" fmla="*/ 2508898 h 2540646"/>
                <a:gd name="connsiteX1" fmla="*/ 759264 w 1525741"/>
                <a:gd name="connsiteY1" fmla="*/ 2345069 h 2540646"/>
                <a:gd name="connsiteX2" fmla="*/ 1036758 w 1525741"/>
                <a:gd name="connsiteY2" fmla="*/ 2154569 h 2540646"/>
                <a:gd name="connsiteX3" fmla="*/ 393822 w 1525741"/>
                <a:gd name="connsiteY3" fmla="*/ 2155045 h 2540646"/>
                <a:gd name="connsiteX4" fmla="*/ 391440 w 1525741"/>
                <a:gd name="connsiteY4" fmla="*/ 2012169 h 2540646"/>
                <a:gd name="connsiteX5" fmla="*/ 1046284 w 1525741"/>
                <a:gd name="connsiteY5" fmla="*/ 2014550 h 2540646"/>
                <a:gd name="connsiteX6" fmla="*/ 1046284 w 1525741"/>
                <a:gd name="connsiteY6" fmla="*/ 1895488 h 2540646"/>
                <a:gd name="connsiteX7" fmla="*/ 531934 w 1525741"/>
                <a:gd name="connsiteY7" fmla="*/ 1897869 h 2540646"/>
                <a:gd name="connsiteX8" fmla="*/ 398584 w 1525741"/>
                <a:gd name="connsiteY8" fmla="*/ 1828813 h 2540646"/>
                <a:gd name="connsiteX9" fmla="*/ 393822 w 1525741"/>
                <a:gd name="connsiteY9" fmla="*/ 1638313 h 2540646"/>
                <a:gd name="connsiteX10" fmla="*/ 36634 w 1525741"/>
                <a:gd name="connsiteY10" fmla="*/ 1000138 h 2540646"/>
                <a:gd name="connsiteX11" fmla="*/ 765296 w 1525741"/>
                <a:gd name="connsiteY11" fmla="*/ 13 h 2540646"/>
                <a:gd name="connsiteX12" fmla="*/ 1455859 w 1525741"/>
                <a:gd name="connsiteY12" fmla="*/ 1062051 h 2540646"/>
                <a:gd name="connsiteX13" fmla="*/ 1008184 w 1525741"/>
                <a:gd name="connsiteY13" fmla="*/ 1790713 h 2540646"/>
                <a:gd name="connsiteX14" fmla="*/ 760534 w 1525741"/>
                <a:gd name="connsiteY14" fmla="*/ 1781188 h 2540646"/>
                <a:gd name="connsiteX15" fmla="*/ 760534 w 1525741"/>
                <a:gd name="connsiteY15" fmla="*/ 742963 h 2540646"/>
                <a:gd name="connsiteX0" fmla="*/ 762121 w 1525741"/>
                <a:gd name="connsiteY0" fmla="*/ 2508898 h 2540646"/>
                <a:gd name="connsiteX1" fmla="*/ 759264 w 1525741"/>
                <a:gd name="connsiteY1" fmla="*/ 2345069 h 2540646"/>
                <a:gd name="connsiteX2" fmla="*/ 1055808 w 1525741"/>
                <a:gd name="connsiteY2" fmla="*/ 2148219 h 2540646"/>
                <a:gd name="connsiteX3" fmla="*/ 393822 w 1525741"/>
                <a:gd name="connsiteY3" fmla="*/ 2155045 h 2540646"/>
                <a:gd name="connsiteX4" fmla="*/ 391440 w 1525741"/>
                <a:gd name="connsiteY4" fmla="*/ 2012169 h 2540646"/>
                <a:gd name="connsiteX5" fmla="*/ 1046284 w 1525741"/>
                <a:gd name="connsiteY5" fmla="*/ 2014550 h 2540646"/>
                <a:gd name="connsiteX6" fmla="*/ 1046284 w 1525741"/>
                <a:gd name="connsiteY6" fmla="*/ 1895488 h 2540646"/>
                <a:gd name="connsiteX7" fmla="*/ 531934 w 1525741"/>
                <a:gd name="connsiteY7" fmla="*/ 1897869 h 2540646"/>
                <a:gd name="connsiteX8" fmla="*/ 398584 w 1525741"/>
                <a:gd name="connsiteY8" fmla="*/ 1828813 h 2540646"/>
                <a:gd name="connsiteX9" fmla="*/ 393822 w 1525741"/>
                <a:gd name="connsiteY9" fmla="*/ 1638313 h 2540646"/>
                <a:gd name="connsiteX10" fmla="*/ 36634 w 1525741"/>
                <a:gd name="connsiteY10" fmla="*/ 1000138 h 2540646"/>
                <a:gd name="connsiteX11" fmla="*/ 765296 w 1525741"/>
                <a:gd name="connsiteY11" fmla="*/ 13 h 2540646"/>
                <a:gd name="connsiteX12" fmla="*/ 1455859 w 1525741"/>
                <a:gd name="connsiteY12" fmla="*/ 1062051 h 2540646"/>
                <a:gd name="connsiteX13" fmla="*/ 1008184 w 1525741"/>
                <a:gd name="connsiteY13" fmla="*/ 1790713 h 2540646"/>
                <a:gd name="connsiteX14" fmla="*/ 760534 w 1525741"/>
                <a:gd name="connsiteY14" fmla="*/ 1781188 h 2540646"/>
                <a:gd name="connsiteX15" fmla="*/ 760534 w 1525741"/>
                <a:gd name="connsiteY15" fmla="*/ 742963 h 2540646"/>
                <a:gd name="connsiteX0" fmla="*/ 762121 w 1525741"/>
                <a:gd name="connsiteY0" fmla="*/ 2508898 h 2540646"/>
                <a:gd name="connsiteX1" fmla="*/ 759264 w 1525741"/>
                <a:gd name="connsiteY1" fmla="*/ 2345069 h 2540646"/>
                <a:gd name="connsiteX2" fmla="*/ 1058983 w 1525741"/>
                <a:gd name="connsiteY2" fmla="*/ 2151394 h 2540646"/>
                <a:gd name="connsiteX3" fmla="*/ 393822 w 1525741"/>
                <a:gd name="connsiteY3" fmla="*/ 2155045 h 2540646"/>
                <a:gd name="connsiteX4" fmla="*/ 391440 w 1525741"/>
                <a:gd name="connsiteY4" fmla="*/ 2012169 h 2540646"/>
                <a:gd name="connsiteX5" fmla="*/ 1046284 w 1525741"/>
                <a:gd name="connsiteY5" fmla="*/ 2014550 h 2540646"/>
                <a:gd name="connsiteX6" fmla="*/ 1046284 w 1525741"/>
                <a:gd name="connsiteY6" fmla="*/ 1895488 h 2540646"/>
                <a:gd name="connsiteX7" fmla="*/ 531934 w 1525741"/>
                <a:gd name="connsiteY7" fmla="*/ 1897869 h 2540646"/>
                <a:gd name="connsiteX8" fmla="*/ 398584 w 1525741"/>
                <a:gd name="connsiteY8" fmla="*/ 1828813 h 2540646"/>
                <a:gd name="connsiteX9" fmla="*/ 393822 w 1525741"/>
                <a:gd name="connsiteY9" fmla="*/ 1638313 h 2540646"/>
                <a:gd name="connsiteX10" fmla="*/ 36634 w 1525741"/>
                <a:gd name="connsiteY10" fmla="*/ 1000138 h 2540646"/>
                <a:gd name="connsiteX11" fmla="*/ 765296 w 1525741"/>
                <a:gd name="connsiteY11" fmla="*/ 13 h 2540646"/>
                <a:gd name="connsiteX12" fmla="*/ 1455859 w 1525741"/>
                <a:gd name="connsiteY12" fmla="*/ 1062051 h 2540646"/>
                <a:gd name="connsiteX13" fmla="*/ 1008184 w 1525741"/>
                <a:gd name="connsiteY13" fmla="*/ 1790713 h 2540646"/>
                <a:gd name="connsiteX14" fmla="*/ 760534 w 1525741"/>
                <a:gd name="connsiteY14" fmla="*/ 1781188 h 2540646"/>
                <a:gd name="connsiteX15" fmla="*/ 760534 w 1525741"/>
                <a:gd name="connsiteY15" fmla="*/ 742963 h 2540646"/>
                <a:gd name="connsiteX0" fmla="*/ 762121 w 1525741"/>
                <a:gd name="connsiteY0" fmla="*/ 2508898 h 2540646"/>
                <a:gd name="connsiteX1" fmla="*/ 759264 w 1525741"/>
                <a:gd name="connsiteY1" fmla="*/ 2345069 h 2540646"/>
                <a:gd name="connsiteX2" fmla="*/ 1058983 w 1525741"/>
                <a:gd name="connsiteY2" fmla="*/ 2151394 h 2540646"/>
                <a:gd name="connsiteX3" fmla="*/ 393822 w 1525741"/>
                <a:gd name="connsiteY3" fmla="*/ 2155045 h 2540646"/>
                <a:gd name="connsiteX4" fmla="*/ 391440 w 1525741"/>
                <a:gd name="connsiteY4" fmla="*/ 2012169 h 2540646"/>
                <a:gd name="connsiteX5" fmla="*/ 1046284 w 1525741"/>
                <a:gd name="connsiteY5" fmla="*/ 2014550 h 2540646"/>
                <a:gd name="connsiteX6" fmla="*/ 1046284 w 1525741"/>
                <a:gd name="connsiteY6" fmla="*/ 1895488 h 2540646"/>
                <a:gd name="connsiteX7" fmla="*/ 531934 w 1525741"/>
                <a:gd name="connsiteY7" fmla="*/ 1897869 h 2540646"/>
                <a:gd name="connsiteX8" fmla="*/ 398584 w 1525741"/>
                <a:gd name="connsiteY8" fmla="*/ 1828813 h 2540646"/>
                <a:gd name="connsiteX9" fmla="*/ 393822 w 1525741"/>
                <a:gd name="connsiteY9" fmla="*/ 1638313 h 2540646"/>
                <a:gd name="connsiteX10" fmla="*/ 36634 w 1525741"/>
                <a:gd name="connsiteY10" fmla="*/ 1000138 h 2540646"/>
                <a:gd name="connsiteX11" fmla="*/ 765296 w 1525741"/>
                <a:gd name="connsiteY11" fmla="*/ 13 h 2540646"/>
                <a:gd name="connsiteX12" fmla="*/ 1455859 w 1525741"/>
                <a:gd name="connsiteY12" fmla="*/ 1062051 h 2540646"/>
                <a:gd name="connsiteX13" fmla="*/ 1008184 w 1525741"/>
                <a:gd name="connsiteY13" fmla="*/ 1790713 h 2540646"/>
                <a:gd name="connsiteX14" fmla="*/ 760534 w 1525741"/>
                <a:gd name="connsiteY14" fmla="*/ 1781188 h 2540646"/>
                <a:gd name="connsiteX15" fmla="*/ 760534 w 1525741"/>
                <a:gd name="connsiteY15" fmla="*/ 742963 h 2540646"/>
                <a:gd name="connsiteX0" fmla="*/ 762121 w 1525741"/>
                <a:gd name="connsiteY0" fmla="*/ 2508898 h 2540646"/>
                <a:gd name="connsiteX1" fmla="*/ 759264 w 1525741"/>
                <a:gd name="connsiteY1" fmla="*/ 2345069 h 2540646"/>
                <a:gd name="connsiteX2" fmla="*/ 1058983 w 1525741"/>
                <a:gd name="connsiteY2" fmla="*/ 2151394 h 2540646"/>
                <a:gd name="connsiteX3" fmla="*/ 393822 w 1525741"/>
                <a:gd name="connsiteY3" fmla="*/ 2155045 h 2540646"/>
                <a:gd name="connsiteX4" fmla="*/ 391440 w 1525741"/>
                <a:gd name="connsiteY4" fmla="*/ 2012169 h 2540646"/>
                <a:gd name="connsiteX5" fmla="*/ 1046284 w 1525741"/>
                <a:gd name="connsiteY5" fmla="*/ 2014550 h 2540646"/>
                <a:gd name="connsiteX6" fmla="*/ 1046284 w 1525741"/>
                <a:gd name="connsiteY6" fmla="*/ 1895488 h 2540646"/>
                <a:gd name="connsiteX7" fmla="*/ 531934 w 1525741"/>
                <a:gd name="connsiteY7" fmla="*/ 1897869 h 2540646"/>
                <a:gd name="connsiteX8" fmla="*/ 398584 w 1525741"/>
                <a:gd name="connsiteY8" fmla="*/ 1828813 h 2540646"/>
                <a:gd name="connsiteX9" fmla="*/ 393822 w 1525741"/>
                <a:gd name="connsiteY9" fmla="*/ 1638313 h 2540646"/>
                <a:gd name="connsiteX10" fmla="*/ 36634 w 1525741"/>
                <a:gd name="connsiteY10" fmla="*/ 1000138 h 2540646"/>
                <a:gd name="connsiteX11" fmla="*/ 765296 w 1525741"/>
                <a:gd name="connsiteY11" fmla="*/ 13 h 2540646"/>
                <a:gd name="connsiteX12" fmla="*/ 1455859 w 1525741"/>
                <a:gd name="connsiteY12" fmla="*/ 1062051 h 2540646"/>
                <a:gd name="connsiteX13" fmla="*/ 1046284 w 1525741"/>
                <a:gd name="connsiteY13" fmla="*/ 1784363 h 2540646"/>
                <a:gd name="connsiteX14" fmla="*/ 760534 w 1525741"/>
                <a:gd name="connsiteY14" fmla="*/ 1781188 h 2540646"/>
                <a:gd name="connsiteX15" fmla="*/ 760534 w 1525741"/>
                <a:gd name="connsiteY15" fmla="*/ 742963 h 254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5741" h="2540646">
                  <a:moveTo>
                    <a:pt x="762121" y="2508898"/>
                  </a:moveTo>
                  <a:cubicBezTo>
                    <a:pt x="763179" y="2588273"/>
                    <a:pt x="764556" y="2513344"/>
                    <a:pt x="759264" y="2345069"/>
                  </a:cubicBezTo>
                  <a:lnTo>
                    <a:pt x="1058983" y="2151394"/>
                  </a:lnTo>
                  <a:lnTo>
                    <a:pt x="393822" y="2155045"/>
                  </a:lnTo>
                  <a:lnTo>
                    <a:pt x="391440" y="2012169"/>
                  </a:lnTo>
                  <a:lnTo>
                    <a:pt x="1046284" y="2014550"/>
                  </a:lnTo>
                  <a:lnTo>
                    <a:pt x="1046284" y="1895488"/>
                  </a:lnTo>
                  <a:lnTo>
                    <a:pt x="531934" y="1897869"/>
                  </a:lnTo>
                  <a:cubicBezTo>
                    <a:pt x="458909" y="1898663"/>
                    <a:pt x="397791" y="1901838"/>
                    <a:pt x="398584" y="1828813"/>
                  </a:cubicBezTo>
                  <a:lnTo>
                    <a:pt x="393822" y="1638313"/>
                  </a:lnTo>
                  <a:cubicBezTo>
                    <a:pt x="276347" y="1425588"/>
                    <a:pt x="149463" y="1253392"/>
                    <a:pt x="36634" y="1000138"/>
                  </a:cubicBezTo>
                  <a:cubicBezTo>
                    <a:pt x="-73698" y="752488"/>
                    <a:pt x="36616" y="-3646"/>
                    <a:pt x="765296" y="13"/>
                  </a:cubicBezTo>
                  <a:cubicBezTo>
                    <a:pt x="1394614" y="3173"/>
                    <a:pt x="1665410" y="720739"/>
                    <a:pt x="1455859" y="1062051"/>
                  </a:cubicBezTo>
                  <a:lnTo>
                    <a:pt x="1046284" y="1784363"/>
                  </a:lnTo>
                  <a:lnTo>
                    <a:pt x="760534" y="1781188"/>
                  </a:lnTo>
                  <a:lnTo>
                    <a:pt x="760534" y="742963"/>
                  </a:ln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6142037" y="2271712"/>
              <a:ext cx="114302" cy="11430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5906134" y="2643505"/>
              <a:ext cx="163195" cy="706755"/>
            </a:xfrm>
            <a:custGeom>
              <a:avLst/>
              <a:gdLst>
                <a:gd name="connsiteX0" fmla="*/ 167640 w 175260"/>
                <a:gd name="connsiteY0" fmla="*/ 716280 h 716280"/>
                <a:gd name="connsiteX1" fmla="*/ 175260 w 175260"/>
                <a:gd name="connsiteY1" fmla="*/ 342900 h 716280"/>
                <a:gd name="connsiteX2" fmla="*/ 7620 w 175260"/>
                <a:gd name="connsiteY2" fmla="*/ 152400 h 716280"/>
                <a:gd name="connsiteX3" fmla="*/ 0 w 175260"/>
                <a:gd name="connsiteY3" fmla="*/ 0 h 716280"/>
                <a:gd name="connsiteX0" fmla="*/ 182245 w 189865"/>
                <a:gd name="connsiteY0" fmla="*/ 716280 h 716280"/>
                <a:gd name="connsiteX1" fmla="*/ 189865 w 189865"/>
                <a:gd name="connsiteY1" fmla="*/ 342900 h 716280"/>
                <a:gd name="connsiteX2" fmla="*/ 0 w 189865"/>
                <a:gd name="connsiteY2" fmla="*/ 184150 h 716280"/>
                <a:gd name="connsiteX3" fmla="*/ 14605 w 189865"/>
                <a:gd name="connsiteY3" fmla="*/ 0 h 716280"/>
                <a:gd name="connsiteX0" fmla="*/ 193040 w 200660"/>
                <a:gd name="connsiteY0" fmla="*/ 700405 h 700405"/>
                <a:gd name="connsiteX1" fmla="*/ 200660 w 200660"/>
                <a:gd name="connsiteY1" fmla="*/ 327025 h 700405"/>
                <a:gd name="connsiteX2" fmla="*/ 10795 w 200660"/>
                <a:gd name="connsiteY2" fmla="*/ 168275 h 700405"/>
                <a:gd name="connsiteX3" fmla="*/ 0 w 200660"/>
                <a:gd name="connsiteY3" fmla="*/ 0 h 700405"/>
                <a:gd name="connsiteX0" fmla="*/ 193040 w 193040"/>
                <a:gd name="connsiteY0" fmla="*/ 700405 h 700405"/>
                <a:gd name="connsiteX1" fmla="*/ 168910 w 193040"/>
                <a:gd name="connsiteY1" fmla="*/ 339725 h 700405"/>
                <a:gd name="connsiteX2" fmla="*/ 10795 w 193040"/>
                <a:gd name="connsiteY2" fmla="*/ 168275 h 700405"/>
                <a:gd name="connsiteX3" fmla="*/ 0 w 193040"/>
                <a:gd name="connsiteY3" fmla="*/ 0 h 700405"/>
                <a:gd name="connsiteX0" fmla="*/ 173990 w 173990"/>
                <a:gd name="connsiteY0" fmla="*/ 713105 h 713105"/>
                <a:gd name="connsiteX1" fmla="*/ 168910 w 173990"/>
                <a:gd name="connsiteY1" fmla="*/ 339725 h 713105"/>
                <a:gd name="connsiteX2" fmla="*/ 10795 w 173990"/>
                <a:gd name="connsiteY2" fmla="*/ 168275 h 713105"/>
                <a:gd name="connsiteX3" fmla="*/ 0 w 173990"/>
                <a:gd name="connsiteY3" fmla="*/ 0 h 713105"/>
                <a:gd name="connsiteX0" fmla="*/ 173990 w 173990"/>
                <a:gd name="connsiteY0" fmla="*/ 713105 h 713105"/>
                <a:gd name="connsiteX1" fmla="*/ 168910 w 173990"/>
                <a:gd name="connsiteY1" fmla="*/ 339725 h 713105"/>
                <a:gd name="connsiteX2" fmla="*/ 10795 w 173990"/>
                <a:gd name="connsiteY2" fmla="*/ 168275 h 713105"/>
                <a:gd name="connsiteX3" fmla="*/ 0 w 173990"/>
                <a:gd name="connsiteY3" fmla="*/ 0 h 713105"/>
                <a:gd name="connsiteX0" fmla="*/ 163195 w 163195"/>
                <a:gd name="connsiteY0" fmla="*/ 706755 h 706755"/>
                <a:gd name="connsiteX1" fmla="*/ 158115 w 163195"/>
                <a:gd name="connsiteY1" fmla="*/ 333375 h 706755"/>
                <a:gd name="connsiteX2" fmla="*/ 0 w 163195"/>
                <a:gd name="connsiteY2" fmla="*/ 161925 h 706755"/>
                <a:gd name="connsiteX3" fmla="*/ 1905 w 163195"/>
                <a:gd name="connsiteY3" fmla="*/ 0 h 706755"/>
                <a:gd name="connsiteX0" fmla="*/ 163195 w 163195"/>
                <a:gd name="connsiteY0" fmla="*/ 706755 h 706755"/>
                <a:gd name="connsiteX1" fmla="*/ 158115 w 163195"/>
                <a:gd name="connsiteY1" fmla="*/ 330200 h 706755"/>
                <a:gd name="connsiteX2" fmla="*/ 0 w 163195"/>
                <a:gd name="connsiteY2" fmla="*/ 161925 h 706755"/>
                <a:gd name="connsiteX3" fmla="*/ 1905 w 163195"/>
                <a:gd name="connsiteY3" fmla="*/ 0 h 70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195" h="706755">
                  <a:moveTo>
                    <a:pt x="163195" y="706755"/>
                  </a:moveTo>
                  <a:cubicBezTo>
                    <a:pt x="161502" y="582295"/>
                    <a:pt x="159808" y="454660"/>
                    <a:pt x="158115" y="330200"/>
                  </a:cubicBezTo>
                  <a:lnTo>
                    <a:pt x="0" y="161925"/>
                  </a:lnTo>
                  <a:lnTo>
                    <a:pt x="1905" y="0"/>
                  </a:lnTo>
                </a:path>
              </a:pathLst>
            </a:custGeom>
            <a:noFill/>
            <a:ln w="50800" cap="rnd">
              <a:solidFill>
                <a:srgbClr val="93939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6324072" y="2713832"/>
              <a:ext cx="211149" cy="527049"/>
            </a:xfrm>
            <a:custGeom>
              <a:avLst/>
              <a:gdLst>
                <a:gd name="connsiteX0" fmla="*/ 0 w 196850"/>
                <a:gd name="connsiteY0" fmla="*/ 508000 h 508000"/>
                <a:gd name="connsiteX1" fmla="*/ 0 w 196850"/>
                <a:gd name="connsiteY1" fmla="*/ 349250 h 508000"/>
                <a:gd name="connsiteX2" fmla="*/ 190500 w 196850"/>
                <a:gd name="connsiteY2" fmla="*/ 139700 h 508000"/>
                <a:gd name="connsiteX3" fmla="*/ 196850 w 196850"/>
                <a:gd name="connsiteY3" fmla="*/ 0 h 508000"/>
                <a:gd name="connsiteX0" fmla="*/ 0 w 190500"/>
                <a:gd name="connsiteY0" fmla="*/ 508000 h 508000"/>
                <a:gd name="connsiteX1" fmla="*/ 0 w 190500"/>
                <a:gd name="connsiteY1" fmla="*/ 349250 h 508000"/>
                <a:gd name="connsiteX2" fmla="*/ 190500 w 190500"/>
                <a:gd name="connsiteY2" fmla="*/ 139700 h 508000"/>
                <a:gd name="connsiteX3" fmla="*/ 173038 w 190500"/>
                <a:gd name="connsiteY3" fmla="*/ 0 h 508000"/>
                <a:gd name="connsiteX0" fmla="*/ 0 w 173831"/>
                <a:gd name="connsiteY0" fmla="*/ 508000 h 508000"/>
                <a:gd name="connsiteX1" fmla="*/ 0 w 173831"/>
                <a:gd name="connsiteY1" fmla="*/ 349250 h 508000"/>
                <a:gd name="connsiteX2" fmla="*/ 173831 w 173831"/>
                <a:gd name="connsiteY2" fmla="*/ 139700 h 508000"/>
                <a:gd name="connsiteX3" fmla="*/ 173038 w 173831"/>
                <a:gd name="connsiteY3" fmla="*/ 0 h 508000"/>
                <a:gd name="connsiteX0" fmla="*/ 0 w 177811"/>
                <a:gd name="connsiteY0" fmla="*/ 505618 h 505618"/>
                <a:gd name="connsiteX1" fmla="*/ 0 w 177811"/>
                <a:gd name="connsiteY1" fmla="*/ 346868 h 505618"/>
                <a:gd name="connsiteX2" fmla="*/ 173831 w 177811"/>
                <a:gd name="connsiteY2" fmla="*/ 137318 h 505618"/>
                <a:gd name="connsiteX3" fmla="*/ 177800 w 177811"/>
                <a:gd name="connsiteY3" fmla="*/ 0 h 505618"/>
                <a:gd name="connsiteX0" fmla="*/ 33338 w 211149"/>
                <a:gd name="connsiteY0" fmla="*/ 505618 h 505618"/>
                <a:gd name="connsiteX1" fmla="*/ 0 w 211149"/>
                <a:gd name="connsiteY1" fmla="*/ 342105 h 505618"/>
                <a:gd name="connsiteX2" fmla="*/ 207169 w 211149"/>
                <a:gd name="connsiteY2" fmla="*/ 137318 h 505618"/>
                <a:gd name="connsiteX3" fmla="*/ 211138 w 211149"/>
                <a:gd name="connsiteY3" fmla="*/ 0 h 505618"/>
                <a:gd name="connsiteX0" fmla="*/ 2382 w 211149"/>
                <a:gd name="connsiteY0" fmla="*/ 527049 h 527049"/>
                <a:gd name="connsiteX1" fmla="*/ 0 w 211149"/>
                <a:gd name="connsiteY1" fmla="*/ 342105 h 527049"/>
                <a:gd name="connsiteX2" fmla="*/ 207169 w 211149"/>
                <a:gd name="connsiteY2" fmla="*/ 137318 h 527049"/>
                <a:gd name="connsiteX3" fmla="*/ 211138 w 211149"/>
                <a:gd name="connsiteY3" fmla="*/ 0 h 52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49" h="527049">
                  <a:moveTo>
                    <a:pt x="2382" y="527049"/>
                  </a:moveTo>
                  <a:lnTo>
                    <a:pt x="0" y="342105"/>
                  </a:lnTo>
                  <a:lnTo>
                    <a:pt x="207169" y="137318"/>
                  </a:lnTo>
                  <a:cubicBezTo>
                    <a:pt x="206905" y="90751"/>
                    <a:pt x="211402" y="46567"/>
                    <a:pt x="211138" y="0"/>
                  </a:cubicBezTo>
                </a:path>
              </a:pathLst>
            </a:custGeom>
            <a:noFill/>
            <a:ln w="50800" cap="rnd">
              <a:solidFill>
                <a:srgbClr val="93939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482833" y="2572931"/>
              <a:ext cx="114302" cy="11430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939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847236" y="2501809"/>
              <a:ext cx="114302" cy="114302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rgbClr val="93939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6142037" y="4093208"/>
              <a:ext cx="114302" cy="114302"/>
            </a:xfrm>
            <a:prstGeom prst="ellips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rot="2700000">
              <a:off x="6516554" y="2951481"/>
              <a:ext cx="2382" cy="180000"/>
            </a:xfrm>
            <a:custGeom>
              <a:avLst/>
              <a:gdLst>
                <a:gd name="connsiteX0" fmla="*/ 0 w 196850"/>
                <a:gd name="connsiteY0" fmla="*/ 508000 h 508000"/>
                <a:gd name="connsiteX1" fmla="*/ 0 w 196850"/>
                <a:gd name="connsiteY1" fmla="*/ 349250 h 508000"/>
                <a:gd name="connsiteX2" fmla="*/ 190500 w 196850"/>
                <a:gd name="connsiteY2" fmla="*/ 139700 h 508000"/>
                <a:gd name="connsiteX3" fmla="*/ 196850 w 196850"/>
                <a:gd name="connsiteY3" fmla="*/ 0 h 508000"/>
                <a:gd name="connsiteX0" fmla="*/ 0 w 190500"/>
                <a:gd name="connsiteY0" fmla="*/ 508000 h 508000"/>
                <a:gd name="connsiteX1" fmla="*/ 0 w 190500"/>
                <a:gd name="connsiteY1" fmla="*/ 349250 h 508000"/>
                <a:gd name="connsiteX2" fmla="*/ 190500 w 190500"/>
                <a:gd name="connsiteY2" fmla="*/ 139700 h 508000"/>
                <a:gd name="connsiteX3" fmla="*/ 173038 w 190500"/>
                <a:gd name="connsiteY3" fmla="*/ 0 h 508000"/>
                <a:gd name="connsiteX0" fmla="*/ 0 w 173831"/>
                <a:gd name="connsiteY0" fmla="*/ 508000 h 508000"/>
                <a:gd name="connsiteX1" fmla="*/ 0 w 173831"/>
                <a:gd name="connsiteY1" fmla="*/ 349250 h 508000"/>
                <a:gd name="connsiteX2" fmla="*/ 173831 w 173831"/>
                <a:gd name="connsiteY2" fmla="*/ 139700 h 508000"/>
                <a:gd name="connsiteX3" fmla="*/ 173038 w 173831"/>
                <a:gd name="connsiteY3" fmla="*/ 0 h 508000"/>
                <a:gd name="connsiteX0" fmla="*/ 0 w 177811"/>
                <a:gd name="connsiteY0" fmla="*/ 505618 h 505618"/>
                <a:gd name="connsiteX1" fmla="*/ 0 w 177811"/>
                <a:gd name="connsiteY1" fmla="*/ 346868 h 505618"/>
                <a:gd name="connsiteX2" fmla="*/ 173831 w 177811"/>
                <a:gd name="connsiteY2" fmla="*/ 137318 h 505618"/>
                <a:gd name="connsiteX3" fmla="*/ 177800 w 177811"/>
                <a:gd name="connsiteY3" fmla="*/ 0 h 505618"/>
                <a:gd name="connsiteX0" fmla="*/ 33338 w 211149"/>
                <a:gd name="connsiteY0" fmla="*/ 505618 h 505618"/>
                <a:gd name="connsiteX1" fmla="*/ 0 w 211149"/>
                <a:gd name="connsiteY1" fmla="*/ 342105 h 505618"/>
                <a:gd name="connsiteX2" fmla="*/ 207169 w 211149"/>
                <a:gd name="connsiteY2" fmla="*/ 137318 h 505618"/>
                <a:gd name="connsiteX3" fmla="*/ 211138 w 211149"/>
                <a:gd name="connsiteY3" fmla="*/ 0 h 505618"/>
                <a:gd name="connsiteX0" fmla="*/ 2382 w 211149"/>
                <a:gd name="connsiteY0" fmla="*/ 527049 h 527049"/>
                <a:gd name="connsiteX1" fmla="*/ 0 w 211149"/>
                <a:gd name="connsiteY1" fmla="*/ 342105 h 527049"/>
                <a:gd name="connsiteX2" fmla="*/ 207169 w 211149"/>
                <a:gd name="connsiteY2" fmla="*/ 137318 h 527049"/>
                <a:gd name="connsiteX3" fmla="*/ 211138 w 211149"/>
                <a:gd name="connsiteY3" fmla="*/ 0 h 527049"/>
                <a:gd name="connsiteX0" fmla="*/ 2382 w 207169"/>
                <a:gd name="connsiteY0" fmla="*/ 389731 h 389731"/>
                <a:gd name="connsiteX1" fmla="*/ 0 w 207169"/>
                <a:gd name="connsiteY1" fmla="*/ 204787 h 389731"/>
                <a:gd name="connsiteX2" fmla="*/ 207169 w 207169"/>
                <a:gd name="connsiteY2" fmla="*/ 0 h 389731"/>
                <a:gd name="connsiteX0" fmla="*/ 2382 w 2382"/>
                <a:gd name="connsiteY0" fmla="*/ 184944 h 184944"/>
                <a:gd name="connsiteX1" fmla="*/ 0 w 2382"/>
                <a:gd name="connsiteY1" fmla="*/ 0 h 18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2" h="184944">
                  <a:moveTo>
                    <a:pt x="2382" y="184944"/>
                  </a:move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93939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8900000" flipH="1">
              <a:off x="5857937" y="2861678"/>
              <a:ext cx="2382" cy="180000"/>
            </a:xfrm>
            <a:custGeom>
              <a:avLst/>
              <a:gdLst>
                <a:gd name="connsiteX0" fmla="*/ 0 w 196850"/>
                <a:gd name="connsiteY0" fmla="*/ 508000 h 508000"/>
                <a:gd name="connsiteX1" fmla="*/ 0 w 196850"/>
                <a:gd name="connsiteY1" fmla="*/ 349250 h 508000"/>
                <a:gd name="connsiteX2" fmla="*/ 190500 w 196850"/>
                <a:gd name="connsiteY2" fmla="*/ 139700 h 508000"/>
                <a:gd name="connsiteX3" fmla="*/ 196850 w 196850"/>
                <a:gd name="connsiteY3" fmla="*/ 0 h 508000"/>
                <a:gd name="connsiteX0" fmla="*/ 0 w 190500"/>
                <a:gd name="connsiteY0" fmla="*/ 508000 h 508000"/>
                <a:gd name="connsiteX1" fmla="*/ 0 w 190500"/>
                <a:gd name="connsiteY1" fmla="*/ 349250 h 508000"/>
                <a:gd name="connsiteX2" fmla="*/ 190500 w 190500"/>
                <a:gd name="connsiteY2" fmla="*/ 139700 h 508000"/>
                <a:gd name="connsiteX3" fmla="*/ 173038 w 190500"/>
                <a:gd name="connsiteY3" fmla="*/ 0 h 508000"/>
                <a:gd name="connsiteX0" fmla="*/ 0 w 173831"/>
                <a:gd name="connsiteY0" fmla="*/ 508000 h 508000"/>
                <a:gd name="connsiteX1" fmla="*/ 0 w 173831"/>
                <a:gd name="connsiteY1" fmla="*/ 349250 h 508000"/>
                <a:gd name="connsiteX2" fmla="*/ 173831 w 173831"/>
                <a:gd name="connsiteY2" fmla="*/ 139700 h 508000"/>
                <a:gd name="connsiteX3" fmla="*/ 173038 w 173831"/>
                <a:gd name="connsiteY3" fmla="*/ 0 h 508000"/>
                <a:gd name="connsiteX0" fmla="*/ 0 w 177811"/>
                <a:gd name="connsiteY0" fmla="*/ 505618 h 505618"/>
                <a:gd name="connsiteX1" fmla="*/ 0 w 177811"/>
                <a:gd name="connsiteY1" fmla="*/ 346868 h 505618"/>
                <a:gd name="connsiteX2" fmla="*/ 173831 w 177811"/>
                <a:gd name="connsiteY2" fmla="*/ 137318 h 505618"/>
                <a:gd name="connsiteX3" fmla="*/ 177800 w 177811"/>
                <a:gd name="connsiteY3" fmla="*/ 0 h 505618"/>
                <a:gd name="connsiteX0" fmla="*/ 33338 w 211149"/>
                <a:gd name="connsiteY0" fmla="*/ 505618 h 505618"/>
                <a:gd name="connsiteX1" fmla="*/ 0 w 211149"/>
                <a:gd name="connsiteY1" fmla="*/ 342105 h 505618"/>
                <a:gd name="connsiteX2" fmla="*/ 207169 w 211149"/>
                <a:gd name="connsiteY2" fmla="*/ 137318 h 505618"/>
                <a:gd name="connsiteX3" fmla="*/ 211138 w 211149"/>
                <a:gd name="connsiteY3" fmla="*/ 0 h 505618"/>
                <a:gd name="connsiteX0" fmla="*/ 2382 w 211149"/>
                <a:gd name="connsiteY0" fmla="*/ 527049 h 527049"/>
                <a:gd name="connsiteX1" fmla="*/ 0 w 211149"/>
                <a:gd name="connsiteY1" fmla="*/ 342105 h 527049"/>
                <a:gd name="connsiteX2" fmla="*/ 207169 w 211149"/>
                <a:gd name="connsiteY2" fmla="*/ 137318 h 527049"/>
                <a:gd name="connsiteX3" fmla="*/ 211138 w 211149"/>
                <a:gd name="connsiteY3" fmla="*/ 0 h 527049"/>
                <a:gd name="connsiteX0" fmla="*/ 2382 w 207169"/>
                <a:gd name="connsiteY0" fmla="*/ 389731 h 389731"/>
                <a:gd name="connsiteX1" fmla="*/ 0 w 207169"/>
                <a:gd name="connsiteY1" fmla="*/ 204787 h 389731"/>
                <a:gd name="connsiteX2" fmla="*/ 207169 w 207169"/>
                <a:gd name="connsiteY2" fmla="*/ 0 h 389731"/>
                <a:gd name="connsiteX0" fmla="*/ 2382 w 2382"/>
                <a:gd name="connsiteY0" fmla="*/ 184944 h 184944"/>
                <a:gd name="connsiteX1" fmla="*/ 0 w 2382"/>
                <a:gd name="connsiteY1" fmla="*/ 0 h 18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2" h="184944">
                  <a:moveTo>
                    <a:pt x="2382" y="184944"/>
                  </a:moveTo>
                  <a:lnTo>
                    <a:pt x="0" y="0"/>
                  </a:lnTo>
                </a:path>
              </a:pathLst>
            </a:custGeom>
            <a:noFill/>
            <a:ln w="50800" cap="rnd">
              <a:solidFill>
                <a:srgbClr val="939393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3" name="椭圆 12"/>
            <p:cNvSpPr>
              <a:spLocks noChangeAspect="1"/>
            </p:cNvSpPr>
            <p:nvPr/>
          </p:nvSpPr>
          <p:spPr>
            <a:xfrm>
              <a:off x="5926325" y="3135945"/>
              <a:ext cx="72000" cy="72000"/>
            </a:xfrm>
            <a:prstGeom prst="ellipse">
              <a:avLst/>
            </a:prstGeom>
            <a:solidFill>
              <a:srgbClr val="93939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5926325" y="3241892"/>
              <a:ext cx="72000" cy="72000"/>
            </a:xfrm>
            <a:prstGeom prst="ellipse">
              <a:avLst/>
            </a:prstGeom>
            <a:solidFill>
              <a:srgbClr val="939393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</p:grpSp>
      <p:grpSp>
        <p:nvGrpSpPr>
          <p:cNvPr id="1555" name="组合 1554"/>
          <p:cNvGrpSpPr/>
          <p:nvPr/>
        </p:nvGrpSpPr>
        <p:grpSpPr>
          <a:xfrm>
            <a:off x="158518" y="396554"/>
            <a:ext cx="5197954" cy="564355"/>
            <a:chOff x="-22274" y="405678"/>
            <a:chExt cx="5197954" cy="564355"/>
          </a:xfrm>
        </p:grpSpPr>
        <p:grpSp>
          <p:nvGrpSpPr>
            <p:cNvPr id="1556" name="组合 1555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562" name="任意多边形 1561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grpSp>
            <p:nvGrpSpPr>
              <p:cNvPr id="1563" name="组合 1562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1565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1566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1564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557" name="文本框 1556"/>
            <p:cNvSpPr txBox="1"/>
            <p:nvPr/>
          </p:nvSpPr>
          <p:spPr>
            <a:xfrm>
              <a:off x="941120" y="405678"/>
              <a:ext cx="423456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600" b="1" dirty="0">
                  <a:ea typeface="方正清刻本悦宋简体" panose="02000000000000000000" pitchFamily="2" charset="-122"/>
                </a:rPr>
                <a:t>WORKING</a:t>
              </a:r>
              <a:r>
                <a:rPr lang="en-US" altLang="zh-CN" sz="2600" b="1" dirty="0">
                  <a:latin typeface="+mj-lt"/>
                  <a:ea typeface="方正清刻本悦宋简体" panose="02000000000000000000" pitchFamily="2" charset="-122"/>
                </a:rPr>
                <a:t> OF PROJECT</a:t>
              </a:r>
              <a:endParaRPr lang="zh-CN" altLang="en-US" sz="2600" b="1" dirty="0">
                <a:latin typeface="+mj-lt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558" name="组合 1557"/>
            <p:cNvGrpSpPr/>
            <p:nvPr/>
          </p:nvGrpSpPr>
          <p:grpSpPr>
            <a:xfrm>
              <a:off x="4685853" y="532721"/>
              <a:ext cx="467460" cy="437312"/>
              <a:chOff x="4685853" y="532721"/>
              <a:chExt cx="467460" cy="437312"/>
            </a:xfrm>
          </p:grpSpPr>
          <p:sp>
            <p:nvSpPr>
              <p:cNvPr id="1559" name="任意多边形 1558"/>
              <p:cNvSpPr/>
              <p:nvPr/>
            </p:nvSpPr>
            <p:spPr>
              <a:xfrm>
                <a:off x="4821798" y="639274"/>
                <a:ext cx="277515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1560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4685853" y="862033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561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5045313" y="532721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91468D2-2ACF-44C2-B0E9-E8352D7E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829" y="1514690"/>
            <a:ext cx="5383235" cy="38286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9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>
            <a:spLocks noChangeAspect="1"/>
          </p:cNvSpPr>
          <p:nvPr/>
        </p:nvSpPr>
        <p:spPr>
          <a:xfrm>
            <a:off x="9147837" y="3151746"/>
            <a:ext cx="225818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flipV="1">
            <a:off x="9147837" y="1773238"/>
            <a:ext cx="225818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8405769" y="2460366"/>
            <a:ext cx="225818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16200000" flipH="1">
            <a:off x="9889904" y="2460367"/>
            <a:ext cx="225818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-22274" y="456295"/>
            <a:ext cx="4888011" cy="501056"/>
            <a:chOff x="-22274" y="456295"/>
            <a:chExt cx="4468555" cy="501056"/>
          </a:xfrm>
        </p:grpSpPr>
        <p:grpSp>
          <p:nvGrpSpPr>
            <p:cNvPr id="11" name="组合 10"/>
            <p:cNvGrpSpPr/>
            <p:nvPr/>
          </p:nvGrpSpPr>
          <p:grpSpPr>
            <a:xfrm>
              <a:off x="-22274" y="526055"/>
              <a:ext cx="2726545" cy="431295"/>
              <a:chOff x="-22274" y="526055"/>
              <a:chExt cx="2726545" cy="431295"/>
            </a:xfrm>
          </p:grpSpPr>
          <p:sp>
            <p:nvSpPr>
              <p:cNvPr id="17" name="任意多边形 16"/>
              <p:cNvSpPr/>
              <p:nvPr/>
            </p:nvSpPr>
            <p:spPr>
              <a:xfrm>
                <a:off x="-22274" y="663087"/>
                <a:ext cx="2621280" cy="243840"/>
              </a:xfrm>
              <a:custGeom>
                <a:avLst/>
                <a:gdLst>
                  <a:gd name="connsiteX0" fmla="*/ 0 w 2621280"/>
                  <a:gd name="connsiteY0" fmla="*/ 0 h 243840"/>
                  <a:gd name="connsiteX1" fmla="*/ 937260 w 2621280"/>
                  <a:gd name="connsiteY1" fmla="*/ 0 h 243840"/>
                  <a:gd name="connsiteX2" fmla="*/ 1181100 w 2621280"/>
                  <a:gd name="connsiteY2" fmla="*/ 243840 h 243840"/>
                  <a:gd name="connsiteX3" fmla="*/ 2621280 w 2621280"/>
                  <a:gd name="connsiteY3" fmla="*/ 243840 h 243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1280" h="243840">
                    <a:moveTo>
                      <a:pt x="0" y="0"/>
                    </a:moveTo>
                    <a:lnTo>
                      <a:pt x="937260" y="0"/>
                    </a:lnTo>
                    <a:lnTo>
                      <a:pt x="1181100" y="243840"/>
                    </a:lnTo>
                    <a:lnTo>
                      <a:pt x="2621280" y="243840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206190" y="526055"/>
                <a:ext cx="276624" cy="276624"/>
                <a:chOff x="5216663" y="2206897"/>
                <a:chExt cx="276624" cy="276624"/>
              </a:xfrm>
            </p:grpSpPr>
            <p:sp>
              <p:nvSpPr>
                <p:cNvPr id="20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16663" y="2206897"/>
                  <a:ext cx="276624" cy="276624"/>
                </a:xfrm>
                <a:prstGeom prst="ellipse">
                  <a:avLst/>
                </a:prstGeom>
                <a:solidFill>
                  <a:schemeClr val="bg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  <p:sp>
              <p:nvSpPr>
                <p:cNvPr id="21" name="Oval 35"/>
                <p:cNvSpPr>
                  <a:spLocks noChangeAspect="1" noChangeArrowheads="1"/>
                </p:cNvSpPr>
                <p:nvPr/>
              </p:nvSpPr>
              <p:spPr bwMode="auto">
                <a:xfrm rot="18881770" flipH="1">
                  <a:off x="5282116" y="2273211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 w="1587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latin typeface="+mj-lt"/>
                  </a:endParaRPr>
                </a:p>
              </p:txBody>
            </p:sp>
          </p:grpSp>
          <p:sp>
            <p:nvSpPr>
              <p:cNvPr id="19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2596271" y="84935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1526" y="456295"/>
              <a:ext cx="37447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ea typeface="方正清刻本悦宋简体" panose="02000000000000000000" pitchFamily="2" charset="-122"/>
                </a:rPr>
                <a:t>SCOPE</a:t>
              </a:r>
              <a:r>
                <a:rPr lang="en-US" altLang="zh-CN" sz="2400" b="1" dirty="0">
                  <a:latin typeface="+mj-lt"/>
                  <a:ea typeface="方正清刻本悦宋简体" panose="02000000000000000000" pitchFamily="2" charset="-122"/>
                </a:rPr>
                <a:t> OF PROJECT</a:t>
              </a:r>
              <a:endParaRPr lang="zh-CN" altLang="en-US" sz="2400" b="1" dirty="0">
                <a:latin typeface="+mj-lt"/>
                <a:ea typeface="方正清刻本悦宋简体" panose="02000000000000000000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3778420" y="508546"/>
              <a:ext cx="452473" cy="448805"/>
              <a:chOff x="3778420" y="508546"/>
              <a:chExt cx="452473" cy="448805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3883686" y="611885"/>
                <a:ext cx="309544" cy="291465"/>
              </a:xfrm>
              <a:custGeom>
                <a:avLst/>
                <a:gdLst>
                  <a:gd name="connsiteX0" fmla="*/ 411480 w 411480"/>
                  <a:gd name="connsiteY0" fmla="*/ 0 h 1036320"/>
                  <a:gd name="connsiteX1" fmla="*/ 411480 w 411480"/>
                  <a:gd name="connsiteY1" fmla="*/ 883920 h 1036320"/>
                  <a:gd name="connsiteX2" fmla="*/ 259080 w 411480"/>
                  <a:gd name="connsiteY2" fmla="*/ 1036320 h 1036320"/>
                  <a:gd name="connsiteX3" fmla="*/ 0 w 411480"/>
                  <a:gd name="connsiteY3" fmla="*/ 1036320 h 1036320"/>
                  <a:gd name="connsiteX0" fmla="*/ 309086 w 309086"/>
                  <a:gd name="connsiteY0" fmla="*/ 0 h 1036320"/>
                  <a:gd name="connsiteX1" fmla="*/ 309086 w 309086"/>
                  <a:gd name="connsiteY1" fmla="*/ 883920 h 1036320"/>
                  <a:gd name="connsiteX2" fmla="*/ 156686 w 309086"/>
                  <a:gd name="connsiteY2" fmla="*/ 1036320 h 1036320"/>
                  <a:gd name="connsiteX3" fmla="*/ 0 w 309086"/>
                  <a:gd name="connsiteY3" fmla="*/ 1036320 h 103632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1566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309086"/>
                  <a:gd name="connsiteY0" fmla="*/ 0 h 434340"/>
                  <a:gd name="connsiteX1" fmla="*/ 309086 w 309086"/>
                  <a:gd name="connsiteY1" fmla="*/ 281940 h 434340"/>
                  <a:gd name="connsiteX2" fmla="*/ 309086 w 309086"/>
                  <a:gd name="connsiteY2" fmla="*/ 434340 h 434340"/>
                  <a:gd name="connsiteX3" fmla="*/ 0 w 309086"/>
                  <a:gd name="connsiteY3" fmla="*/ 434340 h 434340"/>
                  <a:gd name="connsiteX0" fmla="*/ 309086 w 432911"/>
                  <a:gd name="connsiteY0" fmla="*/ 0 h 434340"/>
                  <a:gd name="connsiteX1" fmla="*/ 432911 w 432911"/>
                  <a:gd name="connsiteY1" fmla="*/ 310515 h 434340"/>
                  <a:gd name="connsiteX2" fmla="*/ 309086 w 432911"/>
                  <a:gd name="connsiteY2" fmla="*/ 434340 h 434340"/>
                  <a:gd name="connsiteX3" fmla="*/ 0 w 432911"/>
                  <a:gd name="connsiteY3" fmla="*/ 434340 h 43434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09086 w 432911"/>
                  <a:gd name="connsiteY2" fmla="*/ 453390 h 453390"/>
                  <a:gd name="connsiteX3" fmla="*/ 0 w 432911"/>
                  <a:gd name="connsiteY3" fmla="*/ 453390 h 453390"/>
                  <a:gd name="connsiteX0" fmla="*/ 432911 w 432911"/>
                  <a:gd name="connsiteY0" fmla="*/ 0 h 453390"/>
                  <a:gd name="connsiteX1" fmla="*/ 432911 w 432911"/>
                  <a:gd name="connsiteY1" fmla="*/ 329565 h 453390"/>
                  <a:gd name="connsiteX2" fmla="*/ 356711 w 432911"/>
                  <a:gd name="connsiteY2" fmla="*/ 453390 h 453390"/>
                  <a:gd name="connsiteX3" fmla="*/ 0 w 432911"/>
                  <a:gd name="connsiteY3" fmla="*/ 453390 h 453390"/>
                  <a:gd name="connsiteX0" fmla="*/ 432911 w 451961"/>
                  <a:gd name="connsiteY0" fmla="*/ 0 h 453390"/>
                  <a:gd name="connsiteX1" fmla="*/ 451961 w 451961"/>
                  <a:gd name="connsiteY1" fmla="*/ 358140 h 453390"/>
                  <a:gd name="connsiteX2" fmla="*/ 356711 w 451961"/>
                  <a:gd name="connsiteY2" fmla="*/ 453390 h 453390"/>
                  <a:gd name="connsiteX3" fmla="*/ 0 w 451961"/>
                  <a:gd name="connsiteY3" fmla="*/ 453390 h 453390"/>
                  <a:gd name="connsiteX0" fmla="*/ 466249 w 466249"/>
                  <a:gd name="connsiteY0" fmla="*/ 0 h 443865"/>
                  <a:gd name="connsiteX1" fmla="*/ 451961 w 466249"/>
                  <a:gd name="connsiteY1" fmla="*/ 348615 h 443865"/>
                  <a:gd name="connsiteX2" fmla="*/ 356711 w 466249"/>
                  <a:gd name="connsiteY2" fmla="*/ 443865 h 443865"/>
                  <a:gd name="connsiteX3" fmla="*/ 0 w 466249"/>
                  <a:gd name="connsiteY3" fmla="*/ 443865 h 443865"/>
                  <a:gd name="connsiteX0" fmla="*/ 456724 w 456724"/>
                  <a:gd name="connsiteY0" fmla="*/ 0 h 443865"/>
                  <a:gd name="connsiteX1" fmla="*/ 451961 w 456724"/>
                  <a:gd name="connsiteY1" fmla="*/ 348615 h 443865"/>
                  <a:gd name="connsiteX2" fmla="*/ 356711 w 456724"/>
                  <a:gd name="connsiteY2" fmla="*/ 443865 h 443865"/>
                  <a:gd name="connsiteX3" fmla="*/ 0 w 456724"/>
                  <a:gd name="connsiteY3" fmla="*/ 443865 h 443865"/>
                  <a:gd name="connsiteX0" fmla="*/ 451961 w 452419"/>
                  <a:gd name="connsiteY0" fmla="*/ 0 h 443865"/>
                  <a:gd name="connsiteX1" fmla="*/ 451961 w 452419"/>
                  <a:gd name="connsiteY1" fmla="*/ 348615 h 443865"/>
                  <a:gd name="connsiteX2" fmla="*/ 356711 w 452419"/>
                  <a:gd name="connsiteY2" fmla="*/ 443865 h 443865"/>
                  <a:gd name="connsiteX3" fmla="*/ 0 w 452419"/>
                  <a:gd name="connsiteY3" fmla="*/ 443865 h 443865"/>
                  <a:gd name="connsiteX0" fmla="*/ 309086 w 309544"/>
                  <a:gd name="connsiteY0" fmla="*/ 0 h 443865"/>
                  <a:gd name="connsiteX1" fmla="*/ 309086 w 309544"/>
                  <a:gd name="connsiteY1" fmla="*/ 348615 h 443865"/>
                  <a:gd name="connsiteX2" fmla="*/ 213836 w 309544"/>
                  <a:gd name="connsiteY2" fmla="*/ 443865 h 443865"/>
                  <a:gd name="connsiteX3" fmla="*/ 0 w 309544"/>
                  <a:gd name="connsiteY3" fmla="*/ 443865 h 443865"/>
                  <a:gd name="connsiteX0" fmla="*/ 309086 w 309544"/>
                  <a:gd name="connsiteY0" fmla="*/ 0 h 291465"/>
                  <a:gd name="connsiteX1" fmla="*/ 309086 w 309544"/>
                  <a:gd name="connsiteY1" fmla="*/ 196215 h 291465"/>
                  <a:gd name="connsiteX2" fmla="*/ 213836 w 309544"/>
                  <a:gd name="connsiteY2" fmla="*/ 291465 h 291465"/>
                  <a:gd name="connsiteX3" fmla="*/ 0 w 309544"/>
                  <a:gd name="connsiteY3" fmla="*/ 291465 h 291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544" h="291465">
                    <a:moveTo>
                      <a:pt x="309086" y="0"/>
                    </a:moveTo>
                    <a:cubicBezTo>
                      <a:pt x="307498" y="116205"/>
                      <a:pt x="310674" y="80010"/>
                      <a:pt x="309086" y="196215"/>
                    </a:cubicBezTo>
                    <a:lnTo>
                      <a:pt x="213836" y="291465"/>
                    </a:lnTo>
                    <a:lnTo>
                      <a:pt x="0" y="291465"/>
                    </a:ln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+mj-lt"/>
                </a:endParaRPr>
              </a:p>
            </p:txBody>
          </p:sp>
          <p:sp>
            <p:nvSpPr>
              <p:cNvPr id="15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3778420" y="849351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16" name="Oval 35"/>
              <p:cNvSpPr>
                <a:spLocks noChangeAspect="1" noChangeArrowheads="1"/>
              </p:cNvSpPr>
              <p:nvPr/>
            </p:nvSpPr>
            <p:spPr bwMode="auto">
              <a:xfrm rot="18881770" flipH="1">
                <a:off x="4122893" y="50854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sp>
        <p:nvSpPr>
          <p:cNvPr id="22" name="任意多边形 21"/>
          <p:cNvSpPr/>
          <p:nvPr/>
        </p:nvSpPr>
        <p:spPr>
          <a:xfrm>
            <a:off x="2134219" y="3251200"/>
            <a:ext cx="7111381" cy="2203116"/>
          </a:xfrm>
          <a:custGeom>
            <a:avLst/>
            <a:gdLst>
              <a:gd name="connsiteX0" fmla="*/ 7692571 w 7692571"/>
              <a:gd name="connsiteY0" fmla="*/ 0 h 2510971"/>
              <a:gd name="connsiteX1" fmla="*/ 7692571 w 7692571"/>
              <a:gd name="connsiteY1" fmla="*/ 580571 h 2510971"/>
              <a:gd name="connsiteX2" fmla="*/ 5979885 w 7692571"/>
              <a:gd name="connsiteY2" fmla="*/ 2510971 h 2510971"/>
              <a:gd name="connsiteX3" fmla="*/ 1901371 w 7692571"/>
              <a:gd name="connsiteY3" fmla="*/ 2510971 h 2510971"/>
              <a:gd name="connsiteX4" fmla="*/ 1074057 w 7692571"/>
              <a:gd name="connsiteY4" fmla="*/ 1683657 h 2510971"/>
              <a:gd name="connsiteX5" fmla="*/ 1074057 w 7692571"/>
              <a:gd name="connsiteY5" fmla="*/ 478971 h 2510971"/>
              <a:gd name="connsiteX6" fmla="*/ 914400 w 7692571"/>
              <a:gd name="connsiteY6" fmla="*/ 319314 h 2510971"/>
              <a:gd name="connsiteX7" fmla="*/ 0 w 7692571"/>
              <a:gd name="connsiteY7" fmla="*/ 319314 h 2510971"/>
              <a:gd name="connsiteX8" fmla="*/ 0 w 7692571"/>
              <a:gd name="connsiteY8" fmla="*/ 159657 h 2510971"/>
              <a:gd name="connsiteX0" fmla="*/ 8105099 w 8105099"/>
              <a:gd name="connsiteY0" fmla="*/ 0 h 2510971"/>
              <a:gd name="connsiteX1" fmla="*/ 8105099 w 8105099"/>
              <a:gd name="connsiteY1" fmla="*/ 580571 h 2510971"/>
              <a:gd name="connsiteX2" fmla="*/ 6392413 w 8105099"/>
              <a:gd name="connsiteY2" fmla="*/ 2510971 h 2510971"/>
              <a:gd name="connsiteX3" fmla="*/ 2313899 w 8105099"/>
              <a:gd name="connsiteY3" fmla="*/ 2510971 h 2510971"/>
              <a:gd name="connsiteX4" fmla="*/ 1486585 w 8105099"/>
              <a:gd name="connsiteY4" fmla="*/ 1683657 h 2510971"/>
              <a:gd name="connsiteX5" fmla="*/ 1486585 w 8105099"/>
              <a:gd name="connsiteY5" fmla="*/ 478971 h 2510971"/>
              <a:gd name="connsiteX6" fmla="*/ 1326928 w 8105099"/>
              <a:gd name="connsiteY6" fmla="*/ 319314 h 2510971"/>
              <a:gd name="connsiteX7" fmla="*/ 0 w 8105099"/>
              <a:gd name="connsiteY7" fmla="*/ 319314 h 2510971"/>
              <a:gd name="connsiteX8" fmla="*/ 412528 w 8105099"/>
              <a:gd name="connsiteY8" fmla="*/ 159657 h 2510971"/>
              <a:gd name="connsiteX0" fmla="*/ 8105099 w 8105099"/>
              <a:gd name="connsiteY0" fmla="*/ 0 h 2510971"/>
              <a:gd name="connsiteX1" fmla="*/ 8105099 w 8105099"/>
              <a:gd name="connsiteY1" fmla="*/ 580571 h 2510971"/>
              <a:gd name="connsiteX2" fmla="*/ 6392413 w 8105099"/>
              <a:gd name="connsiteY2" fmla="*/ 2510971 h 2510971"/>
              <a:gd name="connsiteX3" fmla="*/ 2313899 w 8105099"/>
              <a:gd name="connsiteY3" fmla="*/ 2510971 h 2510971"/>
              <a:gd name="connsiteX4" fmla="*/ 1486585 w 8105099"/>
              <a:gd name="connsiteY4" fmla="*/ 1683657 h 2510971"/>
              <a:gd name="connsiteX5" fmla="*/ 1486585 w 8105099"/>
              <a:gd name="connsiteY5" fmla="*/ 478971 h 2510971"/>
              <a:gd name="connsiteX6" fmla="*/ 1326928 w 8105099"/>
              <a:gd name="connsiteY6" fmla="*/ 319314 h 2510971"/>
              <a:gd name="connsiteX7" fmla="*/ 0 w 8105099"/>
              <a:gd name="connsiteY7" fmla="*/ 319314 h 2510971"/>
              <a:gd name="connsiteX8" fmla="*/ 10856 w 8105099"/>
              <a:gd name="connsiteY8" fmla="*/ 18529 h 2510971"/>
              <a:gd name="connsiteX0" fmla="*/ 8105099 w 8105099"/>
              <a:gd name="connsiteY0" fmla="*/ 0 h 2510971"/>
              <a:gd name="connsiteX1" fmla="*/ 8105099 w 8105099"/>
              <a:gd name="connsiteY1" fmla="*/ 580571 h 2510971"/>
              <a:gd name="connsiteX2" fmla="*/ 6392413 w 8105099"/>
              <a:gd name="connsiteY2" fmla="*/ 2510971 h 2510971"/>
              <a:gd name="connsiteX3" fmla="*/ 2313899 w 8105099"/>
              <a:gd name="connsiteY3" fmla="*/ 2510971 h 2510971"/>
              <a:gd name="connsiteX4" fmla="*/ 1486585 w 8105099"/>
              <a:gd name="connsiteY4" fmla="*/ 1683657 h 2510971"/>
              <a:gd name="connsiteX5" fmla="*/ 1486585 w 8105099"/>
              <a:gd name="connsiteY5" fmla="*/ 478971 h 2510971"/>
              <a:gd name="connsiteX6" fmla="*/ 1326928 w 8105099"/>
              <a:gd name="connsiteY6" fmla="*/ 319314 h 2510971"/>
              <a:gd name="connsiteX7" fmla="*/ 0 w 8105099"/>
              <a:gd name="connsiteY7" fmla="*/ 319314 h 2510971"/>
              <a:gd name="connsiteX8" fmla="*/ 0 w 8105099"/>
              <a:gd name="connsiteY8" fmla="*/ 18529 h 251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05099" h="2510971">
                <a:moveTo>
                  <a:pt x="8105099" y="0"/>
                </a:moveTo>
                <a:lnTo>
                  <a:pt x="8105099" y="580571"/>
                </a:lnTo>
                <a:lnTo>
                  <a:pt x="6392413" y="2510971"/>
                </a:lnTo>
                <a:lnTo>
                  <a:pt x="2313899" y="2510971"/>
                </a:lnTo>
                <a:lnTo>
                  <a:pt x="1486585" y="1683657"/>
                </a:lnTo>
                <a:lnTo>
                  <a:pt x="1486585" y="478971"/>
                </a:lnTo>
                <a:lnTo>
                  <a:pt x="1326928" y="319314"/>
                </a:lnTo>
                <a:lnTo>
                  <a:pt x="0" y="319314"/>
                </a:lnTo>
                <a:lnTo>
                  <a:pt x="0" y="18529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96876" y="3082155"/>
            <a:ext cx="276624" cy="276624"/>
            <a:chOff x="358590" y="678455"/>
            <a:chExt cx="276624" cy="276624"/>
          </a:xfrm>
        </p:grpSpPr>
        <p:sp>
          <p:nvSpPr>
            <p:cNvPr id="23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358590" y="678455"/>
              <a:ext cx="276624" cy="276624"/>
            </a:xfrm>
            <a:prstGeom prst="ellipse">
              <a:avLst/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24" name="Oval 35"/>
            <p:cNvSpPr>
              <a:spLocks noChangeAspect="1" noChangeArrowheads="1"/>
            </p:cNvSpPr>
            <p:nvPr/>
          </p:nvSpPr>
          <p:spPr bwMode="auto">
            <a:xfrm rot="18881770" flipH="1">
              <a:off x="424043" y="744769"/>
              <a:ext cx="144000" cy="144000"/>
            </a:xfrm>
            <a:prstGeom prst="ellipse">
              <a:avLst/>
            </a:pr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12538" y="1955566"/>
            <a:ext cx="1296416" cy="1117600"/>
            <a:chOff x="8612538" y="1955566"/>
            <a:chExt cx="1296416" cy="1117600"/>
          </a:xfrm>
        </p:grpSpPr>
        <p:sp>
          <p:nvSpPr>
            <p:cNvPr id="3" name="六边形 2"/>
            <p:cNvSpPr/>
            <p:nvPr/>
          </p:nvSpPr>
          <p:spPr>
            <a:xfrm>
              <a:off x="8612538" y="1955566"/>
              <a:ext cx="1296416" cy="1117600"/>
            </a:xfrm>
            <a:prstGeom prst="hexagon">
              <a:avLst>
                <a:gd name="adj" fmla="val 29545"/>
                <a:gd name="vf" fmla="val 11547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</a:endParaRPr>
            </a:p>
          </p:txBody>
        </p:sp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8962677" y="2284975"/>
              <a:ext cx="596137" cy="468000"/>
              <a:chOff x="3184525" y="1147763"/>
              <a:chExt cx="5819775" cy="4568826"/>
            </a:xfrm>
            <a:solidFill>
              <a:schemeClr val="tx1">
                <a:lumMod val="95000"/>
                <a:lumOff val="5000"/>
              </a:schemeClr>
            </a:solidFill>
          </p:grpSpPr>
          <p:sp>
            <p:nvSpPr>
              <p:cNvPr id="31" name="Freeform 360"/>
              <p:cNvSpPr>
                <a:spLocks noEditPoints="1"/>
              </p:cNvSpPr>
              <p:nvPr/>
            </p:nvSpPr>
            <p:spPr bwMode="auto">
              <a:xfrm>
                <a:off x="3184525" y="4908551"/>
                <a:ext cx="5819775" cy="808038"/>
              </a:xfrm>
              <a:custGeom>
                <a:avLst/>
                <a:gdLst>
                  <a:gd name="T0" fmla="*/ 3666 w 3666"/>
                  <a:gd name="T1" fmla="*/ 301 h 509"/>
                  <a:gd name="T2" fmla="*/ 3666 w 3666"/>
                  <a:gd name="T3" fmla="*/ 509 h 509"/>
                  <a:gd name="T4" fmla="*/ 2374 w 3666"/>
                  <a:gd name="T5" fmla="*/ 509 h 509"/>
                  <a:gd name="T6" fmla="*/ 1292 w 3666"/>
                  <a:gd name="T7" fmla="*/ 509 h 509"/>
                  <a:gd name="T8" fmla="*/ 0 w 3666"/>
                  <a:gd name="T9" fmla="*/ 509 h 509"/>
                  <a:gd name="T10" fmla="*/ 0 w 3666"/>
                  <a:gd name="T11" fmla="*/ 301 h 509"/>
                  <a:gd name="T12" fmla="*/ 248 w 3666"/>
                  <a:gd name="T13" fmla="*/ 0 h 509"/>
                  <a:gd name="T14" fmla="*/ 1829 w 3666"/>
                  <a:gd name="T15" fmla="*/ 0 h 509"/>
                  <a:gd name="T16" fmla="*/ 1836 w 3666"/>
                  <a:gd name="T17" fmla="*/ 0 h 509"/>
                  <a:gd name="T18" fmla="*/ 3417 w 3666"/>
                  <a:gd name="T19" fmla="*/ 0 h 509"/>
                  <a:gd name="T20" fmla="*/ 3666 w 3666"/>
                  <a:gd name="T21" fmla="*/ 301 h 509"/>
                  <a:gd name="T22" fmla="*/ 2120 w 3666"/>
                  <a:gd name="T23" fmla="*/ 367 h 509"/>
                  <a:gd name="T24" fmla="*/ 2120 w 3666"/>
                  <a:gd name="T25" fmla="*/ 235 h 509"/>
                  <a:gd name="T26" fmla="*/ 1552 w 3666"/>
                  <a:gd name="T27" fmla="*/ 235 h 509"/>
                  <a:gd name="T28" fmla="*/ 1552 w 3666"/>
                  <a:gd name="T29" fmla="*/ 367 h 509"/>
                  <a:gd name="T30" fmla="*/ 2120 w 3666"/>
                  <a:gd name="T31" fmla="*/ 367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666" h="509">
                    <a:moveTo>
                      <a:pt x="3666" y="301"/>
                    </a:moveTo>
                    <a:lnTo>
                      <a:pt x="3666" y="509"/>
                    </a:lnTo>
                    <a:lnTo>
                      <a:pt x="2374" y="509"/>
                    </a:lnTo>
                    <a:lnTo>
                      <a:pt x="1292" y="509"/>
                    </a:lnTo>
                    <a:lnTo>
                      <a:pt x="0" y="509"/>
                    </a:lnTo>
                    <a:lnTo>
                      <a:pt x="0" y="301"/>
                    </a:lnTo>
                    <a:lnTo>
                      <a:pt x="248" y="0"/>
                    </a:lnTo>
                    <a:lnTo>
                      <a:pt x="1829" y="0"/>
                    </a:lnTo>
                    <a:lnTo>
                      <a:pt x="1836" y="0"/>
                    </a:lnTo>
                    <a:lnTo>
                      <a:pt x="3417" y="0"/>
                    </a:lnTo>
                    <a:lnTo>
                      <a:pt x="3666" y="301"/>
                    </a:lnTo>
                    <a:close/>
                    <a:moveTo>
                      <a:pt x="2120" y="367"/>
                    </a:moveTo>
                    <a:lnTo>
                      <a:pt x="2120" y="235"/>
                    </a:lnTo>
                    <a:lnTo>
                      <a:pt x="1552" y="235"/>
                    </a:lnTo>
                    <a:lnTo>
                      <a:pt x="1552" y="367"/>
                    </a:lnTo>
                    <a:lnTo>
                      <a:pt x="2120" y="3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32" name="Freeform 361"/>
              <p:cNvSpPr>
                <a:spLocks noEditPoints="1"/>
              </p:cNvSpPr>
              <p:nvPr/>
            </p:nvSpPr>
            <p:spPr bwMode="auto">
              <a:xfrm>
                <a:off x="3586163" y="1147763"/>
                <a:ext cx="5022850" cy="3606800"/>
              </a:xfrm>
              <a:custGeom>
                <a:avLst/>
                <a:gdLst>
                  <a:gd name="T0" fmla="*/ 3164 w 3164"/>
                  <a:gd name="T1" fmla="*/ 0 h 2272"/>
                  <a:gd name="T2" fmla="*/ 3164 w 3164"/>
                  <a:gd name="T3" fmla="*/ 2272 h 2272"/>
                  <a:gd name="T4" fmla="*/ 0 w 3164"/>
                  <a:gd name="T5" fmla="*/ 2272 h 2272"/>
                  <a:gd name="T6" fmla="*/ 0 w 3164"/>
                  <a:gd name="T7" fmla="*/ 0 h 2272"/>
                  <a:gd name="T8" fmla="*/ 3164 w 3164"/>
                  <a:gd name="T9" fmla="*/ 0 h 2272"/>
                  <a:gd name="T10" fmla="*/ 3020 w 3164"/>
                  <a:gd name="T11" fmla="*/ 1959 h 2272"/>
                  <a:gd name="T12" fmla="*/ 3020 w 3164"/>
                  <a:gd name="T13" fmla="*/ 138 h 2272"/>
                  <a:gd name="T14" fmla="*/ 144 w 3164"/>
                  <a:gd name="T15" fmla="*/ 138 h 2272"/>
                  <a:gd name="T16" fmla="*/ 144 w 3164"/>
                  <a:gd name="T17" fmla="*/ 1959 h 2272"/>
                  <a:gd name="T18" fmla="*/ 3020 w 3164"/>
                  <a:gd name="T19" fmla="*/ 1959 h 2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64" h="2272">
                    <a:moveTo>
                      <a:pt x="3164" y="0"/>
                    </a:moveTo>
                    <a:lnTo>
                      <a:pt x="3164" y="2272"/>
                    </a:lnTo>
                    <a:lnTo>
                      <a:pt x="0" y="2272"/>
                    </a:lnTo>
                    <a:lnTo>
                      <a:pt x="0" y="0"/>
                    </a:lnTo>
                    <a:lnTo>
                      <a:pt x="3164" y="0"/>
                    </a:lnTo>
                    <a:close/>
                    <a:moveTo>
                      <a:pt x="3020" y="1959"/>
                    </a:moveTo>
                    <a:lnTo>
                      <a:pt x="3020" y="138"/>
                    </a:lnTo>
                    <a:lnTo>
                      <a:pt x="144" y="138"/>
                    </a:lnTo>
                    <a:lnTo>
                      <a:pt x="144" y="1959"/>
                    </a:lnTo>
                    <a:lnTo>
                      <a:pt x="3020" y="19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33" name="Freeform 362"/>
              <p:cNvSpPr>
                <a:spLocks/>
              </p:cNvSpPr>
              <p:nvPr/>
            </p:nvSpPr>
            <p:spPr bwMode="auto">
              <a:xfrm>
                <a:off x="7327900" y="1539876"/>
                <a:ext cx="433388" cy="936625"/>
              </a:xfrm>
              <a:custGeom>
                <a:avLst/>
                <a:gdLst>
                  <a:gd name="T0" fmla="*/ 0 w 115"/>
                  <a:gd name="T1" fmla="*/ 0 h 249"/>
                  <a:gd name="T2" fmla="*/ 115 w 115"/>
                  <a:gd name="T3" fmla="*/ 125 h 249"/>
                  <a:gd name="T4" fmla="*/ 0 w 115"/>
                  <a:gd name="T5" fmla="*/ 249 h 249"/>
                  <a:gd name="T6" fmla="*/ 0 w 115"/>
                  <a:gd name="T7" fmla="*/ 209 h 249"/>
                  <a:gd name="T8" fmla="*/ 25 w 115"/>
                  <a:gd name="T9" fmla="*/ 209 h 249"/>
                  <a:gd name="T10" fmla="*/ 49 w 115"/>
                  <a:gd name="T11" fmla="*/ 190 h 249"/>
                  <a:gd name="T12" fmla="*/ 49 w 115"/>
                  <a:gd name="T13" fmla="*/ 134 h 249"/>
                  <a:gd name="T14" fmla="*/ 25 w 115"/>
                  <a:gd name="T15" fmla="*/ 115 h 249"/>
                  <a:gd name="T16" fmla="*/ 0 w 115"/>
                  <a:gd name="T17" fmla="*/ 115 h 249"/>
                  <a:gd name="T18" fmla="*/ 0 w 115"/>
                  <a:gd name="T19" fmla="*/ 57 h 249"/>
                  <a:gd name="T20" fmla="*/ 12 w 115"/>
                  <a:gd name="T21" fmla="*/ 57 h 249"/>
                  <a:gd name="T22" fmla="*/ 27 w 115"/>
                  <a:gd name="T23" fmla="*/ 68 h 249"/>
                  <a:gd name="T24" fmla="*/ 27 w 115"/>
                  <a:gd name="T25" fmla="*/ 86 h 249"/>
                  <a:gd name="T26" fmla="*/ 49 w 115"/>
                  <a:gd name="T27" fmla="*/ 86 h 249"/>
                  <a:gd name="T28" fmla="*/ 49 w 115"/>
                  <a:gd name="T29" fmla="*/ 58 h 249"/>
                  <a:gd name="T30" fmla="*/ 25 w 115"/>
                  <a:gd name="T31" fmla="*/ 39 h 249"/>
                  <a:gd name="T32" fmla="*/ 0 w 115"/>
                  <a:gd name="T33" fmla="*/ 39 h 249"/>
                  <a:gd name="T34" fmla="*/ 0 w 115"/>
                  <a:gd name="T3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5" h="249">
                    <a:moveTo>
                      <a:pt x="0" y="0"/>
                    </a:moveTo>
                    <a:cubicBezTo>
                      <a:pt x="64" y="6"/>
                      <a:pt x="115" y="59"/>
                      <a:pt x="115" y="125"/>
                    </a:cubicBezTo>
                    <a:cubicBezTo>
                      <a:pt x="115" y="191"/>
                      <a:pt x="64" y="244"/>
                      <a:pt x="0" y="249"/>
                    </a:cubicBezTo>
                    <a:cubicBezTo>
                      <a:pt x="0" y="209"/>
                      <a:pt x="0" y="209"/>
                      <a:pt x="0" y="209"/>
                    </a:cubicBezTo>
                    <a:cubicBezTo>
                      <a:pt x="25" y="209"/>
                      <a:pt x="25" y="209"/>
                      <a:pt x="25" y="209"/>
                    </a:cubicBezTo>
                    <a:cubicBezTo>
                      <a:pt x="38" y="209"/>
                      <a:pt x="49" y="200"/>
                      <a:pt x="49" y="190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49" y="124"/>
                      <a:pt x="38" y="115"/>
                      <a:pt x="25" y="115"/>
                    </a:cubicBezTo>
                    <a:cubicBezTo>
                      <a:pt x="0" y="115"/>
                      <a:pt x="0" y="115"/>
                      <a:pt x="0" y="115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12" y="57"/>
                      <a:pt x="12" y="57"/>
                      <a:pt x="12" y="57"/>
                    </a:cubicBezTo>
                    <a:cubicBezTo>
                      <a:pt x="20" y="57"/>
                      <a:pt x="27" y="62"/>
                      <a:pt x="27" y="68"/>
                    </a:cubicBezTo>
                    <a:cubicBezTo>
                      <a:pt x="27" y="86"/>
                      <a:pt x="27" y="86"/>
                      <a:pt x="27" y="86"/>
                    </a:cubicBezTo>
                    <a:cubicBezTo>
                      <a:pt x="49" y="86"/>
                      <a:pt x="49" y="86"/>
                      <a:pt x="49" y="86"/>
                    </a:cubicBezTo>
                    <a:cubicBezTo>
                      <a:pt x="49" y="58"/>
                      <a:pt x="49" y="58"/>
                      <a:pt x="49" y="58"/>
                    </a:cubicBezTo>
                    <a:cubicBezTo>
                      <a:pt x="49" y="48"/>
                      <a:pt x="38" y="39"/>
                      <a:pt x="25" y="39"/>
                    </a:cubicBezTo>
                    <a:cubicBezTo>
                      <a:pt x="0" y="39"/>
                      <a:pt x="0" y="39"/>
                      <a:pt x="0" y="39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34" name="Freeform 363"/>
              <p:cNvSpPr>
                <a:spLocks/>
              </p:cNvSpPr>
              <p:nvPr/>
            </p:nvSpPr>
            <p:spPr bwMode="auto">
              <a:xfrm>
                <a:off x="7324725" y="3084513"/>
                <a:ext cx="431800" cy="936625"/>
              </a:xfrm>
              <a:custGeom>
                <a:avLst/>
                <a:gdLst>
                  <a:gd name="T0" fmla="*/ 0 w 115"/>
                  <a:gd name="T1" fmla="*/ 0 h 249"/>
                  <a:gd name="T2" fmla="*/ 115 w 115"/>
                  <a:gd name="T3" fmla="*/ 124 h 249"/>
                  <a:gd name="T4" fmla="*/ 0 w 115"/>
                  <a:gd name="T5" fmla="*/ 249 h 249"/>
                  <a:gd name="T6" fmla="*/ 0 w 115"/>
                  <a:gd name="T7" fmla="*/ 208 h 249"/>
                  <a:gd name="T8" fmla="*/ 25 w 115"/>
                  <a:gd name="T9" fmla="*/ 208 h 249"/>
                  <a:gd name="T10" fmla="*/ 49 w 115"/>
                  <a:gd name="T11" fmla="*/ 189 h 249"/>
                  <a:gd name="T12" fmla="*/ 49 w 115"/>
                  <a:gd name="T13" fmla="*/ 134 h 249"/>
                  <a:gd name="T14" fmla="*/ 25 w 115"/>
                  <a:gd name="T15" fmla="*/ 114 h 249"/>
                  <a:gd name="T16" fmla="*/ 0 w 115"/>
                  <a:gd name="T17" fmla="*/ 114 h 249"/>
                  <a:gd name="T18" fmla="*/ 0 w 115"/>
                  <a:gd name="T19" fmla="*/ 56 h 249"/>
                  <a:gd name="T20" fmla="*/ 12 w 115"/>
                  <a:gd name="T21" fmla="*/ 56 h 249"/>
                  <a:gd name="T22" fmla="*/ 27 w 115"/>
                  <a:gd name="T23" fmla="*/ 68 h 249"/>
                  <a:gd name="T24" fmla="*/ 27 w 115"/>
                  <a:gd name="T25" fmla="*/ 85 h 249"/>
                  <a:gd name="T26" fmla="*/ 49 w 115"/>
                  <a:gd name="T27" fmla="*/ 85 h 249"/>
                  <a:gd name="T28" fmla="*/ 49 w 115"/>
                  <a:gd name="T29" fmla="*/ 57 h 249"/>
                  <a:gd name="T30" fmla="*/ 25 w 115"/>
                  <a:gd name="T31" fmla="*/ 38 h 249"/>
                  <a:gd name="T32" fmla="*/ 0 w 115"/>
                  <a:gd name="T33" fmla="*/ 38 h 249"/>
                  <a:gd name="T34" fmla="*/ 0 w 115"/>
                  <a:gd name="T35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5" h="249">
                    <a:moveTo>
                      <a:pt x="0" y="0"/>
                    </a:moveTo>
                    <a:cubicBezTo>
                      <a:pt x="64" y="5"/>
                      <a:pt x="115" y="59"/>
                      <a:pt x="115" y="124"/>
                    </a:cubicBezTo>
                    <a:cubicBezTo>
                      <a:pt x="115" y="190"/>
                      <a:pt x="64" y="244"/>
                      <a:pt x="0" y="249"/>
                    </a:cubicBezTo>
                    <a:cubicBezTo>
                      <a:pt x="0" y="208"/>
                      <a:pt x="0" y="208"/>
                      <a:pt x="0" y="208"/>
                    </a:cubicBezTo>
                    <a:cubicBezTo>
                      <a:pt x="25" y="208"/>
                      <a:pt x="25" y="208"/>
                      <a:pt x="25" y="208"/>
                    </a:cubicBezTo>
                    <a:cubicBezTo>
                      <a:pt x="38" y="208"/>
                      <a:pt x="49" y="200"/>
                      <a:pt x="49" y="189"/>
                    </a:cubicBezTo>
                    <a:cubicBezTo>
                      <a:pt x="49" y="134"/>
                      <a:pt x="49" y="134"/>
                      <a:pt x="49" y="134"/>
                    </a:cubicBezTo>
                    <a:cubicBezTo>
                      <a:pt x="49" y="123"/>
                      <a:pt x="38" y="114"/>
                      <a:pt x="25" y="114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20" y="56"/>
                      <a:pt x="27" y="61"/>
                      <a:pt x="27" y="68"/>
                    </a:cubicBezTo>
                    <a:cubicBezTo>
                      <a:pt x="27" y="85"/>
                      <a:pt x="27" y="85"/>
                      <a:pt x="27" y="85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49" y="57"/>
                      <a:pt x="49" y="57"/>
                      <a:pt x="49" y="57"/>
                    </a:cubicBezTo>
                    <a:cubicBezTo>
                      <a:pt x="49" y="47"/>
                      <a:pt x="38" y="38"/>
                      <a:pt x="25" y="38"/>
                    </a:cubicBezTo>
                    <a:cubicBezTo>
                      <a:pt x="0" y="38"/>
                      <a:pt x="0" y="38"/>
                      <a:pt x="0" y="38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35" name="Freeform 364"/>
              <p:cNvSpPr>
                <a:spLocks/>
              </p:cNvSpPr>
              <p:nvPr/>
            </p:nvSpPr>
            <p:spPr bwMode="auto">
              <a:xfrm>
                <a:off x="7327900" y="2039938"/>
                <a:ext cx="101600" cy="217488"/>
              </a:xfrm>
              <a:custGeom>
                <a:avLst/>
                <a:gdLst>
                  <a:gd name="T0" fmla="*/ 27 w 27"/>
                  <a:gd name="T1" fmla="*/ 12 h 58"/>
                  <a:gd name="T2" fmla="*/ 27 w 27"/>
                  <a:gd name="T3" fmla="*/ 46 h 58"/>
                  <a:gd name="T4" fmla="*/ 12 w 27"/>
                  <a:gd name="T5" fmla="*/ 58 h 58"/>
                  <a:gd name="T6" fmla="*/ 0 w 27"/>
                  <a:gd name="T7" fmla="*/ 58 h 58"/>
                  <a:gd name="T8" fmla="*/ 0 w 27"/>
                  <a:gd name="T9" fmla="*/ 0 h 58"/>
                  <a:gd name="T10" fmla="*/ 12 w 27"/>
                  <a:gd name="T11" fmla="*/ 0 h 58"/>
                  <a:gd name="T12" fmla="*/ 27 w 27"/>
                  <a:gd name="T13" fmla="*/ 12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58">
                    <a:moveTo>
                      <a:pt x="27" y="12"/>
                    </a:moveTo>
                    <a:cubicBezTo>
                      <a:pt x="27" y="46"/>
                      <a:pt x="27" y="46"/>
                      <a:pt x="27" y="46"/>
                    </a:cubicBezTo>
                    <a:cubicBezTo>
                      <a:pt x="27" y="53"/>
                      <a:pt x="20" y="58"/>
                      <a:pt x="12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0" y="0"/>
                      <a:pt x="27" y="5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36" name="Freeform 365"/>
              <p:cNvSpPr>
                <a:spLocks/>
              </p:cNvSpPr>
              <p:nvPr/>
            </p:nvSpPr>
            <p:spPr bwMode="auto">
              <a:xfrm>
                <a:off x="7324725" y="3581401"/>
                <a:ext cx="101600" cy="222250"/>
              </a:xfrm>
              <a:custGeom>
                <a:avLst/>
                <a:gdLst>
                  <a:gd name="T0" fmla="*/ 27 w 27"/>
                  <a:gd name="T1" fmla="*/ 12 h 59"/>
                  <a:gd name="T2" fmla="*/ 27 w 27"/>
                  <a:gd name="T3" fmla="*/ 47 h 59"/>
                  <a:gd name="T4" fmla="*/ 12 w 27"/>
                  <a:gd name="T5" fmla="*/ 59 h 59"/>
                  <a:gd name="T6" fmla="*/ 0 w 27"/>
                  <a:gd name="T7" fmla="*/ 59 h 59"/>
                  <a:gd name="T8" fmla="*/ 0 w 27"/>
                  <a:gd name="T9" fmla="*/ 0 h 59"/>
                  <a:gd name="T10" fmla="*/ 12 w 27"/>
                  <a:gd name="T11" fmla="*/ 0 h 59"/>
                  <a:gd name="T12" fmla="*/ 27 w 27"/>
                  <a:gd name="T13" fmla="*/ 1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59">
                    <a:moveTo>
                      <a:pt x="27" y="12"/>
                    </a:moveTo>
                    <a:cubicBezTo>
                      <a:pt x="27" y="47"/>
                      <a:pt x="27" y="47"/>
                      <a:pt x="27" y="47"/>
                    </a:cubicBezTo>
                    <a:cubicBezTo>
                      <a:pt x="27" y="53"/>
                      <a:pt x="20" y="59"/>
                      <a:pt x="12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20" y="0"/>
                      <a:pt x="27" y="5"/>
                      <a:pt x="27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37" name="Freeform 366"/>
              <p:cNvSpPr>
                <a:spLocks/>
              </p:cNvSpPr>
              <p:nvPr/>
            </p:nvSpPr>
            <p:spPr bwMode="auto">
              <a:xfrm>
                <a:off x="5997575" y="1539876"/>
                <a:ext cx="1255713" cy="2481263"/>
              </a:xfrm>
              <a:custGeom>
                <a:avLst/>
                <a:gdLst>
                  <a:gd name="T0" fmla="*/ 334 w 334"/>
                  <a:gd name="T1" fmla="*/ 209 h 660"/>
                  <a:gd name="T2" fmla="*/ 334 w 334"/>
                  <a:gd name="T3" fmla="*/ 249 h 660"/>
                  <a:gd name="T4" fmla="*/ 227 w 334"/>
                  <a:gd name="T5" fmla="*/ 169 h 660"/>
                  <a:gd name="T6" fmla="*/ 130 w 334"/>
                  <a:gd name="T7" fmla="*/ 237 h 660"/>
                  <a:gd name="T8" fmla="*/ 165 w 334"/>
                  <a:gd name="T9" fmla="*/ 342 h 660"/>
                  <a:gd name="T10" fmla="*/ 129 w 334"/>
                  <a:gd name="T11" fmla="*/ 450 h 660"/>
                  <a:gd name="T12" fmla="*/ 220 w 334"/>
                  <a:gd name="T13" fmla="*/ 514 h 660"/>
                  <a:gd name="T14" fmla="*/ 333 w 334"/>
                  <a:gd name="T15" fmla="*/ 411 h 660"/>
                  <a:gd name="T16" fmla="*/ 333 w 334"/>
                  <a:gd name="T17" fmla="*/ 449 h 660"/>
                  <a:gd name="T18" fmla="*/ 308 w 334"/>
                  <a:gd name="T19" fmla="*/ 449 h 660"/>
                  <a:gd name="T20" fmla="*/ 284 w 334"/>
                  <a:gd name="T21" fmla="*/ 468 h 660"/>
                  <a:gd name="T22" fmla="*/ 284 w 334"/>
                  <a:gd name="T23" fmla="*/ 524 h 660"/>
                  <a:gd name="T24" fmla="*/ 308 w 334"/>
                  <a:gd name="T25" fmla="*/ 543 h 660"/>
                  <a:gd name="T26" fmla="*/ 333 w 334"/>
                  <a:gd name="T27" fmla="*/ 543 h 660"/>
                  <a:gd name="T28" fmla="*/ 333 w 334"/>
                  <a:gd name="T29" fmla="*/ 602 h 660"/>
                  <a:gd name="T30" fmla="*/ 321 w 334"/>
                  <a:gd name="T31" fmla="*/ 602 h 660"/>
                  <a:gd name="T32" fmla="*/ 306 w 334"/>
                  <a:gd name="T33" fmla="*/ 590 h 660"/>
                  <a:gd name="T34" fmla="*/ 306 w 334"/>
                  <a:gd name="T35" fmla="*/ 572 h 660"/>
                  <a:gd name="T36" fmla="*/ 284 w 334"/>
                  <a:gd name="T37" fmla="*/ 572 h 660"/>
                  <a:gd name="T38" fmla="*/ 284 w 334"/>
                  <a:gd name="T39" fmla="*/ 600 h 660"/>
                  <a:gd name="T40" fmla="*/ 308 w 334"/>
                  <a:gd name="T41" fmla="*/ 619 h 660"/>
                  <a:gd name="T42" fmla="*/ 333 w 334"/>
                  <a:gd name="T43" fmla="*/ 619 h 660"/>
                  <a:gd name="T44" fmla="*/ 333 w 334"/>
                  <a:gd name="T45" fmla="*/ 660 h 660"/>
                  <a:gd name="T46" fmla="*/ 218 w 334"/>
                  <a:gd name="T47" fmla="*/ 546 h 660"/>
                  <a:gd name="T48" fmla="*/ 110 w 334"/>
                  <a:gd name="T49" fmla="*/ 470 h 660"/>
                  <a:gd name="T50" fmla="*/ 0 w 334"/>
                  <a:gd name="T51" fmla="*/ 520 h 660"/>
                  <a:gd name="T52" fmla="*/ 0 w 334"/>
                  <a:gd name="T53" fmla="*/ 462 h 660"/>
                  <a:gd name="T54" fmla="*/ 36 w 334"/>
                  <a:gd name="T55" fmla="*/ 462 h 660"/>
                  <a:gd name="T56" fmla="*/ 70 w 334"/>
                  <a:gd name="T57" fmla="*/ 434 h 660"/>
                  <a:gd name="T58" fmla="*/ 70 w 334"/>
                  <a:gd name="T59" fmla="*/ 355 h 660"/>
                  <a:gd name="T60" fmla="*/ 36 w 334"/>
                  <a:gd name="T61" fmla="*/ 328 h 660"/>
                  <a:gd name="T62" fmla="*/ 0 w 334"/>
                  <a:gd name="T63" fmla="*/ 328 h 660"/>
                  <a:gd name="T64" fmla="*/ 0 w 334"/>
                  <a:gd name="T65" fmla="*/ 244 h 660"/>
                  <a:gd name="T66" fmla="*/ 18 w 334"/>
                  <a:gd name="T67" fmla="*/ 244 h 660"/>
                  <a:gd name="T68" fmla="*/ 39 w 334"/>
                  <a:gd name="T69" fmla="*/ 261 h 660"/>
                  <a:gd name="T70" fmla="*/ 39 w 334"/>
                  <a:gd name="T71" fmla="*/ 286 h 660"/>
                  <a:gd name="T72" fmla="*/ 71 w 334"/>
                  <a:gd name="T73" fmla="*/ 286 h 660"/>
                  <a:gd name="T74" fmla="*/ 71 w 334"/>
                  <a:gd name="T75" fmla="*/ 246 h 660"/>
                  <a:gd name="T76" fmla="*/ 36 w 334"/>
                  <a:gd name="T77" fmla="*/ 219 h 660"/>
                  <a:gd name="T78" fmla="*/ 0 w 334"/>
                  <a:gd name="T79" fmla="*/ 219 h 660"/>
                  <a:gd name="T80" fmla="*/ 0 w 334"/>
                  <a:gd name="T81" fmla="*/ 164 h 660"/>
                  <a:gd name="T82" fmla="*/ 112 w 334"/>
                  <a:gd name="T83" fmla="*/ 216 h 660"/>
                  <a:gd name="T84" fmla="*/ 220 w 334"/>
                  <a:gd name="T85" fmla="*/ 140 h 660"/>
                  <a:gd name="T86" fmla="*/ 219 w 334"/>
                  <a:gd name="T87" fmla="*/ 125 h 660"/>
                  <a:gd name="T88" fmla="*/ 334 w 334"/>
                  <a:gd name="T89" fmla="*/ 0 h 660"/>
                  <a:gd name="T90" fmla="*/ 334 w 334"/>
                  <a:gd name="T91" fmla="*/ 39 h 660"/>
                  <a:gd name="T92" fmla="*/ 309 w 334"/>
                  <a:gd name="T93" fmla="*/ 39 h 660"/>
                  <a:gd name="T94" fmla="*/ 285 w 334"/>
                  <a:gd name="T95" fmla="*/ 58 h 660"/>
                  <a:gd name="T96" fmla="*/ 285 w 334"/>
                  <a:gd name="T97" fmla="*/ 113 h 660"/>
                  <a:gd name="T98" fmla="*/ 309 w 334"/>
                  <a:gd name="T99" fmla="*/ 133 h 660"/>
                  <a:gd name="T100" fmla="*/ 334 w 334"/>
                  <a:gd name="T101" fmla="*/ 133 h 660"/>
                  <a:gd name="T102" fmla="*/ 334 w 334"/>
                  <a:gd name="T103" fmla="*/ 191 h 660"/>
                  <a:gd name="T104" fmla="*/ 322 w 334"/>
                  <a:gd name="T105" fmla="*/ 191 h 660"/>
                  <a:gd name="T106" fmla="*/ 307 w 334"/>
                  <a:gd name="T107" fmla="*/ 179 h 660"/>
                  <a:gd name="T108" fmla="*/ 307 w 334"/>
                  <a:gd name="T109" fmla="*/ 162 h 660"/>
                  <a:gd name="T110" fmla="*/ 285 w 334"/>
                  <a:gd name="T111" fmla="*/ 162 h 660"/>
                  <a:gd name="T112" fmla="*/ 285 w 334"/>
                  <a:gd name="T113" fmla="*/ 190 h 660"/>
                  <a:gd name="T114" fmla="*/ 309 w 334"/>
                  <a:gd name="T115" fmla="*/ 209 h 660"/>
                  <a:gd name="T116" fmla="*/ 334 w 334"/>
                  <a:gd name="T117" fmla="*/ 209 h 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34" h="660">
                    <a:moveTo>
                      <a:pt x="334" y="209"/>
                    </a:moveTo>
                    <a:cubicBezTo>
                      <a:pt x="334" y="249"/>
                      <a:pt x="334" y="249"/>
                      <a:pt x="334" y="249"/>
                    </a:cubicBezTo>
                    <a:cubicBezTo>
                      <a:pt x="285" y="246"/>
                      <a:pt x="244" y="213"/>
                      <a:pt x="227" y="169"/>
                    </a:cubicBezTo>
                    <a:cubicBezTo>
                      <a:pt x="130" y="237"/>
                      <a:pt x="130" y="237"/>
                      <a:pt x="130" y="237"/>
                    </a:cubicBezTo>
                    <a:cubicBezTo>
                      <a:pt x="152" y="266"/>
                      <a:pt x="165" y="303"/>
                      <a:pt x="165" y="342"/>
                    </a:cubicBezTo>
                    <a:cubicBezTo>
                      <a:pt x="165" y="382"/>
                      <a:pt x="151" y="420"/>
                      <a:pt x="129" y="450"/>
                    </a:cubicBezTo>
                    <a:cubicBezTo>
                      <a:pt x="220" y="514"/>
                      <a:pt x="220" y="514"/>
                      <a:pt x="220" y="514"/>
                    </a:cubicBezTo>
                    <a:cubicBezTo>
                      <a:pt x="230" y="458"/>
                      <a:pt x="276" y="415"/>
                      <a:pt x="333" y="411"/>
                    </a:cubicBezTo>
                    <a:cubicBezTo>
                      <a:pt x="333" y="449"/>
                      <a:pt x="333" y="449"/>
                      <a:pt x="333" y="449"/>
                    </a:cubicBezTo>
                    <a:cubicBezTo>
                      <a:pt x="308" y="449"/>
                      <a:pt x="308" y="449"/>
                      <a:pt x="308" y="449"/>
                    </a:cubicBezTo>
                    <a:cubicBezTo>
                      <a:pt x="295" y="449"/>
                      <a:pt x="284" y="458"/>
                      <a:pt x="284" y="468"/>
                    </a:cubicBezTo>
                    <a:cubicBezTo>
                      <a:pt x="284" y="524"/>
                      <a:pt x="284" y="524"/>
                      <a:pt x="284" y="524"/>
                    </a:cubicBezTo>
                    <a:cubicBezTo>
                      <a:pt x="284" y="534"/>
                      <a:pt x="295" y="543"/>
                      <a:pt x="308" y="543"/>
                    </a:cubicBezTo>
                    <a:cubicBezTo>
                      <a:pt x="333" y="543"/>
                      <a:pt x="333" y="543"/>
                      <a:pt x="333" y="543"/>
                    </a:cubicBezTo>
                    <a:cubicBezTo>
                      <a:pt x="333" y="602"/>
                      <a:pt x="333" y="602"/>
                      <a:pt x="333" y="602"/>
                    </a:cubicBezTo>
                    <a:cubicBezTo>
                      <a:pt x="321" y="602"/>
                      <a:pt x="321" y="602"/>
                      <a:pt x="321" y="602"/>
                    </a:cubicBezTo>
                    <a:cubicBezTo>
                      <a:pt x="313" y="602"/>
                      <a:pt x="306" y="596"/>
                      <a:pt x="306" y="590"/>
                    </a:cubicBezTo>
                    <a:cubicBezTo>
                      <a:pt x="306" y="572"/>
                      <a:pt x="306" y="572"/>
                      <a:pt x="306" y="572"/>
                    </a:cubicBezTo>
                    <a:cubicBezTo>
                      <a:pt x="284" y="572"/>
                      <a:pt x="284" y="572"/>
                      <a:pt x="284" y="572"/>
                    </a:cubicBezTo>
                    <a:cubicBezTo>
                      <a:pt x="284" y="600"/>
                      <a:pt x="284" y="600"/>
                      <a:pt x="284" y="600"/>
                    </a:cubicBezTo>
                    <a:cubicBezTo>
                      <a:pt x="284" y="611"/>
                      <a:pt x="295" y="619"/>
                      <a:pt x="308" y="619"/>
                    </a:cubicBezTo>
                    <a:cubicBezTo>
                      <a:pt x="333" y="619"/>
                      <a:pt x="333" y="619"/>
                      <a:pt x="333" y="619"/>
                    </a:cubicBezTo>
                    <a:cubicBezTo>
                      <a:pt x="333" y="660"/>
                      <a:pt x="333" y="660"/>
                      <a:pt x="333" y="660"/>
                    </a:cubicBezTo>
                    <a:cubicBezTo>
                      <a:pt x="272" y="655"/>
                      <a:pt x="224" y="607"/>
                      <a:pt x="218" y="546"/>
                    </a:cubicBezTo>
                    <a:cubicBezTo>
                      <a:pt x="110" y="470"/>
                      <a:pt x="110" y="470"/>
                      <a:pt x="110" y="470"/>
                    </a:cubicBezTo>
                    <a:cubicBezTo>
                      <a:pt x="81" y="498"/>
                      <a:pt x="43" y="517"/>
                      <a:pt x="0" y="520"/>
                    </a:cubicBezTo>
                    <a:cubicBezTo>
                      <a:pt x="0" y="462"/>
                      <a:pt x="0" y="462"/>
                      <a:pt x="0" y="462"/>
                    </a:cubicBezTo>
                    <a:cubicBezTo>
                      <a:pt x="36" y="462"/>
                      <a:pt x="36" y="462"/>
                      <a:pt x="36" y="462"/>
                    </a:cubicBezTo>
                    <a:cubicBezTo>
                      <a:pt x="55" y="462"/>
                      <a:pt x="70" y="449"/>
                      <a:pt x="70" y="434"/>
                    </a:cubicBezTo>
                    <a:cubicBezTo>
                      <a:pt x="70" y="355"/>
                      <a:pt x="70" y="355"/>
                      <a:pt x="70" y="355"/>
                    </a:cubicBezTo>
                    <a:cubicBezTo>
                      <a:pt x="70" y="340"/>
                      <a:pt x="55" y="328"/>
                      <a:pt x="36" y="328"/>
                    </a:cubicBezTo>
                    <a:cubicBezTo>
                      <a:pt x="0" y="328"/>
                      <a:pt x="0" y="328"/>
                      <a:pt x="0" y="328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18" y="244"/>
                      <a:pt x="18" y="244"/>
                      <a:pt x="18" y="244"/>
                    </a:cubicBezTo>
                    <a:cubicBezTo>
                      <a:pt x="30" y="244"/>
                      <a:pt x="39" y="252"/>
                      <a:pt x="39" y="261"/>
                    </a:cubicBezTo>
                    <a:cubicBezTo>
                      <a:pt x="39" y="286"/>
                      <a:pt x="39" y="286"/>
                      <a:pt x="39" y="286"/>
                    </a:cubicBezTo>
                    <a:cubicBezTo>
                      <a:pt x="71" y="286"/>
                      <a:pt x="71" y="286"/>
                      <a:pt x="71" y="286"/>
                    </a:cubicBezTo>
                    <a:cubicBezTo>
                      <a:pt x="71" y="246"/>
                      <a:pt x="71" y="246"/>
                      <a:pt x="71" y="246"/>
                    </a:cubicBezTo>
                    <a:cubicBezTo>
                      <a:pt x="71" y="231"/>
                      <a:pt x="55" y="219"/>
                      <a:pt x="36" y="219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44" y="167"/>
                      <a:pt x="83" y="187"/>
                      <a:pt x="112" y="216"/>
                    </a:cubicBezTo>
                    <a:cubicBezTo>
                      <a:pt x="220" y="140"/>
                      <a:pt x="220" y="140"/>
                      <a:pt x="220" y="140"/>
                    </a:cubicBezTo>
                    <a:cubicBezTo>
                      <a:pt x="220" y="135"/>
                      <a:pt x="219" y="130"/>
                      <a:pt x="219" y="125"/>
                    </a:cubicBezTo>
                    <a:cubicBezTo>
                      <a:pt x="219" y="59"/>
                      <a:pt x="270" y="6"/>
                      <a:pt x="334" y="0"/>
                    </a:cubicBezTo>
                    <a:cubicBezTo>
                      <a:pt x="334" y="39"/>
                      <a:pt x="334" y="39"/>
                      <a:pt x="334" y="39"/>
                    </a:cubicBezTo>
                    <a:cubicBezTo>
                      <a:pt x="309" y="39"/>
                      <a:pt x="309" y="39"/>
                      <a:pt x="309" y="39"/>
                    </a:cubicBezTo>
                    <a:cubicBezTo>
                      <a:pt x="296" y="39"/>
                      <a:pt x="285" y="48"/>
                      <a:pt x="285" y="58"/>
                    </a:cubicBezTo>
                    <a:cubicBezTo>
                      <a:pt x="285" y="113"/>
                      <a:pt x="285" y="113"/>
                      <a:pt x="285" y="113"/>
                    </a:cubicBezTo>
                    <a:cubicBezTo>
                      <a:pt x="285" y="124"/>
                      <a:pt x="296" y="133"/>
                      <a:pt x="309" y="133"/>
                    </a:cubicBezTo>
                    <a:cubicBezTo>
                      <a:pt x="334" y="133"/>
                      <a:pt x="334" y="133"/>
                      <a:pt x="334" y="133"/>
                    </a:cubicBezTo>
                    <a:cubicBezTo>
                      <a:pt x="334" y="191"/>
                      <a:pt x="334" y="191"/>
                      <a:pt x="334" y="191"/>
                    </a:cubicBezTo>
                    <a:cubicBezTo>
                      <a:pt x="322" y="191"/>
                      <a:pt x="322" y="191"/>
                      <a:pt x="322" y="191"/>
                    </a:cubicBezTo>
                    <a:cubicBezTo>
                      <a:pt x="314" y="191"/>
                      <a:pt x="307" y="186"/>
                      <a:pt x="307" y="179"/>
                    </a:cubicBezTo>
                    <a:cubicBezTo>
                      <a:pt x="307" y="162"/>
                      <a:pt x="307" y="162"/>
                      <a:pt x="307" y="162"/>
                    </a:cubicBezTo>
                    <a:cubicBezTo>
                      <a:pt x="285" y="162"/>
                      <a:pt x="285" y="162"/>
                      <a:pt x="285" y="162"/>
                    </a:cubicBezTo>
                    <a:cubicBezTo>
                      <a:pt x="285" y="190"/>
                      <a:pt x="285" y="190"/>
                      <a:pt x="285" y="190"/>
                    </a:cubicBezTo>
                    <a:cubicBezTo>
                      <a:pt x="285" y="200"/>
                      <a:pt x="296" y="209"/>
                      <a:pt x="309" y="209"/>
                    </a:cubicBezTo>
                    <a:lnTo>
                      <a:pt x="334" y="20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38" name="Freeform 367"/>
              <p:cNvSpPr>
                <a:spLocks/>
              </p:cNvSpPr>
              <p:nvPr/>
            </p:nvSpPr>
            <p:spPr bwMode="auto">
              <a:xfrm>
                <a:off x="7151688" y="1754188"/>
                <a:ext cx="101600" cy="217488"/>
              </a:xfrm>
              <a:custGeom>
                <a:avLst/>
                <a:gdLst>
                  <a:gd name="T0" fmla="*/ 27 w 27"/>
                  <a:gd name="T1" fmla="*/ 0 h 58"/>
                  <a:gd name="T2" fmla="*/ 27 w 27"/>
                  <a:gd name="T3" fmla="*/ 58 h 58"/>
                  <a:gd name="T4" fmla="*/ 15 w 27"/>
                  <a:gd name="T5" fmla="*/ 58 h 58"/>
                  <a:gd name="T6" fmla="*/ 0 w 27"/>
                  <a:gd name="T7" fmla="*/ 46 h 58"/>
                  <a:gd name="T8" fmla="*/ 0 w 27"/>
                  <a:gd name="T9" fmla="*/ 11 h 58"/>
                  <a:gd name="T10" fmla="*/ 15 w 27"/>
                  <a:gd name="T11" fmla="*/ 0 h 58"/>
                  <a:gd name="T12" fmla="*/ 27 w 27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58">
                    <a:moveTo>
                      <a:pt x="27" y="0"/>
                    </a:moveTo>
                    <a:cubicBezTo>
                      <a:pt x="27" y="58"/>
                      <a:pt x="27" y="58"/>
                      <a:pt x="27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7" y="58"/>
                      <a:pt x="0" y="53"/>
                      <a:pt x="0" y="46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7" y="0"/>
                      <a:pt x="15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39" name="Freeform 368"/>
              <p:cNvSpPr>
                <a:spLocks/>
              </p:cNvSpPr>
              <p:nvPr/>
            </p:nvSpPr>
            <p:spPr bwMode="auto">
              <a:xfrm>
                <a:off x="7148513" y="3295651"/>
                <a:ext cx="101600" cy="217488"/>
              </a:xfrm>
              <a:custGeom>
                <a:avLst/>
                <a:gdLst>
                  <a:gd name="T0" fmla="*/ 27 w 27"/>
                  <a:gd name="T1" fmla="*/ 0 h 58"/>
                  <a:gd name="T2" fmla="*/ 27 w 27"/>
                  <a:gd name="T3" fmla="*/ 58 h 58"/>
                  <a:gd name="T4" fmla="*/ 15 w 27"/>
                  <a:gd name="T5" fmla="*/ 58 h 58"/>
                  <a:gd name="T6" fmla="*/ 0 w 27"/>
                  <a:gd name="T7" fmla="*/ 46 h 58"/>
                  <a:gd name="T8" fmla="*/ 0 w 27"/>
                  <a:gd name="T9" fmla="*/ 12 h 58"/>
                  <a:gd name="T10" fmla="*/ 15 w 27"/>
                  <a:gd name="T11" fmla="*/ 0 h 58"/>
                  <a:gd name="T12" fmla="*/ 27 w 27"/>
                  <a:gd name="T13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58">
                    <a:moveTo>
                      <a:pt x="27" y="0"/>
                    </a:moveTo>
                    <a:cubicBezTo>
                      <a:pt x="27" y="58"/>
                      <a:pt x="27" y="58"/>
                      <a:pt x="27" y="58"/>
                    </a:cubicBezTo>
                    <a:cubicBezTo>
                      <a:pt x="15" y="58"/>
                      <a:pt x="15" y="58"/>
                      <a:pt x="15" y="58"/>
                    </a:cubicBezTo>
                    <a:cubicBezTo>
                      <a:pt x="7" y="58"/>
                      <a:pt x="0" y="53"/>
                      <a:pt x="0" y="46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7" y="0"/>
                      <a:pt x="15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0" name="Freeform 369"/>
              <p:cNvSpPr>
                <a:spLocks/>
              </p:cNvSpPr>
              <p:nvPr/>
            </p:nvSpPr>
            <p:spPr bwMode="auto">
              <a:xfrm>
                <a:off x="5997575" y="2867026"/>
                <a:ext cx="147638" cy="315913"/>
              </a:xfrm>
              <a:custGeom>
                <a:avLst/>
                <a:gdLst>
                  <a:gd name="T0" fmla="*/ 39 w 39"/>
                  <a:gd name="T1" fmla="*/ 17 h 84"/>
                  <a:gd name="T2" fmla="*/ 39 w 39"/>
                  <a:gd name="T3" fmla="*/ 67 h 84"/>
                  <a:gd name="T4" fmla="*/ 17 w 39"/>
                  <a:gd name="T5" fmla="*/ 84 h 84"/>
                  <a:gd name="T6" fmla="*/ 0 w 39"/>
                  <a:gd name="T7" fmla="*/ 84 h 84"/>
                  <a:gd name="T8" fmla="*/ 0 w 39"/>
                  <a:gd name="T9" fmla="*/ 0 h 84"/>
                  <a:gd name="T10" fmla="*/ 17 w 39"/>
                  <a:gd name="T11" fmla="*/ 0 h 84"/>
                  <a:gd name="T12" fmla="*/ 39 w 39"/>
                  <a:gd name="T13" fmla="*/ 1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84">
                    <a:moveTo>
                      <a:pt x="39" y="17"/>
                    </a:moveTo>
                    <a:cubicBezTo>
                      <a:pt x="39" y="67"/>
                      <a:pt x="39" y="67"/>
                      <a:pt x="39" y="67"/>
                    </a:cubicBezTo>
                    <a:cubicBezTo>
                      <a:pt x="39" y="76"/>
                      <a:pt x="29" y="84"/>
                      <a:pt x="17" y="84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9" y="0"/>
                      <a:pt x="39" y="8"/>
                      <a:pt x="39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1" name="Freeform 370"/>
              <p:cNvSpPr>
                <a:spLocks/>
              </p:cNvSpPr>
              <p:nvPr/>
            </p:nvSpPr>
            <p:spPr bwMode="auto">
              <a:xfrm>
                <a:off x="5276850" y="2155826"/>
                <a:ext cx="615950" cy="1339850"/>
              </a:xfrm>
              <a:custGeom>
                <a:avLst/>
                <a:gdLst>
                  <a:gd name="T0" fmla="*/ 164 w 164"/>
                  <a:gd name="T1" fmla="*/ 298 h 356"/>
                  <a:gd name="T2" fmla="*/ 164 w 164"/>
                  <a:gd name="T3" fmla="*/ 356 h 356"/>
                  <a:gd name="T4" fmla="*/ 0 w 164"/>
                  <a:gd name="T5" fmla="*/ 178 h 356"/>
                  <a:gd name="T6" fmla="*/ 164 w 164"/>
                  <a:gd name="T7" fmla="*/ 0 h 356"/>
                  <a:gd name="T8" fmla="*/ 164 w 164"/>
                  <a:gd name="T9" fmla="*/ 55 h 356"/>
                  <a:gd name="T10" fmla="*/ 129 w 164"/>
                  <a:gd name="T11" fmla="*/ 55 h 356"/>
                  <a:gd name="T12" fmla="*/ 94 w 164"/>
                  <a:gd name="T13" fmla="*/ 82 h 356"/>
                  <a:gd name="T14" fmla="*/ 94 w 164"/>
                  <a:gd name="T15" fmla="*/ 161 h 356"/>
                  <a:gd name="T16" fmla="*/ 129 w 164"/>
                  <a:gd name="T17" fmla="*/ 189 h 356"/>
                  <a:gd name="T18" fmla="*/ 164 w 164"/>
                  <a:gd name="T19" fmla="*/ 189 h 356"/>
                  <a:gd name="T20" fmla="*/ 164 w 164"/>
                  <a:gd name="T21" fmla="*/ 273 h 356"/>
                  <a:gd name="T22" fmla="*/ 147 w 164"/>
                  <a:gd name="T23" fmla="*/ 273 h 356"/>
                  <a:gd name="T24" fmla="*/ 125 w 164"/>
                  <a:gd name="T25" fmla="*/ 256 h 356"/>
                  <a:gd name="T26" fmla="*/ 125 w 164"/>
                  <a:gd name="T27" fmla="*/ 231 h 356"/>
                  <a:gd name="T28" fmla="*/ 94 w 164"/>
                  <a:gd name="T29" fmla="*/ 231 h 356"/>
                  <a:gd name="T30" fmla="*/ 94 w 164"/>
                  <a:gd name="T31" fmla="*/ 270 h 356"/>
                  <a:gd name="T32" fmla="*/ 128 w 164"/>
                  <a:gd name="T33" fmla="*/ 298 h 356"/>
                  <a:gd name="T34" fmla="*/ 164 w 164"/>
                  <a:gd name="T35" fmla="*/ 298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4" h="356">
                    <a:moveTo>
                      <a:pt x="164" y="298"/>
                    </a:moveTo>
                    <a:cubicBezTo>
                      <a:pt x="164" y="356"/>
                      <a:pt x="164" y="356"/>
                      <a:pt x="164" y="356"/>
                    </a:cubicBezTo>
                    <a:cubicBezTo>
                      <a:pt x="72" y="349"/>
                      <a:pt x="0" y="272"/>
                      <a:pt x="0" y="178"/>
                    </a:cubicBezTo>
                    <a:cubicBezTo>
                      <a:pt x="0" y="84"/>
                      <a:pt x="72" y="7"/>
                      <a:pt x="164" y="0"/>
                    </a:cubicBezTo>
                    <a:cubicBezTo>
                      <a:pt x="164" y="55"/>
                      <a:pt x="164" y="55"/>
                      <a:pt x="164" y="55"/>
                    </a:cubicBezTo>
                    <a:cubicBezTo>
                      <a:pt x="129" y="55"/>
                      <a:pt x="129" y="55"/>
                      <a:pt x="129" y="55"/>
                    </a:cubicBezTo>
                    <a:cubicBezTo>
                      <a:pt x="110" y="55"/>
                      <a:pt x="94" y="67"/>
                      <a:pt x="94" y="82"/>
                    </a:cubicBezTo>
                    <a:cubicBezTo>
                      <a:pt x="94" y="161"/>
                      <a:pt x="94" y="161"/>
                      <a:pt x="94" y="161"/>
                    </a:cubicBezTo>
                    <a:cubicBezTo>
                      <a:pt x="94" y="177"/>
                      <a:pt x="110" y="189"/>
                      <a:pt x="129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273"/>
                      <a:pt x="164" y="273"/>
                      <a:pt x="164" y="273"/>
                    </a:cubicBezTo>
                    <a:cubicBezTo>
                      <a:pt x="147" y="273"/>
                      <a:pt x="147" y="273"/>
                      <a:pt x="147" y="273"/>
                    </a:cubicBezTo>
                    <a:cubicBezTo>
                      <a:pt x="135" y="273"/>
                      <a:pt x="125" y="265"/>
                      <a:pt x="125" y="256"/>
                    </a:cubicBezTo>
                    <a:cubicBezTo>
                      <a:pt x="125" y="231"/>
                      <a:pt x="125" y="231"/>
                      <a:pt x="125" y="231"/>
                    </a:cubicBezTo>
                    <a:cubicBezTo>
                      <a:pt x="94" y="231"/>
                      <a:pt x="94" y="231"/>
                      <a:pt x="94" y="231"/>
                    </a:cubicBezTo>
                    <a:cubicBezTo>
                      <a:pt x="94" y="270"/>
                      <a:pt x="94" y="270"/>
                      <a:pt x="94" y="270"/>
                    </a:cubicBezTo>
                    <a:cubicBezTo>
                      <a:pt x="94" y="285"/>
                      <a:pt x="109" y="298"/>
                      <a:pt x="128" y="298"/>
                    </a:cubicBezTo>
                    <a:lnTo>
                      <a:pt x="164" y="2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2" name="Freeform 371"/>
              <p:cNvSpPr>
                <a:spLocks/>
              </p:cNvSpPr>
              <p:nvPr/>
            </p:nvSpPr>
            <p:spPr bwMode="auto">
              <a:xfrm>
                <a:off x="5749925" y="2457451"/>
                <a:ext cx="142875" cy="315913"/>
              </a:xfrm>
              <a:custGeom>
                <a:avLst/>
                <a:gdLst>
                  <a:gd name="T0" fmla="*/ 38 w 38"/>
                  <a:gd name="T1" fmla="*/ 0 h 84"/>
                  <a:gd name="T2" fmla="*/ 38 w 38"/>
                  <a:gd name="T3" fmla="*/ 84 h 84"/>
                  <a:gd name="T4" fmla="*/ 21 w 38"/>
                  <a:gd name="T5" fmla="*/ 84 h 84"/>
                  <a:gd name="T6" fmla="*/ 0 w 38"/>
                  <a:gd name="T7" fmla="*/ 67 h 84"/>
                  <a:gd name="T8" fmla="*/ 0 w 38"/>
                  <a:gd name="T9" fmla="*/ 17 h 84"/>
                  <a:gd name="T10" fmla="*/ 21 w 38"/>
                  <a:gd name="T11" fmla="*/ 0 h 84"/>
                  <a:gd name="T12" fmla="*/ 38 w 38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84">
                    <a:moveTo>
                      <a:pt x="38" y="0"/>
                    </a:moveTo>
                    <a:cubicBezTo>
                      <a:pt x="38" y="84"/>
                      <a:pt x="38" y="84"/>
                      <a:pt x="38" y="84"/>
                    </a:cubicBezTo>
                    <a:cubicBezTo>
                      <a:pt x="21" y="84"/>
                      <a:pt x="21" y="84"/>
                      <a:pt x="21" y="84"/>
                    </a:cubicBezTo>
                    <a:cubicBezTo>
                      <a:pt x="9" y="84"/>
                      <a:pt x="0" y="76"/>
                      <a:pt x="0" y="6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8"/>
                      <a:pt x="9" y="0"/>
                      <a:pt x="21" y="0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3" name="Rectangle 372"/>
              <p:cNvSpPr>
                <a:spLocks noChangeArrowheads="1"/>
              </p:cNvSpPr>
              <p:nvPr/>
            </p:nvSpPr>
            <p:spPr bwMode="auto">
              <a:xfrm>
                <a:off x="4265613" y="3732213"/>
                <a:ext cx="455613" cy="134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4" name="Rectangle 373"/>
              <p:cNvSpPr>
                <a:spLocks noChangeArrowheads="1"/>
              </p:cNvSpPr>
              <p:nvPr/>
            </p:nvSpPr>
            <p:spPr bwMode="auto">
              <a:xfrm>
                <a:off x="4265613" y="3400426"/>
                <a:ext cx="455613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5" name="Rectangle 374"/>
              <p:cNvSpPr>
                <a:spLocks noChangeArrowheads="1"/>
              </p:cNvSpPr>
              <p:nvPr/>
            </p:nvSpPr>
            <p:spPr bwMode="auto">
              <a:xfrm>
                <a:off x="4265613" y="3036888"/>
                <a:ext cx="455613" cy="134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6" name="Rectangle 375"/>
              <p:cNvSpPr>
                <a:spLocks noChangeArrowheads="1"/>
              </p:cNvSpPr>
              <p:nvPr/>
            </p:nvSpPr>
            <p:spPr bwMode="auto">
              <a:xfrm>
                <a:off x="4265613" y="2708276"/>
                <a:ext cx="455613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7" name="Rectangle 376"/>
              <p:cNvSpPr>
                <a:spLocks noChangeArrowheads="1"/>
              </p:cNvSpPr>
              <p:nvPr/>
            </p:nvSpPr>
            <p:spPr bwMode="auto">
              <a:xfrm>
                <a:off x="4265613" y="2374901"/>
                <a:ext cx="455613" cy="1349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8" name="Rectangle 377"/>
              <p:cNvSpPr>
                <a:spLocks noChangeArrowheads="1"/>
              </p:cNvSpPr>
              <p:nvPr/>
            </p:nvSpPr>
            <p:spPr bwMode="auto">
              <a:xfrm>
                <a:off x="4265613" y="2012951"/>
                <a:ext cx="455613" cy="1317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49" name="Rectangle 378"/>
              <p:cNvSpPr>
                <a:spLocks noChangeArrowheads="1"/>
              </p:cNvSpPr>
              <p:nvPr/>
            </p:nvSpPr>
            <p:spPr bwMode="auto">
              <a:xfrm>
                <a:off x="4265613" y="1677988"/>
                <a:ext cx="455613" cy="136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latin typeface="+mj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3660038" y="1881238"/>
            <a:ext cx="5027545" cy="5474174"/>
            <a:chOff x="3639444" y="2697863"/>
            <a:chExt cx="4609214" cy="3015139"/>
          </a:xfrm>
        </p:grpSpPr>
        <p:sp>
          <p:nvSpPr>
            <p:cNvPr id="50" name="矩形 49"/>
            <p:cNvSpPr/>
            <p:nvPr/>
          </p:nvSpPr>
          <p:spPr>
            <a:xfrm>
              <a:off x="3639444" y="2697863"/>
              <a:ext cx="4609214" cy="30151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Voting Interface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Face recognition Authentication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Vote submission and Counting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Limited User Base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Basic Security Measure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endPara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altLang="zh-CN" b="1" dirty="0">
                  <a:solidFill>
                    <a:srgbClr val="93939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Prototype Development</a:t>
              </a:r>
              <a:endParaRPr lang="zh-CN" altLang="en-US" b="1" dirty="0">
                <a:solidFill>
                  <a:srgbClr val="939393"/>
                </a:solidFill>
                <a:latin typeface="Calibri" panose="020F0502020204030204" pitchFamily="34" charset="0"/>
                <a:ea typeface="方正正黑简体" panose="02000000000000000000" pitchFamily="2" charset="-122"/>
                <a:cs typeface="Calibri" panose="020F0502020204030204" pitchFamily="34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835575" y="3841582"/>
              <a:ext cx="2371695" cy="369332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endParaRPr lang="en-US" altLang="zh-CN" dirty="0">
                <a:solidFill>
                  <a:srgbClr val="939393"/>
                </a:solidFill>
                <a:latin typeface="+mj-lt"/>
                <a:ea typeface="方正正黑简体" panose="02000000000000000000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4835575" y="2741883"/>
              <a:ext cx="23716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>
                <a:solidFill>
                  <a:srgbClr val="939393"/>
                </a:solidFill>
                <a:latin typeface="+mj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4835575" y="3291733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dirty="0">
                <a:solidFill>
                  <a:srgbClr val="939393"/>
                </a:solidFill>
                <a:latin typeface="+mj-lt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58" name="组合 2">
            <a:extLst>
              <a:ext uri="{FF2B5EF4-FFF2-40B4-BE49-F238E27FC236}">
                <a16:creationId xmlns:a16="http://schemas.microsoft.com/office/drawing/2014/main" id="{C02C5357-654C-4F14-99DE-75E82E69AD5D}"/>
              </a:ext>
            </a:extLst>
          </p:cNvPr>
          <p:cNvGrpSpPr/>
          <p:nvPr/>
        </p:nvGrpSpPr>
        <p:grpSpPr>
          <a:xfrm>
            <a:off x="1166516" y="2062507"/>
            <a:ext cx="1935406" cy="1082009"/>
            <a:chOff x="658083" y="1875314"/>
            <a:chExt cx="5741424" cy="3074423"/>
          </a:xfrm>
        </p:grpSpPr>
        <p:pic>
          <p:nvPicPr>
            <p:cNvPr id="59" name="图片 1">
              <a:extLst>
                <a:ext uri="{FF2B5EF4-FFF2-40B4-BE49-F238E27FC236}">
                  <a16:creationId xmlns:a16="http://schemas.microsoft.com/office/drawing/2014/main" id="{18BDAF8A-A904-454A-B4A0-FAF8AEC71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8083" y="1875314"/>
              <a:ext cx="5741424" cy="3074423"/>
            </a:xfrm>
            <a:prstGeom prst="rect">
              <a:avLst/>
            </a:prstGeom>
          </p:spPr>
        </p:pic>
        <p:pic>
          <p:nvPicPr>
            <p:cNvPr id="60" name="图片 55">
              <a:extLst>
                <a:ext uri="{FF2B5EF4-FFF2-40B4-BE49-F238E27FC236}">
                  <a16:creationId xmlns:a16="http://schemas.microsoft.com/office/drawing/2014/main" id="{FFEF9FA9-8544-4276-A471-1B212C91A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26890" y="2304771"/>
              <a:ext cx="3628973" cy="2041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074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2000">
        <p14:prism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8" presetClass="entr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2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线条动画ppt"/>
</p:tagLst>
</file>

<file path=ppt/theme/theme1.xml><?xml version="1.0" encoding="utf-8"?>
<a:theme xmlns:a="http://schemas.openxmlformats.org/drawingml/2006/main" name="Electronic Card Presentation Template www.templates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10368</TotalTime>
  <Words>259</Words>
  <Application>Microsoft Office PowerPoint</Application>
  <PresentationFormat>Widescreen</PresentationFormat>
  <Paragraphs>100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微软雅黑</vt:lpstr>
      <vt:lpstr>宋体</vt:lpstr>
      <vt:lpstr>Arial</vt:lpstr>
      <vt:lpstr>Calibri</vt:lpstr>
      <vt:lpstr>方正舒体</vt:lpstr>
      <vt:lpstr>Wingdings</vt:lpstr>
      <vt:lpstr>方正正黑简体</vt:lpstr>
      <vt:lpstr>方正清刻本悦宋简体</vt:lpstr>
      <vt:lpstr>Electronic Card Presentation Template www.templatesppt.com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Templatesppt.com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Card Presentation Template</dc:title>
  <dc:subject/>
  <dc:creator>Templatesppt.com</dc:creator>
  <cp:keywords>Electronic Card Presentation Template</cp:keywords>
  <dc:description>Electronic Card Presentation Template
www.Templatesppt.com</dc:description>
  <cp:lastModifiedBy>Tazeem</cp:lastModifiedBy>
  <cp:revision>48</cp:revision>
  <dcterms:created xsi:type="dcterms:W3CDTF">2015-08-03T12:59:01Z</dcterms:created>
  <dcterms:modified xsi:type="dcterms:W3CDTF">2024-07-04T06:54:47Z</dcterms:modified>
  <cp:category>Electronic</cp:category>
</cp:coreProperties>
</file>