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9"/>
  </p:notesMasterIdLst>
  <p:sldIdLst>
    <p:sldId id="316" r:id="rId2"/>
    <p:sldId id="318" r:id="rId3"/>
    <p:sldId id="320" r:id="rId4"/>
    <p:sldId id="370" r:id="rId5"/>
    <p:sldId id="371" r:id="rId6"/>
    <p:sldId id="372" r:id="rId7"/>
    <p:sldId id="327" r:id="rId8"/>
    <p:sldId id="328" r:id="rId9"/>
    <p:sldId id="329" r:id="rId10"/>
    <p:sldId id="330" r:id="rId11"/>
    <p:sldId id="331" r:id="rId12"/>
    <p:sldId id="332" r:id="rId13"/>
    <p:sldId id="333" r:id="rId14"/>
    <p:sldId id="340"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6" r:id="rId29"/>
    <p:sldId id="357" r:id="rId30"/>
    <p:sldId id="358" r:id="rId31"/>
    <p:sldId id="359" r:id="rId32"/>
    <p:sldId id="360" r:id="rId33"/>
    <p:sldId id="362" r:id="rId34"/>
    <p:sldId id="363" r:id="rId35"/>
    <p:sldId id="364" r:id="rId36"/>
    <p:sldId id="365" r:id="rId37"/>
    <p:sldId id="314" r:id="rId3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6883" autoAdjust="0"/>
  </p:normalViewPr>
  <p:slideViewPr>
    <p:cSldViewPr>
      <p:cViewPr varScale="1">
        <p:scale>
          <a:sx n="76" d="100"/>
          <a:sy n="76" d="100"/>
        </p:scale>
        <p:origin x="1642" y="62"/>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1E549194-12F0-44A5-AE12-BEFFED22DE18}" type="datetimeFigureOut">
              <a:rPr lang="en-AU"/>
              <a:pPr>
                <a:defRPr/>
              </a:pPr>
              <a:t>14/06/2023</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AU"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796991A-43FA-45C0-8ED0-8784E8B6209E}" type="slidenum">
              <a:rPr lang="en-AU"/>
              <a:pPr>
                <a:defRPr/>
              </a:pPr>
              <a:t>‹#›</a:t>
            </a:fld>
            <a:endParaRPr lang="en-AU"/>
          </a:p>
        </p:txBody>
      </p:sp>
    </p:spTree>
    <p:extLst>
      <p:ext uri="{BB962C8B-B14F-4D97-AF65-F5344CB8AC3E}">
        <p14:creationId xmlns:p14="http://schemas.microsoft.com/office/powerpoint/2010/main" val="5884217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AU" altLang="en-US" smtClean="0"/>
              <a:t>Using a VCS also generally means that if you screw things up or lose files, you can easily recover.</a:t>
            </a:r>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7B295EB-C83B-4D0B-8E4A-F09AE1AD9B0E}" type="slidenum">
              <a:rPr lang="en-AU" altLang="en-US" smtClean="0">
                <a:latin typeface="Arial" panose="020B0604020202020204" pitchFamily="34" charset="0"/>
              </a:rPr>
              <a:pPr>
                <a:spcBef>
                  <a:spcPct val="0"/>
                </a:spcBef>
              </a:pPr>
              <a:t>1</a:t>
            </a:fld>
            <a:endParaRPr lang="en-AU" altLang="en-US" smtClean="0">
              <a:latin typeface="Arial" panose="020B0604020202020204" pitchFamily="34" charset="0"/>
            </a:endParaRPr>
          </a:p>
        </p:txBody>
      </p:sp>
    </p:spTree>
    <p:extLst>
      <p:ext uri="{BB962C8B-B14F-4D97-AF65-F5344CB8AC3E}">
        <p14:creationId xmlns:p14="http://schemas.microsoft.com/office/powerpoint/2010/main" val="3699490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AU" altLang="en-US" smtClean="0"/>
              <a:t>This setup offers many advantages, especially over local VCSs. For example, everyone knows to a certain degree what everyone else on the project is doing.</a:t>
            </a:r>
          </a:p>
          <a:p>
            <a:pPr eaLnBrk="1" hangingPunct="1">
              <a:spcBef>
                <a:spcPct val="0"/>
              </a:spcBef>
            </a:pPr>
            <a:r>
              <a:rPr lang="en-AU" altLang="en-US" smtClean="0"/>
              <a:t>Administrators have fine-grained control over who can do what; and it’s far easier to administer a CVCS than it is to deal with local databases on every client.</a:t>
            </a:r>
          </a:p>
          <a:p>
            <a:pPr eaLnBrk="1" hangingPunct="1">
              <a:spcBef>
                <a:spcPct val="0"/>
              </a:spcBef>
            </a:pPr>
            <a:r>
              <a:rPr lang="en-AU" altLang="en-US" smtClean="0"/>
              <a:t>However, this setup also has some serious downsides. The most obvious is the single point of failure that the centralized server represents. If that server</a:t>
            </a:r>
          </a:p>
          <a:p>
            <a:pPr eaLnBrk="1" hangingPunct="1">
              <a:spcBef>
                <a:spcPct val="0"/>
              </a:spcBef>
            </a:pPr>
            <a:r>
              <a:rPr lang="en-AU" altLang="en-US" smtClean="0"/>
              <a:t>goes down for an hour, then during that hour nobody can collaborate at all or save versioned changes to anything they’re working on. If the hard disk the central</a:t>
            </a:r>
          </a:p>
          <a:p>
            <a:pPr eaLnBrk="1" hangingPunct="1">
              <a:spcBef>
                <a:spcPct val="0"/>
              </a:spcBef>
            </a:pPr>
            <a:r>
              <a:rPr lang="en-AU" altLang="en-US" smtClean="0"/>
              <a:t>database is on becomes corrupted, and proper backups haven’t been kept, you lose absolutely everything – the entire history of the project except whatever</a:t>
            </a:r>
          </a:p>
          <a:p>
            <a:pPr eaLnBrk="1" hangingPunct="1">
              <a:spcBef>
                <a:spcPct val="0"/>
              </a:spcBef>
            </a:pPr>
            <a:r>
              <a:rPr lang="en-AU" altLang="en-US" smtClean="0"/>
              <a:t>single snapshots people happen to have on their local machines. Local VCS systems suffer from this same problem – whenever you have the entire history</a:t>
            </a:r>
          </a:p>
          <a:p>
            <a:pPr eaLnBrk="1" hangingPunct="1">
              <a:spcBef>
                <a:spcPct val="0"/>
              </a:spcBef>
            </a:pPr>
            <a:r>
              <a:rPr lang="en-AU" altLang="en-US" smtClean="0"/>
              <a:t>of the project in a single place, you risk losing everything.</a:t>
            </a:r>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EFF7DE6-9CB9-4300-AF0E-FF7A18260B4B}" type="slidenum">
              <a:rPr lang="en-AU" altLang="en-US" smtClean="0">
                <a:latin typeface="Arial" panose="020B0604020202020204" pitchFamily="34" charset="0"/>
              </a:rPr>
              <a:pPr>
                <a:spcBef>
                  <a:spcPct val="0"/>
                </a:spcBef>
              </a:pPr>
              <a:t>2</a:t>
            </a:fld>
            <a:endParaRPr lang="en-AU" altLang="en-US" smtClean="0">
              <a:latin typeface="Arial" panose="020B0604020202020204" pitchFamily="34" charset="0"/>
            </a:endParaRPr>
          </a:p>
        </p:txBody>
      </p:sp>
    </p:spTree>
    <p:extLst>
      <p:ext uri="{BB962C8B-B14F-4D97-AF65-F5344CB8AC3E}">
        <p14:creationId xmlns:p14="http://schemas.microsoft.com/office/powerpoint/2010/main" val="2145445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AU" altLang="en-US" smtClean="0"/>
              <a:t>Furthermore, many of these systems deal pretty well with having several remote repositories they can work with, so you can collaborate with different groups of people in different ways simultaneously within the same project.</a:t>
            </a:r>
          </a:p>
          <a:p>
            <a:pPr eaLnBrk="1" hangingPunct="1">
              <a:spcBef>
                <a:spcPct val="0"/>
              </a:spcBef>
            </a:pPr>
            <a:endParaRPr lang="en-AU" altLang="en-US" smtClean="0"/>
          </a:p>
          <a:p>
            <a:pPr eaLnBrk="1" hangingPunct="1">
              <a:spcBef>
                <a:spcPct val="0"/>
              </a:spcBef>
            </a:pPr>
            <a:r>
              <a:rPr lang="en-AU" altLang="en-US" smtClean="0"/>
              <a:t>In a distributed system, you get a repository of your own when you clone the project. This means you can work and add code to the repo even when offline, since the repository lives on your computer. But this also means you need a bit of discipline in keeping in sync with the rest of development, since your repository is separate from the others.</a:t>
            </a: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6DC1115-A946-4C82-85FD-E57EC66B9E7D}" type="slidenum">
              <a:rPr lang="en-AU" altLang="en-US" smtClean="0">
                <a:latin typeface="Arial" panose="020B0604020202020204" pitchFamily="34" charset="0"/>
              </a:rPr>
              <a:pPr>
                <a:spcBef>
                  <a:spcPct val="0"/>
                </a:spcBef>
              </a:pPr>
              <a:t>3</a:t>
            </a:fld>
            <a:endParaRPr lang="en-AU" altLang="en-US" smtClean="0">
              <a:latin typeface="Arial" panose="020B0604020202020204" pitchFamily="34" charset="0"/>
            </a:endParaRPr>
          </a:p>
        </p:txBody>
      </p:sp>
    </p:spTree>
    <p:extLst>
      <p:ext uri="{BB962C8B-B14F-4D97-AF65-F5344CB8AC3E}">
        <p14:creationId xmlns:p14="http://schemas.microsoft.com/office/powerpoint/2010/main" val="3499777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AU" altLang="en-US" smtClean="0">
                <a:latin typeface="Arial" panose="020B0604020202020204" pitchFamily="34" charset="0"/>
              </a:rPr>
              <a:t>The Git directory is where Git stores the metadata and object database for your project. This is the most important part of Git, and it is what is copied when you clone a repository from another computer. </a:t>
            </a:r>
          </a:p>
          <a:p>
            <a:pPr eaLnBrk="1" hangingPunct="1">
              <a:spcBef>
                <a:spcPct val="0"/>
              </a:spcBef>
            </a:pPr>
            <a:endParaRPr lang="en-AU" altLang="en-US" smtClean="0">
              <a:latin typeface="Arial" panose="020B0604020202020204" pitchFamily="34" charset="0"/>
            </a:endParaRPr>
          </a:p>
          <a:p>
            <a:pPr eaLnBrk="1" hangingPunct="1">
              <a:spcBef>
                <a:spcPct val="0"/>
              </a:spcBef>
            </a:pPr>
            <a:r>
              <a:rPr lang="en-AU" altLang="en-US" smtClean="0">
                <a:latin typeface="Arial" panose="020B0604020202020204" pitchFamily="34" charset="0"/>
              </a:rPr>
              <a:t>The working directory is a single checkout of one version of the project. These files are pulled out of the compressed database in the Git directory and placed on disk for you to use or modify.</a:t>
            </a:r>
          </a:p>
          <a:p>
            <a:pPr eaLnBrk="1" hangingPunct="1">
              <a:spcBef>
                <a:spcPct val="0"/>
              </a:spcBef>
            </a:pPr>
            <a:endParaRPr lang="en-AU" altLang="en-US" smtClean="0">
              <a:latin typeface="Arial" panose="020B0604020202020204" pitchFamily="34" charset="0"/>
            </a:endParaRPr>
          </a:p>
          <a:p>
            <a:pPr eaLnBrk="1" hangingPunct="1">
              <a:spcBef>
                <a:spcPct val="0"/>
              </a:spcBef>
            </a:pPr>
            <a:r>
              <a:rPr lang="en-AU" altLang="en-US" smtClean="0">
                <a:latin typeface="Arial" panose="020B0604020202020204" pitchFamily="34" charset="0"/>
              </a:rPr>
              <a:t>The staging area is a file, generally contained in your Git directory, that stores information about what will go into your next commit. It’s sometimes referred to as the “index”, but it’s also common to refer to it as the staging area.</a:t>
            </a:r>
          </a:p>
          <a:p>
            <a:endParaRPr lang="en-AU"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2E65428-3F79-4FA1-A4A1-51CD20C197BC}" type="slidenum">
              <a:rPr lang="en-AU" smtClean="0">
                <a:latin typeface="Arial" panose="020B0604020202020204" pitchFamily="34" charset="0"/>
              </a:rPr>
              <a:pPr>
                <a:spcBef>
                  <a:spcPct val="0"/>
                </a:spcBef>
              </a:pPr>
              <a:t>6</a:t>
            </a:fld>
            <a:endParaRPr lang="en-AU" smtClean="0">
              <a:latin typeface="Arial" panose="020B0604020202020204" pitchFamily="34" charset="0"/>
            </a:endParaRPr>
          </a:p>
        </p:txBody>
      </p:sp>
    </p:spTree>
    <p:extLst>
      <p:ext uri="{BB962C8B-B14F-4D97-AF65-F5344CB8AC3E}">
        <p14:creationId xmlns:p14="http://schemas.microsoft.com/office/powerpoint/2010/main" val="934279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195E2FD-BB47-4427-A7B0-906D831FB837}" type="slidenum">
              <a:rPr lang="zh-TW" altLang="en-US" smtClean="0"/>
              <a:pPr>
                <a:spcBef>
                  <a:spcPct val="0"/>
                </a:spcBef>
              </a:pPr>
              <a:t>12</a:t>
            </a:fld>
            <a:endParaRPr lang="en-US" altLang="zh-TW" smtClean="0"/>
          </a:p>
        </p:txBody>
      </p:sp>
    </p:spTree>
    <p:extLst>
      <p:ext uri="{BB962C8B-B14F-4D97-AF65-F5344CB8AC3E}">
        <p14:creationId xmlns:p14="http://schemas.microsoft.com/office/powerpoint/2010/main" val="2555040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TW" alt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902486F-7E5A-4092-9189-92ED7E5AD86C}" type="slidenum">
              <a:rPr lang="zh-TW" altLang="en-US" smtClean="0"/>
              <a:pPr>
                <a:spcBef>
                  <a:spcPct val="0"/>
                </a:spcBef>
              </a:pPr>
              <a:t>17</a:t>
            </a:fld>
            <a:endParaRPr lang="en-US" altLang="zh-TW" smtClean="0"/>
          </a:p>
        </p:txBody>
      </p:sp>
    </p:spTree>
    <p:extLst>
      <p:ext uri="{BB962C8B-B14F-4D97-AF65-F5344CB8AC3E}">
        <p14:creationId xmlns:p14="http://schemas.microsoft.com/office/powerpoint/2010/main" val="1198319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6400800" y="6354763"/>
            <a:ext cx="2286000" cy="366712"/>
          </a:xfrm>
        </p:spPr>
        <p:txBody>
          <a:bodyPr/>
          <a:lstStyle>
            <a:lvl1pPr>
              <a:defRPr sz="1400"/>
            </a:lvl1pPr>
          </a:lstStyle>
          <a:p>
            <a:pPr>
              <a:defRPr/>
            </a:pPr>
            <a:fld id="{14F4CAB6-D32E-406A-9818-A6534C1F1192}" type="datetimeFigureOut">
              <a:rPr lang="en-US"/>
              <a:pPr>
                <a:defRPr/>
              </a:pPr>
              <a:t>6/14/2023</a:t>
            </a:fld>
            <a:endParaRPr lang="en-US"/>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endParaRPr lang="en-US"/>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8CBAD391-3D2D-4718-AE6F-373B9BCFD1E5}" type="slidenum">
              <a:rPr lang="en-US"/>
              <a:pPr>
                <a:defRPr/>
              </a:pPr>
              <a:t>‹#›</a:t>
            </a:fld>
            <a:endParaRPr lang="en-US"/>
          </a:p>
        </p:txBody>
      </p:sp>
    </p:spTree>
    <p:extLst>
      <p:ext uri="{BB962C8B-B14F-4D97-AF65-F5344CB8AC3E}">
        <p14:creationId xmlns:p14="http://schemas.microsoft.com/office/powerpoint/2010/main" val="2479426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7B9E9746-B447-4823-B010-A4A028AC3D25}" type="datetimeFigureOut">
              <a:rPr lang="en-US"/>
              <a:pPr>
                <a:defRPr/>
              </a:pPr>
              <a:t>6/14/2023</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6767BF3C-88C0-4F2B-9709-BD5816FA0D91}" type="slidenum">
              <a:rPr lang="en-US"/>
              <a:pPr>
                <a:defRPr/>
              </a:pPr>
              <a:t>‹#›</a:t>
            </a:fld>
            <a:endParaRPr lang="en-US"/>
          </a:p>
        </p:txBody>
      </p:sp>
    </p:spTree>
    <p:extLst>
      <p:ext uri="{BB962C8B-B14F-4D97-AF65-F5344CB8AC3E}">
        <p14:creationId xmlns:p14="http://schemas.microsoft.com/office/powerpoint/2010/main" val="3728668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 name="Isosceles Triangle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Straight Connector 12"/>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ABD5BCA-7962-483B-B082-59CCE73F93A4}" type="datetimeFigureOut">
              <a:rPr lang="en-US"/>
              <a:pPr>
                <a:defRPr/>
              </a:pPr>
              <a:t>6/14/2023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0ED9533-442E-46A4-A414-83E95E43F205}" type="slidenum">
              <a:rPr lang="en-US"/>
              <a:pPr>
                <a:defRPr/>
              </a:pPr>
              <a:t>‹#›</a:t>
            </a:fld>
            <a:endParaRPr lang="en-US"/>
          </a:p>
        </p:txBody>
      </p:sp>
    </p:spTree>
    <p:extLst>
      <p:ext uri="{BB962C8B-B14F-4D97-AF65-F5344CB8AC3E}">
        <p14:creationId xmlns:p14="http://schemas.microsoft.com/office/powerpoint/2010/main" val="1702051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C3994E96-324F-41A7-A50D-17344B438A0E}" type="datetimeFigureOut">
              <a:rPr lang="en-US"/>
              <a:pPr>
                <a:defRPr/>
              </a:pPr>
              <a:t>6/14/2023</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2035EF3A-1F4D-4BBE-BDD3-7B06E7A40087}" type="slidenum">
              <a:rPr lang="en-US"/>
              <a:pPr>
                <a:defRPr/>
              </a:pPr>
              <a:t>‹#›</a:t>
            </a:fld>
            <a:endParaRPr lang="en-US"/>
          </a:p>
        </p:txBody>
      </p:sp>
    </p:spTree>
    <p:extLst>
      <p:ext uri="{BB962C8B-B14F-4D97-AF65-F5344CB8AC3E}">
        <p14:creationId xmlns:p14="http://schemas.microsoft.com/office/powerpoint/2010/main" val="3802952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fld id="{26EAFC91-371A-4E9B-85A1-83A9E2161B0F}" type="datetimeFigureOut">
              <a:rPr lang="en-US"/>
              <a:pPr>
                <a:defRPr/>
              </a:pPr>
              <a:t>6/14/2023</a:t>
            </a:fld>
            <a:endParaRPr lang="en-US"/>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endParaRPr lang="en-US"/>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fld id="{F47CC00C-CD7C-4934-B54F-18E70C0FDBB0}" type="slidenum">
              <a:rPr lang="en-US"/>
              <a:pPr>
                <a:defRPr/>
              </a:pPr>
              <a:t>‹#›</a:t>
            </a:fld>
            <a:endParaRPr lang="en-US"/>
          </a:p>
        </p:txBody>
      </p:sp>
    </p:spTree>
    <p:extLst>
      <p:ext uri="{BB962C8B-B14F-4D97-AF65-F5344CB8AC3E}">
        <p14:creationId xmlns:p14="http://schemas.microsoft.com/office/powerpoint/2010/main" val="304044480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8D54287F-2C80-4BBA-8F6D-2DC0A092416B}" type="datetimeFigureOut">
              <a:rPr lang="en-US"/>
              <a:pPr>
                <a:defRPr/>
              </a:pPr>
              <a:t>6/14/2023</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D1DEDB38-ECD6-4967-8389-B17AAB9A0400}" type="slidenum">
              <a:rPr lang="en-US"/>
              <a:pPr>
                <a:defRPr/>
              </a:pPr>
              <a:t>‹#›</a:t>
            </a:fld>
            <a:endParaRPr lang="en-US"/>
          </a:p>
        </p:txBody>
      </p:sp>
    </p:spTree>
    <p:extLst>
      <p:ext uri="{BB962C8B-B14F-4D97-AF65-F5344CB8AC3E}">
        <p14:creationId xmlns:p14="http://schemas.microsoft.com/office/powerpoint/2010/main" val="392844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E313230F-687C-4F40-A215-ACB191246462}" type="datetimeFigureOut">
              <a:rPr lang="en-US"/>
              <a:pPr>
                <a:defRPr/>
              </a:pPr>
              <a:t>6/14/2023</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74D0245C-DF17-48BA-8F66-FAC632FCDBEF}" type="slidenum">
              <a:rPr lang="en-US"/>
              <a:pPr>
                <a:defRPr/>
              </a:pPr>
              <a:t>‹#›</a:t>
            </a:fld>
            <a:endParaRPr lang="en-US"/>
          </a:p>
        </p:txBody>
      </p:sp>
    </p:spTree>
    <p:extLst>
      <p:ext uri="{BB962C8B-B14F-4D97-AF65-F5344CB8AC3E}">
        <p14:creationId xmlns:p14="http://schemas.microsoft.com/office/powerpoint/2010/main" val="828712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DC371571-26AB-475D-83CF-A490B6F5C93D}" type="datetimeFigureOut">
              <a:rPr lang="en-US"/>
              <a:pPr>
                <a:defRPr/>
              </a:pPr>
              <a:t>6/14/2023</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EA29221D-5DA7-40CE-BCAA-F9DD09792A57}" type="slidenum">
              <a:rPr lang="en-US"/>
              <a:pPr>
                <a:defRPr/>
              </a:pPr>
              <a:t>‹#›</a:t>
            </a:fld>
            <a:endParaRPr lang="en-US"/>
          </a:p>
        </p:txBody>
      </p:sp>
    </p:spTree>
    <p:extLst>
      <p:ext uri="{BB962C8B-B14F-4D97-AF65-F5344CB8AC3E}">
        <p14:creationId xmlns:p14="http://schemas.microsoft.com/office/powerpoint/2010/main" val="144572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Date Placeholder 1"/>
          <p:cNvSpPr>
            <a:spLocks noGrp="1"/>
          </p:cNvSpPr>
          <p:nvPr>
            <p:ph type="dt" sz="half" idx="10"/>
          </p:nvPr>
        </p:nvSpPr>
        <p:spPr/>
        <p:txBody>
          <a:bodyPr/>
          <a:lstStyle>
            <a:lvl1pPr>
              <a:defRPr/>
            </a:lvl1pPr>
          </a:lstStyle>
          <a:p>
            <a:pPr>
              <a:defRPr/>
            </a:pPr>
            <a:fld id="{E56B6581-1901-4172-AEAF-0337678F8C4D}" type="datetimeFigureOut">
              <a:rPr lang="en-US"/>
              <a:pPr>
                <a:defRPr/>
              </a:pPr>
              <a:t>6/14/2023</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3"/>
          <p:cNvSpPr>
            <a:spLocks noGrp="1"/>
          </p:cNvSpPr>
          <p:nvPr>
            <p:ph type="sldNum" sz="quarter" idx="12"/>
          </p:nvPr>
        </p:nvSpPr>
        <p:spPr/>
        <p:txBody>
          <a:bodyPr/>
          <a:lstStyle>
            <a:lvl1pPr>
              <a:defRPr/>
            </a:lvl1pPr>
          </a:lstStyle>
          <a:p>
            <a:pPr>
              <a:defRPr/>
            </a:pPr>
            <a:fld id="{6F6520CF-B722-4902-B631-52FF232931FA}" type="slidenum">
              <a:rPr lang="en-US"/>
              <a:pPr>
                <a:defRPr/>
              </a:pPr>
              <a:t>‹#›</a:t>
            </a:fld>
            <a:endParaRPr lang="en-US"/>
          </a:p>
        </p:txBody>
      </p:sp>
    </p:spTree>
    <p:extLst>
      <p:ext uri="{BB962C8B-B14F-4D97-AF65-F5344CB8AC3E}">
        <p14:creationId xmlns:p14="http://schemas.microsoft.com/office/powerpoint/2010/main" val="4017534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Straight Connector 11"/>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 name="Isosceles Triangle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pPr>
              <a:defRPr/>
            </a:pPr>
            <a:fld id="{769D9B8A-8C8A-403A-A2D2-F0265BE362F9}" type="datetimeFigureOut">
              <a:rPr lang="en-US"/>
              <a:pPr>
                <a:defRPr/>
              </a:pPr>
              <a:t>6/14/2023</a:t>
            </a:fld>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pPr>
              <a:defRPr/>
            </a:pPr>
            <a:fld id="{B0C83FC7-9E52-43D7-B9DB-DFEE9624339D}" type="slidenum">
              <a:rPr lang="en-US"/>
              <a:pPr>
                <a:defRPr/>
              </a:pPr>
              <a:t>‹#›</a:t>
            </a:fld>
            <a:endParaRPr lang="en-US"/>
          </a:p>
        </p:txBody>
      </p:sp>
    </p:spTree>
    <p:extLst>
      <p:ext uri="{BB962C8B-B14F-4D97-AF65-F5344CB8AC3E}">
        <p14:creationId xmlns:p14="http://schemas.microsoft.com/office/powerpoint/2010/main" val="316686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fld id="{82EFD8A7-060A-4CA3-AC61-E3CA5DF41CAA}" type="datetimeFigureOut">
              <a:rPr lang="en-US"/>
              <a:pPr>
                <a:defRPr/>
              </a:pPr>
              <a:t>6/14/2023</a:t>
            </a:fld>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pPr>
              <a:defRPr/>
            </a:pPr>
            <a:fld id="{3296055A-EA45-413F-AFA1-E0A7ED6EA772}" type="slidenum">
              <a:rPr lang="en-US"/>
              <a:pPr>
                <a:defRPr/>
              </a:pPr>
              <a:t>‹#›</a:t>
            </a:fld>
            <a:endParaRPr lang="en-US"/>
          </a:p>
        </p:txBody>
      </p:sp>
    </p:spTree>
    <p:extLst>
      <p:ext uri="{BB962C8B-B14F-4D97-AF65-F5344CB8AC3E}">
        <p14:creationId xmlns:p14="http://schemas.microsoft.com/office/powerpoint/2010/main" val="80012828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latin typeface="Arial" charset="0"/>
                <a:cs typeface="Arial" charset="0"/>
              </a:defRPr>
            </a:lvl1pPr>
          </a:lstStyle>
          <a:p>
            <a:pPr>
              <a:defRPr/>
            </a:pPr>
            <a:fld id="{AF9284E0-804E-4903-82D6-FA7A1F24CA29}" type="datetimeFigureOut">
              <a:rPr lang="en-US"/>
              <a:pPr>
                <a:defRPr/>
              </a:pPr>
              <a:t>6/14/2023</a:t>
            </a:fld>
            <a:endParaRPr lang="en-US"/>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latin typeface="Arial" charset="0"/>
                <a:cs typeface="Arial" charset="0"/>
              </a:defRPr>
            </a:lvl1pPr>
          </a:lstStyle>
          <a:p>
            <a:pPr>
              <a:defRPr/>
            </a:pPr>
            <a:endParaRPr lang="en-US"/>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400">
                <a:solidFill>
                  <a:schemeClr val="tx2"/>
                </a:solidFill>
              </a:defRPr>
            </a:lvl1pPr>
          </a:lstStyle>
          <a:p>
            <a:pPr>
              <a:defRPr/>
            </a:pPr>
            <a:fld id="{6EE34AB5-889F-4B70-B8C8-0F29A2E30FD9}" type="slidenum">
              <a:rPr lang="en-US"/>
              <a:pPr>
                <a:defRPr/>
              </a:pPr>
              <a:t>‹#›</a:t>
            </a:fld>
            <a:endParaRPr lang="en-US"/>
          </a:p>
        </p:txBody>
      </p:sp>
      <p:sp>
        <p:nvSpPr>
          <p:cNvPr id="1031" name="Straight Connector 27"/>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Tree>
  </p:cSld>
  <p:clrMap bg1="lt1" tx1="dk1" bg2="lt2" tx2="dk2" accent1="accent1" accent2="accent2" accent3="accent3" accent4="accent4" accent5="accent5" accent6="accent6" hlink="hlink" folHlink="folHlink"/>
  <p:sldLayoutIdLst>
    <p:sldLayoutId id="2147484235" r:id="rId1"/>
    <p:sldLayoutId id="2147484231" r:id="rId2"/>
    <p:sldLayoutId id="2147484236" r:id="rId3"/>
    <p:sldLayoutId id="2147484232" r:id="rId4"/>
    <p:sldLayoutId id="2147484233" r:id="rId5"/>
    <p:sldLayoutId id="2147484237" r:id="rId6"/>
    <p:sldLayoutId id="2147484238" r:id="rId7"/>
    <p:sldLayoutId id="2147484239" r:id="rId8"/>
    <p:sldLayoutId id="2147484240" r:id="rId9"/>
    <p:sldLayoutId id="2147484234" r:id="rId10"/>
    <p:sldLayoutId id="2147484241" r:id="rId11"/>
  </p:sldLayoutIdLst>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5.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custDataLst>
              <p:tags r:id="rId1"/>
            </p:custDataLst>
          </p:nvPr>
        </p:nvSpPr>
        <p:spPr/>
        <p:txBody>
          <a:bodyPr/>
          <a:lstStyle/>
          <a:p>
            <a:r>
              <a:rPr lang="en-AU" altLang="en-US" b="1" smtClean="0"/>
              <a:t>Version Control</a:t>
            </a:r>
            <a:endParaRPr lang="en-US" altLang="en-US" smtClean="0">
              <a:ea typeface="ＭＳ Ｐゴシック" panose="020B0600070205080204" pitchFamily="34" charset="-128"/>
            </a:endParaRPr>
          </a:p>
        </p:txBody>
      </p:sp>
      <p:sp>
        <p:nvSpPr>
          <p:cNvPr id="10243" name="Content Placeholder 2"/>
          <p:cNvSpPr>
            <a:spLocks noGrp="1"/>
          </p:cNvSpPr>
          <p:nvPr>
            <p:ph idx="1"/>
            <p:custDataLst>
              <p:tags r:id="rId2"/>
            </p:custDataLst>
          </p:nvPr>
        </p:nvSpPr>
        <p:spPr>
          <a:xfrm>
            <a:off x="457200" y="1219200"/>
            <a:ext cx="8229600" cy="4937125"/>
          </a:xfrm>
        </p:spPr>
        <p:txBody>
          <a:bodyPr/>
          <a:lstStyle/>
          <a:p>
            <a:pPr algn="just">
              <a:spcBef>
                <a:spcPts val="1800"/>
              </a:spcBef>
              <a:buFont typeface="Wingdings" panose="05000000000000000000" pitchFamily="2" charset="2"/>
              <a:buChar char="q"/>
            </a:pPr>
            <a:r>
              <a:rPr lang="en-AU" altLang="en-US" smtClean="0"/>
              <a:t> Version control is a system that </a:t>
            </a:r>
            <a:r>
              <a:rPr lang="en-AU" altLang="en-US" smtClean="0">
                <a:solidFill>
                  <a:srgbClr val="FF0000"/>
                </a:solidFill>
              </a:rPr>
              <a:t>records changes to a file or set of files over time</a:t>
            </a:r>
            <a:r>
              <a:rPr lang="en-AU" altLang="en-US" smtClean="0"/>
              <a:t> so that we can recall specific versions later.</a:t>
            </a:r>
          </a:p>
          <a:p>
            <a:pPr algn="just">
              <a:spcBef>
                <a:spcPts val="1800"/>
              </a:spcBef>
              <a:buFont typeface="Wingdings" panose="05000000000000000000" pitchFamily="2" charset="2"/>
              <a:buChar char="q"/>
            </a:pPr>
            <a:r>
              <a:rPr lang="en-AU" altLang="en-US" smtClean="0"/>
              <a:t> A software that </a:t>
            </a:r>
            <a:r>
              <a:rPr lang="en-AU" altLang="en-US" smtClean="0">
                <a:solidFill>
                  <a:schemeClr val="tx2"/>
                </a:solidFill>
              </a:rPr>
              <a:t>helps software developers to work together</a:t>
            </a:r>
            <a:r>
              <a:rPr lang="en-AU" altLang="en-US" smtClean="0"/>
              <a:t> and </a:t>
            </a:r>
            <a:r>
              <a:rPr lang="en-AU" altLang="en-US" smtClean="0">
                <a:solidFill>
                  <a:srgbClr val="FF0000"/>
                </a:solidFill>
              </a:rPr>
              <a:t>maintain a complete history of their work</a:t>
            </a:r>
            <a:r>
              <a:rPr lang="en-AU" altLang="en-US" smtClean="0"/>
              <a:t>.</a:t>
            </a:r>
          </a:p>
          <a:p>
            <a:pPr algn="just">
              <a:spcBef>
                <a:spcPts val="1800"/>
              </a:spcBef>
              <a:buFont typeface="Wingdings" panose="05000000000000000000" pitchFamily="2" charset="2"/>
              <a:buChar char="q"/>
            </a:pPr>
            <a:r>
              <a:rPr lang="en-AU" altLang="en-US" smtClean="0"/>
              <a:t> It allows us to revert files back to a previous state, </a:t>
            </a:r>
          </a:p>
          <a:p>
            <a:pPr algn="just">
              <a:spcBef>
                <a:spcPts val="1800"/>
              </a:spcBef>
              <a:buFont typeface="Wingdings" panose="05000000000000000000" pitchFamily="2" charset="2"/>
              <a:buChar char="q"/>
            </a:pPr>
            <a:r>
              <a:rPr lang="en-AU" altLang="en-US" smtClean="0"/>
              <a:t> Compare changes over time, see who last modified something that might be causing a problem, who introduced an issue and when, and more.</a:t>
            </a:r>
          </a:p>
          <a:p>
            <a:pPr algn="just">
              <a:spcBef>
                <a:spcPts val="1800"/>
              </a:spcBef>
              <a:buFont typeface="Wingdings" panose="05000000000000000000" pitchFamily="2" charset="2"/>
              <a:buChar char="q"/>
            </a:pPr>
            <a:r>
              <a:rPr lang="en-AU" altLang="en-US" smtClean="0"/>
              <a:t> </a:t>
            </a:r>
            <a:r>
              <a:rPr lang="en-AU" altLang="en-US" smtClean="0">
                <a:solidFill>
                  <a:srgbClr val="FF0000"/>
                </a:solidFill>
              </a:rPr>
              <a:t>Allows developers to work simultaneously</a:t>
            </a:r>
            <a:r>
              <a:rPr lang="en-AU" altLang="en-US" smtClean="0"/>
              <a:t>.</a:t>
            </a:r>
          </a:p>
          <a:p>
            <a:pPr algn="just">
              <a:spcBef>
                <a:spcPts val="1800"/>
              </a:spcBef>
              <a:buFont typeface="Wingdings" panose="05000000000000000000" pitchFamily="2" charset="2"/>
              <a:buChar char="q"/>
            </a:pPr>
            <a:endParaRPr lang="en-US" altLang="en-US" smtClean="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zh-TW" smtClean="0"/>
              <a:t>Getting Started</a:t>
            </a:r>
            <a:endParaRPr lang="zh-TW" altLang="en-US" smtClean="0"/>
          </a:p>
        </p:txBody>
      </p:sp>
      <p:sp>
        <p:nvSpPr>
          <p:cNvPr id="23555" name="Content Placeholder 2"/>
          <p:cNvSpPr>
            <a:spLocks noGrp="1"/>
          </p:cNvSpPr>
          <p:nvPr>
            <p:ph sz="half" idx="1"/>
          </p:nvPr>
        </p:nvSpPr>
        <p:spPr>
          <a:xfrm>
            <a:off x="457200" y="1219200"/>
            <a:ext cx="4041775" cy="4937125"/>
          </a:xfrm>
        </p:spPr>
        <p:txBody>
          <a:bodyPr/>
          <a:lstStyle/>
          <a:p>
            <a:r>
              <a:rPr lang="en-US" altLang="zh-TW" smtClean="0"/>
              <a:t>A basic workflow</a:t>
            </a:r>
          </a:p>
          <a:p>
            <a:pPr lvl="1"/>
            <a:r>
              <a:rPr lang="en-US" altLang="zh-TW" smtClean="0"/>
              <a:t>Edit files</a:t>
            </a:r>
          </a:p>
          <a:p>
            <a:pPr lvl="1"/>
            <a:r>
              <a:rPr lang="en-US" altLang="zh-TW" smtClean="0">
                <a:solidFill>
                  <a:srgbClr val="C00000"/>
                </a:solidFill>
              </a:rPr>
              <a:t>Stage the changes</a:t>
            </a:r>
          </a:p>
          <a:p>
            <a:pPr lvl="1"/>
            <a:r>
              <a:rPr lang="en-US" altLang="zh-TW" smtClean="0"/>
              <a:t>Review your changes</a:t>
            </a:r>
          </a:p>
          <a:p>
            <a:pPr lvl="1"/>
            <a:r>
              <a:rPr lang="en-US" altLang="zh-TW" smtClean="0"/>
              <a:t>Commit the changes</a:t>
            </a:r>
            <a:endParaRPr lang="zh-TW" altLang="en-US" smtClean="0"/>
          </a:p>
        </p:txBody>
      </p:sp>
      <p:sp>
        <p:nvSpPr>
          <p:cNvPr id="23556" name="Content Placeholder 3"/>
          <p:cNvSpPr>
            <a:spLocks noGrp="1"/>
          </p:cNvSpPr>
          <p:nvPr>
            <p:ph sz="half" idx="2"/>
          </p:nvPr>
        </p:nvSpPr>
        <p:spPr>
          <a:xfrm>
            <a:off x="4632325" y="1216025"/>
            <a:ext cx="4041775" cy="4937125"/>
          </a:xfrm>
        </p:spPr>
        <p:txBody>
          <a:bodyPr/>
          <a:lstStyle/>
          <a:p>
            <a:r>
              <a:rPr lang="en-US" altLang="zh-TW" smtClean="0"/>
              <a:t>Git add filename</a:t>
            </a:r>
            <a:endParaRPr lang="zh-TW" altLang="en-US" smtClean="0"/>
          </a:p>
        </p:txBody>
      </p:sp>
      <p:pic>
        <p:nvPicPr>
          <p:cNvPr id="23557"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188913"/>
            <a:ext cx="1806575" cy="148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Box 6"/>
          <p:cNvSpPr txBox="1">
            <a:spLocks noChangeArrowheads="1"/>
          </p:cNvSpPr>
          <p:nvPr/>
        </p:nvSpPr>
        <p:spPr bwMode="auto">
          <a:xfrm>
            <a:off x="468313" y="4724400"/>
            <a:ext cx="61087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zh-TW" sz="1100">
                <a:latin typeface="Consolas" panose="020B0609020204030204" pitchFamily="49" charset="0"/>
              </a:rPr>
              <a:t>zachary@zachary-desktop:~/code/gitdemo$ </a:t>
            </a:r>
            <a:r>
              <a:rPr lang="en-US" altLang="zh-TW" sz="1100">
                <a:solidFill>
                  <a:srgbClr val="C00000"/>
                </a:solidFill>
                <a:latin typeface="Consolas" panose="020B0609020204030204" pitchFamily="49" charset="0"/>
              </a:rPr>
              <a:t>git status</a:t>
            </a:r>
          </a:p>
          <a:p>
            <a:pPr eaLnBrk="1" hangingPunct="1">
              <a:spcBef>
                <a:spcPct val="0"/>
              </a:spcBef>
              <a:buClrTx/>
              <a:buSzTx/>
              <a:buFontTx/>
              <a:buNone/>
            </a:pPr>
            <a:r>
              <a:rPr lang="en-US" altLang="zh-TW" sz="1100">
                <a:latin typeface="Consolas" panose="020B0609020204030204" pitchFamily="49" charset="0"/>
              </a:rPr>
              <a:t># On branch master</a:t>
            </a:r>
          </a:p>
          <a:p>
            <a:pPr eaLnBrk="1" hangingPunct="1">
              <a:spcBef>
                <a:spcPct val="0"/>
              </a:spcBef>
              <a:buClrTx/>
              <a:buSzTx/>
              <a:buFontTx/>
              <a:buNone/>
            </a:pPr>
            <a:r>
              <a:rPr lang="en-US" altLang="zh-TW" sz="1100">
                <a:latin typeface="Consolas" panose="020B0609020204030204" pitchFamily="49" charset="0"/>
              </a:rPr>
              <a:t># </a:t>
            </a:r>
            <a:r>
              <a:rPr lang="en-US" altLang="zh-TW" sz="1100">
                <a:solidFill>
                  <a:srgbClr val="C00000"/>
                </a:solidFill>
                <a:latin typeface="Consolas" panose="020B0609020204030204" pitchFamily="49" charset="0"/>
              </a:rPr>
              <a:t>Changes not staged for commit</a:t>
            </a:r>
            <a:r>
              <a:rPr lang="en-US" altLang="zh-TW" sz="1100">
                <a:latin typeface="Consolas" panose="020B0609020204030204" pitchFamily="49" charset="0"/>
              </a:rPr>
              <a:t>:</a:t>
            </a:r>
          </a:p>
          <a:p>
            <a:pPr eaLnBrk="1" hangingPunct="1">
              <a:spcBef>
                <a:spcPct val="0"/>
              </a:spcBef>
              <a:buClrTx/>
              <a:buSzTx/>
              <a:buFontTx/>
              <a:buNone/>
            </a:pPr>
            <a:r>
              <a:rPr lang="en-US" altLang="zh-TW" sz="1100">
                <a:latin typeface="Consolas" panose="020B0609020204030204" pitchFamily="49" charset="0"/>
              </a:rPr>
              <a:t>#   (use "git add &lt;file&gt;..." to update what will be committed)</a:t>
            </a:r>
          </a:p>
          <a:p>
            <a:pPr eaLnBrk="1" hangingPunct="1">
              <a:spcBef>
                <a:spcPct val="0"/>
              </a:spcBef>
              <a:buClrTx/>
              <a:buSzTx/>
              <a:buFontTx/>
              <a:buNone/>
            </a:pPr>
            <a:r>
              <a:rPr lang="en-US" altLang="zh-TW" sz="1100">
                <a:latin typeface="Consolas" panose="020B0609020204030204" pitchFamily="49" charset="0"/>
              </a:rPr>
              <a:t>#   (use "git checkout -- &lt;file&gt;..." to discard changes in working directory)</a:t>
            </a:r>
          </a:p>
          <a:p>
            <a:pPr eaLnBrk="1" hangingPunct="1">
              <a:spcBef>
                <a:spcPct val="0"/>
              </a:spcBef>
              <a:buClrTx/>
              <a:buSzTx/>
              <a:buFontTx/>
              <a:buNone/>
            </a:pPr>
            <a:r>
              <a:rPr lang="en-US" altLang="zh-TW" sz="1100">
                <a:latin typeface="Consolas" panose="020B0609020204030204" pitchFamily="49" charset="0"/>
              </a:rPr>
              <a:t>#</a:t>
            </a:r>
          </a:p>
          <a:p>
            <a:pPr eaLnBrk="1" hangingPunct="1">
              <a:spcBef>
                <a:spcPct val="0"/>
              </a:spcBef>
              <a:buClrTx/>
              <a:buSzTx/>
              <a:buFontTx/>
              <a:buNone/>
            </a:pPr>
            <a:r>
              <a:rPr lang="en-US" altLang="zh-TW" sz="1100">
                <a:latin typeface="Consolas" panose="020B0609020204030204" pitchFamily="49" charset="0"/>
              </a:rPr>
              <a:t>#       modified:   hello.txt</a:t>
            </a:r>
          </a:p>
          <a:p>
            <a:pPr eaLnBrk="1" hangingPunct="1">
              <a:spcBef>
                <a:spcPct val="0"/>
              </a:spcBef>
              <a:buClrTx/>
              <a:buSzTx/>
              <a:buFontTx/>
              <a:buNone/>
            </a:pPr>
            <a:r>
              <a:rPr lang="en-US" altLang="zh-TW" sz="1100">
                <a:latin typeface="Consolas" panose="020B0609020204030204" pitchFamily="49" charset="0"/>
              </a:rPr>
              <a:t>#</a:t>
            </a:r>
          </a:p>
          <a:p>
            <a:pPr eaLnBrk="1" hangingPunct="1">
              <a:spcBef>
                <a:spcPct val="0"/>
              </a:spcBef>
              <a:buClrTx/>
              <a:buSzTx/>
              <a:buFontTx/>
              <a:buNone/>
            </a:pPr>
            <a:r>
              <a:rPr lang="en-US" altLang="zh-TW" sz="1100">
                <a:latin typeface="Consolas" panose="020B0609020204030204" pitchFamily="49" charset="0"/>
              </a:rPr>
              <a:t>no changes added to commit (use "git add" and/or "git commit -a")</a:t>
            </a:r>
            <a:endParaRPr lang="zh-TW" altLang="en-US" sz="1100">
              <a:latin typeface="Consolas" panose="020B0609020204030204" pitchFamily="49" charset="0"/>
            </a:endParaRPr>
          </a:p>
        </p:txBody>
      </p:sp>
      <p:pic>
        <p:nvPicPr>
          <p:cNvPr id="2355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79925" y="2133600"/>
            <a:ext cx="4645025" cy="33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Slide Number Placeholder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47CDBC2B-2CE4-4391-8E06-7B0D8A347A45}" type="slidenum">
              <a:rPr lang="zh-TW" altLang="en-US" sz="1400" smtClean="0">
                <a:solidFill>
                  <a:srgbClr val="898989"/>
                </a:solidFill>
                <a:latin typeface="Calibri" panose="020F0502020204030204" pitchFamily="34" charset="0"/>
              </a:rPr>
              <a:pPr>
                <a:spcBef>
                  <a:spcPct val="0"/>
                </a:spcBef>
                <a:buClrTx/>
                <a:buSzTx/>
                <a:buFontTx/>
                <a:buNone/>
              </a:pPr>
              <a:t>10</a:t>
            </a:fld>
            <a:endParaRPr lang="en-US" altLang="zh-TW" sz="14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zh-TW" smtClean="0"/>
              <a:t>Getting Started</a:t>
            </a:r>
            <a:endParaRPr lang="zh-TW" altLang="en-US" smtClean="0"/>
          </a:p>
        </p:txBody>
      </p:sp>
      <p:sp>
        <p:nvSpPr>
          <p:cNvPr id="24579" name="Content Placeholder 2"/>
          <p:cNvSpPr>
            <a:spLocks noGrp="1"/>
          </p:cNvSpPr>
          <p:nvPr>
            <p:ph sz="half" idx="1"/>
          </p:nvPr>
        </p:nvSpPr>
        <p:spPr>
          <a:xfrm>
            <a:off x="457200" y="1219200"/>
            <a:ext cx="4041775" cy="4937125"/>
          </a:xfrm>
        </p:spPr>
        <p:txBody>
          <a:bodyPr/>
          <a:lstStyle/>
          <a:p>
            <a:r>
              <a:rPr lang="en-US" altLang="zh-TW" smtClean="0"/>
              <a:t>A basic workflow</a:t>
            </a:r>
          </a:p>
          <a:p>
            <a:pPr lvl="1"/>
            <a:r>
              <a:rPr lang="en-US" altLang="zh-TW" smtClean="0"/>
              <a:t>Edit files</a:t>
            </a:r>
          </a:p>
          <a:p>
            <a:pPr lvl="1"/>
            <a:r>
              <a:rPr lang="en-US" altLang="zh-TW" smtClean="0"/>
              <a:t>Stage the changes</a:t>
            </a:r>
          </a:p>
          <a:p>
            <a:pPr lvl="1"/>
            <a:r>
              <a:rPr lang="en-US" altLang="zh-TW" smtClean="0">
                <a:solidFill>
                  <a:srgbClr val="C00000"/>
                </a:solidFill>
              </a:rPr>
              <a:t>Review your changes</a:t>
            </a:r>
          </a:p>
          <a:p>
            <a:pPr lvl="1"/>
            <a:r>
              <a:rPr lang="en-US" altLang="zh-TW" smtClean="0"/>
              <a:t>Commit the changes</a:t>
            </a:r>
            <a:endParaRPr lang="zh-TW" altLang="en-US" smtClean="0"/>
          </a:p>
        </p:txBody>
      </p:sp>
      <p:sp>
        <p:nvSpPr>
          <p:cNvPr id="24580" name="Content Placeholder 3"/>
          <p:cNvSpPr>
            <a:spLocks noGrp="1"/>
          </p:cNvSpPr>
          <p:nvPr>
            <p:ph sz="half" idx="2"/>
          </p:nvPr>
        </p:nvSpPr>
        <p:spPr>
          <a:xfrm>
            <a:off x="4632325" y="1216025"/>
            <a:ext cx="4041775" cy="4937125"/>
          </a:xfrm>
        </p:spPr>
        <p:txBody>
          <a:bodyPr/>
          <a:lstStyle/>
          <a:p>
            <a:r>
              <a:rPr lang="en-US" altLang="zh-TW" smtClean="0"/>
              <a:t>Git status</a:t>
            </a:r>
            <a:endParaRPr lang="zh-TW" altLang="en-US" smtClean="0"/>
          </a:p>
        </p:txBody>
      </p:sp>
      <p:sp>
        <p:nvSpPr>
          <p:cNvPr id="24581" name="TextBox 8"/>
          <p:cNvSpPr txBox="1">
            <a:spLocks noChangeArrowheads="1"/>
          </p:cNvSpPr>
          <p:nvPr/>
        </p:nvSpPr>
        <p:spPr bwMode="auto">
          <a:xfrm>
            <a:off x="539750" y="4652963"/>
            <a:ext cx="4570413"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zh-TW" sz="1100">
                <a:latin typeface="Consolas" panose="020B0609020204030204" pitchFamily="49" charset="0"/>
              </a:rPr>
              <a:t>zachary@zachary-desktop:~/code/gitdemo$ </a:t>
            </a:r>
            <a:r>
              <a:rPr lang="en-US" altLang="zh-TW" sz="1100">
                <a:solidFill>
                  <a:srgbClr val="C00000"/>
                </a:solidFill>
                <a:latin typeface="Consolas" panose="020B0609020204030204" pitchFamily="49" charset="0"/>
              </a:rPr>
              <a:t>git add hello.txt</a:t>
            </a:r>
          </a:p>
          <a:p>
            <a:pPr eaLnBrk="1" hangingPunct="1">
              <a:spcBef>
                <a:spcPct val="0"/>
              </a:spcBef>
              <a:buClrTx/>
              <a:buSzTx/>
              <a:buFontTx/>
              <a:buNone/>
            </a:pPr>
            <a:r>
              <a:rPr lang="en-US" altLang="zh-TW" sz="1100">
                <a:latin typeface="Consolas" panose="020B0609020204030204" pitchFamily="49" charset="0"/>
              </a:rPr>
              <a:t>zachary@zachary-desktop:~/code/gitdemo$ </a:t>
            </a:r>
            <a:r>
              <a:rPr lang="en-US" altLang="zh-TW" sz="1100">
                <a:solidFill>
                  <a:srgbClr val="C00000"/>
                </a:solidFill>
                <a:latin typeface="Consolas" panose="020B0609020204030204" pitchFamily="49" charset="0"/>
              </a:rPr>
              <a:t>git status</a:t>
            </a:r>
          </a:p>
          <a:p>
            <a:pPr eaLnBrk="1" hangingPunct="1">
              <a:spcBef>
                <a:spcPct val="0"/>
              </a:spcBef>
              <a:buClrTx/>
              <a:buSzTx/>
              <a:buFontTx/>
              <a:buNone/>
            </a:pPr>
            <a:r>
              <a:rPr lang="en-US" altLang="zh-TW" sz="1100">
                <a:latin typeface="Consolas" panose="020B0609020204030204" pitchFamily="49" charset="0"/>
              </a:rPr>
              <a:t># On branch master</a:t>
            </a:r>
          </a:p>
          <a:p>
            <a:pPr eaLnBrk="1" hangingPunct="1">
              <a:spcBef>
                <a:spcPct val="0"/>
              </a:spcBef>
              <a:buClrTx/>
              <a:buSzTx/>
              <a:buFontTx/>
              <a:buNone/>
            </a:pPr>
            <a:r>
              <a:rPr lang="en-US" altLang="zh-TW" sz="1100">
                <a:latin typeface="Consolas" panose="020B0609020204030204" pitchFamily="49" charset="0"/>
              </a:rPr>
              <a:t># </a:t>
            </a:r>
            <a:r>
              <a:rPr lang="en-US" altLang="zh-TW" sz="1100">
                <a:solidFill>
                  <a:srgbClr val="C00000"/>
                </a:solidFill>
                <a:latin typeface="Consolas" panose="020B0609020204030204" pitchFamily="49" charset="0"/>
              </a:rPr>
              <a:t>Changes to be committed</a:t>
            </a:r>
            <a:r>
              <a:rPr lang="en-US" altLang="zh-TW" sz="1100">
                <a:latin typeface="Consolas" panose="020B0609020204030204" pitchFamily="49" charset="0"/>
              </a:rPr>
              <a:t>:</a:t>
            </a:r>
          </a:p>
          <a:p>
            <a:pPr eaLnBrk="1" hangingPunct="1">
              <a:spcBef>
                <a:spcPct val="0"/>
              </a:spcBef>
              <a:buClrTx/>
              <a:buSzTx/>
              <a:buFontTx/>
              <a:buNone/>
            </a:pPr>
            <a:r>
              <a:rPr lang="en-US" altLang="zh-TW" sz="1100">
                <a:latin typeface="Consolas" panose="020B0609020204030204" pitchFamily="49" charset="0"/>
              </a:rPr>
              <a:t>#   (use "git reset HEAD &lt;file&gt;..." to unstage)</a:t>
            </a:r>
          </a:p>
          <a:p>
            <a:pPr eaLnBrk="1" hangingPunct="1">
              <a:spcBef>
                <a:spcPct val="0"/>
              </a:spcBef>
              <a:buClrTx/>
              <a:buSzTx/>
              <a:buFontTx/>
              <a:buNone/>
            </a:pPr>
            <a:r>
              <a:rPr lang="en-US" altLang="zh-TW" sz="1100">
                <a:latin typeface="Consolas" panose="020B0609020204030204" pitchFamily="49" charset="0"/>
              </a:rPr>
              <a:t>#</a:t>
            </a:r>
          </a:p>
          <a:p>
            <a:pPr eaLnBrk="1" hangingPunct="1">
              <a:spcBef>
                <a:spcPct val="0"/>
              </a:spcBef>
              <a:buClrTx/>
              <a:buSzTx/>
              <a:buFontTx/>
              <a:buNone/>
            </a:pPr>
            <a:r>
              <a:rPr lang="en-US" altLang="zh-TW" sz="1100">
                <a:latin typeface="Consolas" panose="020B0609020204030204" pitchFamily="49" charset="0"/>
              </a:rPr>
              <a:t>#       modified:   hello.txt</a:t>
            </a:r>
          </a:p>
          <a:p>
            <a:pPr eaLnBrk="1" hangingPunct="1">
              <a:spcBef>
                <a:spcPct val="0"/>
              </a:spcBef>
              <a:buClrTx/>
              <a:buSzTx/>
              <a:buFontTx/>
              <a:buNone/>
            </a:pPr>
            <a:r>
              <a:rPr lang="en-US" altLang="zh-TW" sz="1100">
                <a:latin typeface="Consolas" panose="020B0609020204030204" pitchFamily="49" charset="0"/>
              </a:rPr>
              <a:t>#</a:t>
            </a:r>
          </a:p>
        </p:txBody>
      </p:sp>
      <p:pic>
        <p:nvPicPr>
          <p:cNvPr id="24582"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188913"/>
            <a:ext cx="1806575" cy="148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79925" y="2133600"/>
            <a:ext cx="4645025" cy="33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4" name="Slide Number Placeholder 1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A4A2A7AE-44AC-43B6-B339-ABC933736E97}" type="slidenum">
              <a:rPr lang="zh-TW" altLang="en-US" sz="1400" smtClean="0">
                <a:solidFill>
                  <a:srgbClr val="898989"/>
                </a:solidFill>
                <a:latin typeface="Calibri" panose="020F0502020204030204" pitchFamily="34" charset="0"/>
              </a:rPr>
              <a:pPr>
                <a:spcBef>
                  <a:spcPct val="0"/>
                </a:spcBef>
                <a:buClrTx/>
                <a:buSzTx/>
                <a:buFontTx/>
                <a:buNone/>
              </a:pPr>
              <a:t>11</a:t>
            </a:fld>
            <a:endParaRPr lang="en-US" altLang="zh-TW" sz="14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zh-TW" smtClean="0"/>
              <a:t>Getting Started</a:t>
            </a:r>
            <a:endParaRPr lang="zh-TW" altLang="en-US" smtClean="0"/>
          </a:p>
        </p:txBody>
      </p:sp>
      <p:sp>
        <p:nvSpPr>
          <p:cNvPr id="25603" name="Content Placeholder 2"/>
          <p:cNvSpPr>
            <a:spLocks noGrp="1"/>
          </p:cNvSpPr>
          <p:nvPr>
            <p:ph sz="half" idx="1"/>
          </p:nvPr>
        </p:nvSpPr>
        <p:spPr>
          <a:xfrm>
            <a:off x="457200" y="1219200"/>
            <a:ext cx="4041775" cy="4937125"/>
          </a:xfrm>
        </p:spPr>
        <p:txBody>
          <a:bodyPr/>
          <a:lstStyle/>
          <a:p>
            <a:r>
              <a:rPr lang="en-US" altLang="zh-TW" smtClean="0"/>
              <a:t>A basic workflow</a:t>
            </a:r>
          </a:p>
          <a:p>
            <a:pPr lvl="1"/>
            <a:r>
              <a:rPr lang="en-US" altLang="zh-TW" smtClean="0"/>
              <a:t>Edit files</a:t>
            </a:r>
          </a:p>
          <a:p>
            <a:pPr lvl="1"/>
            <a:r>
              <a:rPr lang="en-US" altLang="zh-TW" smtClean="0"/>
              <a:t>Stage the changes</a:t>
            </a:r>
          </a:p>
          <a:p>
            <a:pPr lvl="1"/>
            <a:r>
              <a:rPr lang="en-US" altLang="zh-TW" smtClean="0"/>
              <a:t>Review your changes</a:t>
            </a:r>
          </a:p>
          <a:p>
            <a:pPr lvl="1"/>
            <a:r>
              <a:rPr lang="en-US" altLang="zh-TW" smtClean="0">
                <a:solidFill>
                  <a:srgbClr val="C00000"/>
                </a:solidFill>
              </a:rPr>
              <a:t>Commit the changes</a:t>
            </a:r>
            <a:endParaRPr lang="zh-TW" altLang="en-US" smtClean="0">
              <a:solidFill>
                <a:srgbClr val="C00000"/>
              </a:solidFill>
            </a:endParaRPr>
          </a:p>
        </p:txBody>
      </p:sp>
      <p:sp>
        <p:nvSpPr>
          <p:cNvPr id="25604" name="Content Placeholder 3"/>
          <p:cNvSpPr>
            <a:spLocks noGrp="1"/>
          </p:cNvSpPr>
          <p:nvPr>
            <p:ph sz="half" idx="2"/>
          </p:nvPr>
        </p:nvSpPr>
        <p:spPr>
          <a:xfrm>
            <a:off x="4632325" y="1216025"/>
            <a:ext cx="4041775" cy="4937125"/>
          </a:xfrm>
        </p:spPr>
        <p:txBody>
          <a:bodyPr/>
          <a:lstStyle/>
          <a:p>
            <a:r>
              <a:rPr lang="en-US" altLang="zh-TW" smtClean="0"/>
              <a:t>Git commit</a:t>
            </a:r>
            <a:endParaRPr lang="zh-TW" altLang="en-US" smtClean="0"/>
          </a:p>
        </p:txBody>
      </p:sp>
      <p:sp>
        <p:nvSpPr>
          <p:cNvPr id="25605" name="TextBox 6"/>
          <p:cNvSpPr txBox="1">
            <a:spLocks noChangeArrowheads="1"/>
          </p:cNvSpPr>
          <p:nvPr/>
        </p:nvSpPr>
        <p:spPr bwMode="auto">
          <a:xfrm>
            <a:off x="323850" y="5084763"/>
            <a:ext cx="534035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zh-TW" sz="1100">
                <a:latin typeface="Consolas" panose="020B0609020204030204" pitchFamily="49" charset="0"/>
              </a:rPr>
              <a:t># Please enter the commit message for your changes. Lines starting</a:t>
            </a:r>
          </a:p>
          <a:p>
            <a:pPr eaLnBrk="1" hangingPunct="1">
              <a:spcBef>
                <a:spcPct val="0"/>
              </a:spcBef>
              <a:buClrTx/>
              <a:buSzTx/>
              <a:buFontTx/>
              <a:buNone/>
            </a:pPr>
            <a:r>
              <a:rPr lang="en-US" altLang="zh-TW" sz="1100">
                <a:latin typeface="Consolas" panose="020B0609020204030204" pitchFamily="49" charset="0"/>
              </a:rPr>
              <a:t># with '#' will be ignored, and </a:t>
            </a:r>
            <a:r>
              <a:rPr lang="en-US" altLang="zh-TW" sz="1100">
                <a:solidFill>
                  <a:srgbClr val="C00000"/>
                </a:solidFill>
                <a:latin typeface="Consolas" panose="020B0609020204030204" pitchFamily="49" charset="0"/>
              </a:rPr>
              <a:t>an empty message aborts the commit.</a:t>
            </a:r>
          </a:p>
          <a:p>
            <a:pPr eaLnBrk="1" hangingPunct="1">
              <a:spcBef>
                <a:spcPct val="0"/>
              </a:spcBef>
              <a:buClrTx/>
              <a:buSzTx/>
              <a:buFontTx/>
              <a:buNone/>
            </a:pPr>
            <a:r>
              <a:rPr lang="en-US" altLang="zh-TW" sz="1100">
                <a:latin typeface="Consolas" panose="020B0609020204030204" pitchFamily="49" charset="0"/>
              </a:rPr>
              <a:t># On branch master</a:t>
            </a:r>
          </a:p>
          <a:p>
            <a:pPr eaLnBrk="1" hangingPunct="1">
              <a:spcBef>
                <a:spcPct val="0"/>
              </a:spcBef>
              <a:buClrTx/>
              <a:buSzTx/>
              <a:buFontTx/>
              <a:buNone/>
            </a:pPr>
            <a:r>
              <a:rPr lang="en-US" altLang="zh-TW" sz="1100">
                <a:latin typeface="Consolas" panose="020B0609020204030204" pitchFamily="49" charset="0"/>
              </a:rPr>
              <a:t># Changes to be committed:</a:t>
            </a:r>
          </a:p>
          <a:p>
            <a:pPr eaLnBrk="1" hangingPunct="1">
              <a:spcBef>
                <a:spcPct val="0"/>
              </a:spcBef>
              <a:buClrTx/>
              <a:buSzTx/>
              <a:buFontTx/>
              <a:buNone/>
            </a:pPr>
            <a:r>
              <a:rPr lang="en-US" altLang="zh-TW" sz="1100">
                <a:latin typeface="Consolas" panose="020B0609020204030204" pitchFamily="49" charset="0"/>
              </a:rPr>
              <a:t>#   (use "git reset HEAD &lt;file&gt;..." to unstage)</a:t>
            </a:r>
          </a:p>
          <a:p>
            <a:pPr eaLnBrk="1" hangingPunct="1">
              <a:spcBef>
                <a:spcPct val="0"/>
              </a:spcBef>
              <a:buClrTx/>
              <a:buSzTx/>
              <a:buFontTx/>
              <a:buNone/>
            </a:pPr>
            <a:r>
              <a:rPr lang="en-US" altLang="zh-TW" sz="1100">
                <a:latin typeface="Consolas" panose="020B0609020204030204" pitchFamily="49" charset="0"/>
              </a:rPr>
              <a:t>#</a:t>
            </a:r>
          </a:p>
          <a:p>
            <a:pPr eaLnBrk="1" hangingPunct="1">
              <a:spcBef>
                <a:spcPct val="0"/>
              </a:spcBef>
              <a:buClrTx/>
              <a:buSzTx/>
              <a:buFontTx/>
              <a:buNone/>
            </a:pPr>
            <a:r>
              <a:rPr lang="en-US" altLang="zh-TW" sz="1100">
                <a:latin typeface="Consolas" panose="020B0609020204030204" pitchFamily="49" charset="0"/>
              </a:rPr>
              <a:t>#   modified:   hello.txt</a:t>
            </a:r>
          </a:p>
          <a:p>
            <a:pPr eaLnBrk="1" hangingPunct="1">
              <a:spcBef>
                <a:spcPct val="0"/>
              </a:spcBef>
              <a:buClrTx/>
              <a:buSzTx/>
              <a:buFontTx/>
              <a:buNone/>
            </a:pPr>
            <a:r>
              <a:rPr lang="en-US" altLang="zh-TW" sz="1100">
                <a:latin typeface="Consolas" panose="020B0609020204030204" pitchFamily="49" charset="0"/>
              </a:rPr>
              <a:t>#</a:t>
            </a:r>
          </a:p>
        </p:txBody>
      </p:sp>
      <p:pic>
        <p:nvPicPr>
          <p:cNvPr id="25606"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35825" y="188913"/>
            <a:ext cx="1806575" cy="148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2060575"/>
            <a:ext cx="4257675" cy="311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Slide Number Placeholder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0FA61C18-A6E2-45C5-A0B7-AEBBC5EEEA6D}" type="slidenum">
              <a:rPr lang="zh-TW" altLang="en-US" sz="1400" smtClean="0">
                <a:solidFill>
                  <a:srgbClr val="898989"/>
                </a:solidFill>
                <a:latin typeface="Calibri" panose="020F0502020204030204" pitchFamily="34" charset="0"/>
              </a:rPr>
              <a:pPr>
                <a:spcBef>
                  <a:spcPct val="0"/>
                </a:spcBef>
                <a:buClrTx/>
                <a:buSzTx/>
                <a:buFontTx/>
                <a:buNone/>
              </a:pPr>
              <a:t>12</a:t>
            </a:fld>
            <a:endParaRPr lang="en-US" altLang="zh-TW" sz="14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5"/>
          <p:cNvSpPr>
            <a:spLocks noGrp="1"/>
          </p:cNvSpPr>
          <p:nvPr>
            <p:ph type="title"/>
          </p:nvPr>
        </p:nvSpPr>
        <p:spPr/>
        <p:txBody>
          <a:bodyPr/>
          <a:lstStyle/>
          <a:p>
            <a:r>
              <a:rPr lang="en-US" altLang="zh-TW" smtClean="0"/>
              <a:t>Getting Started</a:t>
            </a:r>
            <a:endParaRPr lang="zh-TW" altLang="en-US" smtClean="0"/>
          </a:p>
        </p:txBody>
      </p:sp>
      <p:sp>
        <p:nvSpPr>
          <p:cNvPr id="27651" name="Content Placeholder 11"/>
          <p:cNvSpPr>
            <a:spLocks noGrp="1"/>
          </p:cNvSpPr>
          <p:nvPr>
            <p:ph sz="half" idx="1"/>
          </p:nvPr>
        </p:nvSpPr>
        <p:spPr>
          <a:xfrm>
            <a:off x="457200" y="1219200"/>
            <a:ext cx="4041775" cy="4937125"/>
          </a:xfrm>
        </p:spPr>
        <p:txBody>
          <a:bodyPr/>
          <a:lstStyle/>
          <a:p>
            <a:pPr algn="just">
              <a:spcBef>
                <a:spcPts val="1800"/>
              </a:spcBef>
            </a:pPr>
            <a:r>
              <a:rPr lang="en-US" altLang="zh-TW" smtClean="0"/>
              <a:t>A basic workflow</a:t>
            </a:r>
          </a:p>
          <a:p>
            <a:pPr lvl="1" algn="just">
              <a:spcBef>
                <a:spcPts val="1800"/>
              </a:spcBef>
            </a:pPr>
            <a:r>
              <a:rPr lang="en-US" altLang="zh-TW" smtClean="0"/>
              <a:t>Edit files</a:t>
            </a:r>
          </a:p>
          <a:p>
            <a:pPr lvl="1" algn="just">
              <a:spcBef>
                <a:spcPts val="1800"/>
              </a:spcBef>
            </a:pPr>
            <a:r>
              <a:rPr lang="en-US" altLang="zh-TW" smtClean="0"/>
              <a:t>Stage the changes</a:t>
            </a:r>
          </a:p>
          <a:p>
            <a:pPr lvl="1" algn="just">
              <a:spcBef>
                <a:spcPts val="1800"/>
              </a:spcBef>
            </a:pPr>
            <a:r>
              <a:rPr lang="en-US" altLang="zh-TW" smtClean="0"/>
              <a:t>Review your changes</a:t>
            </a:r>
          </a:p>
          <a:p>
            <a:pPr lvl="1" algn="just">
              <a:spcBef>
                <a:spcPts val="1800"/>
              </a:spcBef>
            </a:pPr>
            <a:r>
              <a:rPr lang="en-US" altLang="zh-TW" smtClean="0"/>
              <a:t>Commit the changes</a:t>
            </a:r>
            <a:endParaRPr lang="zh-TW" altLang="en-US" smtClean="0"/>
          </a:p>
        </p:txBody>
      </p:sp>
      <p:sp>
        <p:nvSpPr>
          <p:cNvPr id="27652" name="Content Placeholder 12"/>
          <p:cNvSpPr>
            <a:spLocks noGrp="1"/>
          </p:cNvSpPr>
          <p:nvPr>
            <p:ph sz="half" idx="2"/>
          </p:nvPr>
        </p:nvSpPr>
        <p:spPr>
          <a:xfrm>
            <a:off x="4632325" y="1216025"/>
            <a:ext cx="4041775" cy="4937125"/>
          </a:xfrm>
        </p:spPr>
        <p:txBody>
          <a:bodyPr/>
          <a:lstStyle/>
          <a:p>
            <a:pPr marL="0" indent="0">
              <a:buFont typeface="Arial" panose="020B0604020202020204" pitchFamily="34" charset="0"/>
              <a:buNone/>
            </a:pPr>
            <a:endParaRPr lang="zh-TW" altLang="en-US" smtClean="0"/>
          </a:p>
        </p:txBody>
      </p:sp>
      <p:pic>
        <p:nvPicPr>
          <p:cNvPr id="2765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5088" y="1628775"/>
            <a:ext cx="4699000"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Slide Number Placeholder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6EEF1239-6CF3-48B8-9720-9B5D40D201AB}" type="slidenum">
              <a:rPr lang="zh-TW" altLang="en-US" sz="1400" smtClean="0">
                <a:solidFill>
                  <a:srgbClr val="898989"/>
                </a:solidFill>
                <a:latin typeface="Calibri" panose="020F0502020204030204" pitchFamily="34" charset="0"/>
              </a:rPr>
              <a:pPr>
                <a:spcBef>
                  <a:spcPct val="0"/>
                </a:spcBef>
                <a:buClrTx/>
                <a:buSzTx/>
                <a:buFontTx/>
                <a:buNone/>
              </a:pPr>
              <a:t>13</a:t>
            </a:fld>
            <a:endParaRPr lang="en-US" altLang="zh-TW" sz="14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AU" altLang="en-US" smtClean="0"/>
              <a:t>Branches</a:t>
            </a:r>
          </a:p>
        </p:txBody>
      </p:sp>
      <p:sp>
        <p:nvSpPr>
          <p:cNvPr id="28675" name="Content Placeholder 2"/>
          <p:cNvSpPr>
            <a:spLocks noGrp="1"/>
          </p:cNvSpPr>
          <p:nvPr>
            <p:ph sz="quarter" idx="1"/>
          </p:nvPr>
        </p:nvSpPr>
        <p:spPr>
          <a:xfrm>
            <a:off x="457200" y="1219200"/>
            <a:ext cx="8229600" cy="4937125"/>
          </a:xfrm>
        </p:spPr>
        <p:txBody>
          <a:bodyPr/>
          <a:lstStyle/>
          <a:p>
            <a:pPr algn="just">
              <a:spcBef>
                <a:spcPts val="1800"/>
              </a:spcBef>
            </a:pPr>
            <a:r>
              <a:rPr lang="en-AU" altLang="en-US" smtClean="0"/>
              <a:t>Branches are used to create another line of development. </a:t>
            </a:r>
          </a:p>
          <a:p>
            <a:pPr algn="just">
              <a:spcBef>
                <a:spcPts val="1800"/>
              </a:spcBef>
            </a:pPr>
            <a:r>
              <a:rPr lang="en-AU" altLang="en-US" smtClean="0"/>
              <a:t>By default, Git has a </a:t>
            </a:r>
            <a:r>
              <a:rPr lang="en-AU" altLang="en-US" b="1" smtClean="0"/>
              <a:t>master</a:t>
            </a:r>
            <a:r>
              <a:rPr lang="en-AU" altLang="en-US" smtClean="0"/>
              <a:t> branch.  </a:t>
            </a:r>
          </a:p>
          <a:p>
            <a:pPr algn="just">
              <a:spcBef>
                <a:spcPts val="1800"/>
              </a:spcBef>
            </a:pPr>
            <a:r>
              <a:rPr lang="en-AU" altLang="en-US" smtClean="0"/>
              <a:t>Usually , a branch is created to work on a new feature . Once the feature is completed, it is merged back with the master branch and sometimes we delete the branch. </a:t>
            </a:r>
          </a:p>
          <a:p>
            <a:pPr algn="just">
              <a:spcBef>
                <a:spcPts val="1800"/>
              </a:spcBef>
            </a:pPr>
            <a:r>
              <a:rPr lang="en-AU" altLang="en-US" smtClean="0"/>
              <a:t>Every branch is referenced by </a:t>
            </a:r>
            <a:r>
              <a:rPr lang="en-AU" altLang="en-US" b="1" smtClean="0"/>
              <a:t>HEAD</a:t>
            </a:r>
            <a:r>
              <a:rPr lang="en-AU" altLang="en-US" smtClean="0"/>
              <a:t>, which points to the latest commit in the branch. </a:t>
            </a:r>
          </a:p>
          <a:p>
            <a:pPr algn="just">
              <a:spcBef>
                <a:spcPts val="1800"/>
              </a:spcBef>
            </a:pPr>
            <a:r>
              <a:rPr lang="en-AU" altLang="en-US" smtClean="0"/>
              <a:t>Whenever we make a commit, HEAD is updated with the latest commit</a:t>
            </a:r>
          </a:p>
          <a:p>
            <a:pPr algn="just">
              <a:spcBef>
                <a:spcPts val="1800"/>
              </a:spcBef>
            </a:pPr>
            <a:endParaRPr lang="en-AU" altLang="en-US" smtClean="0"/>
          </a:p>
          <a:p>
            <a:pPr algn="just">
              <a:spcBef>
                <a:spcPts val="1800"/>
              </a:spcBef>
            </a:pPr>
            <a:endParaRPr lang="en-AU" alt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zh-TW" smtClean="0"/>
              <a:t>Branching</a:t>
            </a:r>
            <a:endParaRPr lang="zh-TW" altLang="en-US" smtClean="0"/>
          </a:p>
        </p:txBody>
      </p:sp>
      <p:sp>
        <p:nvSpPr>
          <p:cNvPr id="29699" name="Content Placeholder 2"/>
          <p:cNvSpPr>
            <a:spLocks noGrp="1"/>
          </p:cNvSpPr>
          <p:nvPr>
            <p:ph idx="1"/>
          </p:nvPr>
        </p:nvSpPr>
        <p:spPr>
          <a:xfrm>
            <a:off x="457200" y="1219200"/>
            <a:ext cx="8229600" cy="4937125"/>
          </a:xfrm>
        </p:spPr>
        <p:txBody>
          <a:bodyPr/>
          <a:lstStyle/>
          <a:p>
            <a:endParaRPr lang="zh-TW" altLang="en-US" smtClean="0"/>
          </a:p>
        </p:txBody>
      </p:sp>
      <p:pic>
        <p:nvPicPr>
          <p:cNvPr id="297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75"/>
            <a:ext cx="9172575"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191C7F99-5223-40A8-A5FF-03A98C600E98}" type="slidenum">
              <a:rPr lang="zh-TW" altLang="en-US" sz="1400" smtClean="0">
                <a:solidFill>
                  <a:srgbClr val="898989"/>
                </a:solidFill>
                <a:latin typeface="Calibri" panose="020F0502020204030204" pitchFamily="34" charset="0"/>
              </a:rPr>
              <a:pPr>
                <a:spcBef>
                  <a:spcPct val="0"/>
                </a:spcBef>
                <a:buClrTx/>
                <a:buSzTx/>
                <a:buFontTx/>
                <a:buNone/>
              </a:pPr>
              <a:t>15</a:t>
            </a:fld>
            <a:endParaRPr lang="en-US" altLang="zh-TW" sz="14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endParaRPr lang="zh-TW" altLang="en-US" smtClean="0"/>
          </a:p>
        </p:txBody>
      </p:sp>
      <p:sp>
        <p:nvSpPr>
          <p:cNvPr id="30723" name="Content Placeholder 2"/>
          <p:cNvSpPr>
            <a:spLocks noGrp="1"/>
          </p:cNvSpPr>
          <p:nvPr>
            <p:ph idx="1"/>
          </p:nvPr>
        </p:nvSpPr>
        <p:spPr>
          <a:xfrm>
            <a:off x="457200" y="1219200"/>
            <a:ext cx="8229600" cy="4937125"/>
          </a:xfrm>
        </p:spPr>
        <p:txBody>
          <a:bodyPr/>
          <a:lstStyle/>
          <a:p>
            <a:endParaRPr lang="zh-TW" altLang="en-US" smtClean="0"/>
          </a:p>
        </p:txBody>
      </p:sp>
      <p:pic>
        <p:nvPicPr>
          <p:cNvPr id="307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225"/>
            <a:ext cx="9180513" cy="688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41AA45FB-CE74-4F56-AF6E-9C1DF4AA88B8}" type="slidenum">
              <a:rPr lang="zh-TW" altLang="en-US" sz="1400" smtClean="0">
                <a:solidFill>
                  <a:srgbClr val="898989"/>
                </a:solidFill>
                <a:latin typeface="Calibri" panose="020F0502020204030204" pitchFamily="34" charset="0"/>
              </a:rPr>
              <a:pPr>
                <a:spcBef>
                  <a:spcPct val="0"/>
                </a:spcBef>
                <a:buClrTx/>
                <a:buSzTx/>
                <a:buFontTx/>
                <a:buNone/>
              </a:pPr>
              <a:t>16</a:t>
            </a:fld>
            <a:endParaRPr lang="en-US" altLang="zh-TW" sz="14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endParaRPr lang="zh-TW" altLang="en-US" smtClean="0"/>
          </a:p>
        </p:txBody>
      </p:sp>
      <p:sp>
        <p:nvSpPr>
          <p:cNvPr id="31747" name="Content Placeholder 2"/>
          <p:cNvSpPr>
            <a:spLocks noGrp="1"/>
          </p:cNvSpPr>
          <p:nvPr>
            <p:ph idx="1"/>
          </p:nvPr>
        </p:nvSpPr>
        <p:spPr>
          <a:xfrm>
            <a:off x="457200" y="1219200"/>
            <a:ext cx="8229600" cy="4937125"/>
          </a:xfrm>
        </p:spPr>
        <p:txBody>
          <a:bodyPr/>
          <a:lstStyle/>
          <a:p>
            <a:endParaRPr lang="zh-TW" altLang="en-US" smtClean="0"/>
          </a:p>
        </p:txBody>
      </p:sp>
      <p:pic>
        <p:nvPicPr>
          <p:cNvPr id="317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0"/>
            <a:ext cx="91503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D0399EE0-1091-40AC-AE74-0BCB366E05DC}" type="slidenum">
              <a:rPr lang="zh-TW" altLang="en-US" sz="1400" smtClean="0">
                <a:solidFill>
                  <a:srgbClr val="898989"/>
                </a:solidFill>
                <a:latin typeface="Calibri" panose="020F0502020204030204" pitchFamily="34" charset="0"/>
              </a:rPr>
              <a:pPr>
                <a:spcBef>
                  <a:spcPct val="0"/>
                </a:spcBef>
                <a:buClrTx/>
                <a:buSzTx/>
                <a:buFontTx/>
                <a:buNone/>
              </a:pPr>
              <a:t>17</a:t>
            </a:fld>
            <a:endParaRPr lang="en-US" altLang="zh-TW" sz="14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endParaRPr lang="zh-TW" altLang="en-US" smtClean="0"/>
          </a:p>
        </p:txBody>
      </p:sp>
      <p:sp>
        <p:nvSpPr>
          <p:cNvPr id="33795" name="Content Placeholder 2"/>
          <p:cNvSpPr>
            <a:spLocks noGrp="1"/>
          </p:cNvSpPr>
          <p:nvPr>
            <p:ph idx="1"/>
          </p:nvPr>
        </p:nvSpPr>
        <p:spPr>
          <a:xfrm>
            <a:off x="457200" y="1219200"/>
            <a:ext cx="8229600" cy="4937125"/>
          </a:xfrm>
        </p:spPr>
        <p:txBody>
          <a:bodyPr/>
          <a:lstStyle/>
          <a:p>
            <a:endParaRPr lang="zh-TW" altLang="en-US" smtClean="0"/>
          </a:p>
        </p:txBody>
      </p:sp>
      <p:pic>
        <p:nvPicPr>
          <p:cNvPr id="337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163"/>
            <a:ext cx="9191625" cy="688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B4D1E0A2-0C49-440B-9C17-6C4B8E6A3CC4}" type="slidenum">
              <a:rPr lang="zh-TW" altLang="en-US" sz="1400" smtClean="0">
                <a:solidFill>
                  <a:srgbClr val="898989"/>
                </a:solidFill>
                <a:latin typeface="Calibri" panose="020F0502020204030204" pitchFamily="34" charset="0"/>
              </a:rPr>
              <a:pPr>
                <a:spcBef>
                  <a:spcPct val="0"/>
                </a:spcBef>
                <a:buClrTx/>
                <a:buSzTx/>
                <a:buFontTx/>
                <a:buNone/>
              </a:pPr>
              <a:t>18</a:t>
            </a:fld>
            <a:endParaRPr lang="en-US" altLang="zh-TW" sz="14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endParaRPr lang="zh-TW" altLang="en-US" smtClean="0"/>
          </a:p>
        </p:txBody>
      </p:sp>
      <p:sp>
        <p:nvSpPr>
          <p:cNvPr id="34819" name="Content Placeholder 2"/>
          <p:cNvSpPr>
            <a:spLocks noGrp="1"/>
          </p:cNvSpPr>
          <p:nvPr>
            <p:ph idx="1"/>
          </p:nvPr>
        </p:nvSpPr>
        <p:spPr>
          <a:xfrm>
            <a:off x="457200" y="1219200"/>
            <a:ext cx="8229600" cy="4937125"/>
          </a:xfrm>
        </p:spPr>
        <p:txBody>
          <a:bodyPr/>
          <a:lstStyle/>
          <a:p>
            <a:endParaRPr lang="zh-TW" altLang="en-US" smtClean="0"/>
          </a:p>
        </p:txBody>
      </p:sp>
      <p:pic>
        <p:nvPicPr>
          <p:cNvPr id="348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0"/>
            <a:ext cx="91519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AC61097E-D82B-4315-BD9E-92610C8D2204}" type="slidenum">
              <a:rPr lang="zh-TW" altLang="en-US" sz="1400" smtClean="0">
                <a:solidFill>
                  <a:srgbClr val="898989"/>
                </a:solidFill>
                <a:latin typeface="Calibri" panose="020F0502020204030204" pitchFamily="34" charset="0"/>
              </a:rPr>
              <a:pPr>
                <a:spcBef>
                  <a:spcPct val="0"/>
                </a:spcBef>
                <a:buClrTx/>
                <a:buSzTx/>
                <a:buFontTx/>
                <a:buNone/>
              </a:pPr>
              <a:t>19</a:t>
            </a:fld>
            <a:endParaRPr lang="en-US" altLang="zh-TW" sz="14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AU" altLang="en-US" b="1" smtClean="0"/>
              <a:t>Centralized Version Control Systems</a:t>
            </a:r>
            <a:endParaRPr lang="en-AU" altLang="en-US" smtClean="0"/>
          </a:p>
        </p:txBody>
      </p:sp>
      <p:sp>
        <p:nvSpPr>
          <p:cNvPr id="12291" name="Content Placeholder 2"/>
          <p:cNvSpPr>
            <a:spLocks noGrp="1"/>
          </p:cNvSpPr>
          <p:nvPr>
            <p:ph sz="quarter" idx="1"/>
          </p:nvPr>
        </p:nvSpPr>
        <p:spPr>
          <a:xfrm>
            <a:off x="457200" y="1219200"/>
            <a:ext cx="3352800" cy="4937125"/>
          </a:xfrm>
        </p:spPr>
        <p:txBody>
          <a:bodyPr/>
          <a:lstStyle/>
          <a:p>
            <a:pPr algn="just">
              <a:spcBef>
                <a:spcPts val="1800"/>
              </a:spcBef>
            </a:pPr>
            <a:r>
              <a:rPr lang="en-AU" altLang="en-US" smtClean="0"/>
              <a:t>Most people like to collaborate with other developers on other systems.</a:t>
            </a:r>
          </a:p>
          <a:p>
            <a:pPr algn="just">
              <a:spcBef>
                <a:spcPts val="1800"/>
              </a:spcBef>
            </a:pPr>
            <a:r>
              <a:rPr lang="en-AU" altLang="en-US" smtClean="0"/>
              <a:t>A single server that contains all the versioned files, and a number of clients that check out files from that central place.</a:t>
            </a:r>
          </a:p>
        </p:txBody>
      </p:sp>
      <p:pic>
        <p:nvPicPr>
          <p:cNvPr id="122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295400"/>
            <a:ext cx="4495800" cy="470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endParaRPr lang="zh-TW" altLang="en-US" smtClean="0"/>
          </a:p>
        </p:txBody>
      </p:sp>
      <p:sp>
        <p:nvSpPr>
          <p:cNvPr id="35843" name="Content Placeholder 2"/>
          <p:cNvSpPr>
            <a:spLocks noGrp="1"/>
          </p:cNvSpPr>
          <p:nvPr>
            <p:ph idx="1"/>
          </p:nvPr>
        </p:nvSpPr>
        <p:spPr>
          <a:xfrm>
            <a:off x="457200" y="1219200"/>
            <a:ext cx="8229600" cy="4937125"/>
          </a:xfrm>
        </p:spPr>
        <p:txBody>
          <a:bodyPr/>
          <a:lstStyle/>
          <a:p>
            <a:endParaRPr lang="zh-TW" altLang="en-US" smtClean="0"/>
          </a:p>
        </p:txBody>
      </p:sp>
      <p:pic>
        <p:nvPicPr>
          <p:cNvPr id="358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0"/>
            <a:ext cx="917416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EB5D7982-C33C-49F9-ADDE-28837C5A7114}" type="slidenum">
              <a:rPr lang="zh-TW" altLang="en-US" sz="1400" smtClean="0">
                <a:solidFill>
                  <a:srgbClr val="898989"/>
                </a:solidFill>
                <a:latin typeface="Calibri" panose="020F0502020204030204" pitchFamily="34" charset="0"/>
              </a:rPr>
              <a:pPr>
                <a:spcBef>
                  <a:spcPct val="0"/>
                </a:spcBef>
                <a:buClrTx/>
                <a:buSzTx/>
                <a:buFontTx/>
                <a:buNone/>
              </a:pPr>
              <a:t>20</a:t>
            </a:fld>
            <a:endParaRPr lang="en-US" altLang="zh-TW" sz="14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endParaRPr lang="zh-TW" altLang="en-US" smtClean="0"/>
          </a:p>
        </p:txBody>
      </p:sp>
      <p:sp>
        <p:nvSpPr>
          <p:cNvPr id="36867" name="Content Placeholder 2"/>
          <p:cNvSpPr>
            <a:spLocks noGrp="1"/>
          </p:cNvSpPr>
          <p:nvPr>
            <p:ph idx="1"/>
          </p:nvPr>
        </p:nvSpPr>
        <p:spPr>
          <a:xfrm>
            <a:off x="457200" y="1219200"/>
            <a:ext cx="8229600" cy="4937125"/>
          </a:xfrm>
        </p:spPr>
        <p:txBody>
          <a:bodyPr/>
          <a:lstStyle/>
          <a:p>
            <a:endParaRPr lang="zh-TW" altLang="en-US" smtClean="0"/>
          </a:p>
        </p:txBody>
      </p:sp>
      <p:pic>
        <p:nvPicPr>
          <p:cNvPr id="368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19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AC85AEE5-86AF-4CB1-B6EC-DB116D50D25B}" type="slidenum">
              <a:rPr lang="zh-TW" altLang="en-US" sz="1400" smtClean="0">
                <a:solidFill>
                  <a:srgbClr val="898989"/>
                </a:solidFill>
                <a:latin typeface="Calibri" panose="020F0502020204030204" pitchFamily="34" charset="0"/>
              </a:rPr>
              <a:pPr>
                <a:spcBef>
                  <a:spcPct val="0"/>
                </a:spcBef>
                <a:buClrTx/>
                <a:buSzTx/>
                <a:buFontTx/>
                <a:buNone/>
              </a:pPr>
              <a:t>21</a:t>
            </a:fld>
            <a:endParaRPr lang="en-US" altLang="zh-TW" sz="14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endParaRPr lang="zh-TW" altLang="en-US" smtClean="0"/>
          </a:p>
        </p:txBody>
      </p:sp>
      <p:sp>
        <p:nvSpPr>
          <p:cNvPr id="37891" name="Content Placeholder 2"/>
          <p:cNvSpPr>
            <a:spLocks noGrp="1"/>
          </p:cNvSpPr>
          <p:nvPr>
            <p:ph idx="1"/>
          </p:nvPr>
        </p:nvSpPr>
        <p:spPr>
          <a:xfrm>
            <a:off x="457200" y="1219200"/>
            <a:ext cx="8229600" cy="4937125"/>
          </a:xfrm>
        </p:spPr>
        <p:txBody>
          <a:bodyPr/>
          <a:lstStyle/>
          <a:p>
            <a:endParaRPr lang="zh-TW" altLang="en-US" smtClean="0"/>
          </a:p>
        </p:txBody>
      </p:sp>
      <p:pic>
        <p:nvPicPr>
          <p:cNvPr id="378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 y="0"/>
            <a:ext cx="9159875"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7C116933-4D43-485B-BD00-0A843FEC25EA}" type="slidenum">
              <a:rPr lang="zh-TW" altLang="en-US" sz="1400" smtClean="0">
                <a:solidFill>
                  <a:srgbClr val="898989"/>
                </a:solidFill>
                <a:latin typeface="Calibri" panose="020F0502020204030204" pitchFamily="34" charset="0"/>
              </a:rPr>
              <a:pPr>
                <a:spcBef>
                  <a:spcPct val="0"/>
                </a:spcBef>
                <a:buClrTx/>
                <a:buSzTx/>
                <a:buFontTx/>
                <a:buNone/>
              </a:pPr>
              <a:t>22</a:t>
            </a:fld>
            <a:endParaRPr lang="en-US" altLang="zh-TW" sz="14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endParaRPr lang="zh-TW" altLang="en-US" smtClean="0"/>
          </a:p>
        </p:txBody>
      </p:sp>
      <p:sp>
        <p:nvSpPr>
          <p:cNvPr id="38915" name="Content Placeholder 2"/>
          <p:cNvSpPr>
            <a:spLocks noGrp="1"/>
          </p:cNvSpPr>
          <p:nvPr>
            <p:ph idx="1"/>
          </p:nvPr>
        </p:nvSpPr>
        <p:spPr>
          <a:xfrm>
            <a:off x="457200" y="1219200"/>
            <a:ext cx="8229600" cy="4937125"/>
          </a:xfrm>
        </p:spPr>
        <p:txBody>
          <a:bodyPr/>
          <a:lstStyle/>
          <a:p>
            <a:endParaRPr lang="zh-TW" altLang="en-US" smtClean="0"/>
          </a:p>
        </p:txBody>
      </p:sp>
      <p:pic>
        <p:nvPicPr>
          <p:cNvPr id="389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19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DF3DCB8E-ABB1-4153-BD11-4300B515BAF8}" type="slidenum">
              <a:rPr lang="zh-TW" altLang="en-US" sz="1400" smtClean="0">
                <a:solidFill>
                  <a:srgbClr val="898989"/>
                </a:solidFill>
                <a:latin typeface="Calibri" panose="020F0502020204030204" pitchFamily="34" charset="0"/>
              </a:rPr>
              <a:pPr>
                <a:spcBef>
                  <a:spcPct val="0"/>
                </a:spcBef>
                <a:buClrTx/>
                <a:buSzTx/>
                <a:buFontTx/>
                <a:buNone/>
              </a:pPr>
              <a:t>23</a:t>
            </a:fld>
            <a:endParaRPr lang="en-US" altLang="zh-TW" sz="14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zh-TW" smtClean="0"/>
              <a:t>Merging</a:t>
            </a:r>
            <a:endParaRPr lang="zh-TW" altLang="en-US" smtClean="0"/>
          </a:p>
        </p:txBody>
      </p:sp>
      <p:sp>
        <p:nvSpPr>
          <p:cNvPr id="39939" name="Content Placeholder 2"/>
          <p:cNvSpPr>
            <a:spLocks noGrp="1"/>
          </p:cNvSpPr>
          <p:nvPr>
            <p:ph idx="1"/>
          </p:nvPr>
        </p:nvSpPr>
        <p:spPr>
          <a:xfrm>
            <a:off x="457200" y="1219200"/>
            <a:ext cx="8229600" cy="4937125"/>
          </a:xfrm>
        </p:spPr>
        <p:txBody>
          <a:bodyPr/>
          <a:lstStyle/>
          <a:p>
            <a:r>
              <a:rPr lang="en-US" altLang="zh-TW" smtClean="0"/>
              <a:t>What do we do with this mess?</a:t>
            </a:r>
          </a:p>
          <a:p>
            <a:pPr lvl="1"/>
            <a:r>
              <a:rPr lang="en-US" altLang="zh-TW" smtClean="0"/>
              <a:t>Merge them</a:t>
            </a:r>
            <a:endParaRPr lang="zh-TW" altLang="en-US" smtClean="0"/>
          </a:p>
        </p:txBody>
      </p:sp>
      <p:pic>
        <p:nvPicPr>
          <p:cNvPr id="399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5138" y="2057400"/>
            <a:ext cx="5484812" cy="411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D6566D72-B457-4B42-B6A5-B80BCA58F3C8}" type="slidenum">
              <a:rPr lang="zh-TW" altLang="en-US" sz="1400" smtClean="0">
                <a:solidFill>
                  <a:srgbClr val="898989"/>
                </a:solidFill>
                <a:latin typeface="Calibri" panose="020F0502020204030204" pitchFamily="34" charset="0"/>
              </a:rPr>
              <a:pPr>
                <a:spcBef>
                  <a:spcPct val="0"/>
                </a:spcBef>
                <a:buClrTx/>
                <a:buSzTx/>
                <a:buFontTx/>
                <a:buNone/>
              </a:pPr>
              <a:t>24</a:t>
            </a:fld>
            <a:endParaRPr lang="en-US" altLang="zh-TW" sz="14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zh-TW" smtClean="0"/>
              <a:t>Merging</a:t>
            </a:r>
            <a:endParaRPr lang="zh-TW" altLang="en-US" smtClean="0"/>
          </a:p>
        </p:txBody>
      </p:sp>
      <p:sp>
        <p:nvSpPr>
          <p:cNvPr id="40963" name="Content Placeholder 2"/>
          <p:cNvSpPr>
            <a:spLocks noGrp="1"/>
          </p:cNvSpPr>
          <p:nvPr>
            <p:ph idx="1"/>
          </p:nvPr>
        </p:nvSpPr>
        <p:spPr>
          <a:xfrm>
            <a:off x="457200" y="1219200"/>
            <a:ext cx="8229600" cy="4937125"/>
          </a:xfrm>
        </p:spPr>
        <p:txBody>
          <a:bodyPr/>
          <a:lstStyle/>
          <a:p>
            <a:pPr algn="just">
              <a:spcBef>
                <a:spcPts val="2400"/>
              </a:spcBef>
            </a:pPr>
            <a:r>
              <a:rPr lang="en-US" altLang="zh-TW" smtClean="0"/>
              <a:t>Steps to merge two branch</a:t>
            </a:r>
          </a:p>
          <a:p>
            <a:pPr lvl="1" algn="just">
              <a:spcBef>
                <a:spcPts val="2400"/>
              </a:spcBef>
            </a:pPr>
            <a:r>
              <a:rPr lang="en-US" altLang="zh-TW" smtClean="0"/>
              <a:t>Checkout the branch we want to merge </a:t>
            </a:r>
            <a:r>
              <a:rPr lang="en-US" altLang="zh-TW" smtClean="0">
                <a:solidFill>
                  <a:srgbClr val="C00000"/>
                </a:solidFill>
              </a:rPr>
              <a:t>onto</a:t>
            </a:r>
          </a:p>
          <a:p>
            <a:pPr lvl="1" algn="just">
              <a:spcBef>
                <a:spcPts val="2400"/>
              </a:spcBef>
            </a:pPr>
            <a:r>
              <a:rPr lang="en-US" altLang="zh-TW" smtClean="0"/>
              <a:t>Merge the branch we want to merge</a:t>
            </a:r>
            <a:endParaRPr lang="zh-TW" altLang="en-US" smtClean="0"/>
          </a:p>
        </p:txBody>
      </p:sp>
      <p:sp>
        <p:nvSpPr>
          <p:cNvPr id="4096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0D3869B9-9953-4D3F-A333-9BF4695BA281}" type="slidenum">
              <a:rPr lang="zh-TW" altLang="en-US" sz="1400" smtClean="0">
                <a:solidFill>
                  <a:srgbClr val="898989"/>
                </a:solidFill>
                <a:latin typeface="Calibri" panose="020F0502020204030204" pitchFamily="34" charset="0"/>
              </a:rPr>
              <a:pPr>
                <a:spcBef>
                  <a:spcPct val="0"/>
                </a:spcBef>
                <a:buClrTx/>
                <a:buSzTx/>
                <a:buFontTx/>
                <a:buNone/>
              </a:pPr>
              <a:t>25</a:t>
            </a:fld>
            <a:endParaRPr lang="en-US" altLang="zh-TW" sz="14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endParaRPr lang="zh-TW" altLang="en-US" smtClean="0"/>
          </a:p>
        </p:txBody>
      </p:sp>
      <p:sp>
        <p:nvSpPr>
          <p:cNvPr id="41987" name="Content Placeholder 2"/>
          <p:cNvSpPr>
            <a:spLocks noGrp="1"/>
          </p:cNvSpPr>
          <p:nvPr>
            <p:ph idx="1"/>
          </p:nvPr>
        </p:nvSpPr>
        <p:spPr>
          <a:xfrm>
            <a:off x="457200" y="1219200"/>
            <a:ext cx="8229600" cy="4937125"/>
          </a:xfrm>
        </p:spPr>
        <p:txBody>
          <a:bodyPr/>
          <a:lstStyle/>
          <a:p>
            <a:endParaRPr lang="zh-TW" altLang="en-US" smtClean="0"/>
          </a:p>
        </p:txBody>
      </p:sp>
      <p:pic>
        <p:nvPicPr>
          <p:cNvPr id="419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519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174AF9C2-07FA-4A59-9731-6F7F67A38F95}" type="slidenum">
              <a:rPr lang="zh-TW" altLang="en-US" sz="1400" smtClean="0">
                <a:solidFill>
                  <a:srgbClr val="898989"/>
                </a:solidFill>
                <a:latin typeface="Calibri" panose="020F0502020204030204" pitchFamily="34" charset="0"/>
              </a:rPr>
              <a:pPr>
                <a:spcBef>
                  <a:spcPct val="0"/>
                </a:spcBef>
                <a:buClrTx/>
                <a:buSzTx/>
                <a:buFontTx/>
                <a:buNone/>
              </a:pPr>
              <a:t>26</a:t>
            </a:fld>
            <a:endParaRPr lang="en-US" altLang="zh-TW" sz="14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endParaRPr lang="zh-TW" altLang="en-US" smtClean="0"/>
          </a:p>
        </p:txBody>
      </p:sp>
      <p:sp>
        <p:nvSpPr>
          <p:cNvPr id="43011" name="Content Placeholder 2"/>
          <p:cNvSpPr>
            <a:spLocks noGrp="1"/>
          </p:cNvSpPr>
          <p:nvPr>
            <p:ph idx="1"/>
          </p:nvPr>
        </p:nvSpPr>
        <p:spPr>
          <a:xfrm>
            <a:off x="457200" y="1219200"/>
            <a:ext cx="8229600" cy="4937125"/>
          </a:xfrm>
        </p:spPr>
        <p:txBody>
          <a:bodyPr/>
          <a:lstStyle/>
          <a:p>
            <a:endParaRPr lang="zh-TW" altLang="en-US" smtClean="0"/>
          </a:p>
        </p:txBody>
      </p:sp>
      <p:pic>
        <p:nvPicPr>
          <p:cNvPr id="430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0"/>
            <a:ext cx="9172575"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6FC82E69-15F2-497A-8931-94D6CED46682}" type="slidenum">
              <a:rPr lang="zh-TW" altLang="en-US" sz="1400" smtClean="0">
                <a:solidFill>
                  <a:srgbClr val="898989"/>
                </a:solidFill>
                <a:latin typeface="Calibri" panose="020F0502020204030204" pitchFamily="34" charset="0"/>
              </a:rPr>
              <a:pPr>
                <a:spcBef>
                  <a:spcPct val="0"/>
                </a:spcBef>
                <a:buClrTx/>
                <a:buSzTx/>
                <a:buFontTx/>
                <a:buNone/>
              </a:pPr>
              <a:t>27</a:t>
            </a:fld>
            <a:endParaRPr lang="en-US" altLang="zh-TW" sz="14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endParaRPr lang="zh-TW" altLang="en-US" smtClean="0"/>
          </a:p>
        </p:txBody>
      </p:sp>
      <p:sp>
        <p:nvSpPr>
          <p:cNvPr id="44035" name="Content Placeholder 2"/>
          <p:cNvSpPr>
            <a:spLocks noGrp="1"/>
          </p:cNvSpPr>
          <p:nvPr>
            <p:ph idx="1"/>
          </p:nvPr>
        </p:nvSpPr>
        <p:spPr>
          <a:xfrm>
            <a:off x="457200" y="1219200"/>
            <a:ext cx="8229600" cy="4937125"/>
          </a:xfrm>
        </p:spPr>
        <p:txBody>
          <a:bodyPr/>
          <a:lstStyle/>
          <a:p>
            <a:endParaRPr lang="zh-TW" altLang="en-US" smtClean="0"/>
          </a:p>
        </p:txBody>
      </p:sp>
      <p:pic>
        <p:nvPicPr>
          <p:cNvPr id="440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91567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65D4F00C-4039-4556-A35A-C92ACA8F4DFC}" type="slidenum">
              <a:rPr lang="zh-TW" altLang="en-US" sz="1400" smtClean="0">
                <a:solidFill>
                  <a:srgbClr val="898989"/>
                </a:solidFill>
                <a:latin typeface="Calibri" panose="020F0502020204030204" pitchFamily="34" charset="0"/>
              </a:rPr>
              <a:pPr>
                <a:spcBef>
                  <a:spcPct val="0"/>
                </a:spcBef>
                <a:buClrTx/>
                <a:buSzTx/>
                <a:buFontTx/>
                <a:buNone/>
              </a:pPr>
              <a:t>28</a:t>
            </a:fld>
            <a:endParaRPr lang="en-US" altLang="zh-TW" sz="14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endParaRPr lang="zh-TW" altLang="en-US" smtClean="0"/>
          </a:p>
        </p:txBody>
      </p:sp>
      <p:sp>
        <p:nvSpPr>
          <p:cNvPr id="45059" name="Content Placeholder 2"/>
          <p:cNvSpPr>
            <a:spLocks noGrp="1"/>
          </p:cNvSpPr>
          <p:nvPr>
            <p:ph idx="1"/>
          </p:nvPr>
        </p:nvSpPr>
        <p:spPr>
          <a:xfrm>
            <a:off x="457200" y="1219200"/>
            <a:ext cx="8229600" cy="4937125"/>
          </a:xfrm>
        </p:spPr>
        <p:txBody>
          <a:bodyPr/>
          <a:lstStyle/>
          <a:p>
            <a:endParaRPr lang="zh-TW" altLang="en-US" smtClean="0"/>
          </a:p>
        </p:txBody>
      </p:sp>
      <p:pic>
        <p:nvPicPr>
          <p:cNvPr id="450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19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8A6C3622-9411-4CF4-B267-E0B6A6B76E83}" type="slidenum">
              <a:rPr lang="zh-TW" altLang="en-US" sz="1400" smtClean="0">
                <a:solidFill>
                  <a:srgbClr val="898989"/>
                </a:solidFill>
                <a:latin typeface="Calibri" panose="020F0502020204030204" pitchFamily="34" charset="0"/>
              </a:rPr>
              <a:pPr>
                <a:spcBef>
                  <a:spcPct val="0"/>
                </a:spcBef>
                <a:buClrTx/>
                <a:buSzTx/>
                <a:buFontTx/>
                <a:buNone/>
              </a:pPr>
              <a:t>29</a:t>
            </a:fld>
            <a:endParaRPr lang="en-US" altLang="zh-TW" sz="14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AU" altLang="en-US" b="1" smtClean="0"/>
              <a:t>Distributed Version Control Systems</a:t>
            </a:r>
            <a:endParaRPr lang="en-AU" altLang="en-US" smtClean="0"/>
          </a:p>
        </p:txBody>
      </p:sp>
      <p:sp>
        <p:nvSpPr>
          <p:cNvPr id="14339" name="Content Placeholder 2"/>
          <p:cNvSpPr>
            <a:spLocks noGrp="1"/>
          </p:cNvSpPr>
          <p:nvPr>
            <p:ph sz="quarter" idx="1"/>
          </p:nvPr>
        </p:nvSpPr>
        <p:spPr>
          <a:xfrm>
            <a:off x="457200" y="1219200"/>
            <a:ext cx="3505200" cy="4937125"/>
          </a:xfrm>
        </p:spPr>
        <p:txBody>
          <a:bodyPr/>
          <a:lstStyle/>
          <a:p>
            <a:pPr algn="just">
              <a:spcBef>
                <a:spcPts val="1800"/>
              </a:spcBef>
            </a:pPr>
            <a:r>
              <a:rPr lang="en-AU" altLang="en-US" smtClean="0"/>
              <a:t>Every client fully mirror the repository. </a:t>
            </a:r>
          </a:p>
          <a:p>
            <a:pPr algn="just">
              <a:spcBef>
                <a:spcPts val="1800"/>
              </a:spcBef>
            </a:pPr>
            <a:r>
              <a:rPr lang="en-AU" altLang="en-US" smtClean="0"/>
              <a:t>If any server dies, then any of the client repositories can be copied back up to the server to restore it. </a:t>
            </a:r>
          </a:p>
          <a:p>
            <a:pPr algn="just">
              <a:spcBef>
                <a:spcPts val="1800"/>
              </a:spcBef>
            </a:pPr>
            <a:r>
              <a:rPr lang="en-AU" altLang="en-US" smtClean="0"/>
              <a:t>Every clone is really a full backup of all the data.</a:t>
            </a:r>
          </a:p>
        </p:txBody>
      </p:sp>
      <p:pic>
        <p:nvPicPr>
          <p:cNvPr id="143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143000"/>
            <a:ext cx="4572000" cy="520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endParaRPr lang="zh-TW" altLang="en-US" smtClean="0"/>
          </a:p>
        </p:txBody>
      </p:sp>
      <p:sp>
        <p:nvSpPr>
          <p:cNvPr id="46083" name="Content Placeholder 2"/>
          <p:cNvSpPr>
            <a:spLocks noGrp="1"/>
          </p:cNvSpPr>
          <p:nvPr>
            <p:ph idx="1"/>
          </p:nvPr>
        </p:nvSpPr>
        <p:spPr>
          <a:xfrm>
            <a:off x="457200" y="1219200"/>
            <a:ext cx="8229600" cy="4937125"/>
          </a:xfrm>
        </p:spPr>
        <p:txBody>
          <a:bodyPr/>
          <a:lstStyle/>
          <a:p>
            <a:endParaRPr lang="zh-TW" altLang="en-US" smtClean="0"/>
          </a:p>
        </p:txBody>
      </p:sp>
      <p:pic>
        <p:nvPicPr>
          <p:cNvPr id="460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 y="0"/>
            <a:ext cx="91519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2C67D2FD-03CF-4AA1-9D4A-1C919C771206}" type="slidenum">
              <a:rPr lang="zh-TW" altLang="en-US" sz="1400" smtClean="0">
                <a:solidFill>
                  <a:srgbClr val="898989"/>
                </a:solidFill>
                <a:latin typeface="Calibri" panose="020F0502020204030204" pitchFamily="34" charset="0"/>
              </a:rPr>
              <a:pPr>
                <a:spcBef>
                  <a:spcPct val="0"/>
                </a:spcBef>
                <a:buClrTx/>
                <a:buSzTx/>
                <a:buFontTx/>
                <a:buNone/>
              </a:pPr>
              <a:t>30</a:t>
            </a:fld>
            <a:endParaRPr lang="en-US" altLang="zh-TW" sz="14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endParaRPr lang="zh-TW" altLang="en-US" smtClean="0"/>
          </a:p>
        </p:txBody>
      </p:sp>
      <p:sp>
        <p:nvSpPr>
          <p:cNvPr id="47107" name="Content Placeholder 2"/>
          <p:cNvSpPr>
            <a:spLocks noGrp="1"/>
          </p:cNvSpPr>
          <p:nvPr>
            <p:ph idx="1"/>
          </p:nvPr>
        </p:nvSpPr>
        <p:spPr>
          <a:xfrm>
            <a:off x="457200" y="1219200"/>
            <a:ext cx="8229600" cy="4937125"/>
          </a:xfrm>
        </p:spPr>
        <p:txBody>
          <a:bodyPr/>
          <a:lstStyle/>
          <a:p>
            <a:endParaRPr lang="zh-TW" altLang="en-US" smtClean="0"/>
          </a:p>
        </p:txBody>
      </p:sp>
      <p:pic>
        <p:nvPicPr>
          <p:cNvPr id="471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0"/>
            <a:ext cx="9155113"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EEF7DF8C-EC2D-459E-B047-097156D09FAD}" type="slidenum">
              <a:rPr lang="zh-TW" altLang="en-US" sz="1400" smtClean="0">
                <a:solidFill>
                  <a:srgbClr val="898989"/>
                </a:solidFill>
                <a:latin typeface="Calibri" panose="020F0502020204030204" pitchFamily="34" charset="0"/>
              </a:rPr>
              <a:pPr>
                <a:spcBef>
                  <a:spcPct val="0"/>
                </a:spcBef>
                <a:buClrTx/>
                <a:buSzTx/>
                <a:buFontTx/>
                <a:buNone/>
              </a:pPr>
              <a:t>31</a:t>
            </a:fld>
            <a:endParaRPr lang="en-US" altLang="zh-TW" sz="14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zh-TW" smtClean="0"/>
              <a:t>Working with remote</a:t>
            </a:r>
            <a:endParaRPr lang="zh-TW" altLang="en-US" smtClean="0"/>
          </a:p>
        </p:txBody>
      </p:sp>
      <p:sp>
        <p:nvSpPr>
          <p:cNvPr id="48131" name="Content Placeholder 2"/>
          <p:cNvSpPr>
            <a:spLocks noGrp="1"/>
          </p:cNvSpPr>
          <p:nvPr>
            <p:ph sz="half" idx="1"/>
          </p:nvPr>
        </p:nvSpPr>
        <p:spPr>
          <a:xfrm>
            <a:off x="457200" y="1219200"/>
            <a:ext cx="4041775" cy="4937125"/>
          </a:xfrm>
        </p:spPr>
        <p:txBody>
          <a:bodyPr/>
          <a:lstStyle/>
          <a:p>
            <a:r>
              <a:rPr lang="en-US" altLang="zh-TW" sz="2400" smtClean="0"/>
              <a:t>Use git clone to replicate repository</a:t>
            </a:r>
          </a:p>
          <a:p>
            <a:endParaRPr lang="en-US" altLang="zh-TW" sz="2400" smtClean="0"/>
          </a:p>
          <a:p>
            <a:r>
              <a:rPr lang="en-US" altLang="zh-TW" sz="2400" smtClean="0"/>
              <a:t>Get changes with </a:t>
            </a:r>
          </a:p>
          <a:p>
            <a:pPr lvl="1"/>
            <a:r>
              <a:rPr lang="en-US" altLang="zh-TW" sz="2000" smtClean="0"/>
              <a:t>git fetch </a:t>
            </a:r>
          </a:p>
          <a:p>
            <a:pPr lvl="1"/>
            <a:r>
              <a:rPr lang="en-US" altLang="zh-TW" sz="2000" smtClean="0"/>
              <a:t>git pull (fetches and merges)</a:t>
            </a:r>
          </a:p>
          <a:p>
            <a:pPr lvl="1"/>
            <a:endParaRPr lang="en-US" altLang="zh-TW" sz="2000" smtClean="0"/>
          </a:p>
          <a:p>
            <a:r>
              <a:rPr lang="en-US" altLang="zh-TW" sz="2400" smtClean="0"/>
              <a:t>Propagate changes with</a:t>
            </a:r>
          </a:p>
          <a:p>
            <a:pPr lvl="1"/>
            <a:r>
              <a:rPr lang="en-US" altLang="zh-TW" sz="2000" smtClean="0"/>
              <a:t>git push</a:t>
            </a:r>
          </a:p>
          <a:p>
            <a:endParaRPr lang="zh-TW" altLang="en-US" smtClean="0"/>
          </a:p>
        </p:txBody>
      </p:sp>
      <p:sp>
        <p:nvSpPr>
          <p:cNvPr id="48132" name="Content Placeholder 4"/>
          <p:cNvSpPr>
            <a:spLocks noGrp="1"/>
          </p:cNvSpPr>
          <p:nvPr>
            <p:ph sz="half" idx="2"/>
          </p:nvPr>
        </p:nvSpPr>
        <p:spPr>
          <a:xfrm>
            <a:off x="4632325" y="1216025"/>
            <a:ext cx="4041775" cy="4937125"/>
          </a:xfrm>
        </p:spPr>
        <p:txBody>
          <a:bodyPr/>
          <a:lstStyle/>
          <a:p>
            <a:r>
              <a:rPr lang="en-US" altLang="zh-TW" smtClean="0"/>
              <a:t>Protocols</a:t>
            </a:r>
          </a:p>
          <a:p>
            <a:pPr lvl="1"/>
            <a:r>
              <a:rPr lang="en-US" altLang="zh-TW" smtClean="0"/>
              <a:t>Local filesystem (file://)</a:t>
            </a:r>
          </a:p>
          <a:p>
            <a:pPr lvl="1"/>
            <a:r>
              <a:rPr lang="en-US" altLang="zh-TW" smtClean="0"/>
              <a:t>SSH (ssh://)</a:t>
            </a:r>
          </a:p>
          <a:p>
            <a:pPr lvl="1"/>
            <a:r>
              <a:rPr lang="en-US" altLang="zh-TW" smtClean="0"/>
              <a:t>HTTP (http:// https://)</a:t>
            </a:r>
          </a:p>
          <a:p>
            <a:pPr lvl="1"/>
            <a:r>
              <a:rPr lang="en-US" altLang="zh-TW" smtClean="0"/>
              <a:t>Git protocol (git://)</a:t>
            </a:r>
          </a:p>
        </p:txBody>
      </p:sp>
      <p:sp>
        <p:nvSpPr>
          <p:cNvPr id="481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1DD79226-3ABC-4DFE-9DCC-7FBAF102AA2A}" type="slidenum">
              <a:rPr lang="zh-TW" altLang="en-US" sz="1400" smtClean="0">
                <a:solidFill>
                  <a:srgbClr val="898989"/>
                </a:solidFill>
                <a:latin typeface="Calibri" panose="020F0502020204030204" pitchFamily="34" charset="0"/>
              </a:rPr>
              <a:pPr>
                <a:spcBef>
                  <a:spcPct val="0"/>
                </a:spcBef>
                <a:buClrTx/>
                <a:buSzTx/>
                <a:buFontTx/>
                <a:buNone/>
              </a:pPr>
              <a:t>32</a:t>
            </a:fld>
            <a:endParaRPr lang="en-US" altLang="zh-TW" sz="14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smtClean="0"/>
              <a:t>Remote Branches</a:t>
            </a:r>
          </a:p>
        </p:txBody>
      </p:sp>
      <p:sp>
        <p:nvSpPr>
          <p:cNvPr id="49155" name="Content Placeholder 2"/>
          <p:cNvSpPr>
            <a:spLocks noGrp="1"/>
          </p:cNvSpPr>
          <p:nvPr>
            <p:ph idx="1"/>
          </p:nvPr>
        </p:nvSpPr>
        <p:spPr>
          <a:xfrm>
            <a:off x="457200" y="1219200"/>
            <a:ext cx="8229600" cy="4937125"/>
          </a:xfrm>
        </p:spPr>
        <p:txBody>
          <a:bodyPr/>
          <a:lstStyle/>
          <a:p>
            <a:pPr algn="just">
              <a:spcBef>
                <a:spcPts val="1800"/>
              </a:spcBef>
            </a:pPr>
            <a:r>
              <a:rPr lang="en-US" altLang="en-US" smtClean="0"/>
              <a:t>All the branching we’ve done so far has been </a:t>
            </a:r>
            <a:r>
              <a:rPr lang="en-US" altLang="en-US" i="1" smtClean="0"/>
              <a:t>local</a:t>
            </a:r>
            <a:endParaRPr lang="en-US" altLang="en-US" smtClean="0"/>
          </a:p>
          <a:p>
            <a:pPr algn="just">
              <a:spcBef>
                <a:spcPts val="1800"/>
              </a:spcBef>
            </a:pPr>
            <a:r>
              <a:rPr lang="en-US" altLang="en-US" smtClean="0"/>
              <a:t>Remote repositories (e.g., github) also have branches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smtClean="0"/>
              <a:t>Understanding remote branches</a:t>
            </a:r>
          </a:p>
        </p:txBody>
      </p:sp>
      <p:pic>
        <p:nvPicPr>
          <p:cNvPr id="50179" name="Picture 2" descr="http://git-scm.com/figures/18333fig0322-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476250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TextBox 1"/>
          <p:cNvSpPr txBox="1">
            <a:spLocks noChangeArrowheads="1"/>
          </p:cNvSpPr>
          <p:nvPr/>
        </p:nvSpPr>
        <p:spPr bwMode="auto">
          <a:xfrm>
            <a:off x="5562600" y="1504950"/>
            <a:ext cx="3200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800">
                <a:latin typeface="Arial" panose="020B0604020202020204" pitchFamily="34" charset="0"/>
              </a:rPr>
              <a:t>Git server</a:t>
            </a:r>
          </a:p>
          <a:p>
            <a:pPr eaLnBrk="1" hangingPunct="1">
              <a:spcBef>
                <a:spcPct val="0"/>
              </a:spcBef>
              <a:buClrTx/>
              <a:buSzTx/>
              <a:buFontTx/>
              <a:buNone/>
            </a:pPr>
            <a:endParaRPr lang="en-US" altLang="en-US" sz="1800">
              <a:latin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rPr>
              <a:t>right now, only have master</a:t>
            </a:r>
          </a:p>
        </p:txBody>
      </p:sp>
      <p:sp>
        <p:nvSpPr>
          <p:cNvPr id="50181" name="TextBox 2"/>
          <p:cNvSpPr txBox="1">
            <a:spLocks noChangeArrowheads="1"/>
          </p:cNvSpPr>
          <p:nvPr/>
        </p:nvSpPr>
        <p:spPr bwMode="auto">
          <a:xfrm>
            <a:off x="5486400" y="3429000"/>
            <a:ext cx="33528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800">
                <a:latin typeface="Arial" panose="020B0604020202020204" pitchFamily="34" charset="0"/>
              </a:rPr>
              <a:t>clone files from server into our working directory. </a:t>
            </a:r>
          </a:p>
          <a:p>
            <a:pPr eaLnBrk="1" hangingPunct="1">
              <a:spcBef>
                <a:spcPct val="0"/>
              </a:spcBef>
              <a:buClrTx/>
              <a:buSzTx/>
              <a:buFontTx/>
              <a:buNone/>
            </a:pPr>
            <a:endParaRPr lang="en-US" altLang="en-US" sz="1800">
              <a:latin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rPr>
              <a:t>Remote branch – on server – [remote]/[branch]</a:t>
            </a:r>
          </a:p>
          <a:p>
            <a:pPr eaLnBrk="1" hangingPunct="1">
              <a:spcBef>
                <a:spcPct val="0"/>
              </a:spcBef>
              <a:buClrTx/>
              <a:buSzTx/>
              <a:buFontTx/>
              <a:buNone/>
            </a:pPr>
            <a:endParaRPr lang="en-US" altLang="en-US" sz="1800">
              <a:latin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rPr>
              <a:t>clone names our remote </a:t>
            </a:r>
            <a:r>
              <a:rPr lang="en-US" altLang="en-US" sz="1800" i="1">
                <a:latin typeface="Arial" panose="020B0604020202020204" pitchFamily="34" charset="0"/>
              </a:rPr>
              <a:t>origin</a:t>
            </a:r>
            <a:r>
              <a:rPr lang="en-US" altLang="en-US" sz="1800">
                <a:latin typeface="Arial" panose="020B0604020202020204" pitchFamily="34" charset="0"/>
              </a:rPr>
              <a:t> by default</a:t>
            </a:r>
          </a:p>
          <a:p>
            <a:pPr eaLnBrk="1" hangingPunct="1">
              <a:spcBef>
                <a:spcPct val="0"/>
              </a:spcBef>
              <a:buClrTx/>
              <a:buSzTx/>
              <a:buFontTx/>
              <a:buNone/>
            </a:pPr>
            <a:endParaRPr lang="en-US" altLang="en-US" sz="1800">
              <a:latin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rPr>
              <a:t>Local branch – [branch]</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smtClean="0"/>
              <a:t>Branches diverging</a:t>
            </a:r>
          </a:p>
        </p:txBody>
      </p:sp>
      <p:pic>
        <p:nvPicPr>
          <p:cNvPr id="51203" name="Picture 2" descr="http://git-scm.com/figures/18333fig0323-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6934200"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TextBox 1"/>
          <p:cNvSpPr txBox="1">
            <a:spLocks noChangeArrowheads="1"/>
          </p:cNvSpPr>
          <p:nvPr/>
        </p:nvSpPr>
        <p:spPr bwMode="auto">
          <a:xfrm>
            <a:off x="6019800" y="2819400"/>
            <a:ext cx="26670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800">
                <a:latin typeface="Arial" panose="020B0604020202020204" pitchFamily="34" charset="0"/>
              </a:rPr>
              <a:t>We made changes. </a:t>
            </a:r>
          </a:p>
          <a:p>
            <a:pPr eaLnBrk="1" hangingPunct="1">
              <a:spcBef>
                <a:spcPct val="0"/>
              </a:spcBef>
              <a:buClrTx/>
              <a:buSzTx/>
              <a:buFontTx/>
              <a:buNone/>
            </a:pPr>
            <a:endParaRPr lang="en-US" altLang="en-US" sz="1800">
              <a:latin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rPr>
              <a:t>Someone else pushed changes. </a:t>
            </a:r>
          </a:p>
          <a:p>
            <a:pPr eaLnBrk="1" hangingPunct="1">
              <a:spcBef>
                <a:spcPct val="0"/>
              </a:spcBef>
              <a:buClrTx/>
              <a:buSzTx/>
              <a:buFontTx/>
              <a:buNone/>
            </a:pPr>
            <a:endParaRPr lang="en-US" altLang="en-US" sz="1800">
              <a:latin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rPr>
              <a:t>master on remote NOT the same as your master!</a:t>
            </a:r>
          </a:p>
          <a:p>
            <a:pPr eaLnBrk="1" hangingPunct="1">
              <a:spcBef>
                <a:spcPct val="0"/>
              </a:spcBef>
              <a:buClrTx/>
              <a:buSzTx/>
              <a:buFontTx/>
              <a:buNone/>
            </a:pPr>
            <a:endParaRPr lang="en-US" altLang="en-US" sz="1800">
              <a:latin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rPr>
              <a:t>BUT, both are master (we’re not dealing with local branches yet)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smtClean="0"/>
              <a:t>Synchronize our work</a:t>
            </a:r>
          </a:p>
        </p:txBody>
      </p:sp>
      <p:pic>
        <p:nvPicPr>
          <p:cNvPr id="52227" name="Picture 2" descr="http://git-scm.com/figures/18333fig0324-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47625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TextBox 3"/>
          <p:cNvSpPr txBox="1">
            <a:spLocks noChangeArrowheads="1"/>
          </p:cNvSpPr>
          <p:nvPr/>
        </p:nvSpPr>
        <p:spPr bwMode="auto">
          <a:xfrm>
            <a:off x="5486400" y="1752600"/>
            <a:ext cx="3352800"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a:latin typeface="Arial" panose="020B0604020202020204" pitchFamily="34" charset="0"/>
              </a:rPr>
              <a:t>note: fetch doesn’t merge!</a:t>
            </a:r>
          </a:p>
          <a:p>
            <a:pPr eaLnBrk="1" hangingPunct="1">
              <a:spcBef>
                <a:spcPct val="0"/>
              </a:spcBef>
              <a:buClrTx/>
              <a:buSzTx/>
              <a:buFontTx/>
              <a:buNone/>
            </a:pPr>
            <a:r>
              <a:rPr lang="en-US" altLang="en-US" sz="2000">
                <a:latin typeface="Arial" panose="020B0604020202020204" pitchFamily="34" charset="0"/>
              </a:rPr>
              <a:t>Need to:</a:t>
            </a:r>
          </a:p>
          <a:p>
            <a:pPr lvl="1" eaLnBrk="1" hangingPunct="1">
              <a:spcBef>
                <a:spcPct val="0"/>
              </a:spcBef>
              <a:buClrTx/>
              <a:buSzTx/>
              <a:buFontTx/>
              <a:buNone/>
            </a:pPr>
            <a:r>
              <a:rPr lang="en-US" altLang="en-US" sz="1600">
                <a:latin typeface="Arial" panose="020B0604020202020204" pitchFamily="34" charset="0"/>
              </a:rPr>
              <a:t>git fetch origin</a:t>
            </a:r>
          </a:p>
          <a:p>
            <a:pPr lvl="1" eaLnBrk="1" hangingPunct="1">
              <a:spcBef>
                <a:spcPct val="0"/>
              </a:spcBef>
              <a:buClrTx/>
              <a:buSzTx/>
              <a:buFontTx/>
              <a:buNone/>
            </a:pPr>
            <a:r>
              <a:rPr lang="en-US" altLang="en-US" sz="1600">
                <a:latin typeface="Arial" panose="020B0604020202020204" pitchFamily="34" charset="0"/>
              </a:rPr>
              <a:t>git merge </a:t>
            </a:r>
            <a:r>
              <a:rPr lang="en-US" altLang="en-US" sz="1600">
                <a:solidFill>
                  <a:srgbClr val="FFC000"/>
                </a:solidFill>
                <a:latin typeface="Arial" panose="020B0604020202020204" pitchFamily="34" charset="0"/>
              </a:rPr>
              <a:t>origin/master</a:t>
            </a:r>
          </a:p>
          <a:p>
            <a:pPr lvl="1" eaLnBrk="1" hangingPunct="1">
              <a:spcBef>
                <a:spcPct val="0"/>
              </a:spcBef>
              <a:buClrTx/>
              <a:buSzTx/>
              <a:buFontTx/>
              <a:buNone/>
            </a:pPr>
            <a:r>
              <a:rPr lang="en-US" altLang="en-US" sz="1600">
                <a:latin typeface="Arial" panose="020B0604020202020204" pitchFamily="34" charset="0"/>
              </a:rPr>
              <a:t>(handle conflicts if any, note that branch name is </a:t>
            </a:r>
          </a:p>
          <a:p>
            <a:pPr lvl="1" eaLnBrk="1" hangingPunct="1">
              <a:spcBef>
                <a:spcPct val="0"/>
              </a:spcBef>
              <a:buClrTx/>
              <a:buSzTx/>
              <a:buFont typeface="Wingdings 3" panose="05040102010807070707" pitchFamily="18" charset="2"/>
              <a:buNone/>
            </a:pPr>
            <a:r>
              <a:rPr lang="en-US" altLang="en-US" sz="1600">
                <a:solidFill>
                  <a:srgbClr val="FFC000"/>
                </a:solidFill>
                <a:latin typeface="Arial" panose="020B0604020202020204" pitchFamily="34" charset="0"/>
              </a:rPr>
              <a:t>origin/master</a:t>
            </a:r>
            <a:r>
              <a:rPr lang="en-US" altLang="en-US" sz="1600">
                <a:latin typeface="Arial" panose="020B0604020202020204" pitchFamily="34" charset="0"/>
              </a:rPr>
              <a:t>)</a:t>
            </a:r>
          </a:p>
          <a:p>
            <a:pPr lvl="1" eaLnBrk="1" hangingPunct="1">
              <a:spcBef>
                <a:spcPct val="0"/>
              </a:spcBef>
              <a:buClrTx/>
              <a:buSzTx/>
              <a:buFontTx/>
              <a:buNone/>
            </a:pPr>
            <a:r>
              <a:rPr lang="en-US" altLang="en-US" sz="1600">
                <a:latin typeface="Arial" panose="020B0604020202020204" pitchFamily="34" charset="0"/>
              </a:rPr>
              <a:t>git push </a:t>
            </a:r>
          </a:p>
          <a:p>
            <a:pPr eaLnBrk="1" hangingPunct="1">
              <a:spcBef>
                <a:spcPct val="0"/>
              </a:spcBef>
              <a:buClrTx/>
              <a:buSzTx/>
              <a:buFontTx/>
              <a:buNone/>
            </a:pPr>
            <a:endParaRPr lang="en-US" altLang="en-US" sz="2000">
              <a:latin typeface="Arial" panose="020B0604020202020204" pitchFamily="34" charset="0"/>
            </a:endParaRPr>
          </a:p>
          <a:p>
            <a:pPr eaLnBrk="1" hangingPunct="1">
              <a:spcBef>
                <a:spcPct val="0"/>
              </a:spcBef>
              <a:buClrTx/>
              <a:buSzTx/>
              <a:buFontTx/>
              <a:buNone/>
            </a:pPr>
            <a:r>
              <a:rPr lang="en-US" altLang="en-US" sz="2000">
                <a:latin typeface="Arial" panose="020B0604020202020204" pitchFamily="34" charset="0"/>
              </a:rPr>
              <a:t>We can also do:</a:t>
            </a:r>
          </a:p>
          <a:p>
            <a:pPr eaLnBrk="1" hangingPunct="1">
              <a:spcBef>
                <a:spcPct val="0"/>
              </a:spcBef>
              <a:buClrTx/>
              <a:buSzTx/>
              <a:buFontTx/>
              <a:buNone/>
            </a:pPr>
            <a:r>
              <a:rPr lang="en-US" altLang="en-US" sz="2000">
                <a:latin typeface="Arial" panose="020B0604020202020204" pitchFamily="34" charset="0"/>
              </a:rPr>
              <a:t>git pull origin master</a:t>
            </a:r>
          </a:p>
          <a:p>
            <a:pPr eaLnBrk="1" hangingPunct="1">
              <a:spcBef>
                <a:spcPct val="0"/>
              </a:spcBef>
              <a:buClrTx/>
              <a:buSzTx/>
              <a:buFontTx/>
              <a:buNone/>
            </a:pPr>
            <a:r>
              <a:rPr lang="en-US" altLang="en-US" sz="2000">
                <a:latin typeface="Arial" panose="020B0604020202020204" pitchFamily="34" charset="0"/>
              </a:rPr>
              <a:t>(does fetch and merge)</a:t>
            </a:r>
          </a:p>
          <a:p>
            <a:pPr eaLnBrk="1" hangingPunct="1">
              <a:spcBef>
                <a:spcPct val="0"/>
              </a:spcBef>
              <a:buClrTx/>
              <a:buSzTx/>
              <a:buFontTx/>
              <a:buNone/>
            </a:pPr>
            <a:endParaRPr lang="en-US" altLang="en-US" sz="2000">
              <a:latin typeface="Arial" panose="020B0604020202020204" pitchFamily="34" charset="0"/>
            </a:endParaRPr>
          </a:p>
        </p:txBody>
      </p:sp>
      <p:cxnSp>
        <p:nvCxnSpPr>
          <p:cNvPr id="3" name="Straight Arrow Connector 2"/>
          <p:cNvCxnSpPr/>
          <p:nvPr/>
        </p:nvCxnSpPr>
        <p:spPr>
          <a:xfrm flipH="1">
            <a:off x="4953000" y="3659188"/>
            <a:ext cx="1066800" cy="531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altLang="en-US" smtClean="0"/>
              <a:t>The Big Picture</a:t>
            </a:r>
          </a:p>
        </p:txBody>
      </p:sp>
      <p:pic>
        <p:nvPicPr>
          <p:cNvPr id="53251" name="Picture 2" descr="http://osteele.com/images/2008/git-transpo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5181600"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Box 3"/>
          <p:cNvSpPr txBox="1">
            <a:spLocks noChangeArrowheads="1"/>
          </p:cNvSpPr>
          <p:nvPr/>
        </p:nvSpPr>
        <p:spPr bwMode="auto">
          <a:xfrm>
            <a:off x="555625" y="6092825"/>
            <a:ext cx="8435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a:latin typeface="Calibri" panose="020F0502020204030204" pitchFamily="34" charset="0"/>
              </a:rPr>
              <a:t>http://blog.mikepearce.net/2010/05/18/the-difference-between-git-pull-git-fetch-and-git-clone-and-git-rebase/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AU" b="1" smtClean="0"/>
              <a:t>GitHub</a:t>
            </a:r>
          </a:p>
        </p:txBody>
      </p:sp>
      <p:sp>
        <p:nvSpPr>
          <p:cNvPr id="16387" name="Content Placeholder 2"/>
          <p:cNvSpPr>
            <a:spLocks noGrp="1"/>
          </p:cNvSpPr>
          <p:nvPr>
            <p:ph idx="1"/>
          </p:nvPr>
        </p:nvSpPr>
        <p:spPr>
          <a:xfrm>
            <a:off x="446088" y="4065588"/>
            <a:ext cx="8229600" cy="2100262"/>
          </a:xfrm>
        </p:spPr>
        <p:txBody>
          <a:bodyPr/>
          <a:lstStyle/>
          <a:p>
            <a:pPr algn="just">
              <a:buFont typeface="Courier New" panose="02070309020205020404" pitchFamily="49" charset="0"/>
              <a:buChar char="o"/>
            </a:pPr>
            <a:r>
              <a:rPr lang="en-AU" sz="2200" smtClean="0"/>
              <a:t>System for version control</a:t>
            </a:r>
          </a:p>
          <a:p>
            <a:pPr algn="just">
              <a:buFont typeface="Courier New" panose="02070309020205020404" pitchFamily="49" charset="0"/>
              <a:buChar char="o"/>
            </a:pPr>
            <a:r>
              <a:rPr lang="en-AU" sz="2200" smtClean="0"/>
              <a:t>Run on command line in local machine</a:t>
            </a:r>
          </a:p>
          <a:p>
            <a:pPr algn="just">
              <a:buFont typeface="Courier New" panose="02070309020205020404" pitchFamily="49" charset="0"/>
              <a:buChar char="o"/>
            </a:pPr>
            <a:r>
              <a:rPr lang="en-AU" sz="2200" smtClean="0"/>
              <a:t>Allow us to keep track of the files + modification (known as repository)</a:t>
            </a:r>
          </a:p>
          <a:p>
            <a:pPr algn="just">
              <a:buFont typeface="Courier New" panose="02070309020205020404" pitchFamily="49" charset="0"/>
              <a:buChar char="o"/>
            </a:pPr>
            <a:r>
              <a:rPr lang="en-AU" sz="2200" smtClean="0"/>
              <a:t>In a team, everyone can work independently on those files, merge their changes together and record who makes what changes.</a:t>
            </a:r>
          </a:p>
        </p:txBody>
      </p:sp>
      <p:sp>
        <p:nvSpPr>
          <p:cNvPr id="16388" name="Content Placeholder 2"/>
          <p:cNvSpPr txBox="1">
            <a:spLocks/>
          </p:cNvSpPr>
          <p:nvPr/>
        </p:nvSpPr>
        <p:spPr bwMode="auto">
          <a:xfrm>
            <a:off x="457200" y="1143000"/>
            <a:ext cx="82296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just" eaLnBrk="1" hangingPunct="1">
              <a:buClrTx/>
              <a:buSzTx/>
              <a:buFont typeface="Courier New" panose="02070309020205020404" pitchFamily="49" charset="0"/>
              <a:buChar char="o"/>
            </a:pPr>
            <a:r>
              <a:rPr lang="en-AU" sz="2200"/>
              <a:t>Website to upload git repository online</a:t>
            </a:r>
          </a:p>
          <a:p>
            <a:pPr algn="just" eaLnBrk="1" hangingPunct="1">
              <a:buClrTx/>
              <a:buSzTx/>
              <a:buFont typeface="Courier New" panose="02070309020205020404" pitchFamily="49" charset="0"/>
              <a:buChar char="o"/>
            </a:pPr>
            <a:r>
              <a:rPr lang="en-AU" sz="2200"/>
              <a:t>Provide a backup of the files</a:t>
            </a:r>
          </a:p>
          <a:p>
            <a:pPr algn="just" eaLnBrk="1" hangingPunct="1">
              <a:buClrTx/>
              <a:buSzTx/>
              <a:buFont typeface="Courier New" panose="02070309020205020404" pitchFamily="49" charset="0"/>
              <a:buChar char="o"/>
            </a:pPr>
            <a:r>
              <a:rPr lang="en-AU" sz="2200"/>
              <a:t>Visual interface to navigate to repository</a:t>
            </a:r>
          </a:p>
          <a:p>
            <a:pPr algn="just" eaLnBrk="1" hangingPunct="1">
              <a:buClrTx/>
              <a:buSzTx/>
              <a:buFont typeface="Courier New" panose="02070309020205020404" pitchFamily="49" charset="0"/>
              <a:buChar char="o"/>
            </a:pPr>
            <a:r>
              <a:rPr lang="en-AU" sz="2200"/>
              <a:t>Other people can also navigate to repository</a:t>
            </a:r>
          </a:p>
          <a:p>
            <a:pPr algn="just" eaLnBrk="1" hangingPunct="1">
              <a:buClrTx/>
              <a:buSzTx/>
              <a:buFont typeface="Courier New" panose="02070309020205020404" pitchFamily="49" charset="0"/>
              <a:buChar char="o"/>
            </a:pPr>
            <a:r>
              <a:rPr lang="en-AU" sz="2200"/>
              <a:t>Collaboration is easy</a:t>
            </a:r>
          </a:p>
        </p:txBody>
      </p:sp>
      <p:sp>
        <p:nvSpPr>
          <p:cNvPr id="16389" name="Title 1"/>
          <p:cNvSpPr txBox="1">
            <a:spLocks/>
          </p:cNvSpPr>
          <p:nvPr/>
        </p:nvSpPr>
        <p:spPr bwMode="auto">
          <a:xfrm>
            <a:off x="539750" y="3357563"/>
            <a:ext cx="82296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AU" sz="3200" b="1">
                <a:latin typeface="Bookman Old Style" panose="02050604050505020204" pitchFamily="18" charset="0"/>
              </a:rPr>
              <a:t>Git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endParaRPr lang="en-AU" smtClean="0"/>
          </a:p>
        </p:txBody>
      </p:sp>
      <p:sp>
        <p:nvSpPr>
          <p:cNvPr id="17411" name="Content Placeholder 2"/>
          <p:cNvSpPr>
            <a:spLocks noGrp="1"/>
          </p:cNvSpPr>
          <p:nvPr>
            <p:ph idx="1"/>
          </p:nvPr>
        </p:nvSpPr>
        <p:spPr>
          <a:xfrm>
            <a:off x="457200" y="1219200"/>
            <a:ext cx="8229600" cy="4937125"/>
          </a:xfrm>
        </p:spPr>
        <p:txBody>
          <a:bodyPr/>
          <a:lstStyle/>
          <a:p>
            <a:endParaRPr lang="en-AU" smtClean="0"/>
          </a:p>
        </p:txBody>
      </p:sp>
      <p:pic>
        <p:nvPicPr>
          <p:cNvPr id="17412" name="Picture 3" descr="http://acrl.ala.org/techconnect/wp-content/uploads/2013/05/GitHub-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19200"/>
            <a:ext cx="6629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AU" altLang="en-US" b="1" smtClean="0"/>
              <a:t>The Three States </a:t>
            </a:r>
            <a:endParaRPr lang="en-AU" altLang="en-US" smtClean="0"/>
          </a:p>
        </p:txBody>
      </p:sp>
      <p:pic>
        <p:nvPicPr>
          <p:cNvPr id="18435" name="Picture 2"/>
          <p:cNvPicPr>
            <a:picLocks noGrp="1" noChangeAspect="1" noChangeArrowheads="1"/>
          </p:cNvPicPr>
          <p:nvPr>
            <p:ph sz="quarter" idx="1"/>
          </p:nvPr>
        </p:nvPicPr>
        <p:blipFill>
          <a:blip r:embed="rId7">
            <a:extLst>
              <a:ext uri="{28A0092B-C50C-407E-A947-70E740481C1C}">
                <a14:useLocalDpi xmlns:a14="http://schemas.microsoft.com/office/drawing/2010/main" val="0"/>
              </a:ext>
            </a:extLst>
          </a:blip>
          <a:srcRect/>
          <a:stretch>
            <a:fillRect/>
          </a:stretch>
        </p:blipFill>
        <p:spPr>
          <a:xfrm>
            <a:off x="1219200" y="1265238"/>
            <a:ext cx="6748463" cy="36877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8436" name="Group 7"/>
          <p:cNvGrpSpPr>
            <a:grpSpLocks/>
          </p:cNvGrpSpPr>
          <p:nvPr>
            <p:custDataLst>
              <p:tags r:id="rId1"/>
            </p:custDataLst>
          </p:nvPr>
        </p:nvGrpSpPr>
        <p:grpSpPr bwMode="auto">
          <a:xfrm>
            <a:off x="533400" y="4981575"/>
            <a:ext cx="7543800" cy="657225"/>
            <a:chOff x="1809128" y="5772834"/>
            <a:chExt cx="4996661" cy="657464"/>
          </a:xfrm>
        </p:grpSpPr>
        <p:sp>
          <p:nvSpPr>
            <p:cNvPr id="18437" name="TextBox 4"/>
            <p:cNvSpPr txBox="1">
              <a:spLocks noChangeArrowheads="1"/>
            </p:cNvSpPr>
            <p:nvPr>
              <p:custDataLst>
                <p:tags r:id="rId2"/>
              </p:custDataLst>
            </p:nvPr>
          </p:nvSpPr>
          <p:spPr bwMode="auto">
            <a:xfrm>
              <a:off x="1809128" y="5772834"/>
              <a:ext cx="22878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en-US" altLang="en-US" sz="1800">
                  <a:latin typeface="Arial" panose="020B0604020202020204" pitchFamily="34" charset="0"/>
                  <a:ea typeface="ＭＳ Ｐゴシック" panose="020B0600070205080204" pitchFamily="34" charset="-128"/>
                </a:rPr>
                <a:t>Unmodified/modified</a:t>
              </a:r>
              <a:br>
                <a:rPr lang="en-US" altLang="en-US" sz="1800">
                  <a:latin typeface="Arial" panose="020B0604020202020204" pitchFamily="34" charset="0"/>
                  <a:ea typeface="ＭＳ Ｐゴシック" panose="020B0600070205080204" pitchFamily="34" charset="-128"/>
                </a:rPr>
              </a:br>
              <a:r>
                <a:rPr lang="en-US" altLang="en-US" sz="1800">
                  <a:latin typeface="Arial" panose="020B0604020202020204" pitchFamily="34" charset="0"/>
                  <a:ea typeface="ＭＳ Ｐゴシック" panose="020B0600070205080204" pitchFamily="34" charset="-128"/>
                </a:rPr>
                <a:t>Files</a:t>
              </a:r>
            </a:p>
          </p:txBody>
        </p:sp>
        <p:sp>
          <p:nvSpPr>
            <p:cNvPr id="18438" name="TextBox 5"/>
            <p:cNvSpPr txBox="1">
              <a:spLocks noChangeArrowheads="1"/>
            </p:cNvSpPr>
            <p:nvPr>
              <p:custDataLst>
                <p:tags r:id="rId3"/>
              </p:custDataLst>
            </p:nvPr>
          </p:nvSpPr>
          <p:spPr bwMode="auto">
            <a:xfrm>
              <a:off x="4097592" y="5772834"/>
              <a:ext cx="9156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en-US" altLang="en-US" sz="1800">
                  <a:latin typeface="Arial" panose="020B0604020202020204" pitchFamily="34" charset="0"/>
                  <a:ea typeface="ＭＳ Ｐゴシック" panose="020B0600070205080204" pitchFamily="34" charset="-128"/>
                </a:rPr>
                <a:t>Staged</a:t>
              </a:r>
              <a:br>
                <a:rPr lang="en-US" altLang="en-US" sz="1800">
                  <a:latin typeface="Arial" panose="020B0604020202020204" pitchFamily="34" charset="0"/>
                  <a:ea typeface="ＭＳ Ｐゴシック" panose="020B0600070205080204" pitchFamily="34" charset="-128"/>
                </a:rPr>
              </a:br>
              <a:r>
                <a:rPr lang="en-US" altLang="en-US" sz="1800">
                  <a:latin typeface="Arial" panose="020B0604020202020204" pitchFamily="34" charset="0"/>
                  <a:ea typeface="ＭＳ Ｐゴシック" panose="020B0600070205080204" pitchFamily="34" charset="-128"/>
                </a:rPr>
                <a:t>Files</a:t>
              </a:r>
            </a:p>
          </p:txBody>
        </p:sp>
        <p:sp>
          <p:nvSpPr>
            <p:cNvPr id="18439" name="TextBox 6"/>
            <p:cNvSpPr txBox="1">
              <a:spLocks noChangeArrowheads="1"/>
            </p:cNvSpPr>
            <p:nvPr>
              <p:custDataLst>
                <p:tags r:id="rId4"/>
              </p:custDataLst>
            </p:nvPr>
          </p:nvSpPr>
          <p:spPr bwMode="auto">
            <a:xfrm>
              <a:off x="5505433" y="5783967"/>
              <a:ext cx="13003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en-US" altLang="en-US" sz="1800">
                  <a:latin typeface="Arial" panose="020B0604020202020204" pitchFamily="34" charset="0"/>
                  <a:ea typeface="ＭＳ Ｐゴシック" panose="020B0600070205080204" pitchFamily="34" charset="-128"/>
                </a:rPr>
                <a:t>Committed</a:t>
              </a:r>
              <a:br>
                <a:rPr lang="en-US" altLang="en-US" sz="1800">
                  <a:latin typeface="Arial" panose="020B0604020202020204" pitchFamily="34" charset="0"/>
                  <a:ea typeface="ＭＳ Ｐゴシック" panose="020B0600070205080204" pitchFamily="34" charset="-128"/>
                </a:rPr>
              </a:br>
              <a:r>
                <a:rPr lang="en-US" altLang="en-US" sz="1800">
                  <a:latin typeface="Arial" panose="020B0604020202020204" pitchFamily="34" charset="0"/>
                  <a:ea typeface="ＭＳ Ｐゴシック" panose="020B0600070205080204" pitchFamily="34" charset="-128"/>
                </a:rPr>
                <a:t>Files</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zh-TW" smtClean="0"/>
              <a:t>Getting Started</a:t>
            </a:r>
            <a:endParaRPr lang="zh-TW" altLang="en-US" smtClean="0"/>
          </a:p>
        </p:txBody>
      </p:sp>
      <p:sp>
        <p:nvSpPr>
          <p:cNvPr id="20483" name="Content Placeholder 2"/>
          <p:cNvSpPr>
            <a:spLocks noGrp="1"/>
          </p:cNvSpPr>
          <p:nvPr>
            <p:ph idx="1"/>
          </p:nvPr>
        </p:nvSpPr>
        <p:spPr>
          <a:xfrm>
            <a:off x="457200" y="1219200"/>
            <a:ext cx="8229600" cy="4937125"/>
          </a:xfrm>
        </p:spPr>
        <p:txBody>
          <a:bodyPr/>
          <a:lstStyle/>
          <a:p>
            <a:pPr algn="just">
              <a:spcBef>
                <a:spcPts val="1800"/>
              </a:spcBef>
            </a:pPr>
            <a:r>
              <a:rPr lang="en-US" altLang="zh-TW" smtClean="0"/>
              <a:t>A basic workflow</a:t>
            </a:r>
          </a:p>
          <a:p>
            <a:pPr lvl="1" algn="just">
              <a:spcBef>
                <a:spcPts val="1800"/>
              </a:spcBef>
            </a:pPr>
            <a:r>
              <a:rPr lang="en-US" altLang="zh-TW" smtClean="0"/>
              <a:t>(Possible init or clone) Init a repo</a:t>
            </a:r>
          </a:p>
          <a:p>
            <a:pPr lvl="1" algn="just">
              <a:spcBef>
                <a:spcPts val="1800"/>
              </a:spcBef>
            </a:pPr>
            <a:r>
              <a:rPr lang="en-US" altLang="zh-TW" smtClean="0"/>
              <a:t>Edit files</a:t>
            </a:r>
          </a:p>
          <a:p>
            <a:pPr lvl="1" algn="just">
              <a:spcBef>
                <a:spcPts val="1800"/>
              </a:spcBef>
            </a:pPr>
            <a:r>
              <a:rPr lang="en-US" altLang="zh-TW" smtClean="0"/>
              <a:t>Stage the changes</a:t>
            </a:r>
          </a:p>
          <a:p>
            <a:pPr lvl="1" algn="just">
              <a:spcBef>
                <a:spcPts val="1800"/>
              </a:spcBef>
            </a:pPr>
            <a:r>
              <a:rPr lang="en-US" altLang="zh-TW" smtClean="0"/>
              <a:t>Review your changes</a:t>
            </a:r>
          </a:p>
          <a:p>
            <a:pPr lvl="1" algn="just">
              <a:spcBef>
                <a:spcPts val="1800"/>
              </a:spcBef>
            </a:pPr>
            <a:r>
              <a:rPr lang="en-US" altLang="zh-TW" smtClean="0"/>
              <a:t>Commit the changes</a:t>
            </a:r>
            <a:endParaRPr lang="zh-TW" altLang="en-US" smtClean="0"/>
          </a:p>
        </p:txBody>
      </p:sp>
      <p:sp>
        <p:nvSpPr>
          <p:cNvPr id="2048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9315BBD8-54ED-43E4-8B26-2F4C0ADCC03F}" type="slidenum">
              <a:rPr lang="zh-TW" altLang="en-US" sz="1400" smtClean="0">
                <a:solidFill>
                  <a:srgbClr val="898989"/>
                </a:solidFill>
                <a:latin typeface="Calibri" panose="020F0502020204030204" pitchFamily="34" charset="0"/>
              </a:rPr>
              <a:pPr>
                <a:spcBef>
                  <a:spcPct val="0"/>
                </a:spcBef>
                <a:buClrTx/>
                <a:buSzTx/>
                <a:buFontTx/>
                <a:buNone/>
              </a:pPr>
              <a:t>7</a:t>
            </a:fld>
            <a:endParaRPr lang="en-US" altLang="zh-TW" sz="14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zh-TW" smtClean="0"/>
              <a:t>Getting Started</a:t>
            </a:r>
            <a:endParaRPr lang="zh-TW" altLang="en-US" smtClean="0"/>
          </a:p>
        </p:txBody>
      </p:sp>
      <p:sp>
        <p:nvSpPr>
          <p:cNvPr id="21507" name="Content Placeholder 2"/>
          <p:cNvSpPr>
            <a:spLocks noGrp="1"/>
          </p:cNvSpPr>
          <p:nvPr>
            <p:ph sz="half" idx="1"/>
          </p:nvPr>
        </p:nvSpPr>
        <p:spPr>
          <a:xfrm>
            <a:off x="457200" y="1219200"/>
            <a:ext cx="4041775" cy="4937125"/>
          </a:xfrm>
        </p:spPr>
        <p:txBody>
          <a:bodyPr/>
          <a:lstStyle/>
          <a:p>
            <a:r>
              <a:rPr lang="en-US" altLang="zh-TW" smtClean="0"/>
              <a:t>Init a repository</a:t>
            </a:r>
            <a:endParaRPr lang="zh-TW" altLang="en-US" smtClean="0"/>
          </a:p>
        </p:txBody>
      </p:sp>
      <p:sp>
        <p:nvSpPr>
          <p:cNvPr id="21508" name="Content Placeholder 3"/>
          <p:cNvSpPr>
            <a:spLocks noGrp="1"/>
          </p:cNvSpPr>
          <p:nvPr>
            <p:ph sz="half" idx="2"/>
          </p:nvPr>
        </p:nvSpPr>
        <p:spPr>
          <a:xfrm>
            <a:off x="4632325" y="1216025"/>
            <a:ext cx="4041775" cy="4937125"/>
          </a:xfrm>
        </p:spPr>
        <p:txBody>
          <a:bodyPr/>
          <a:lstStyle/>
          <a:p>
            <a:r>
              <a:rPr lang="en-US" altLang="zh-TW" smtClean="0"/>
              <a:t>Git init</a:t>
            </a:r>
            <a:endParaRPr lang="zh-TW" altLang="en-US" smtClean="0"/>
          </a:p>
        </p:txBody>
      </p:sp>
      <p:sp>
        <p:nvSpPr>
          <p:cNvPr id="21509" name="TextBox 5"/>
          <p:cNvSpPr txBox="1">
            <a:spLocks noChangeArrowheads="1"/>
          </p:cNvSpPr>
          <p:nvPr/>
        </p:nvSpPr>
        <p:spPr bwMode="auto">
          <a:xfrm>
            <a:off x="827088" y="2276475"/>
            <a:ext cx="5418137"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zh-TW" sz="1100">
                <a:latin typeface="Consolas" panose="020B0609020204030204" pitchFamily="49" charset="0"/>
              </a:rPr>
              <a:t>zachary@zachary-desktop:~/code/gitdemo$ git init</a:t>
            </a:r>
          </a:p>
          <a:p>
            <a:pPr eaLnBrk="1" hangingPunct="1">
              <a:spcBef>
                <a:spcPct val="0"/>
              </a:spcBef>
              <a:buClrTx/>
              <a:buSzTx/>
              <a:buFontTx/>
              <a:buNone/>
            </a:pPr>
            <a:r>
              <a:rPr lang="en-US" altLang="zh-TW" sz="1100">
                <a:latin typeface="Consolas" panose="020B0609020204030204" pitchFamily="49" charset="0"/>
              </a:rPr>
              <a:t>Initialized empty Git repository in /home/zachary/code/gitdemo/.git/</a:t>
            </a:r>
          </a:p>
          <a:p>
            <a:pPr eaLnBrk="1" hangingPunct="1">
              <a:spcBef>
                <a:spcPct val="0"/>
              </a:spcBef>
              <a:buClrTx/>
              <a:buSzTx/>
              <a:buFontTx/>
              <a:buNone/>
            </a:pPr>
            <a:endParaRPr lang="en-US" altLang="zh-TW" sz="1100">
              <a:latin typeface="Consolas" panose="020B0609020204030204" pitchFamily="49" charset="0"/>
            </a:endParaRPr>
          </a:p>
          <a:p>
            <a:pPr eaLnBrk="1" hangingPunct="1">
              <a:spcBef>
                <a:spcPct val="0"/>
              </a:spcBef>
              <a:buClrTx/>
              <a:buSzTx/>
              <a:buFontTx/>
              <a:buNone/>
            </a:pPr>
            <a:endParaRPr lang="en-US" altLang="zh-TW" sz="1100">
              <a:latin typeface="Consolas" panose="020B0609020204030204" pitchFamily="49" charset="0"/>
            </a:endParaRPr>
          </a:p>
          <a:p>
            <a:pPr eaLnBrk="1" hangingPunct="1">
              <a:spcBef>
                <a:spcPct val="0"/>
              </a:spcBef>
              <a:buClrTx/>
              <a:buSzTx/>
              <a:buFontTx/>
              <a:buNone/>
            </a:pPr>
            <a:r>
              <a:rPr lang="en-US" altLang="zh-TW" sz="1100">
                <a:latin typeface="Consolas" panose="020B0609020204030204" pitchFamily="49" charset="0"/>
              </a:rPr>
              <a:t>zachary@zachary-desktop:~/code/gitdemo$ ls -l .git/</a:t>
            </a:r>
          </a:p>
          <a:p>
            <a:pPr eaLnBrk="1" hangingPunct="1">
              <a:spcBef>
                <a:spcPct val="0"/>
              </a:spcBef>
              <a:buClrTx/>
              <a:buSzTx/>
              <a:buFontTx/>
              <a:buNone/>
            </a:pPr>
            <a:r>
              <a:rPr lang="en-US" altLang="zh-TW" sz="1100">
                <a:latin typeface="Consolas" panose="020B0609020204030204" pitchFamily="49" charset="0"/>
              </a:rPr>
              <a:t>total 32</a:t>
            </a:r>
          </a:p>
          <a:p>
            <a:pPr eaLnBrk="1" hangingPunct="1">
              <a:spcBef>
                <a:spcPct val="0"/>
              </a:spcBef>
              <a:buClrTx/>
              <a:buSzTx/>
              <a:buFontTx/>
              <a:buNone/>
            </a:pPr>
            <a:r>
              <a:rPr lang="en-US" altLang="zh-TW" sz="1100">
                <a:latin typeface="Consolas" panose="020B0609020204030204" pitchFamily="49" charset="0"/>
              </a:rPr>
              <a:t>drwxr-xr-x 2 zachary zachary 4096 2011-08-28 14:51 branches</a:t>
            </a:r>
          </a:p>
          <a:p>
            <a:pPr eaLnBrk="1" hangingPunct="1">
              <a:spcBef>
                <a:spcPct val="0"/>
              </a:spcBef>
              <a:buClrTx/>
              <a:buSzTx/>
              <a:buFontTx/>
              <a:buNone/>
            </a:pPr>
            <a:r>
              <a:rPr lang="en-US" altLang="zh-TW" sz="1100">
                <a:latin typeface="Consolas" panose="020B0609020204030204" pitchFamily="49" charset="0"/>
              </a:rPr>
              <a:t>-rw-r--r-- 1 zachary zachary   92 2011-08-28 14:51 config</a:t>
            </a:r>
          </a:p>
          <a:p>
            <a:pPr eaLnBrk="1" hangingPunct="1">
              <a:spcBef>
                <a:spcPct val="0"/>
              </a:spcBef>
              <a:buClrTx/>
              <a:buSzTx/>
              <a:buFontTx/>
              <a:buNone/>
            </a:pPr>
            <a:r>
              <a:rPr lang="en-US" altLang="zh-TW" sz="1100">
                <a:latin typeface="Consolas" panose="020B0609020204030204" pitchFamily="49" charset="0"/>
              </a:rPr>
              <a:t>-rw-r--r-- 1 zachary zachary   73 2011-08-28 14:51 description</a:t>
            </a:r>
          </a:p>
          <a:p>
            <a:pPr eaLnBrk="1" hangingPunct="1">
              <a:spcBef>
                <a:spcPct val="0"/>
              </a:spcBef>
              <a:buClrTx/>
              <a:buSzTx/>
              <a:buFontTx/>
              <a:buNone/>
            </a:pPr>
            <a:r>
              <a:rPr lang="en-US" altLang="zh-TW" sz="1100">
                <a:latin typeface="Consolas" panose="020B0609020204030204" pitchFamily="49" charset="0"/>
              </a:rPr>
              <a:t>-rw-r--r-- 1 zachary zachary   23 2011-08-28 14:51 HEAD</a:t>
            </a:r>
          </a:p>
          <a:p>
            <a:pPr eaLnBrk="1" hangingPunct="1">
              <a:spcBef>
                <a:spcPct val="0"/>
              </a:spcBef>
              <a:buClrTx/>
              <a:buSzTx/>
              <a:buFontTx/>
              <a:buNone/>
            </a:pPr>
            <a:r>
              <a:rPr lang="en-US" altLang="zh-TW" sz="1100">
                <a:latin typeface="Consolas" panose="020B0609020204030204" pitchFamily="49" charset="0"/>
              </a:rPr>
              <a:t>drwxr-xr-x 2 zachary zachary 4096 2011-08-28 14:51 hooks</a:t>
            </a:r>
          </a:p>
          <a:p>
            <a:pPr eaLnBrk="1" hangingPunct="1">
              <a:spcBef>
                <a:spcPct val="0"/>
              </a:spcBef>
              <a:buClrTx/>
              <a:buSzTx/>
              <a:buFontTx/>
              <a:buNone/>
            </a:pPr>
            <a:r>
              <a:rPr lang="en-US" altLang="zh-TW" sz="1100">
                <a:latin typeface="Consolas" panose="020B0609020204030204" pitchFamily="49" charset="0"/>
              </a:rPr>
              <a:t>drwxr-xr-x 2 zachary zachary 4096 2011-08-28 14:51 info</a:t>
            </a:r>
          </a:p>
          <a:p>
            <a:pPr eaLnBrk="1" hangingPunct="1">
              <a:spcBef>
                <a:spcPct val="0"/>
              </a:spcBef>
              <a:buClrTx/>
              <a:buSzTx/>
              <a:buFontTx/>
              <a:buNone/>
            </a:pPr>
            <a:r>
              <a:rPr lang="en-US" altLang="zh-TW" sz="1100">
                <a:latin typeface="Consolas" panose="020B0609020204030204" pitchFamily="49" charset="0"/>
              </a:rPr>
              <a:t>drwxr-xr-x 4 zachary zachary 4096 2011-08-28 14:51 objects</a:t>
            </a:r>
          </a:p>
          <a:p>
            <a:pPr eaLnBrk="1" hangingPunct="1">
              <a:spcBef>
                <a:spcPct val="0"/>
              </a:spcBef>
              <a:buClrTx/>
              <a:buSzTx/>
              <a:buFontTx/>
              <a:buNone/>
            </a:pPr>
            <a:r>
              <a:rPr lang="en-US" altLang="zh-TW" sz="1100">
                <a:latin typeface="Consolas" panose="020B0609020204030204" pitchFamily="49" charset="0"/>
              </a:rPr>
              <a:t>drwxr-xr-x 4 zachary zachary 4096 2011-08-28 14:51 refs</a:t>
            </a:r>
          </a:p>
          <a:p>
            <a:pPr eaLnBrk="1" hangingPunct="1">
              <a:spcBef>
                <a:spcPct val="0"/>
              </a:spcBef>
              <a:buClrTx/>
              <a:buSzTx/>
              <a:buFontTx/>
              <a:buNone/>
            </a:pPr>
            <a:endParaRPr lang="en-US" altLang="zh-TW" sz="1100">
              <a:latin typeface="Consolas" panose="020B0609020204030204" pitchFamily="49" charset="0"/>
            </a:endParaRPr>
          </a:p>
        </p:txBody>
      </p:sp>
      <p:sp>
        <p:nvSpPr>
          <p:cNvPr id="21510"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A29CFBFE-384F-4E2A-87DE-EF1464C4A90E}" type="slidenum">
              <a:rPr lang="zh-TW" altLang="en-US" sz="1400" smtClean="0">
                <a:solidFill>
                  <a:srgbClr val="898989"/>
                </a:solidFill>
                <a:latin typeface="Calibri" panose="020F0502020204030204" pitchFamily="34" charset="0"/>
              </a:rPr>
              <a:pPr>
                <a:spcBef>
                  <a:spcPct val="0"/>
                </a:spcBef>
                <a:buClrTx/>
                <a:buSzTx/>
                <a:buFontTx/>
                <a:buNone/>
              </a:pPr>
              <a:t>8</a:t>
            </a:fld>
            <a:endParaRPr lang="en-US" altLang="zh-TW" sz="14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zh-TW" smtClean="0"/>
              <a:t>Getting Started</a:t>
            </a:r>
            <a:endParaRPr lang="zh-TW" altLang="en-US" smtClean="0"/>
          </a:p>
        </p:txBody>
      </p:sp>
      <p:sp>
        <p:nvSpPr>
          <p:cNvPr id="22531" name="Content Placeholder 2"/>
          <p:cNvSpPr>
            <a:spLocks noGrp="1"/>
          </p:cNvSpPr>
          <p:nvPr>
            <p:ph sz="half" idx="1"/>
          </p:nvPr>
        </p:nvSpPr>
        <p:spPr>
          <a:xfrm>
            <a:off x="457200" y="1219200"/>
            <a:ext cx="4041775" cy="4937125"/>
          </a:xfrm>
        </p:spPr>
        <p:txBody>
          <a:bodyPr/>
          <a:lstStyle/>
          <a:p>
            <a:r>
              <a:rPr lang="en-US" altLang="zh-TW" smtClean="0"/>
              <a:t>A basic workflow</a:t>
            </a:r>
          </a:p>
          <a:p>
            <a:pPr lvl="1"/>
            <a:r>
              <a:rPr lang="en-US" altLang="zh-TW" smtClean="0">
                <a:solidFill>
                  <a:srgbClr val="C00000"/>
                </a:solidFill>
              </a:rPr>
              <a:t>Edit files</a:t>
            </a:r>
          </a:p>
          <a:p>
            <a:pPr lvl="1"/>
            <a:r>
              <a:rPr lang="en-US" altLang="zh-TW" smtClean="0"/>
              <a:t>Stage the changes</a:t>
            </a:r>
          </a:p>
          <a:p>
            <a:pPr lvl="1"/>
            <a:r>
              <a:rPr lang="en-US" altLang="zh-TW" smtClean="0"/>
              <a:t>Review your changes</a:t>
            </a:r>
          </a:p>
          <a:p>
            <a:pPr lvl="1"/>
            <a:r>
              <a:rPr lang="en-US" altLang="zh-TW" smtClean="0"/>
              <a:t>Commit the changes</a:t>
            </a:r>
            <a:endParaRPr lang="zh-TW" altLang="en-US" smtClean="0"/>
          </a:p>
        </p:txBody>
      </p:sp>
      <p:sp>
        <p:nvSpPr>
          <p:cNvPr id="22532" name="Content Placeholder 3"/>
          <p:cNvSpPr>
            <a:spLocks noGrp="1"/>
          </p:cNvSpPr>
          <p:nvPr>
            <p:ph sz="half" idx="2"/>
          </p:nvPr>
        </p:nvSpPr>
        <p:spPr>
          <a:xfrm>
            <a:off x="4632325" y="1216025"/>
            <a:ext cx="4041775" cy="4937125"/>
          </a:xfrm>
        </p:spPr>
        <p:txBody>
          <a:bodyPr/>
          <a:lstStyle/>
          <a:p>
            <a:r>
              <a:rPr lang="en-US" altLang="zh-TW" smtClean="0"/>
              <a:t>Use your favorite editor</a:t>
            </a:r>
            <a:endParaRPr lang="zh-TW" altLang="en-US" smtClean="0"/>
          </a:p>
        </p:txBody>
      </p:sp>
      <p:pic>
        <p:nvPicPr>
          <p:cNvPr id="2253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2133600"/>
            <a:ext cx="3167063" cy="362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860800"/>
            <a:ext cx="3967162" cy="290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50F70664-6BFF-421B-8BB2-95247C21994C}" type="slidenum">
              <a:rPr lang="zh-TW" altLang="en-US" sz="1400" smtClean="0">
                <a:solidFill>
                  <a:srgbClr val="898989"/>
                </a:solidFill>
                <a:latin typeface="Calibri" panose="020F0502020204030204" pitchFamily="34" charset="0"/>
              </a:rPr>
              <a:pPr>
                <a:spcBef>
                  <a:spcPct val="0"/>
                </a:spcBef>
                <a:buClrTx/>
                <a:buSzTx/>
                <a:buFontTx/>
                <a:buNone/>
              </a:pPr>
              <a:t>9</a:t>
            </a:fld>
            <a:endParaRPr lang="en-US" altLang="zh-TW" sz="14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1642</TotalTime>
  <Words>1454</Words>
  <Application>Microsoft Office PowerPoint</Application>
  <PresentationFormat>On-screen Show (4:3)</PresentationFormat>
  <Paragraphs>222</Paragraphs>
  <Slides>37</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37</vt:i4>
      </vt:variant>
    </vt:vector>
  </HeadingPairs>
  <TitlesOfParts>
    <vt:vector size="49" baseType="lpstr">
      <vt:lpstr>Arial</vt:lpstr>
      <vt:lpstr>Bookman Old Style</vt:lpstr>
      <vt:lpstr>Gill Sans MT</vt:lpstr>
      <vt:lpstr>Wingdings 3</vt:lpstr>
      <vt:lpstr>Wingdings</vt:lpstr>
      <vt:lpstr>Calibri</vt:lpstr>
      <vt:lpstr>ＭＳ Ｐゴシック</vt:lpstr>
      <vt:lpstr>Courier New</vt:lpstr>
      <vt:lpstr>標楷體</vt:lpstr>
      <vt:lpstr>新細明體</vt:lpstr>
      <vt:lpstr>Consolas</vt:lpstr>
      <vt:lpstr>Origin</vt:lpstr>
      <vt:lpstr>Version Control</vt:lpstr>
      <vt:lpstr>Centralized Version Control Systems</vt:lpstr>
      <vt:lpstr>Distributed Version Control Systems</vt:lpstr>
      <vt:lpstr>GitHub</vt:lpstr>
      <vt:lpstr>PowerPoint Presentation</vt:lpstr>
      <vt:lpstr>The Three States </vt:lpstr>
      <vt:lpstr>Getting Started</vt:lpstr>
      <vt:lpstr>Getting Started</vt:lpstr>
      <vt:lpstr>Getting Started</vt:lpstr>
      <vt:lpstr>Getting Started</vt:lpstr>
      <vt:lpstr>Getting Started</vt:lpstr>
      <vt:lpstr>Getting Started</vt:lpstr>
      <vt:lpstr>Getting Started</vt:lpstr>
      <vt:lpstr>Branches</vt:lpstr>
      <vt:lpstr>Branching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Merging</vt:lpstr>
      <vt:lpstr>Merging</vt:lpstr>
      <vt:lpstr>PowerPoint Presentation</vt:lpstr>
      <vt:lpstr>PowerPoint Presentation</vt:lpstr>
      <vt:lpstr>PowerPoint Presentation</vt:lpstr>
      <vt:lpstr>PowerPoint Presentation</vt:lpstr>
      <vt:lpstr>PowerPoint Presentation</vt:lpstr>
      <vt:lpstr>PowerPoint Presentation</vt:lpstr>
      <vt:lpstr>Working with remote</vt:lpstr>
      <vt:lpstr>Remote Branches</vt:lpstr>
      <vt:lpstr>Understanding remote branches</vt:lpstr>
      <vt:lpstr>Branches diverging</vt:lpstr>
      <vt:lpstr>Synchronize our work</vt:lpstr>
      <vt:lpstr>The Big Picture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Intro</dc:title>
  <dc:creator>Cyndi</dc:creator>
  <cp:lastModifiedBy>ThinkPad</cp:lastModifiedBy>
  <cp:revision>269</cp:revision>
  <dcterms:created xsi:type="dcterms:W3CDTF">2012-09-14T18:54:06Z</dcterms:created>
  <dcterms:modified xsi:type="dcterms:W3CDTF">2023-06-14T14:30:50Z</dcterms:modified>
</cp:coreProperties>
</file>