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479C-EB71-49CD-B97C-A003EAF0E32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3482-BE33-4EE7-B1AF-3E6BD2A8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479" y="741871"/>
            <a:ext cx="9765102" cy="596085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2823" y="946748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5757" y="976222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0559" y="3818626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18691" y="976222"/>
            <a:ext cx="1828800" cy="1690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91625" y="976222"/>
            <a:ext cx="992038" cy="22931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5451" y="3329796"/>
            <a:ext cx="6218212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79771" y="5647426"/>
            <a:ext cx="2152293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65451" y="4592128"/>
            <a:ext cx="6333227" cy="7878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39087" y="6111813"/>
            <a:ext cx="8626" cy="59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32051" y="4917056"/>
            <a:ext cx="5751" cy="1828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347712" y="6129063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132053" y="3165894"/>
            <a:ext cx="1" cy="1504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825510" y="3165893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339087" y="4425351"/>
            <a:ext cx="8627" cy="1445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347712" y="5853019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709360" y="4917056"/>
            <a:ext cx="4313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0732" y="4678392"/>
            <a:ext cx="4313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347712" y="3183145"/>
            <a:ext cx="2" cy="602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330462" y="4434152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339087" y="3926504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330462" y="3961141"/>
            <a:ext cx="34361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39087" y="4242217"/>
            <a:ext cx="1332057" cy="17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30462" y="3163914"/>
            <a:ext cx="5561163" cy="33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83101" y="2970672"/>
            <a:ext cx="1977963" cy="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347712" y="3794809"/>
            <a:ext cx="343615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758906" y="2635547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919574" y="2654776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81437" y="2677022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942105" y="2654650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750600" y="2677022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11268" y="2696251"/>
            <a:ext cx="4314" cy="324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908794" y="2970185"/>
            <a:ext cx="18726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942106" y="2970185"/>
            <a:ext cx="1808494" cy="8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911269" y="2999659"/>
            <a:ext cx="980356" cy="12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Up Arrow 65"/>
          <p:cNvSpPr/>
          <p:nvPr/>
        </p:nvSpPr>
        <p:spPr>
          <a:xfrm>
            <a:off x="4226943" y="6111813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Up Arrow 66"/>
          <p:cNvSpPr/>
          <p:nvPr/>
        </p:nvSpPr>
        <p:spPr>
          <a:xfrm>
            <a:off x="4197037" y="5006905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8" name="Up Arrow 67"/>
          <p:cNvSpPr/>
          <p:nvPr/>
        </p:nvSpPr>
        <p:spPr>
          <a:xfrm>
            <a:off x="4204082" y="3270936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9" name="Up Arrow 68"/>
          <p:cNvSpPr/>
          <p:nvPr/>
        </p:nvSpPr>
        <p:spPr>
          <a:xfrm rot="5400000">
            <a:off x="5712267" y="2879009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0" name="Up Arrow 69"/>
          <p:cNvSpPr/>
          <p:nvPr/>
        </p:nvSpPr>
        <p:spPr>
          <a:xfrm rot="5400000">
            <a:off x="7538192" y="2857858"/>
            <a:ext cx="45719" cy="427010"/>
          </a:xfrm>
          <a:prstGeom prst="up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8826" y="1621565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No:101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31759" y="160080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No:102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90498" y="160080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No:103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9995369" y="1938151"/>
            <a:ext cx="79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Toilet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060994" y="4545973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Electronics Lab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24055" y="5853019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Stairs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74584" y="4772002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Teacher’s Rooms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06985" y="3583652"/>
            <a:ext cx="19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7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3</cp:revision>
  <dcterms:created xsi:type="dcterms:W3CDTF">2022-11-28T12:59:09Z</dcterms:created>
  <dcterms:modified xsi:type="dcterms:W3CDTF">2022-11-28T13:13:53Z</dcterms:modified>
</cp:coreProperties>
</file>