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33e4f4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33e4f4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33e4f4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33e4f4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3e4c33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3e4c33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e4c330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e4c330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3e4c330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3e4c330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3e4c330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3e4c330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e4c330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3e4c330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2004.10710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109.13999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pdf/2010.0745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Report TBD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Tyler Kim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20250" y="12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20250" y="1722325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Scour for additional papers that…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Similar datasets as AstroClip and Self-Supervised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similar to AstroClip and Self-Supervised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20250" y="264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78450" y="3217500"/>
            <a:ext cx="85206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Look through previous papers (from past semester)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 them to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Data and Analysis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document if paper has similar dataset or/and similar analsys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5450" y="1318650"/>
            <a:ext cx="429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Astroclip and Self-Supervised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5450" y="185385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DESI Legacy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AstroClip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Contrastive learning helps find specific patterns in data with diverse modalities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Transformer-based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○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Self-Supervised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self-supervised algorithm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■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Searched for similarities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5221425" y="1318650"/>
            <a:ext cx="3153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876575" y="1893900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 be image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 account for uncertainty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-OR-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Must account for diverse modalities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Ideally a novel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52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333900"/>
            <a:ext cx="81066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Sloan Digital Sky Survey (SDSS)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 x 1489 (from DR9)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Channels: 1 channel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Spectrum: infrared (DR18)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 Sky Survey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MiraBest Dataset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1256 images (batches with 157 images each)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 x 150 pixels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Seems like 1 channel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FR-Deep Dataset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1360 images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 x 150 pixels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channel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2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322950"/>
            <a:ext cx="81066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CosmoDeep Dataset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 images (.fits) data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 x 2000 images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Pan-STARRS1 Data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2885 light curves with host-galaxy redshifts; 557 have spectroscopically-confirmed types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Orthogonal Transfer Arrays devices (OTA); each device has 8 x 8 array of “cells”; single OTA format is 4846 x 4868 pixel array; each device has 64 cells where each cell is 590 x 598 pixels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Seems grayscale (1 channel) when processed through a bandpass; full display uses 3 channels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Zwicky Transient Dataset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Dataset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GALEX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UKDS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WISE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54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Techniques and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7650" y="1441200"/>
            <a:ext cx="7688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DEEPLY UNCERTAIN: COMPARING METHODS OF UNCERTAINTY QUANTIFICATION IN DEEP LEARNING ALGORITHMS</a:t>
            </a:r>
            <a:endParaRPr b="1"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https://arxiv.org/pdf/2004.10710.pdf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Comparing different UQ deep learning algorithms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Technique/Analysis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ensembles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Neural Network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UQ types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Aleatoric: inherent randomness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Epistemic: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fidelity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model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Statistical uncertainty: error from statistical analysis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Systematic uncertainty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Deep Ensembles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best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Char char="■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Little conceptual load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7650" y="54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Techniques and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441200"/>
            <a:ext cx="7688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ParSNIP: Generative Models of Transient Light Curves with Physics-Enabled Deep Learning</a:t>
            </a:r>
            <a:endParaRPr b="1"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https://arxiv.org/pdf/2109.13999.pdf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generative model that models unknown intrinsic diversity of different transients and an explicit physics based model on how 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transient propagates through the universe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Techniques/Analysis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model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 to predict intrinsic spectra of a given transient as a function of three intrinsic latent variables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Passed through a physics layer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Passed through variational autoencoder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650" y="546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Techniques and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7650" y="1441200"/>
            <a:ext cx="7688700" cy="3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Pulsar Candidate Identification Using Semi-Supervised Generative Adversarial Networks</a:t>
            </a:r>
            <a:endParaRPr b="1" i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https://arxiv.org/pdf/2010.07457.pdf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create a semi-supervised GAN that process large volumes of data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Techniques/Analysis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Semi-supervised GAN model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discriminator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discriminator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generator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output layer solves unsupervised task and outputs REAL/FAKE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■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output layer outputs if signal is from pulsar or not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