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02BF-A82E-4B01-821B-CD76E6480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49867-C1D0-C93C-52B7-3B32F437D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BFE69-8F50-C557-57F2-CFE3604FC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2406-719D-445D-8439-5499F32A037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B1D08-56A7-9FDA-EA7A-2675F90F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FDC6F-2A1F-7B6C-042E-0F864D9F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200D-D4CD-4EC5-9BA2-703D4E549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7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C0D2-E140-F451-37C2-E3DB9BF7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49309-1330-F08A-3376-91C3C8E08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05CC0-8BB4-FBF6-2C4C-BD7B6F30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2406-719D-445D-8439-5499F32A037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441C9-B6AE-B654-C0F5-149E359F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FD9B1-4DFD-C693-5A72-1FE3D893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200D-D4CD-4EC5-9BA2-703D4E549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45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83EDE-047E-9235-CBAD-9A55AFC9D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1F91A-6E8A-F363-0B87-65777B3FE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FD565-03FB-778F-7C25-2B28D714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2406-719D-445D-8439-5499F32A037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BC588-0F54-751C-CC92-0CD53006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60E9A-FB57-5996-6155-3304E496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200D-D4CD-4EC5-9BA2-703D4E549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EA1D-5FAD-F2AC-97CB-D70D72E5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AF1EE-312D-4D45-C2A5-416EB5B1D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039BB-A9D7-18FA-D3D9-064438CC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2406-719D-445D-8439-5499F32A037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1F84F-709B-DD80-4BBE-0949247F4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AEE1E-6DE9-FBFB-BEBE-5FC36D34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200D-D4CD-4EC5-9BA2-703D4E549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E0A2-5DD5-D629-4762-DA8C1B1B3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EA26D-DA9A-AE5B-258C-0D32B5AD7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637D7-45D2-6775-CF2D-6EA4837BD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2406-719D-445D-8439-5499F32A037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F1B49-11B0-300C-37BB-705E3961C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BBD50-7971-8A01-B36E-89E1BDB2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200D-D4CD-4EC5-9BA2-703D4E549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1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39F5-507B-5DE5-A02D-452FC734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0C385-3D53-91F0-0DE2-712801AC0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7DFB0-E883-287A-BCF6-FCC42CFF8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CFE40-C601-0963-5BB3-EE993E75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2406-719D-445D-8439-5499F32A037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3BB9E-F3A8-8B1A-BDD6-1CB96322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44B18-1370-EF99-B66C-F6B94E22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200D-D4CD-4EC5-9BA2-703D4E549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2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CD253-32E0-776F-5326-4A2087387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9708B-D8F9-0930-654E-A61336C18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4F4BB-EC7D-24A7-DADC-AD38981E1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551D8-F055-22CB-A4B6-4F919AE30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C8DC9-A56E-E195-C763-DC49245FF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529AE0-4B57-B530-27BC-8699A351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2406-719D-445D-8439-5499F32A037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985946-DD76-FB91-A200-6FC68DE4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29A726-041F-E238-46EE-4B565E356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200D-D4CD-4EC5-9BA2-703D4E549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2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BB79-A0B8-3229-899E-0E68FE3F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160C3-3016-8BE3-829B-DE421C3D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2406-719D-445D-8439-5499F32A037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67DE3-0080-E0D7-241E-4BDB746F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7615F-E561-B213-1E6B-E781173D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200D-D4CD-4EC5-9BA2-703D4E549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8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349FB-665C-3795-64E1-4417DC57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2406-719D-445D-8439-5499F32A037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EEC8A4-EFCE-B794-5A42-B5C6C1AE8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066E8-B872-B0CF-2AF8-C6C343DB8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200D-D4CD-4EC5-9BA2-703D4E549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0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A6F1A-4668-C825-D3C6-D68D1A733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7A968-51BB-0AD9-3ADF-73E016F67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1E280-92B7-43A2-581D-0437DF182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8C058-A7A0-4268-649D-75EC7234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2406-719D-445D-8439-5499F32A037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E5DFE-723E-B851-DD93-9FDEB3DC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682EB-05CE-60CB-B55F-269F5941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200D-D4CD-4EC5-9BA2-703D4E549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1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6ADB-2096-12E5-69B8-40748C28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9CB9D8-4007-D36D-E2AC-C98EE811D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5CDC5-B9B0-7F63-A2ED-247EEA66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1C851-66A4-1042-81B4-C08559B53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2406-719D-445D-8439-5499F32A037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B6E52-F1BC-A7E8-07EA-60B739A7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C3054-B312-99F1-AA51-872AF811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4200D-D4CD-4EC5-9BA2-703D4E549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0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BA3C9-F578-5F2F-A0DE-15934509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C11DF-3990-9076-883D-8B4E5E481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9CA26-AB9D-FE55-614E-32823497C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62406-719D-445D-8439-5499F32A037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01638-07D5-0EE5-4268-47713FB99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00D39-F9C8-AC36-9812-B75A488EB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200D-D4CD-4EC5-9BA2-703D4E549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2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5822E74-A535-9A90-CF88-94EE856DE57C}"/>
              </a:ext>
            </a:extLst>
          </p:cNvPr>
          <p:cNvSpPr/>
          <p:nvPr/>
        </p:nvSpPr>
        <p:spPr>
          <a:xfrm>
            <a:off x="1419497" y="1149532"/>
            <a:ext cx="879566" cy="8795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707356-2A67-D4D2-1681-371D99D2D0AF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522515" y="1589315"/>
            <a:ext cx="89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31F5428-AE63-FF74-03C7-620EFDEA6F2C}"/>
              </a:ext>
            </a:extLst>
          </p:cNvPr>
          <p:cNvSpPr/>
          <p:nvPr/>
        </p:nvSpPr>
        <p:spPr>
          <a:xfrm>
            <a:off x="1473925" y="1210490"/>
            <a:ext cx="770709" cy="7576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A49C529-C836-2744-FAC8-50E541133ECF}"/>
              </a:ext>
            </a:extLst>
          </p:cNvPr>
          <p:cNvSpPr/>
          <p:nvPr/>
        </p:nvSpPr>
        <p:spPr>
          <a:xfrm>
            <a:off x="3631473" y="1149532"/>
            <a:ext cx="879566" cy="8795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6B6D5D1-7B33-41C4-E559-B6FCC1AB4CA4}"/>
              </a:ext>
            </a:extLst>
          </p:cNvPr>
          <p:cNvSpPr/>
          <p:nvPr/>
        </p:nvSpPr>
        <p:spPr>
          <a:xfrm>
            <a:off x="3685901" y="1210490"/>
            <a:ext cx="770709" cy="7576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CE1392-4355-A855-419E-930480F59D00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2299063" y="1589315"/>
            <a:ext cx="1332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063746-21E1-3FA6-325E-577B8C101FFB}"/>
              </a:ext>
            </a:extLst>
          </p:cNvPr>
          <p:cNvSpPr txBox="1"/>
          <p:nvPr/>
        </p:nvSpPr>
        <p:spPr>
          <a:xfrm>
            <a:off x="2533881" y="1314994"/>
            <a:ext cx="7053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dirty="0"/>
              <a:t>ϵ</a:t>
            </a:r>
            <a:r>
              <a:rPr lang="en-US" dirty="0"/>
              <a:t>,</a:t>
            </a:r>
            <a:r>
              <a:rPr lang="el-GR" dirty="0"/>
              <a:t>ϵ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$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6BDF2D8-9EF6-1A34-05D7-139EB6AB3B3D}"/>
              </a:ext>
            </a:extLst>
          </p:cNvPr>
          <p:cNvCxnSpPr>
            <a:stCxn id="12" idx="5"/>
            <a:endCxn id="12" idx="3"/>
          </p:cNvCxnSpPr>
          <p:nvPr/>
        </p:nvCxnSpPr>
        <p:spPr>
          <a:xfrm rot="5400000">
            <a:off x="4071256" y="1589315"/>
            <a:ext cx="12700" cy="621948"/>
          </a:xfrm>
          <a:prstGeom prst="bentConnector3">
            <a:avLst>
              <a:gd name="adj1" fmla="val 45971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A537745-1977-BE2B-852A-9E25D0F10CEA}"/>
              </a:ext>
            </a:extLst>
          </p:cNvPr>
          <p:cNvSpPr txBox="1"/>
          <p:nvPr/>
        </p:nvSpPr>
        <p:spPr>
          <a:xfrm>
            <a:off x="3718138" y="2452129"/>
            <a:ext cx="75180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a,</a:t>
            </a:r>
            <a:r>
              <a:rPr lang="el-GR" dirty="0"/>
              <a:t>ϵ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l-GR" dirty="0"/>
              <a:t> ϵ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D7F7A8-9FA2-B211-0141-45FB3CE31F4C}"/>
              </a:ext>
            </a:extLst>
          </p:cNvPr>
          <p:cNvSpPr/>
          <p:nvPr/>
        </p:nvSpPr>
        <p:spPr>
          <a:xfrm>
            <a:off x="5614851" y="1210489"/>
            <a:ext cx="770709" cy="7576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F981C7-D3D0-CB4D-2D17-66C719DF6CFA}"/>
              </a:ext>
            </a:extLst>
          </p:cNvPr>
          <p:cNvCxnSpPr>
            <a:cxnSpLocks/>
            <a:stCxn id="12" idx="6"/>
            <a:endCxn id="25" idx="2"/>
          </p:cNvCxnSpPr>
          <p:nvPr/>
        </p:nvCxnSpPr>
        <p:spPr>
          <a:xfrm flipV="1">
            <a:off x="4511039" y="1589314"/>
            <a:ext cx="11038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0AECEBA-7421-302B-CCFA-9A86E0BBF0FC}"/>
              </a:ext>
            </a:extLst>
          </p:cNvPr>
          <p:cNvSpPr txBox="1"/>
          <p:nvPr/>
        </p:nvSpPr>
        <p:spPr>
          <a:xfrm>
            <a:off x="4710284" y="1314994"/>
            <a:ext cx="73257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b,</a:t>
            </a:r>
            <a:r>
              <a:rPr lang="el-GR" dirty="0"/>
              <a:t>ϵ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b</a:t>
            </a:r>
            <a:endParaRPr lang="en-US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E6C7D47-1A6F-72EB-5E48-212BAD36C175}"/>
              </a:ext>
            </a:extLst>
          </p:cNvPr>
          <p:cNvCxnSpPr>
            <a:cxnSpLocks/>
            <a:stCxn id="25" idx="7"/>
            <a:endCxn id="25" idx="1"/>
          </p:cNvCxnSpPr>
          <p:nvPr/>
        </p:nvCxnSpPr>
        <p:spPr>
          <a:xfrm rot="16200000" flipV="1">
            <a:off x="6000206" y="1048957"/>
            <a:ext cx="12700" cy="544973"/>
          </a:xfrm>
          <a:prstGeom prst="bentConnector3">
            <a:avLst>
              <a:gd name="adj1" fmla="val 48679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3D58CF2-D54D-1BFE-EA1D-951151AA092E}"/>
              </a:ext>
            </a:extLst>
          </p:cNvPr>
          <p:cNvSpPr txBox="1"/>
          <p:nvPr/>
        </p:nvSpPr>
        <p:spPr>
          <a:xfrm>
            <a:off x="5633751" y="431645"/>
            <a:ext cx="7854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b,</a:t>
            </a:r>
            <a:r>
              <a:rPr lang="el-GR" dirty="0"/>
              <a:t>ϵ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l-GR" dirty="0"/>
              <a:t> </a:t>
            </a:r>
            <a:r>
              <a:rPr lang="en-US" dirty="0"/>
              <a:t>b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45F8C0-8CDC-0B21-20AD-5787501A2A8B}"/>
              </a:ext>
            </a:extLst>
          </p:cNvPr>
          <p:cNvCxnSpPr>
            <a:cxnSpLocks/>
            <a:stCxn id="25" idx="4"/>
            <a:endCxn id="41" idx="0"/>
          </p:cNvCxnSpPr>
          <p:nvPr/>
        </p:nvCxnSpPr>
        <p:spPr>
          <a:xfrm>
            <a:off x="6000206" y="1968138"/>
            <a:ext cx="8872" cy="1863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99EB0F5D-1EBD-B5DF-4A6F-E93EAAAA4C57}"/>
              </a:ext>
            </a:extLst>
          </p:cNvPr>
          <p:cNvSpPr/>
          <p:nvPr/>
        </p:nvSpPr>
        <p:spPr>
          <a:xfrm>
            <a:off x="5623723" y="3831872"/>
            <a:ext cx="770709" cy="7576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Q4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FAC4A7C-96C9-254F-52E3-3E6E507B5EC0}"/>
              </a:ext>
            </a:extLst>
          </p:cNvPr>
          <p:cNvCxnSpPr>
            <a:cxnSpLocks/>
            <a:stCxn id="41" idx="5"/>
            <a:endCxn id="41" idx="3"/>
          </p:cNvCxnSpPr>
          <p:nvPr/>
        </p:nvCxnSpPr>
        <p:spPr>
          <a:xfrm rot="5400000">
            <a:off x="6009078" y="4206080"/>
            <a:ext cx="12700" cy="544973"/>
          </a:xfrm>
          <a:prstGeom prst="bentConnector3">
            <a:avLst>
              <a:gd name="adj1" fmla="val 33593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C92BEF-83B9-8BBD-A40A-4D92CD920D16}"/>
              </a:ext>
            </a:extLst>
          </p:cNvPr>
          <p:cNvSpPr txBox="1"/>
          <p:nvPr/>
        </p:nvSpPr>
        <p:spPr>
          <a:xfrm>
            <a:off x="5703264" y="4952866"/>
            <a:ext cx="86722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c, 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l-GR" dirty="0"/>
              <a:t> ϵ 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A7C0EC-6E55-0855-1C54-2A39DBAB67AE}"/>
              </a:ext>
            </a:extLst>
          </p:cNvPr>
          <p:cNvSpPr txBox="1"/>
          <p:nvPr/>
        </p:nvSpPr>
        <p:spPr>
          <a:xfrm>
            <a:off x="6136876" y="2623005"/>
            <a:ext cx="86722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c, 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l-GR" dirty="0"/>
              <a:t> ϵ 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26247D9-F459-E7A4-8837-BE87E427AC95}"/>
              </a:ext>
            </a:extLst>
          </p:cNvPr>
          <p:cNvSpPr/>
          <p:nvPr/>
        </p:nvSpPr>
        <p:spPr>
          <a:xfrm>
            <a:off x="3590381" y="3770914"/>
            <a:ext cx="879566" cy="8795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FE2CEA3-311C-6C1A-4F60-350665E6CF3A}"/>
              </a:ext>
            </a:extLst>
          </p:cNvPr>
          <p:cNvSpPr/>
          <p:nvPr/>
        </p:nvSpPr>
        <p:spPr>
          <a:xfrm>
            <a:off x="3644809" y="3831872"/>
            <a:ext cx="770709" cy="7576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D8C222-0D7D-B7D7-962B-619B159CE107}"/>
              </a:ext>
            </a:extLst>
          </p:cNvPr>
          <p:cNvCxnSpPr>
            <a:cxnSpLocks/>
            <a:stCxn id="41" idx="2"/>
            <a:endCxn id="54" idx="6"/>
          </p:cNvCxnSpPr>
          <p:nvPr/>
        </p:nvCxnSpPr>
        <p:spPr>
          <a:xfrm flipH="1">
            <a:off x="4415518" y="4210697"/>
            <a:ext cx="1208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FF1FB60-FC6B-21EA-FD7E-9F1FEDFB3A5E}"/>
              </a:ext>
            </a:extLst>
          </p:cNvPr>
          <p:cNvSpPr txBox="1"/>
          <p:nvPr/>
        </p:nvSpPr>
        <p:spPr>
          <a:xfrm>
            <a:off x="4629332" y="3931020"/>
            <a:ext cx="86401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dirty="0"/>
              <a:t>ϵ</a:t>
            </a:r>
            <a:r>
              <a:rPr lang="en-US" dirty="0"/>
              <a:t>, $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l-GR" dirty="0"/>
              <a:t> ϵ 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88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85BE120-3D44-A7D6-E84B-497B263EAC5B}"/>
              </a:ext>
            </a:extLst>
          </p:cNvPr>
          <p:cNvSpPr/>
          <p:nvPr/>
        </p:nvSpPr>
        <p:spPr>
          <a:xfrm>
            <a:off x="1463040" y="644435"/>
            <a:ext cx="879566" cy="8795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C1C987-1605-23FA-7C45-EFF512A4EDFA}"/>
              </a:ext>
            </a:extLst>
          </p:cNvPr>
          <p:cNvSpPr/>
          <p:nvPr/>
        </p:nvSpPr>
        <p:spPr>
          <a:xfrm>
            <a:off x="1517468" y="705393"/>
            <a:ext cx="770709" cy="7576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B1BC85-1BB0-323C-40D1-9CB43266CFD1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583474" y="1084218"/>
            <a:ext cx="879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F6A0E92-BB14-7043-986A-009312E1F3FE}"/>
              </a:ext>
            </a:extLst>
          </p:cNvPr>
          <p:cNvSpPr/>
          <p:nvPr/>
        </p:nvSpPr>
        <p:spPr>
          <a:xfrm>
            <a:off x="3603171" y="705392"/>
            <a:ext cx="770709" cy="7576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951667-AF44-254D-6BA1-EB9023E0C1A4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 flipV="1">
            <a:off x="2342606" y="1084217"/>
            <a:ext cx="12605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0323C2-7094-0BE9-4D1C-2BF652671948}"/>
              </a:ext>
            </a:extLst>
          </p:cNvPr>
          <p:cNvSpPr txBox="1"/>
          <p:nvPr/>
        </p:nvSpPr>
        <p:spPr>
          <a:xfrm>
            <a:off x="2620227" y="807217"/>
            <a:ext cx="7582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dirty="0"/>
              <a:t>ϵ</a:t>
            </a:r>
            <a:r>
              <a:rPr lang="en-US" dirty="0"/>
              <a:t>, </a:t>
            </a:r>
            <a:r>
              <a:rPr lang="el-GR" dirty="0"/>
              <a:t>ϵ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$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315AEA0-C9C3-7FFA-053E-74A96F6A356C}"/>
              </a:ext>
            </a:extLst>
          </p:cNvPr>
          <p:cNvCxnSpPr>
            <a:cxnSpLocks/>
            <a:stCxn id="9" idx="5"/>
            <a:endCxn id="9" idx="3"/>
          </p:cNvCxnSpPr>
          <p:nvPr/>
        </p:nvCxnSpPr>
        <p:spPr>
          <a:xfrm rot="5400000">
            <a:off x="3988526" y="1079600"/>
            <a:ext cx="12700" cy="544973"/>
          </a:xfrm>
          <a:prstGeom prst="bentConnector3">
            <a:avLst>
              <a:gd name="adj1" fmla="val 34279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B97A0EB-782C-1B4E-B4F1-6D92B3087E08}"/>
              </a:ext>
            </a:extLst>
          </p:cNvPr>
          <p:cNvSpPr txBox="1"/>
          <p:nvPr/>
        </p:nvSpPr>
        <p:spPr>
          <a:xfrm>
            <a:off x="3635864" y="1826386"/>
            <a:ext cx="7630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a, </a:t>
            </a:r>
            <a:r>
              <a:rPr lang="el-GR" dirty="0"/>
              <a:t>ϵ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a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97C5B75-1AD2-8F3A-E1C6-C47B597B2A83}"/>
              </a:ext>
            </a:extLst>
          </p:cNvPr>
          <p:cNvSpPr/>
          <p:nvPr/>
        </p:nvSpPr>
        <p:spPr>
          <a:xfrm>
            <a:off x="5634445" y="705391"/>
            <a:ext cx="770709" cy="7576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8DCB71-49FC-0CC8-9CAA-6793C2E17CE9}"/>
              </a:ext>
            </a:extLst>
          </p:cNvPr>
          <p:cNvCxnSpPr>
            <a:cxnSpLocks/>
            <a:stCxn id="9" idx="6"/>
            <a:endCxn id="20" idx="2"/>
          </p:cNvCxnSpPr>
          <p:nvPr/>
        </p:nvCxnSpPr>
        <p:spPr>
          <a:xfrm flipV="1">
            <a:off x="4373880" y="1084216"/>
            <a:ext cx="12605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BAFBA77-4474-66BA-A069-C127EA6AC044}"/>
              </a:ext>
            </a:extLst>
          </p:cNvPr>
          <p:cNvSpPr txBox="1"/>
          <p:nvPr/>
        </p:nvSpPr>
        <p:spPr>
          <a:xfrm>
            <a:off x="4651502" y="803698"/>
            <a:ext cx="7854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b, </a:t>
            </a:r>
            <a:r>
              <a:rPr lang="el-GR" dirty="0"/>
              <a:t>ϵ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b</a:t>
            </a:r>
            <a:endParaRPr lang="en-US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622EC58-B510-48C5-AD5E-9C5831753314}"/>
              </a:ext>
            </a:extLst>
          </p:cNvPr>
          <p:cNvCxnSpPr>
            <a:cxnSpLocks/>
            <a:stCxn id="20" idx="5"/>
            <a:endCxn id="20" idx="3"/>
          </p:cNvCxnSpPr>
          <p:nvPr/>
        </p:nvCxnSpPr>
        <p:spPr>
          <a:xfrm rot="5400000">
            <a:off x="6019800" y="1079599"/>
            <a:ext cx="12700" cy="544973"/>
          </a:xfrm>
          <a:prstGeom prst="bentConnector3">
            <a:avLst>
              <a:gd name="adj1" fmla="val 34965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90C2A7E-B25C-3E5D-9B11-1F9F05F96DA4}"/>
              </a:ext>
            </a:extLst>
          </p:cNvPr>
          <p:cNvSpPr txBox="1"/>
          <p:nvPr/>
        </p:nvSpPr>
        <p:spPr>
          <a:xfrm>
            <a:off x="5623367" y="1822866"/>
            <a:ext cx="79286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b ,a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l-GR" dirty="0"/>
              <a:t>ϵ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33BCEBD-76F2-FAC9-CFA4-A1DCE1BBA795}"/>
              </a:ext>
            </a:extLst>
          </p:cNvPr>
          <p:cNvSpPr/>
          <p:nvPr/>
        </p:nvSpPr>
        <p:spPr>
          <a:xfrm>
            <a:off x="7665719" y="635726"/>
            <a:ext cx="879566" cy="8795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D464007-F87A-EAB7-012D-5FA1F1194F79}"/>
              </a:ext>
            </a:extLst>
          </p:cNvPr>
          <p:cNvSpPr/>
          <p:nvPr/>
        </p:nvSpPr>
        <p:spPr>
          <a:xfrm>
            <a:off x="7720147" y="696684"/>
            <a:ext cx="770709" cy="7576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Q4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06DCF2-0082-7EA0-D01C-6ED1337E301B}"/>
              </a:ext>
            </a:extLst>
          </p:cNvPr>
          <p:cNvCxnSpPr>
            <a:cxnSpLocks/>
            <a:stCxn id="20" idx="6"/>
            <a:endCxn id="30" idx="2"/>
          </p:cNvCxnSpPr>
          <p:nvPr/>
        </p:nvCxnSpPr>
        <p:spPr>
          <a:xfrm flipV="1">
            <a:off x="6405154" y="1075509"/>
            <a:ext cx="1260565" cy="8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348DA48-EE27-7F73-8BAC-9702A418DD6F}"/>
              </a:ext>
            </a:extLst>
          </p:cNvPr>
          <p:cNvCxnSpPr>
            <a:cxnSpLocks/>
            <a:stCxn id="30" idx="5"/>
            <a:endCxn id="30" idx="3"/>
          </p:cNvCxnSpPr>
          <p:nvPr/>
        </p:nvCxnSpPr>
        <p:spPr>
          <a:xfrm rot="5400000">
            <a:off x="8105502" y="1075509"/>
            <a:ext cx="12700" cy="621948"/>
          </a:xfrm>
          <a:prstGeom prst="bentConnector3">
            <a:avLst>
              <a:gd name="adj1" fmla="val 32256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4192184-EC5B-F7DA-9887-A54EF3836363}"/>
              </a:ext>
            </a:extLst>
          </p:cNvPr>
          <p:cNvSpPr txBox="1"/>
          <p:nvPr/>
        </p:nvSpPr>
        <p:spPr>
          <a:xfrm>
            <a:off x="6674760" y="798509"/>
            <a:ext cx="7582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dirty="0"/>
              <a:t>ϵ</a:t>
            </a:r>
            <a:r>
              <a:rPr lang="en-US" dirty="0"/>
              <a:t>, $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l-GR" dirty="0"/>
              <a:t>ϵ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69100D-71C2-E94B-92C7-117A9DA59CFF}"/>
              </a:ext>
            </a:extLst>
          </p:cNvPr>
          <p:cNvSpPr txBox="1"/>
          <p:nvPr/>
        </p:nvSpPr>
        <p:spPr>
          <a:xfrm>
            <a:off x="7765402" y="1822867"/>
            <a:ext cx="73898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c, </a:t>
            </a:r>
            <a:r>
              <a:rPr lang="el-GR" dirty="0"/>
              <a:t>ϵ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l-GR" dirty="0"/>
              <a:t>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5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64240E-0C73-00F6-B43A-80EFA10A2F97}"/>
              </a:ext>
            </a:extLst>
          </p:cNvPr>
          <p:cNvSpPr txBox="1"/>
          <p:nvPr/>
        </p:nvSpPr>
        <p:spPr>
          <a:xfrm>
            <a:off x="5738326" y="621258"/>
            <a:ext cx="85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STMT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65E15-08B7-F3EE-0F84-C6C4AA587AFB}"/>
              </a:ext>
            </a:extLst>
          </p:cNvPr>
          <p:cNvSpPr txBox="1"/>
          <p:nvPr/>
        </p:nvSpPr>
        <p:spPr>
          <a:xfrm>
            <a:off x="4680856" y="1922592"/>
            <a:ext cx="297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if condition then STMT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8ACE97-4B00-B4E3-EBB1-FBF58B808B3F}"/>
              </a:ext>
            </a:extLst>
          </p:cNvPr>
          <p:cNvSpPr txBox="1"/>
          <p:nvPr/>
        </p:nvSpPr>
        <p:spPr>
          <a:xfrm>
            <a:off x="3197289" y="3446443"/>
            <a:ext cx="594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if condition then if condition then STMT else STMT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5DF24-3A84-E769-F6E8-FC08D3B8CB4F}"/>
              </a:ext>
            </a:extLst>
          </p:cNvPr>
          <p:cNvSpPr txBox="1"/>
          <p:nvPr/>
        </p:nvSpPr>
        <p:spPr>
          <a:xfrm>
            <a:off x="3387012" y="4925398"/>
            <a:ext cx="556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if condition then if condition then a := 1 else a :=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748C31-1B37-3B32-A725-E73E11D85DE5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167534" y="990590"/>
            <a:ext cx="0" cy="932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061569-7677-77F9-8F6B-8C5B8945403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167534" y="2291924"/>
            <a:ext cx="0" cy="1154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9880E7-71FB-4D85-7C4B-2AB93127CDD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167534" y="3815775"/>
            <a:ext cx="1" cy="1109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25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64240E-0C73-00F6-B43A-80EFA10A2F97}"/>
              </a:ext>
            </a:extLst>
          </p:cNvPr>
          <p:cNvSpPr txBox="1"/>
          <p:nvPr/>
        </p:nvSpPr>
        <p:spPr>
          <a:xfrm>
            <a:off x="5738326" y="621258"/>
            <a:ext cx="85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STMT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65E15-08B7-F3EE-0F84-C6C4AA587AFB}"/>
              </a:ext>
            </a:extLst>
          </p:cNvPr>
          <p:cNvSpPr txBox="1"/>
          <p:nvPr/>
        </p:nvSpPr>
        <p:spPr>
          <a:xfrm>
            <a:off x="3939072" y="1915547"/>
            <a:ext cx="445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if condition then STMT else STMT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8ACE97-4B00-B4E3-EBB1-FBF58B808B3F}"/>
              </a:ext>
            </a:extLst>
          </p:cNvPr>
          <p:cNvSpPr txBox="1"/>
          <p:nvPr/>
        </p:nvSpPr>
        <p:spPr>
          <a:xfrm>
            <a:off x="3197289" y="3446443"/>
            <a:ext cx="594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if condition then if condition then STMT else STMT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5DF24-3A84-E769-F6E8-FC08D3B8CB4F}"/>
              </a:ext>
            </a:extLst>
          </p:cNvPr>
          <p:cNvSpPr txBox="1"/>
          <p:nvPr/>
        </p:nvSpPr>
        <p:spPr>
          <a:xfrm>
            <a:off x="3387012" y="4925398"/>
            <a:ext cx="556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if condition then if condition then a := 1 else a :=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748C31-1B37-3B32-A725-E73E11D85DE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167534" y="990590"/>
            <a:ext cx="0" cy="924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061569-7677-77F9-8F6B-8C5B8945403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167534" y="2284879"/>
            <a:ext cx="0" cy="1161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9880E7-71FB-4D85-7C4B-2AB93127CDD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167534" y="3815775"/>
            <a:ext cx="1" cy="1109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161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130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Comic Sans MS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Kim</dc:creator>
  <cp:lastModifiedBy>Kim, Tyler Yosep (tkj9ep)</cp:lastModifiedBy>
  <cp:revision>7</cp:revision>
  <dcterms:created xsi:type="dcterms:W3CDTF">2023-10-24T02:42:55Z</dcterms:created>
  <dcterms:modified xsi:type="dcterms:W3CDTF">2023-10-26T17:57:31Z</dcterms:modified>
</cp:coreProperties>
</file>