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8753-83C4-90C7-8675-310DB7819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CD5AB-D4B1-4F19-7E92-F39400691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0BE3A-85C0-3879-6D7C-6F1F994D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2348-B709-4A9D-8B50-AA2EEC8582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1DB46-715D-5AFB-AA52-F5755824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44C5-66D0-9ED1-3521-17A03BE2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15B-3FA6-414A-9664-DB21306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8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8EA5-52D4-2D1E-1E46-1EA34A83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C2337-4EF7-0D98-B3EE-2FA4E6563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BA09-236E-4B08-FA10-894E8C6C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2348-B709-4A9D-8B50-AA2EEC8582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88E1-3501-78A5-2186-6AAB2F1C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D370C-7F1E-3B49-E690-96BE68BA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15B-3FA6-414A-9664-DB21306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FCF7C-6202-EE42-F2A1-DBF2C174A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2975B-B749-8962-D87E-768C79FE7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7A574-7015-48ED-782B-48EC8D7D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2348-B709-4A9D-8B50-AA2EEC8582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185C-AD68-B2DB-3D6B-EFAF57C1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97E9-615C-8B28-2BAA-72D7160B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15B-3FA6-414A-9664-DB21306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4C7B-74C9-706B-FBBE-CB943006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04BA-76DF-6AFE-A1F7-924D4711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94BEA-6CD5-A0CC-444A-9AAA4053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2348-B709-4A9D-8B50-AA2EEC8582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083F-84EC-810C-B661-252C969E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E3AB-525B-BD93-4253-3493D01E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15B-3FA6-414A-9664-DB21306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FF0C-F57F-7804-EA24-4AC2143D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EB32D-D727-3465-1949-4FD8C7D1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3F07-54F0-A3B6-3390-DB109403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2348-B709-4A9D-8B50-AA2EEC8582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380A-1ED6-C31A-96BF-50C2B212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BB0D3-5C12-2953-79FB-3B3613EB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15B-3FA6-414A-9664-DB21306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3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9A65-F70D-610F-5561-FC87CDF5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8FAA-2BB2-7D1B-68C9-CEBE0B050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CD034-FA07-7E18-F41D-570243B09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92E2F-BDD9-324C-D29B-BCE1CC73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2348-B709-4A9D-8B50-AA2EEC8582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FA2E2-4355-AA41-02F0-7E6CF0C1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2EC13-8A43-C7A0-7ADC-EE68C658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15B-3FA6-414A-9664-DB21306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0C7F-2E32-572B-5275-A627107C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99600-9091-333D-B918-51C6CDB2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B44AD-C8D7-D267-CDAE-C1BDE68AE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AF46A-81DB-1635-0FAF-825DAA980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5C537-0CA2-BE0E-AAB9-90474A8AF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39B2F-3317-DE45-128C-C3BEF2B7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2348-B709-4A9D-8B50-AA2EEC8582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AEBA8-9FFC-CDA2-1AC4-AF83192C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55DA6-C54E-4737-482F-BB864083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15B-3FA6-414A-9664-DB21306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786C-493B-E9C4-0615-D1CA6D0B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337D6-318A-7813-171C-158526C6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2348-B709-4A9D-8B50-AA2EEC8582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33004-676F-C7AB-B6B2-B7134C42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7E980-690E-E249-43D1-9647E54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15B-3FA6-414A-9664-DB21306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2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79632-2434-FFB7-57A4-D0A7C2EE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2348-B709-4A9D-8B50-AA2EEC8582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0E2F4-61BC-B21D-CEE7-235ABAF0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96968-ECE2-6365-4D18-AB99BCA1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15B-3FA6-414A-9664-DB21306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3B4C-68AD-5C0E-1193-8603C425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4530-2043-6BC4-5A63-BC4CE94B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BE6CD-F92C-3527-25CE-4980A64AB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85119-27CD-2D46-E1E7-D1BA696C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2348-B709-4A9D-8B50-AA2EEC8582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8853-C352-9320-357C-5C9B8F27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8FD2E-19BF-7416-A3EC-C789E42D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15B-3FA6-414A-9664-DB21306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1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7930-2E93-24D6-D3E2-B67C4C10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B8AB6-72DA-FE87-2A4D-4A0B64A46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02B2-F1DB-CC7D-BDC3-5BB583780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120DD-7F5E-A18B-EC1F-172CEAEC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2348-B709-4A9D-8B50-AA2EEC8582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955FD-D4A3-96BA-0486-32BBFF14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B306-3D13-71AB-EBA2-B87DCFD4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315B-3FA6-414A-9664-DB21306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BECF7-8121-E919-BD1A-976BB2E4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C348-7BB4-0F2B-5874-03919817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89AE-AF72-491E-E530-F39D7D569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2348-B709-4A9D-8B50-AA2EEC8582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537D5-47A0-C9DD-06C4-30DEAF8CE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6CF7-AB51-0CB1-63D4-865D13C0B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315B-3FA6-414A-9664-DB2130609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4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97094F5-F2F2-0D96-C4FD-2D225B46BE69}"/>
              </a:ext>
            </a:extLst>
          </p:cNvPr>
          <p:cNvSpPr/>
          <p:nvPr/>
        </p:nvSpPr>
        <p:spPr>
          <a:xfrm>
            <a:off x="478972" y="89698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42600-6573-8088-B40B-726C9C406788}"/>
              </a:ext>
            </a:extLst>
          </p:cNvPr>
          <p:cNvSpPr txBox="1"/>
          <p:nvPr/>
        </p:nvSpPr>
        <p:spPr>
          <a:xfrm>
            <a:off x="618309" y="112162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A9F5D6-4A2C-81DA-4F5B-521083F98935}"/>
              </a:ext>
            </a:extLst>
          </p:cNvPr>
          <p:cNvSpPr/>
          <p:nvPr/>
        </p:nvSpPr>
        <p:spPr>
          <a:xfrm>
            <a:off x="1948545" y="89698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DDB8C-8E5F-1FF7-25A5-6C3ED39FD949}"/>
              </a:ext>
            </a:extLst>
          </p:cNvPr>
          <p:cNvSpPr txBox="1"/>
          <p:nvPr/>
        </p:nvSpPr>
        <p:spPr>
          <a:xfrm>
            <a:off x="2087882" y="112162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E1A3EC-600C-A25F-107B-C68BCC73780C}"/>
              </a:ext>
            </a:extLst>
          </p:cNvPr>
          <p:cNvSpPr/>
          <p:nvPr/>
        </p:nvSpPr>
        <p:spPr>
          <a:xfrm>
            <a:off x="3289664" y="89698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E8A60-8774-82D4-6BCA-08FEA09B3FED}"/>
              </a:ext>
            </a:extLst>
          </p:cNvPr>
          <p:cNvSpPr txBox="1"/>
          <p:nvPr/>
        </p:nvSpPr>
        <p:spPr>
          <a:xfrm>
            <a:off x="3429001" y="112162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8DD7AC-126F-B54C-F027-165907BD2E4C}"/>
              </a:ext>
            </a:extLst>
          </p:cNvPr>
          <p:cNvSpPr/>
          <p:nvPr/>
        </p:nvSpPr>
        <p:spPr>
          <a:xfrm>
            <a:off x="478972" y="216486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71B9B-D453-C277-F21B-B5F891E3AE6B}"/>
              </a:ext>
            </a:extLst>
          </p:cNvPr>
          <p:cNvSpPr txBox="1"/>
          <p:nvPr/>
        </p:nvSpPr>
        <p:spPr>
          <a:xfrm>
            <a:off x="618309" y="238950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338105-9088-0DB9-C8C1-9E4A29525CA8}"/>
              </a:ext>
            </a:extLst>
          </p:cNvPr>
          <p:cNvSpPr/>
          <p:nvPr/>
        </p:nvSpPr>
        <p:spPr>
          <a:xfrm>
            <a:off x="1948545" y="216486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A39B2-A583-0A49-6792-A3FE1CC9E4D7}"/>
              </a:ext>
            </a:extLst>
          </p:cNvPr>
          <p:cNvSpPr txBox="1"/>
          <p:nvPr/>
        </p:nvSpPr>
        <p:spPr>
          <a:xfrm>
            <a:off x="2087882" y="238950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DE8B23-32EC-1EAD-E12D-D1CF4E8010E0}"/>
              </a:ext>
            </a:extLst>
          </p:cNvPr>
          <p:cNvSpPr/>
          <p:nvPr/>
        </p:nvSpPr>
        <p:spPr>
          <a:xfrm>
            <a:off x="3286196" y="216486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51B4D-4480-B14A-92BF-DE6AF659C5FD}"/>
              </a:ext>
            </a:extLst>
          </p:cNvPr>
          <p:cNvSpPr txBox="1"/>
          <p:nvPr/>
        </p:nvSpPr>
        <p:spPr>
          <a:xfrm>
            <a:off x="3425533" y="238950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B8EAAEE-1228-79A7-EB62-48A0A69A0DC0}"/>
              </a:ext>
            </a:extLst>
          </p:cNvPr>
          <p:cNvSpPr/>
          <p:nvPr/>
        </p:nvSpPr>
        <p:spPr>
          <a:xfrm>
            <a:off x="478972" y="3446589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FBE34-09F1-3455-5FD6-95D6B515D846}"/>
              </a:ext>
            </a:extLst>
          </p:cNvPr>
          <p:cNvSpPr txBox="1"/>
          <p:nvPr/>
        </p:nvSpPr>
        <p:spPr>
          <a:xfrm>
            <a:off x="618309" y="3671226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DDDD18-6A0E-BE88-BD98-B04F25BC5BDC}"/>
              </a:ext>
            </a:extLst>
          </p:cNvPr>
          <p:cNvSpPr/>
          <p:nvPr/>
        </p:nvSpPr>
        <p:spPr>
          <a:xfrm>
            <a:off x="1948545" y="343274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661583-6A44-604A-304D-CA259B9D90FE}"/>
              </a:ext>
            </a:extLst>
          </p:cNvPr>
          <p:cNvSpPr txBox="1"/>
          <p:nvPr/>
        </p:nvSpPr>
        <p:spPr>
          <a:xfrm>
            <a:off x="2087882" y="365738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075A26-4B32-8C85-1AC1-787F6688D415}"/>
              </a:ext>
            </a:extLst>
          </p:cNvPr>
          <p:cNvSpPr/>
          <p:nvPr/>
        </p:nvSpPr>
        <p:spPr>
          <a:xfrm>
            <a:off x="3286196" y="3439666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4A028C-FD51-8B83-7098-A2A2048C0CE0}"/>
              </a:ext>
            </a:extLst>
          </p:cNvPr>
          <p:cNvSpPr txBox="1"/>
          <p:nvPr/>
        </p:nvSpPr>
        <p:spPr>
          <a:xfrm>
            <a:off x="3425533" y="3664303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E92F83-E530-7E4F-C73C-08D1F71ADA52}"/>
              </a:ext>
            </a:extLst>
          </p:cNvPr>
          <p:cNvSpPr/>
          <p:nvPr/>
        </p:nvSpPr>
        <p:spPr>
          <a:xfrm>
            <a:off x="478972" y="4698617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2E76B2-4DFF-96A9-1FA9-8556840B2051}"/>
              </a:ext>
            </a:extLst>
          </p:cNvPr>
          <p:cNvSpPr txBox="1"/>
          <p:nvPr/>
        </p:nvSpPr>
        <p:spPr>
          <a:xfrm>
            <a:off x="618309" y="4923254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45BBD7-3C8F-3164-8E3A-F234E61EF9D3}"/>
              </a:ext>
            </a:extLst>
          </p:cNvPr>
          <p:cNvSpPr/>
          <p:nvPr/>
        </p:nvSpPr>
        <p:spPr>
          <a:xfrm>
            <a:off x="1948545" y="470062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D8B02-176A-33C8-8FAF-FE69F416D898}"/>
              </a:ext>
            </a:extLst>
          </p:cNvPr>
          <p:cNvSpPr txBox="1"/>
          <p:nvPr/>
        </p:nvSpPr>
        <p:spPr>
          <a:xfrm>
            <a:off x="2087882" y="492526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56B8BF-1CE7-CB43-E912-8EF013809875}"/>
              </a:ext>
            </a:extLst>
          </p:cNvPr>
          <p:cNvSpPr/>
          <p:nvPr/>
        </p:nvSpPr>
        <p:spPr>
          <a:xfrm>
            <a:off x="3286196" y="4714469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258593-3008-3809-DFD6-E8EAFC13E5F9}"/>
              </a:ext>
            </a:extLst>
          </p:cNvPr>
          <p:cNvSpPr txBox="1"/>
          <p:nvPr/>
        </p:nvSpPr>
        <p:spPr>
          <a:xfrm>
            <a:off x="3425533" y="4939106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759F3D-D2FF-28A7-BC45-57386B5DCD9F}"/>
              </a:ext>
            </a:extLst>
          </p:cNvPr>
          <p:cNvCxnSpPr/>
          <p:nvPr/>
        </p:nvCxnSpPr>
        <p:spPr>
          <a:xfrm>
            <a:off x="896984" y="330926"/>
            <a:ext cx="0" cy="566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349DF9-5B32-FD3D-E483-B6A461183692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905692" y="1715589"/>
            <a:ext cx="0" cy="449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82B6AA-D08D-5D58-541A-656DED4DEB5A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905692" y="2983469"/>
            <a:ext cx="0" cy="463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517EA0-CF83-47A0-8657-17A47AFCD206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>
            <a:off x="905692" y="4265195"/>
            <a:ext cx="0" cy="433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A185E24-C53D-03F5-C72E-1A0D0B159CF5}"/>
              </a:ext>
            </a:extLst>
          </p:cNvPr>
          <p:cNvCxnSpPr>
            <a:cxnSpLocks/>
            <a:stCxn id="22" idx="5"/>
            <a:endCxn id="22" idx="4"/>
          </p:cNvCxnSpPr>
          <p:nvPr/>
        </p:nvCxnSpPr>
        <p:spPr>
          <a:xfrm rot="5400000">
            <a:off x="996620" y="5306414"/>
            <a:ext cx="119882" cy="301737"/>
          </a:xfrm>
          <a:prstGeom prst="bentConnector3">
            <a:avLst>
              <a:gd name="adj1" fmla="val 2906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0542CC-9AA5-2BD5-3BCC-AEBE7AA745D1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332412" y="1306286"/>
            <a:ext cx="616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993439C-3C66-347A-74AF-1F63A733B3CE}"/>
              </a:ext>
            </a:extLst>
          </p:cNvPr>
          <p:cNvSpPr/>
          <p:nvPr/>
        </p:nvSpPr>
        <p:spPr>
          <a:xfrm>
            <a:off x="3231768" y="4629170"/>
            <a:ext cx="962296" cy="9750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D8418B-88DD-4C79-E5FC-95A3AC8578D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801985" y="1306286"/>
            <a:ext cx="4876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C244032-EB45-5445-D5EC-9E2E1924C67D}"/>
              </a:ext>
            </a:extLst>
          </p:cNvPr>
          <p:cNvCxnSpPr>
            <a:cxnSpLocks/>
            <a:stCxn id="8" idx="7"/>
            <a:endCxn id="8" idx="6"/>
          </p:cNvCxnSpPr>
          <p:nvPr/>
        </p:nvCxnSpPr>
        <p:spPr>
          <a:xfrm rot="16200000" flipH="1">
            <a:off x="3935901" y="1099084"/>
            <a:ext cx="289421" cy="124983"/>
          </a:xfrm>
          <a:prstGeom prst="bentConnector4">
            <a:avLst>
              <a:gd name="adj1" fmla="val -120407"/>
              <a:gd name="adj2" fmla="val 2829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2ADFFB1-8A8F-1E73-7B10-BDED2B4D1A92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2375265" y="1715589"/>
            <a:ext cx="0" cy="449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D4C0FBD-FC82-7AE9-E703-74C821EDB86A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2375265" y="2983469"/>
            <a:ext cx="0" cy="449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885A41-F2EC-DAB8-C023-B7A97B815617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2375265" y="4251349"/>
            <a:ext cx="0" cy="449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4F66AA-A34E-18C4-70D2-DF6EE1B7E7E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332412" y="2574166"/>
            <a:ext cx="616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3124E3C-376C-AF96-1171-B44D2CB74C37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1332412" y="3842046"/>
            <a:ext cx="616133" cy="1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6B35927-F542-8FF3-09A3-3D653148E75B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1332412" y="5107920"/>
            <a:ext cx="616133" cy="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C111BA-7805-68A8-71CA-A89599C4655A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2801985" y="2574166"/>
            <a:ext cx="484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76A0E3F-0FA0-8265-F4B5-465484BEE060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flipH="1">
            <a:off x="3712916" y="1715589"/>
            <a:ext cx="3468" cy="449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7845B6-9624-A418-AE4E-F23F32D4C310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712916" y="2983469"/>
            <a:ext cx="0" cy="456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E65A16B-11B2-5EFB-F4E9-7E4A3C450A17}"/>
              </a:ext>
            </a:extLst>
          </p:cNvPr>
          <p:cNvCxnSpPr>
            <a:cxnSpLocks/>
            <a:stCxn id="20" idx="4"/>
            <a:endCxn id="50" idx="0"/>
          </p:cNvCxnSpPr>
          <p:nvPr/>
        </p:nvCxnSpPr>
        <p:spPr>
          <a:xfrm>
            <a:off x="3712916" y="4258272"/>
            <a:ext cx="0" cy="370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3E2A6EA-7D03-55E5-FFFF-126527341B78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2801985" y="3842046"/>
            <a:ext cx="484211" cy="6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7C2CD6E-E5D0-6050-C44F-ECF0C1E7F5A7}"/>
              </a:ext>
            </a:extLst>
          </p:cNvPr>
          <p:cNvCxnSpPr>
            <a:cxnSpLocks/>
            <a:stCxn id="24" idx="6"/>
            <a:endCxn id="50" idx="2"/>
          </p:cNvCxnSpPr>
          <p:nvPr/>
        </p:nvCxnSpPr>
        <p:spPr>
          <a:xfrm>
            <a:off x="2801985" y="5109926"/>
            <a:ext cx="429783" cy="6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8CDA044-6C12-3D28-72B7-F1F0191AFDDB}"/>
              </a:ext>
            </a:extLst>
          </p:cNvPr>
          <p:cNvCxnSpPr>
            <a:cxnSpLocks/>
            <a:stCxn id="24" idx="5"/>
            <a:endCxn id="24" idx="4"/>
          </p:cNvCxnSpPr>
          <p:nvPr/>
        </p:nvCxnSpPr>
        <p:spPr>
          <a:xfrm rot="5400000">
            <a:off x="2466193" y="5308420"/>
            <a:ext cx="119882" cy="301737"/>
          </a:xfrm>
          <a:prstGeom prst="bentConnector3">
            <a:avLst>
              <a:gd name="adj1" fmla="val 2906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4B3FC9C-36FA-3391-41C7-6AC910C5B9C1}"/>
              </a:ext>
            </a:extLst>
          </p:cNvPr>
          <p:cNvCxnSpPr>
            <a:cxnSpLocks/>
            <a:stCxn id="50" idx="7"/>
            <a:endCxn id="50" idx="6"/>
          </p:cNvCxnSpPr>
          <p:nvPr/>
        </p:nvCxnSpPr>
        <p:spPr>
          <a:xfrm rot="16200000" flipH="1">
            <a:off x="3951230" y="4873876"/>
            <a:ext cx="344742" cy="140925"/>
          </a:xfrm>
          <a:prstGeom prst="bentConnector4">
            <a:avLst>
              <a:gd name="adj1" fmla="val -107732"/>
              <a:gd name="adj2" fmla="val 2622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5C9B125-C094-BDEC-B2FE-37BD0D0C7B5D}"/>
              </a:ext>
            </a:extLst>
          </p:cNvPr>
          <p:cNvCxnSpPr>
            <a:cxnSpLocks/>
            <a:stCxn id="14" idx="7"/>
            <a:endCxn id="14" idx="6"/>
          </p:cNvCxnSpPr>
          <p:nvPr/>
        </p:nvCxnSpPr>
        <p:spPr>
          <a:xfrm rot="16200000" flipH="1">
            <a:off x="3932433" y="2366964"/>
            <a:ext cx="289421" cy="124983"/>
          </a:xfrm>
          <a:prstGeom prst="bentConnector4">
            <a:avLst>
              <a:gd name="adj1" fmla="val -120407"/>
              <a:gd name="adj2" fmla="val 2829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CB6EAA3-0F26-1989-6581-6E309791602E}"/>
              </a:ext>
            </a:extLst>
          </p:cNvPr>
          <p:cNvCxnSpPr>
            <a:cxnSpLocks/>
            <a:stCxn id="20" idx="7"/>
            <a:endCxn id="20" idx="6"/>
          </p:cNvCxnSpPr>
          <p:nvPr/>
        </p:nvCxnSpPr>
        <p:spPr>
          <a:xfrm rot="16200000" flipH="1">
            <a:off x="3932433" y="3641767"/>
            <a:ext cx="289421" cy="124983"/>
          </a:xfrm>
          <a:prstGeom prst="bentConnector4">
            <a:avLst>
              <a:gd name="adj1" fmla="val -120407"/>
              <a:gd name="adj2" fmla="val 28290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B222BE1-BC42-3D5A-EB6F-12D55A62C9CA}"/>
              </a:ext>
            </a:extLst>
          </p:cNvPr>
          <p:cNvSpPr txBox="1"/>
          <p:nvPr/>
        </p:nvSpPr>
        <p:spPr>
          <a:xfrm>
            <a:off x="552111" y="1715588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895D91-B9D9-541D-C8E6-7243F116BA46}"/>
              </a:ext>
            </a:extLst>
          </p:cNvPr>
          <p:cNvSpPr txBox="1"/>
          <p:nvPr/>
        </p:nvSpPr>
        <p:spPr>
          <a:xfrm>
            <a:off x="552111" y="3004910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8D65253-51FB-8D22-54C7-2E0DA489EA0B}"/>
              </a:ext>
            </a:extLst>
          </p:cNvPr>
          <p:cNvSpPr txBox="1"/>
          <p:nvPr/>
        </p:nvSpPr>
        <p:spPr>
          <a:xfrm>
            <a:off x="552111" y="4259838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BB0B86-A6D7-904C-90EC-DD9CF9008738}"/>
              </a:ext>
            </a:extLst>
          </p:cNvPr>
          <p:cNvSpPr txBox="1"/>
          <p:nvPr/>
        </p:nvSpPr>
        <p:spPr>
          <a:xfrm>
            <a:off x="870414" y="5733404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73B8105-526E-EDB5-EC9D-7590688FF75F}"/>
              </a:ext>
            </a:extLst>
          </p:cNvPr>
          <p:cNvSpPr txBox="1"/>
          <p:nvPr/>
        </p:nvSpPr>
        <p:spPr>
          <a:xfrm>
            <a:off x="2057196" y="1714728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4ECA162-0770-FEE3-9DB8-E948B1E1AE7B}"/>
              </a:ext>
            </a:extLst>
          </p:cNvPr>
          <p:cNvSpPr txBox="1"/>
          <p:nvPr/>
        </p:nvSpPr>
        <p:spPr>
          <a:xfrm>
            <a:off x="2057195" y="3018976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D4DC861-7AA1-8EC5-77E8-1241019B33D9}"/>
              </a:ext>
            </a:extLst>
          </p:cNvPr>
          <p:cNvSpPr txBox="1"/>
          <p:nvPr/>
        </p:nvSpPr>
        <p:spPr>
          <a:xfrm>
            <a:off x="2057194" y="4252022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1B626E-0046-B338-AE24-25411E3B585E}"/>
              </a:ext>
            </a:extLst>
          </p:cNvPr>
          <p:cNvSpPr txBox="1"/>
          <p:nvPr/>
        </p:nvSpPr>
        <p:spPr>
          <a:xfrm>
            <a:off x="2339987" y="5733404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8318C41-41A3-BFA5-70E5-245BF1050ABF}"/>
              </a:ext>
            </a:extLst>
          </p:cNvPr>
          <p:cNvSpPr txBox="1"/>
          <p:nvPr/>
        </p:nvSpPr>
        <p:spPr>
          <a:xfrm>
            <a:off x="3340622" y="1719833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F3E7FAA-E760-9A56-1989-6243BF932737}"/>
              </a:ext>
            </a:extLst>
          </p:cNvPr>
          <p:cNvSpPr txBox="1"/>
          <p:nvPr/>
        </p:nvSpPr>
        <p:spPr>
          <a:xfrm>
            <a:off x="3336476" y="3018976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F47E32-1F0D-B738-0D30-51D7CCCA3A94}"/>
              </a:ext>
            </a:extLst>
          </p:cNvPr>
          <p:cNvSpPr txBox="1"/>
          <p:nvPr/>
        </p:nvSpPr>
        <p:spPr>
          <a:xfrm>
            <a:off x="3344091" y="4245099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81636CA-C3DE-056B-FA84-1B7F36C76BBB}"/>
              </a:ext>
            </a:extLst>
          </p:cNvPr>
          <p:cNvSpPr txBox="1"/>
          <p:nvPr/>
        </p:nvSpPr>
        <p:spPr>
          <a:xfrm>
            <a:off x="4434637" y="4593821"/>
            <a:ext cx="47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a,b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F621CF0-3D6B-80F5-4A3A-3C4D1DC1B5D7}"/>
              </a:ext>
            </a:extLst>
          </p:cNvPr>
          <p:cNvSpPr txBox="1"/>
          <p:nvPr/>
        </p:nvSpPr>
        <p:spPr>
          <a:xfrm>
            <a:off x="1467192" y="936954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E33D78-D0A2-D6FC-2BD5-E5BA50DE465C}"/>
              </a:ext>
            </a:extLst>
          </p:cNvPr>
          <p:cNvSpPr txBox="1"/>
          <p:nvPr/>
        </p:nvSpPr>
        <p:spPr>
          <a:xfrm>
            <a:off x="2830729" y="976909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262382-8552-7CDF-2F83-08F8C8966919}"/>
              </a:ext>
            </a:extLst>
          </p:cNvPr>
          <p:cNvSpPr txBox="1"/>
          <p:nvPr/>
        </p:nvSpPr>
        <p:spPr>
          <a:xfrm>
            <a:off x="1473483" y="2244789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DCB3F1B-67DE-D2A5-5189-260D5EF3AD4C}"/>
              </a:ext>
            </a:extLst>
          </p:cNvPr>
          <p:cNvSpPr txBox="1"/>
          <p:nvPr/>
        </p:nvSpPr>
        <p:spPr>
          <a:xfrm>
            <a:off x="2830728" y="2204818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36BB39A-A61E-F862-E7D4-42032FB1078A}"/>
              </a:ext>
            </a:extLst>
          </p:cNvPr>
          <p:cNvSpPr txBox="1"/>
          <p:nvPr/>
        </p:nvSpPr>
        <p:spPr>
          <a:xfrm>
            <a:off x="1467192" y="3485776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E9A55C-D028-89B2-378D-5A176C869007}"/>
              </a:ext>
            </a:extLst>
          </p:cNvPr>
          <p:cNvSpPr txBox="1"/>
          <p:nvPr/>
        </p:nvSpPr>
        <p:spPr>
          <a:xfrm>
            <a:off x="2827907" y="3486560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F82E78E-C292-10E2-82D5-6AA0F2B4F7A9}"/>
              </a:ext>
            </a:extLst>
          </p:cNvPr>
          <p:cNvSpPr txBox="1"/>
          <p:nvPr/>
        </p:nvSpPr>
        <p:spPr>
          <a:xfrm>
            <a:off x="4359930" y="832199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B1385F-447D-86AF-0557-DF9241F99E37}"/>
              </a:ext>
            </a:extLst>
          </p:cNvPr>
          <p:cNvSpPr txBox="1"/>
          <p:nvPr/>
        </p:nvSpPr>
        <p:spPr>
          <a:xfrm>
            <a:off x="4359930" y="2057774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4E10598-F13D-C822-A68A-C91B828FF909}"/>
              </a:ext>
            </a:extLst>
          </p:cNvPr>
          <p:cNvSpPr txBox="1"/>
          <p:nvPr/>
        </p:nvSpPr>
        <p:spPr>
          <a:xfrm>
            <a:off x="4351703" y="3368246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119D0FC-E702-318B-0A52-B433BD1B98AC}"/>
              </a:ext>
            </a:extLst>
          </p:cNvPr>
          <p:cNvSpPr txBox="1"/>
          <p:nvPr/>
        </p:nvSpPr>
        <p:spPr>
          <a:xfrm>
            <a:off x="1467192" y="4769232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FF99162-7097-2713-0652-784A2605160F}"/>
              </a:ext>
            </a:extLst>
          </p:cNvPr>
          <p:cNvSpPr txBox="1"/>
          <p:nvPr/>
        </p:nvSpPr>
        <p:spPr>
          <a:xfrm>
            <a:off x="2825086" y="4778487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graphicFrame>
        <p:nvGraphicFramePr>
          <p:cNvPr id="136" name="Table 136">
            <a:extLst>
              <a:ext uri="{FF2B5EF4-FFF2-40B4-BE49-F238E27FC236}">
                <a16:creationId xmlns:a16="http://schemas.microsoft.com/office/drawing/2014/main" id="{399ECC61-6C6F-A7EF-1CC3-7769D4725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09005"/>
              </p:ext>
            </p:extLst>
          </p:nvPr>
        </p:nvGraphicFramePr>
        <p:xfrm>
          <a:off x="5829502" y="885376"/>
          <a:ext cx="5868135" cy="482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45">
                  <a:extLst>
                    <a:ext uri="{9D8B030D-6E8A-4147-A177-3AD203B41FA5}">
                      <a16:colId xmlns:a16="http://schemas.microsoft.com/office/drawing/2014/main" val="2412126731"/>
                    </a:ext>
                  </a:extLst>
                </a:gridCol>
                <a:gridCol w="1956045">
                  <a:extLst>
                    <a:ext uri="{9D8B030D-6E8A-4147-A177-3AD203B41FA5}">
                      <a16:colId xmlns:a16="http://schemas.microsoft.com/office/drawing/2014/main" val="3568391485"/>
                    </a:ext>
                  </a:extLst>
                </a:gridCol>
                <a:gridCol w="1956045">
                  <a:extLst>
                    <a:ext uri="{9D8B030D-6E8A-4147-A177-3AD203B41FA5}">
                      <a16:colId xmlns:a16="http://schemas.microsoft.com/office/drawing/2014/main" val="35668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4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{4}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{2}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64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{3}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08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{6}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{3}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05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{7}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1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{8}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{6}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24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{9}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{6}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70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{10}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{8}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32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{11}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{9}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72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{12}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{9}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28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{10}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{11}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79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{11}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{12}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26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{12}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{12}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96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49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97094F5-F2F2-0D96-C4FD-2D225B46BE69}"/>
              </a:ext>
            </a:extLst>
          </p:cNvPr>
          <p:cNvSpPr/>
          <p:nvPr/>
        </p:nvSpPr>
        <p:spPr>
          <a:xfrm>
            <a:off x="478972" y="89698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42600-6573-8088-B40B-726C9C406788}"/>
              </a:ext>
            </a:extLst>
          </p:cNvPr>
          <p:cNvSpPr txBox="1"/>
          <p:nvPr/>
        </p:nvSpPr>
        <p:spPr>
          <a:xfrm>
            <a:off x="618309" y="112162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A9F5D6-4A2C-81DA-4F5B-521083F98935}"/>
              </a:ext>
            </a:extLst>
          </p:cNvPr>
          <p:cNvSpPr/>
          <p:nvPr/>
        </p:nvSpPr>
        <p:spPr>
          <a:xfrm>
            <a:off x="1948545" y="89698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DDB8C-8E5F-1FF7-25A5-6C3ED39FD949}"/>
              </a:ext>
            </a:extLst>
          </p:cNvPr>
          <p:cNvSpPr txBox="1"/>
          <p:nvPr/>
        </p:nvSpPr>
        <p:spPr>
          <a:xfrm>
            <a:off x="2087882" y="112162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E1A3EC-600C-A25F-107B-C68BCC73780C}"/>
              </a:ext>
            </a:extLst>
          </p:cNvPr>
          <p:cNvSpPr/>
          <p:nvPr/>
        </p:nvSpPr>
        <p:spPr>
          <a:xfrm>
            <a:off x="3289664" y="89698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E8A60-8774-82D4-6BCA-08FEA09B3FED}"/>
              </a:ext>
            </a:extLst>
          </p:cNvPr>
          <p:cNvSpPr txBox="1"/>
          <p:nvPr/>
        </p:nvSpPr>
        <p:spPr>
          <a:xfrm>
            <a:off x="3429001" y="112162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8DD7AC-126F-B54C-F027-165907BD2E4C}"/>
              </a:ext>
            </a:extLst>
          </p:cNvPr>
          <p:cNvSpPr/>
          <p:nvPr/>
        </p:nvSpPr>
        <p:spPr>
          <a:xfrm>
            <a:off x="478972" y="216486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71B9B-D453-C277-F21B-B5F891E3AE6B}"/>
              </a:ext>
            </a:extLst>
          </p:cNvPr>
          <p:cNvSpPr txBox="1"/>
          <p:nvPr/>
        </p:nvSpPr>
        <p:spPr>
          <a:xfrm>
            <a:off x="618309" y="238950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338105-9088-0DB9-C8C1-9E4A29525CA8}"/>
              </a:ext>
            </a:extLst>
          </p:cNvPr>
          <p:cNvSpPr/>
          <p:nvPr/>
        </p:nvSpPr>
        <p:spPr>
          <a:xfrm>
            <a:off x="1948545" y="216486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A39B2-A583-0A49-6792-A3FE1CC9E4D7}"/>
              </a:ext>
            </a:extLst>
          </p:cNvPr>
          <p:cNvSpPr txBox="1"/>
          <p:nvPr/>
        </p:nvSpPr>
        <p:spPr>
          <a:xfrm>
            <a:off x="2087882" y="238950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DE8B23-32EC-1EAD-E12D-D1CF4E8010E0}"/>
              </a:ext>
            </a:extLst>
          </p:cNvPr>
          <p:cNvSpPr/>
          <p:nvPr/>
        </p:nvSpPr>
        <p:spPr>
          <a:xfrm>
            <a:off x="3286196" y="2164863"/>
            <a:ext cx="853440" cy="818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51B4D-4480-B14A-92BF-DE6AF659C5FD}"/>
              </a:ext>
            </a:extLst>
          </p:cNvPr>
          <p:cNvSpPr txBox="1"/>
          <p:nvPr/>
        </p:nvSpPr>
        <p:spPr>
          <a:xfrm>
            <a:off x="3425533" y="2389500"/>
            <a:ext cx="5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759F3D-D2FF-28A7-BC45-57386B5DCD9F}"/>
              </a:ext>
            </a:extLst>
          </p:cNvPr>
          <p:cNvCxnSpPr/>
          <p:nvPr/>
        </p:nvCxnSpPr>
        <p:spPr>
          <a:xfrm>
            <a:off x="896984" y="330926"/>
            <a:ext cx="0" cy="566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0542CC-9AA5-2BD5-3BCC-AEBE7AA745D1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332412" y="1306286"/>
            <a:ext cx="616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D8418B-88DD-4C79-E5FC-95A3AC8578D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801985" y="1306286"/>
            <a:ext cx="4876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4F66AA-A34E-18C4-70D2-DF6EE1B7E7E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332412" y="2574166"/>
            <a:ext cx="616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C111BA-7805-68A8-71CA-A89599C4655A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2801985" y="2574166"/>
            <a:ext cx="484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F621CF0-3D6B-80F5-4A3A-3C4D1DC1B5D7}"/>
              </a:ext>
            </a:extLst>
          </p:cNvPr>
          <p:cNvSpPr txBox="1"/>
          <p:nvPr/>
        </p:nvSpPr>
        <p:spPr>
          <a:xfrm>
            <a:off x="1467192" y="936954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2E33D78-D0A2-D6FC-2BD5-E5BA50DE465C}"/>
              </a:ext>
            </a:extLst>
          </p:cNvPr>
          <p:cNvSpPr txBox="1"/>
          <p:nvPr/>
        </p:nvSpPr>
        <p:spPr>
          <a:xfrm>
            <a:off x="2830729" y="976909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262382-8552-7CDF-2F83-08F8C8966919}"/>
              </a:ext>
            </a:extLst>
          </p:cNvPr>
          <p:cNvSpPr txBox="1"/>
          <p:nvPr/>
        </p:nvSpPr>
        <p:spPr>
          <a:xfrm>
            <a:off x="1473483" y="2244789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DCB3F1B-67DE-D2A5-5189-260D5EF3AD4C}"/>
              </a:ext>
            </a:extLst>
          </p:cNvPr>
          <p:cNvSpPr txBox="1"/>
          <p:nvPr/>
        </p:nvSpPr>
        <p:spPr>
          <a:xfrm>
            <a:off x="2830728" y="2204818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graphicFrame>
        <p:nvGraphicFramePr>
          <p:cNvPr id="136" name="Table 136">
            <a:extLst>
              <a:ext uri="{FF2B5EF4-FFF2-40B4-BE49-F238E27FC236}">
                <a16:creationId xmlns:a16="http://schemas.microsoft.com/office/drawing/2014/main" id="{399ECC61-6C6F-A7EF-1CC3-7769D4725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901241"/>
              </p:ext>
            </p:extLst>
          </p:nvPr>
        </p:nvGraphicFramePr>
        <p:xfrm>
          <a:off x="5565666" y="719212"/>
          <a:ext cx="586813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045">
                  <a:extLst>
                    <a:ext uri="{9D8B030D-6E8A-4147-A177-3AD203B41FA5}">
                      <a16:colId xmlns:a16="http://schemas.microsoft.com/office/drawing/2014/main" val="2412126731"/>
                    </a:ext>
                  </a:extLst>
                </a:gridCol>
                <a:gridCol w="1956045">
                  <a:extLst>
                    <a:ext uri="{9D8B030D-6E8A-4147-A177-3AD203B41FA5}">
                      <a16:colId xmlns:a16="http://schemas.microsoft.com/office/drawing/2014/main" val="3568391485"/>
                    </a:ext>
                  </a:extLst>
                </a:gridCol>
                <a:gridCol w="1956045">
                  <a:extLst>
                    <a:ext uri="{9D8B030D-6E8A-4147-A177-3AD203B41FA5}">
                      <a16:colId xmlns:a16="http://schemas.microsoft.com/office/drawing/2014/main" val="356686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4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{4}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{2}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64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{3}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08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{6}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05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1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{2}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{6}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24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{3}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70824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E2B3E527-01E9-ABB3-1C31-4530D0BEFE03}"/>
              </a:ext>
            </a:extLst>
          </p:cNvPr>
          <p:cNvSpPr/>
          <p:nvPr/>
        </p:nvSpPr>
        <p:spPr>
          <a:xfrm>
            <a:off x="1923267" y="864096"/>
            <a:ext cx="910931" cy="8985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1B07B8-5B93-D627-3186-658DC23DFAC3}"/>
              </a:ext>
            </a:extLst>
          </p:cNvPr>
          <p:cNvSpPr/>
          <p:nvPr/>
        </p:nvSpPr>
        <p:spPr>
          <a:xfrm>
            <a:off x="3259630" y="852790"/>
            <a:ext cx="910931" cy="8985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5889B7-8B52-98DB-6E35-7E1C3D1C412F}"/>
              </a:ext>
            </a:extLst>
          </p:cNvPr>
          <p:cNvCxnSpPr>
            <a:stCxn id="4" idx="5"/>
            <a:endCxn id="10" idx="7"/>
          </p:cNvCxnSpPr>
          <p:nvPr/>
        </p:nvCxnSpPr>
        <p:spPr>
          <a:xfrm>
            <a:off x="1207429" y="1595707"/>
            <a:ext cx="0" cy="68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E5AB7B-FBFC-46D0-D8B4-C00E3C754A5D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V="1">
            <a:off x="603955" y="1595707"/>
            <a:ext cx="0" cy="68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E57332-7C0A-B9F3-C5EC-C0C54A8E80E6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 flipH="1">
            <a:off x="2677002" y="1631039"/>
            <a:ext cx="23793" cy="653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DD76B7-01BC-DD73-6AB1-926A6641004A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V="1">
            <a:off x="2073528" y="1595707"/>
            <a:ext cx="0" cy="68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95DC2B-A2E0-2E0F-2AA7-04C0BFDD4019}"/>
              </a:ext>
            </a:extLst>
          </p:cNvPr>
          <p:cNvCxnSpPr>
            <a:cxnSpLocks/>
            <a:stCxn id="3" idx="5"/>
            <a:endCxn id="14" idx="7"/>
          </p:cNvCxnSpPr>
          <p:nvPr/>
        </p:nvCxnSpPr>
        <p:spPr>
          <a:xfrm flipH="1">
            <a:off x="4014653" y="1619733"/>
            <a:ext cx="22505" cy="665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B44EEA-06FC-11A9-8792-D792E16E3D2B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V="1">
            <a:off x="3411179" y="1595707"/>
            <a:ext cx="3468" cy="689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97F7435-5F7C-DEE7-2A58-143BC9386AC9}"/>
              </a:ext>
            </a:extLst>
          </p:cNvPr>
          <p:cNvSpPr txBox="1"/>
          <p:nvPr/>
        </p:nvSpPr>
        <p:spPr>
          <a:xfrm>
            <a:off x="231662" y="1723184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7C14C3A-6FFA-F9A4-384F-E0DCB80FDD27}"/>
              </a:ext>
            </a:extLst>
          </p:cNvPr>
          <p:cNvSpPr txBox="1"/>
          <p:nvPr/>
        </p:nvSpPr>
        <p:spPr>
          <a:xfrm>
            <a:off x="1166285" y="1723184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BF8C37-F179-AB88-31B0-2581DBC94C46}"/>
              </a:ext>
            </a:extLst>
          </p:cNvPr>
          <p:cNvSpPr txBox="1"/>
          <p:nvPr/>
        </p:nvSpPr>
        <p:spPr>
          <a:xfrm>
            <a:off x="1731308" y="1730233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8304B9-2F24-DC63-A8E8-1EC4CDE22FCA}"/>
              </a:ext>
            </a:extLst>
          </p:cNvPr>
          <p:cNvSpPr txBox="1"/>
          <p:nvPr/>
        </p:nvSpPr>
        <p:spPr>
          <a:xfrm>
            <a:off x="2692730" y="1721762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1B0E2E-8E83-3979-8F32-CF3248905AC7}"/>
              </a:ext>
            </a:extLst>
          </p:cNvPr>
          <p:cNvSpPr txBox="1"/>
          <p:nvPr/>
        </p:nvSpPr>
        <p:spPr>
          <a:xfrm>
            <a:off x="3090013" y="1718409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9F0AB9-A4DF-0902-0F76-44CD7F0DD63A}"/>
              </a:ext>
            </a:extLst>
          </p:cNvPr>
          <p:cNvSpPr txBox="1"/>
          <p:nvPr/>
        </p:nvSpPr>
        <p:spPr>
          <a:xfrm>
            <a:off x="4078472" y="1715589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5145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179</Words>
  <Application>Microsoft Office PowerPoint</Application>
  <PresentationFormat>Widescreen</PresentationFormat>
  <Paragraphs>109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Kim</dc:creator>
  <cp:lastModifiedBy>Tyler Kim</cp:lastModifiedBy>
  <cp:revision>4</cp:revision>
  <dcterms:created xsi:type="dcterms:W3CDTF">2023-09-26T03:05:15Z</dcterms:created>
  <dcterms:modified xsi:type="dcterms:W3CDTF">2023-09-26T04:10:51Z</dcterms:modified>
</cp:coreProperties>
</file>