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8" r:id="rId5"/>
    <p:sldId id="259" r:id="rId6"/>
    <p:sldId id="260" r:id="rId7"/>
    <p:sldId id="257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091F-F8F0-46C0-B9F7-3F2BB3CD0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546A-088F-4784-9BA4-3EB90C88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5AD3-4D2F-4E52-B383-F7FE63D9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1C57-EE84-4C69-A68D-D3F5F3F2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18F2-347B-4C72-8760-372D10BE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B6F-B7BB-4C81-BEF4-3E60A5D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CB48D-6C11-4CF1-BCCD-DE163107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5DDB-66AE-4FDE-B905-041995A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AEFB-C3BA-47CD-8683-76A19981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FE2-F9D4-4F39-BCBE-6773546F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D336A-E2CE-406C-AA9E-BFD58525B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1BFD-83B6-42B9-ACEA-71986357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A00-1BC5-4EE8-AC93-ACF2CE14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D3A2-0194-447D-902F-0BEAB85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55A9-AEAD-4C11-B131-BBB7CEC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75FE-5332-46E0-A43F-FA911327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B037-960D-4A82-9A4D-9D24C0F2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10C7-47F1-4F0F-82CE-1E037621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6AF0-1694-4576-B735-CCBE7AC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6D-9A03-46F7-846F-D8044A3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8BAB-AAE2-42D5-8AC5-71D6BD05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7157-E3F3-4484-ACAC-AE375C09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A0EF-914A-419A-AC69-27FF984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952E-CE4C-47B5-86CC-F2AD4828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AB99-BE93-40E7-98E2-4B6011ED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48B-AC4B-4374-A1A5-5983BC4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C23B-254F-487F-8E1C-68D7551C5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FD38-1F39-48C8-A655-7C444137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8B62-4CD9-4463-AFE0-34F38A3F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9B310-F92A-487D-8592-66D856C9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D5F5-EC22-4F02-B477-A4974DD7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6C2B-29BC-4171-B65D-9BC02AD5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DA8E-768C-43AA-BF19-5F0C808D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28D1-3EE4-4A0B-9B4A-437270AD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1502C-B863-4CCE-91B6-7F76B1FE1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172B1-2C86-4326-8B5C-58D4313B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17E9A-8A49-4E91-BD34-FC06F02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38EF0-BCBB-4BD3-8EB9-5FE53B8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EFC35-E94B-4808-918F-68DBA4D3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2DB-C290-4679-ACE7-50F0C8D7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A2204-3C34-4261-BC69-8C948FB0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2D6A8-E39A-4D04-936D-83E3BCCA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4DCF-8A33-4F2C-B094-3F6E9C2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21DA-68B3-4FF5-8D10-DAE42356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8011A-4EF3-4FDE-9639-714E3658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4767-D52F-4931-8AEA-AC8108D4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8C9E-818C-4B45-AC2D-19126B7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FD83-E626-40FD-91C0-B076A2A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D28A-A480-4E78-B37C-AD15252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15B9-3C35-4AA8-A1AF-EA582DB9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5AA1-05A5-4780-8514-032856ED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65AF-7D7A-4A68-A0F2-64967E0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BF1A-B5D6-4F43-8F19-D53B23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3F15E-0A9A-4F91-A821-EA35265D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D47E1-F2ED-444B-9382-479EDADE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33E3-76E7-48BD-990B-79AF810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C324-46C6-4F8E-AB1A-F541C6D9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0F0B-E1D0-4344-9F12-91552966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1AC5-28FC-40C2-8F90-61820C9B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83BE-F773-4CF7-8489-3443212A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2213-2510-46CF-90D1-AB449581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774B-5E7E-48BA-AB7C-3BE9EF1C027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A080-EEE8-4394-AEAF-65544468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9D53-34EC-4B41-B444-71A6B1E74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lesson06/rpi-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lesson06/rpi-os/#putting-it-together-__create_page_t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gdb/#dump-mem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AD49A-5DE1-4E5D-95C6-9B7CDB1B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/>
              <a:t>of attack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7BE09-8E59-40D7-8930-1218D086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assignment (docx). Understand what is missing. </a:t>
            </a:r>
          </a:p>
          <a:p>
            <a:r>
              <a:rPr lang="en-US" dirty="0"/>
              <a:t>Read the project documentation. </a:t>
            </a:r>
          </a:p>
          <a:p>
            <a:pPr lvl="1"/>
            <a:r>
              <a:rPr lang="en-US" dirty="0">
                <a:hlinkClick r:id="rId2"/>
              </a:rPr>
              <a:t>https://fxlin.github.io/p1-kernel/lesson06/rpi-os/</a:t>
            </a:r>
            <a:endParaRPr lang="en-US" dirty="0"/>
          </a:p>
          <a:p>
            <a:r>
              <a:rPr lang="en-US" dirty="0"/>
              <a:t>Make sure to understand: </a:t>
            </a:r>
          </a:p>
          <a:p>
            <a:pPr lvl="1"/>
            <a:r>
              <a:rPr lang="en-US" dirty="0" err="1"/>
              <a:t>boot.S</a:t>
            </a:r>
            <a:r>
              <a:rPr lang="en-US" dirty="0"/>
              <a:t> (which sets up the kernel </a:t>
            </a:r>
            <a:r>
              <a:rPr lang="en-US" dirty="0" err="1"/>
              <a:t>pgtables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mm.c</a:t>
            </a:r>
            <a:r>
              <a:rPr lang="en-US" dirty="0"/>
              <a:t> (which sets up the user </a:t>
            </a:r>
            <a:r>
              <a:rPr lang="en-US" dirty="0" err="1"/>
              <a:t>pgtables</a:t>
            </a:r>
            <a:r>
              <a:rPr lang="en-US" dirty="0"/>
              <a:t>, needed if some students want to use </a:t>
            </a:r>
            <a:r>
              <a:rPr lang="en-US" dirty="0" err="1"/>
              <a:t>map_page</a:t>
            </a:r>
            <a:r>
              <a:rPr lang="en-US" dirty="0"/>
              <a:t> to achieve the goal, which is an alternative route)</a:t>
            </a:r>
          </a:p>
          <a:p>
            <a:r>
              <a:rPr lang="en-US" dirty="0"/>
              <a:t>Draw a virtual addr space layout; page tables; TTBR0/TTBR1</a:t>
            </a:r>
          </a:p>
          <a:p>
            <a:r>
              <a:rPr lang="en-US" dirty="0"/>
              <a:t>Tinker with __</a:t>
            </a:r>
            <a:r>
              <a:rPr lang="en-US" dirty="0" err="1"/>
              <a:t>create_page_tables</a:t>
            </a:r>
            <a:r>
              <a:rPr lang="en-US" dirty="0"/>
              <a:t> or </a:t>
            </a:r>
            <a:r>
              <a:rPr lang="en-US" dirty="0" err="1"/>
              <a:t>map_page</a:t>
            </a:r>
            <a:r>
              <a:rPr lang="en-US" dirty="0"/>
              <a:t>. Try to reuse, duplicate, and/or modify the code</a:t>
            </a:r>
          </a:p>
          <a:p>
            <a:r>
              <a:rPr lang="en-US" dirty="0"/>
              <a:t>Test &amp; debug: exception handler or qemu.log</a:t>
            </a:r>
          </a:p>
        </p:txBody>
      </p:sp>
    </p:spTree>
    <p:extLst>
      <p:ext uri="{BB962C8B-B14F-4D97-AF65-F5344CB8AC3E}">
        <p14:creationId xmlns:p14="http://schemas.microsoft.com/office/powerpoint/2010/main" val="14350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80A2-0DF5-4DEC-A88D-FE848E0F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layout of memory backing the kernel page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5579-463D-42AC-BD40-E785BACB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1600" dirty="0"/>
              <a:t>One PGD entry (i.e. a new PUD table) covers 512GB of virt addr range; One PUD entry (i.e. a new PMD table) covers 1GB of virt addr range. </a:t>
            </a:r>
          </a:p>
          <a:p>
            <a:r>
              <a:rPr lang="en-US" sz="1600" dirty="0"/>
              <a:t>So one new PMD table is needed. </a:t>
            </a:r>
          </a:p>
          <a:p>
            <a:r>
              <a:rPr lang="en-US" sz="1600" dirty="0"/>
              <a:t>Note: all </a:t>
            </a:r>
            <a:r>
              <a:rPr lang="en-US" sz="1600" dirty="0" err="1"/>
              <a:t>pagetables</a:t>
            </a:r>
            <a:r>
              <a:rPr lang="en-US" sz="1600" dirty="0"/>
              <a:t> are allocated in memory sequentially starting from </a:t>
            </a:r>
            <a:r>
              <a:rPr lang="en-US" sz="1600" dirty="0" err="1"/>
              <a:t>pg_dir</a:t>
            </a:r>
            <a:r>
              <a:rPr lang="en-US" sz="1600" dirty="0"/>
              <a:t>. i.e. PGD|PUD|PMD. Each spans one page. Now you need to allocate one more like PGD|PUD|PMD|PMD. To understand how is this done, read the code of </a:t>
            </a:r>
            <a:r>
              <a:rPr lang="en-US" sz="1600" dirty="0" err="1"/>
              <a:t>create_table_entry</a:t>
            </a:r>
            <a:r>
              <a:rPr lang="en-US" sz="1600" dirty="0"/>
              <a:t>. With that understanding, you can write code to allocate a new PMD, and link it from the existing PUD. </a:t>
            </a:r>
          </a:p>
          <a:p>
            <a:r>
              <a:rPr lang="en-US" sz="1600" dirty="0" err="1"/>
              <a:t>create_block_map</a:t>
            </a:r>
            <a:r>
              <a:rPr lang="en-US" sz="1600" dirty="0"/>
              <a:t> called twice in the original code: one for mapping the memory (DRAM), one for mapping device memory (IO). The two types of mappings need different properties (MMU_FLAGS vs MMU_DEVICE_FLAGS). It was described here: </a:t>
            </a:r>
            <a:r>
              <a:rPr lang="en-US" sz="1600" dirty="0">
                <a:hlinkClick r:id="rId2"/>
              </a:rPr>
              <a:t>https://fxlin.github.io/p1-kernel/lesson06/rpi-os/#putting-it-together-__create_page_tables</a:t>
            </a:r>
            <a:endParaRPr lang="en-US" sz="1600" dirty="0"/>
          </a:p>
          <a:p>
            <a:r>
              <a:rPr lang="en-US" sz="1600"/>
              <a:t>Existing</a:t>
            </a:r>
            <a:r>
              <a:rPr lang="en-US" sz="1600" dirty="0"/>
              <a:t>: </a:t>
            </a:r>
          </a:p>
          <a:p>
            <a:pPr lvl="1"/>
            <a:r>
              <a:rPr lang="en-US" sz="1400" dirty="0"/>
              <a:t>#define PG_DIR_SIZE (3 * PAGE_SIZE)</a:t>
            </a:r>
          </a:p>
          <a:p>
            <a:pPr lvl="1"/>
            <a:r>
              <a:rPr lang="en-US" sz="1400" dirty="0"/>
              <a:t>PGD|PUD|PMD</a:t>
            </a:r>
          </a:p>
          <a:p>
            <a:pPr lvl="1"/>
            <a:endParaRPr lang="en-US" sz="1400" dirty="0"/>
          </a:p>
          <a:p>
            <a:r>
              <a:rPr lang="en-US" sz="1600" dirty="0"/>
              <a:t>If you plan to change __</a:t>
            </a:r>
            <a:r>
              <a:rPr lang="en-US" sz="1600" dirty="0" err="1"/>
              <a:t>create_page_tables</a:t>
            </a:r>
            <a:r>
              <a:rPr lang="en-US" sz="1600" dirty="0"/>
              <a:t>, needed changes: </a:t>
            </a:r>
          </a:p>
          <a:p>
            <a:pPr lvl="1"/>
            <a:r>
              <a:rPr lang="en-US" sz="1400" dirty="0"/>
              <a:t>#define PG_DIR_SIZE (4 * PAGE_SIZE)</a:t>
            </a:r>
          </a:p>
          <a:p>
            <a:pPr lvl="1"/>
            <a:r>
              <a:rPr lang="en-US" sz="1400" dirty="0"/>
              <a:t>PGD|PUD|PMD|PMD</a:t>
            </a:r>
          </a:p>
        </p:txBody>
      </p:sp>
    </p:spTree>
    <p:extLst>
      <p:ext uri="{BB962C8B-B14F-4D97-AF65-F5344CB8AC3E}">
        <p14:creationId xmlns:p14="http://schemas.microsoft.com/office/powerpoint/2010/main" val="38277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A761-D186-47B3-BB66-42AEB57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virtual address chosen for the existing kernel mapping?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4918FD8-061C-464C-8196-B89B7F04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6649"/>
            <a:ext cx="985816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create_page_tables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 x1, #VA_START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create_pgd_entry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x0, x1, x2, x3  // after this, x0 points to the new PMD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VA_START is the virtual base address for the whole kernel.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create_pgd_entry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use the virtual address to set PGD and PUD. Make sure to understand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create_table_entry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.macro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create_pgd_entry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virt, tmp1, tmp2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create_table_entry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\virt, PGD_SHIFT, \tmp1, \tmp2  // set a PGD entry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// @tbl now points to the newly created PUD table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create_table_entry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\virt, PUD_SHIFT, \tmp1, \tmp2  // set a PUD entry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to 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create_page_tables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virtual address is passed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create_block_map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sets PMD : 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/* Mapping kernel and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stack. Phys addr range: 0--DEVICE_BASE */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mov  x1,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 // x1 = starting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addr. set x1 to 0. 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mov  x2, #VA_START  // x2 = the virtual base of the first section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x3, =(VA_START + DEVICE_BASE - SECTION_SIZE)  // x3 = the virtual base of the last section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create_block_map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x0, x1, x2, x3, MMU_FLAGS, x4</a:t>
            </a:r>
          </a:p>
        </p:txBody>
      </p:sp>
    </p:spTree>
    <p:extLst>
      <p:ext uri="{BB962C8B-B14F-4D97-AF65-F5344CB8AC3E}">
        <p14:creationId xmlns:p14="http://schemas.microsoft.com/office/powerpoint/2010/main" val="34464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27B-E48B-4DA4-AAA7-54E2D80A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your new mapping?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ACB896-1DBC-4B25-ACC7-486B15172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950"/>
            <a:ext cx="102095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access the virtual address. e.g.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put32(TIMER_INT_CTRL_0, TIMER_INT_CTRL_0_VALUE);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put32(), which is memory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TIMER_INT_CTRL_0 should be your virtual address.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mapping, it should trigger memory exception. With mapping, the access should go through.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04A-5203-4B2D-B78B-981C4AD5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dirty="0" err="1"/>
              <a:t>create_table_entry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C829-E0DB-43B7-BCE0-EB25E2A5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will get the next level pgtable (e.g. PMD) from x0  + PAGE_SIZE (PUD + PAGE_SIZE in your case). That is the existing PMD table. It works fine the original kernel mapping which has PGD|PUD|PMD. However, you want manipulate the 2nd PMD table right after the 1st PMD table (i.e. PUD + 2 * PAGE_SIZE). For this purpose, you have to adapt </a:t>
            </a:r>
            <a:r>
              <a:rPr lang="en-US" dirty="0" err="1"/>
              <a:t>create_table_entry</a:t>
            </a:r>
            <a:r>
              <a:rPr lang="en-US" dirty="0"/>
              <a:t> (e.g. create a custom version of it). </a:t>
            </a:r>
          </a:p>
          <a:p>
            <a:r>
              <a:rPr lang="en-US" dirty="0"/>
              <a:t>After that, use </a:t>
            </a:r>
            <a:r>
              <a:rPr lang="en-US" dirty="0" err="1"/>
              <a:t>create_block_map</a:t>
            </a:r>
            <a:r>
              <a:rPr lang="en-US" dirty="0"/>
              <a:t> to populate the 2nd PMD table. </a:t>
            </a:r>
          </a:p>
          <a:p>
            <a:r>
              <a:rPr lang="en-US" dirty="0"/>
              <a:t>Assuming you use QEMU, you should use GDB to debug/dump your </a:t>
            </a:r>
            <a:r>
              <a:rPr lang="en-US" dirty="0" err="1"/>
              <a:t>pgtables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https://fxlin.github.io/p1-kernel/gdb/#dump-memory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E7C5-21DF-4D67-94B6-2E6415E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D3EB-11E7-4EE7-9249-EE7EB4D4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3/7/22: added a few FAQ</a:t>
            </a:r>
          </a:p>
        </p:txBody>
      </p:sp>
    </p:spTree>
    <p:extLst>
      <p:ext uri="{BB962C8B-B14F-4D97-AF65-F5344CB8AC3E}">
        <p14:creationId xmlns:p14="http://schemas.microsoft.com/office/powerpoint/2010/main" val="126399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DFE953EA8874EAA7084E320242419" ma:contentTypeVersion="11" ma:contentTypeDescription="Create a new document." ma:contentTypeScope="" ma:versionID="afa1870566be8dfbe9bf8a7564b9d62a">
  <xsd:schema xmlns:xsd="http://www.w3.org/2001/XMLSchema" xmlns:xs="http://www.w3.org/2001/XMLSchema" xmlns:p="http://schemas.microsoft.com/office/2006/metadata/properties" xmlns:ns2="a00f6cea-012a-40f0-8f49-b4dac745822f" xmlns:ns3="f578b381-c650-4692-998c-3e579ad92204" targetNamespace="http://schemas.microsoft.com/office/2006/metadata/properties" ma:root="true" ma:fieldsID="834f9915b3e84b4ac9b761a6f8b95587" ns2:_="" ns3:_="">
    <xsd:import namespace="a00f6cea-012a-40f0-8f49-b4dac745822f"/>
    <xsd:import namespace="f578b381-c650-4692-998c-3e579ad92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f6cea-012a-40f0-8f49-b4dac7458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8b381-c650-4692-998c-3e579ad9220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20de07-3cc0-4ae1-8051-5fbef75ff226}" ma:internalName="TaxCatchAll" ma:showField="CatchAllData" ma:web="f578b381-c650-4692-998c-3e579ad922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92EC99-C2B1-4756-935A-2D74ACECB3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7A234F-0C47-4D4B-BEF2-9DDDAB3E70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f6cea-012a-40f0-8f49-b4dac745822f"/>
    <ds:schemaRef ds:uri="f578b381-c650-4692-998c-3e579ad92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951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Courier New</vt:lpstr>
      <vt:lpstr>Office Theme</vt:lpstr>
      <vt:lpstr>Plan of attack</vt:lpstr>
      <vt:lpstr>What’s the layout of memory backing the kernel page tables?</vt:lpstr>
      <vt:lpstr>How is virtual address chosen for the existing kernel mapping?</vt:lpstr>
      <vt:lpstr>How to test your new mapping?</vt:lpstr>
      <vt:lpstr>Understand create_table_entry()</vt:lpstr>
      <vt:lpstr>Changelog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of the attack</dc:title>
  <dc:creator>Lin, Felix (xl6yq)</dc:creator>
  <cp:lastModifiedBy>Kim, Tyler Yosep (tkj9ep)</cp:lastModifiedBy>
  <cp:revision>15</cp:revision>
  <dcterms:created xsi:type="dcterms:W3CDTF">2021-03-16T19:00:22Z</dcterms:created>
  <dcterms:modified xsi:type="dcterms:W3CDTF">2024-03-18T19:12:15Z</dcterms:modified>
</cp:coreProperties>
</file>