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CE077-0735-4CD1-BB44-597DE26186E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81DD2-E264-4E9E-8EC2-CE2E6B2DA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27F2-49F7-6737-D061-FEF8AE8D9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F63E4-FBAE-B1B2-F889-CA6B126DB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73A7D-CB62-2B57-FD66-00EAD690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9444-EA4D-51BA-C7B1-0CA98AE7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62192-5ADD-8342-8F8F-B997F31B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4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0EEB-897F-8EC9-8F4A-35B1F992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CE61-A4CC-A6DD-D829-833A984B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A0F3-07A7-7618-7127-89A416DC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653C-2B8E-7DFC-C266-940D4797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32C8-5CED-16AC-DA8A-D7D52C62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8CAC3-9C79-EA02-053C-7CA232226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41DE6-25B6-A077-F760-D51D9CE06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BA94-D095-1132-A76C-A6CC2B6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D7CD-18A1-90F2-FB14-93930B0C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EC512-0F91-04FD-A47E-84C97599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EC70-5BD2-7688-79F1-F0BC3733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129D-37A7-FF33-8F2E-70211A6D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34CB-B5D9-4E5D-8824-420003B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0950-FBBC-EF79-FC7D-1AC11130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3710-3155-D80B-3429-D8057F1C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E837-55F9-A0FF-E2A4-E18B79F3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DEE6D-8CE7-5C06-52F4-7985854C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82E7-A417-9FB3-3119-6A0AC1FC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B29F-8E05-1C4D-2229-89C2D9CA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A036-010C-0D93-75E9-8263888C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4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ABAF-887A-D1CC-5838-5B9C3810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5AF0-93EE-B854-E533-B785638C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F7FB-F4DA-5A12-3BB4-28713980F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F1C50-DF4F-0127-7794-5D70F03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68505-6DAC-F325-1FA0-05A94A9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9D68-4D1C-1512-59EE-430AEC6C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41B-D304-D302-E530-2914F91F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F77FD-5850-C7B0-7783-B3FEDDE2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7F37F-D065-2710-3118-2118F4530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39239-6B44-7104-2BFD-617C78C9D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DADE-D6B0-10A7-0498-844ECBC08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9A9BF-512D-3AC5-AEFD-FD6FB573D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279F1-585D-5184-77AE-69749E89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71947-B162-8AAF-F313-9DBDB5B5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B13A-895C-02E3-B339-B0969E52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BEBCF-CCA8-E744-B5DF-3ADDB732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42A4B-2A68-72E6-479E-70228C67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94378-01B4-72C4-0B0A-EEF2E0C5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DCA75-B7AB-4FD8-2B4D-A9058671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B2ACE-0C8A-F830-3915-524E4EB5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F359B-B61F-3949-0C6E-2944E394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4540-9030-E954-9160-B420159B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2094-3911-77C4-3E08-B01A9FBE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C25F1-397A-8EEF-7E45-DEDCD7B3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D460-A9C5-EE03-7D43-E34C99A6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0AD15-C0D7-22AE-F983-CCFCE06E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CBED5-A35B-59A4-E649-535CB19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0876-C258-C29A-7E68-761261B2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EDDC4-D901-5A25-591B-D58CEE7FC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A634D-D6E2-B168-44A9-26A22E178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EE4E4-025C-EE7A-33E3-AE58D663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A196C-FF57-A119-2A57-22EFDA5C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3256-6E0B-B604-C550-8BC533A0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A40E6-3B87-92A0-3066-6C67F3C1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950E3-126C-6F91-5B0D-0257D1E2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0ABC-610D-99E4-8C41-B3456BAEC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2812-B9B2-4931-9BD2-AB644851E7A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3D7B-4020-3CFA-3387-08EF5CB9E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4D27-4976-D40B-B8B1-5963DDEBF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4893-44F0-4CF8-8EC0-E3FE9F488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EDE5-EF3A-3661-CF02-98314BF5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atomic </a:t>
            </a:r>
            <a:r>
              <a:rPr lang="en-US" dirty="0" err="1"/>
              <a:t>builtins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7DB72-E8E0-B89D-DE6D-1EB47A42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24" y="1472073"/>
            <a:ext cx="8516539" cy="47822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B3FA3-89C4-F0B3-9A0F-AEE66167AE81}"/>
              </a:ext>
            </a:extLst>
          </p:cNvPr>
          <p:cNvSpPr txBox="1"/>
          <p:nvPr/>
        </p:nvSpPr>
        <p:spPr>
          <a:xfrm>
            <a:off x="7082475" y="91852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Shared</a:t>
            </a:r>
          </a:p>
          <a:p>
            <a:r>
              <a:rPr lang="en-US" b="1" dirty="0">
                <a:solidFill>
                  <a:srgbClr val="FF0000"/>
                </a:solidFill>
              </a:rPr>
              <a:t>Mem 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733A-B3C7-B158-8E8F-901FB6AEEE5E}"/>
              </a:ext>
            </a:extLst>
          </p:cNvPr>
          <p:cNvSpPr txBox="1"/>
          <p:nvPr/>
        </p:nvSpPr>
        <p:spPr>
          <a:xfrm>
            <a:off x="8391215" y="944690"/>
            <a:ext cx="156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Private</a:t>
            </a:r>
          </a:p>
          <a:p>
            <a:r>
              <a:rPr lang="en-US" b="1" dirty="0">
                <a:solidFill>
                  <a:srgbClr val="FF0000"/>
                </a:solidFill>
              </a:rPr>
              <a:t>(“your belief”)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50FD1-DF69-626D-52D7-69E1C7C3B0AB}"/>
              </a:ext>
            </a:extLst>
          </p:cNvPr>
          <p:cNvSpPr txBox="1"/>
          <p:nvPr/>
        </p:nvSpPr>
        <p:spPr>
          <a:xfrm>
            <a:off x="694035" y="1818060"/>
            <a:ext cx="1424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case </a:t>
            </a:r>
          </a:p>
          <a:p>
            <a:r>
              <a:rPr lang="en-US" b="1" dirty="0">
                <a:solidFill>
                  <a:srgbClr val="FF0000"/>
                </a:solidFill>
              </a:rPr>
              <a:t>belief is right</a:t>
            </a:r>
          </a:p>
        </p:txBody>
      </p:sp>
    </p:spTree>
    <p:extLst>
      <p:ext uri="{BB962C8B-B14F-4D97-AF65-F5344CB8AC3E}">
        <p14:creationId xmlns:p14="http://schemas.microsoft.com/office/powerpoint/2010/main" val="152640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GCC atomic builtins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GCC atomic builtins</dc:title>
  <dc:creator>Felix Lin</dc:creator>
  <cp:lastModifiedBy>Felix Lin</cp:lastModifiedBy>
  <cp:revision>2</cp:revision>
  <dcterms:created xsi:type="dcterms:W3CDTF">2023-03-21T15:25:02Z</dcterms:created>
  <dcterms:modified xsi:type="dcterms:W3CDTF">2023-03-21T15:31:05Z</dcterms:modified>
</cp:coreProperties>
</file>