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866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6:31:54.6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1738 731 24575,'72'0'0,"-158"-26"0,-160-9 0,-213-27 0,417 57 0,-65 2 0,64 3 0,-64-8 0,70 4 0,-56 1 0,60 4 0,1-2 0,-50-8 0,8 1 0,130-13 0,60-9 0,348-99 0,-374 103 0,-54 18 0,-2-2 0,1-1 0,-1-2 0,50-26 0,-83 38 0,0 1 0,0-1 0,0 1 0,0-1 0,0 1 0,0-1 0,0 1 0,0-1 0,0 0 0,0 0 0,0 0 0,0 1 0,-1-1 0,1 0 0,0 0 0,-1 0 0,1 0 0,0 0 0,-1 0 0,1 0 0,-1 0 0,0-1 0,1-1 0,-2 2 0,1 1 0,-1-1 0,1 0 0,-1 0 0,0 0 0,0 1 0,0-1 0,1 1 0,-1-1 0,0 0 0,0 1 0,0-1 0,0 1 0,0 0 0,0-1 0,0 1 0,0 0 0,0 0 0,0-1 0,-1 1 0,-61-4 0,-208 4 0,-88 2 0,271 3 0,1 3 0,-163 38 0,216-37 0,-52 16 0,78-23 0,1 1 0,-1 0 0,1 1 0,0-1 0,0 1 0,1 1 0,-1-1 0,-6 8 0,12-12 0,0 1 0,1 0 0,-1-1 0,0 1 0,0 0 0,1 0 0,-1-1 0,1 1 0,-1 0 0,1 0 0,-1 0 0,1 0 0,-1 0 0,1 0 0,0 0 0,0-1 0,-1 1 0,1 0 0,0 0 0,0 0 0,0 0 0,0 0 0,0 0 0,0 0 0,0 0 0,1 0 0,-1 0 0,0 0 0,0 0 0,1 0 0,0 1 0,0 0 0,1 0 0,0-1 0,0 1 0,-1 0 0,1-1 0,0 0 0,1 1 0,-1-1 0,0 0 0,0 0 0,1 0 0,2 1 0,8 1 0,1 0 0,-1 0 0,21 1 0,57 3 0,66 3 0,-81-11-31,438-21-622,23-50 1337,-431 53-684,-156 22 0,-81-4 0,41-1 0,-389 15 0,90 3-637,157 3 1168,217-19-513,0 2-1,1-1 1,-1 2 0,1 0 0,-23 7-1,37-10-17,0 0 0,0 0 0,0 0 0,0 0 0,-1 0 0,1 0 0,0 0 0,0 0 0,0 0 0,0 0 0,-1 0 0,1 0 0,0 0 0,0 0 0,0 1 0,0-1 0,-1 0 0,1 0 0,0 0 0,0 0 0,0 0 0,0 0 0,0 0 0,-1 0 0,1 1 0,0-1 0,0 0 0,0 0 0,0 0 0,0 0 0,0 0 0,0 1 0,0-1 0,0 0 0,0 0 0,0 0 0,-1 0 0,1 1 0,0-1 0,0 0 0,0 0 0,0 0 0,0 0 0,0 1 0,0-1 0,1 0 0,-1 0 0,0 0 0,0 0 0,0 1 0,0-1 0,0 0 0,0 0 0,0 0 0,0 0 0,0 1 0,14 3 0,18-1 0,671-4-939,-358-22 821,108-2-60,-169 25 1413,-269 3-1235,-27 2 0,-33 6 0,41-10 0,-567 103 0,556-101 0,2-1 0,0 1 0,1-1 0,0 2 0,0 0 0,0 0 0,0 1 0,1 1 0,-18 11 0,28-17 0,1 0 0,0 0 0,-1 0 0,1 1 0,-1-1 0,1 0 0,0 0 0,-1 1 0,1-1 0,0 0 0,0 0 0,-1 1 0,1-1 0,0 0 0,0 1 0,-1-1 0,1 0 0,0 1 0,0-1 0,0 0 0,0 1 0,-1-1 0,1 1 0,0-1 0,0 0 0,0 1 0,0-1 0,0 1 0,0-1 0,0 0 0,0 1 0,0-1 0,0 1 0,0-1 0,0 0 0,1 1 0,-1-1 0,0 1 0,17 6 0,28-5 0,-43-2 0,80-1 0,10 2 0,0-4 0,164-28 0,-99 2 0,-70 14 0,162-49 0,-211 51 0,-23 9 0,-1 0 0,0-2 0,0 0 0,0 0 0,12-9 0,-25 15 0,0-1 0,-1 1 0,1 0 0,0-1 0,-1 1 0,1-1 0,0 1 0,-1-1 0,1 1 0,-1-1 0,1 0 0,-1 1 0,1-1 0,-1 0 0,1 0 0,-1 1 0,0-1 0,1 0 0,-1 0 0,0 1 0,0-1 0,0 0 0,1 0 0,-1 0 0,0 1 0,0-1 0,0 0 0,0 0 0,-1-1 0,1 1 0,-1 0 0,0-1 0,0 1 0,0 0 0,0 0 0,0 0 0,0 0 0,-1 0 0,1 0 0,0 0 0,0 0 0,-1 0 0,1 0 0,-2 0 0,-59-20 0,54 19 0,-286-52 0,132 28 0,-9 5 0,49 8 0,-21-4 0,-2-3 0,143 20 0,1 0 0,-1 0 0,1-1 0,-1 1 0,1 0 0,-1-1 0,1 1 0,-1-1 0,1 0 0,0 1 0,-1-1 0,1 0 0,0 0 0,0 0 0,-1 0 0,1 0 0,0 0 0,0 0 0,0 0 0,0-1 0,0 1 0,1 0 0,-1-1 0,0 1 0,1 0 0,-1-1 0,0-2 0,0-3 0,0 0 0,0 0 0,1 0 0,0 0 0,1-8 0,-3-36 0,1 49 0,1 0 0,0 1 0,-1-1 0,0 0 0,1 1 0,-1-1 0,0 1 0,0-1 0,0 1 0,0-1 0,0 1 0,0-1 0,0 1 0,-1 0 0,1 0 0,-1-1 0,1 1 0,0 0 0,-1 0 0,0 1 0,1-1 0,-1 0 0,-2 0 0,1 0-77,-3-1 265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3:51:13.6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23177 1008 24575,'-478'0'0,"446"-1"0,-56-11 0,56 6 0,-54-2 0,-105-8 0,90 4 0,13 1 0,45 5 0,-64-2 0,-369 9 0,456-2 0,1-1 0,-37-8 0,35 5 0,0 1 0,-26-1 0,-636 3 0,333 4 0,-2560-2 0,2878-1 0,-56-11 0,56 6 0,-55-2 0,57 6 0,-53-9 0,51 5 0,-44-1 0,-74-9 0,71 5 0,-1 0 0,38 4 0,-73-2 0,83 8 0,-57-11 0,56 7 0,-52-3 0,-1822 7 0,904 3 0,972 0 0,-58 10 0,57-7 0,-54 3 0,-30-10 0,-86 4 0,114 11 0,56-7 0,-59 2 0,38-8 0,18-1 0,1 2 0,0 1 0,-59 11 0,58-7 0,-1-2 0,1-1 0,-1-2 0,-48-4 0,33 0 0,-57 6 0,36 10 0,53-8 0,0-2 0,-30 3 0,-19-5 0,20-1 0,1 2 0,-56 10 0,53-6 0,0-1 0,0-3 0,-58-5 0,-83 4 0,103 12 0,55-7 0,-58 2 0,-1813-7 0,898-3 0,975 1 0,-58-12 0,58 8 0,-57-4 0,-2127 8 0,1044 3 0,1147-2 0,-1 2 0,1 0 0,-46 11 0,29-6 0,-1-2 0,1-2 0,-1-2 0,-55-4 0,0 0 0,-1305 3 0,1372-1 0,-60-12 0,59 8 0,-56-4 0,42 9 0,-5 0 0,0-1 0,-70-12 0,77 6 0,-46 0 0,46 5 0,-47-9 0,-105-16 0,37 0 0,129 22 0,-49-3 0,48 6 0,-45-9 0,-157-48 0,230 59 0,1 0 0,-1 0 0,1 0 0,-1-1 0,1 1 0,-1-1 0,1 1 0,-1-1 0,1 0 0,0 1 0,-1-1 0,1 0 0,0 0 0,-1 0 0,1 0 0,0 0 0,0 0 0,0 0 0,0-1 0,0 1 0,0 0 0,1 0 0,-1-1 0,0 1 0,0-1 0,1 1 0,-1 0 0,1-3 0,0 2 0,1 1 0,0-1 0,-1 1 0,1-1 0,0 1 0,0-1 0,0 1 0,0-1 0,0 1 0,1 0 0,-1 0 0,0-1 0,1 1 0,-1 0 0,1 0 0,-1 1 0,1-1 0,-1 0 0,1 0 0,0 1 0,-1-1 0,1 1 0,3-1 0,55-17 0,2 4 0,86-11 0,-9 1 0,-65 14 0,-21 2 0,80-2 0,-89 8 0,55-9 0,-54 5 0,47-1 0,7 9 0,76-3 0,-103-12 0,-53 8 0,0 1 0,30-1 0,633 3 0,-332 4 0,-239 0 0,122-4 0,-229 1 0,1 1 0,0-1 0,-1 0 0,1 0 0,0 0 0,-1 0 0,1-1 0,-1 0 0,8-3 0,-13 4 0,1 0 0,0 1 0,-1-1 0,1 1 0,-1-1 0,1 1 0,-1-1 0,1 1 0,-1-1 0,1 1 0,-1 0 0,1-1 0,-1 1 0,0 0 0,1-1 0,-1 1 0,0 0 0,1 0 0,-1 0 0,0 0 0,1-1 0,-1 1 0,0 0 0,1 0 0,-1 0 0,0 0 0,1 0 0,-1 1 0,0-1 0,-28-3 0,-67 2 0,44 2 0,0-3 0,-75-11 0,76 6 0,-1 2 0,-83 3 0,82 3 0,0-2 0,-78-12 0,62 4 0,-1 4 0,-136 5 0,74 3 0,87-5 0,-54-9 0,55 4 0,-59 0 0,-33 10 0,-151-6 0,199-9 0,56 6 0,-60-3 0,-1203 10 0,1272 3 0,23-4 0,-1 0 0,1 0 0,0 0 0,0 1 0,0-1 0,0 0 0,0 0 0,0 0 0,0 1 0,0-1 0,0 0 0,0 0 0,0 0 0,0 1 0,0-1 0,0 0 0,0 0 0,0 1 0,0-1 0,0 0 0,0 0 0,0 0 0,0 1 0,0-1 0,1 0 0,-1 0 0,0 0 0,0 0 0,0 1 0,0-1 0,0 0 0,1 0 0,-1 0 0,0 0 0,0 1 0,0-1 0,0 0 0,1 0 0,-1 0 0,0 0 0,0 0 0,0 0 0,1 0 0,-1 0 0,0 0 0,41 14 0,47-2 0,-37-4 0,82 1 0,-98-9 0,19-1 0,-1 2 0,96 15 0,-86-8 0,0-2 0,0-4 0,76-5 0,-17 0 0,3211 3 0,-3302-1 0,58-12 0,-58 8 0,57-4 0,361 10 0,-428-2 0,-1-1 0,34-8 0,-32 5 0,0 1 0,24 0 0,442 2 0,-235 4 0,-233-3 0,-1-1 0,37-9 0,-35 7 0,0 0 0,27-1 0,175 7 0,84-4 0,-219-11 0,-55 7 0,57-2 0,-9 9 0,-26 0 0,0-2 0,98-15 0,-90 8 0,0 2 0,0 3 0,74 7 0,-13-2 0,5 0 0,139-4 0,-180-11 0,-54 7 0,56-2 0,-10 9 0,-25 0 0,1-2 0,97-15 0,-30 2 0,-8 1 0,97-14 0,-176 22 0,70-1 0,-73 6 0,0-2 0,60-10 0,-47 4 0,0 3 0,0 2 0,1 2 0,48 4 0,12 0 0,-32-1 0,87-5 0,-91-9 0,-52 7 0,0 1 0,31-1 0,632 3 0,-332 4 0,1264-2 0,-1582-1 0,56-11 0,-56 6 0,54-2 0,682 9 0,-748-2 0,0-1 0,35-8 0,-34 5 0,1 1 0,24 0 0,337 3 0,-183 2 0,-170-2 0,60-12 0,-59 8 0,56-4 0,77 12 0,122-5 0,-198-11 0,-55 7 0,58-2 0,411 9 0,-475-2 0,-1-2 0,32-6 0,-29 3 0,48-2 0,409 7 0,-232 2 0,-224-2 0,58-11 0,-57 6 0,54-2 0,2239 7 0,-1103 3 0,-506-2 0,-709 0 0,0 1 0,0 0 0,0 0 0,0 0 0,0 0 0,0 1 0,6 3 0,-11-5 0,0 0 0,0 1 0,0-1 0,0 1 0,0-1 0,0 1 0,0-1 0,0 1 0,0 0 0,-1-1 0,1 1 0,0 0 0,-1 0 0,1-1 0,0 1 0,-1 0 0,1 0 0,-1 0 0,1 0 0,-1 0 0,0 0 0,1 0 0,-1 0 0,0 0 0,0 0 0,1 0 0,-1 0 0,0 0 0,0 0 0,0 0 0,0 0 0,-1 0 0,1 0 0,0 0 0,0 0 0,-1 0 0,1 0 0,0 0 0,-1 0 0,1 0 0,-1 0 0,1 0 0,-1 0 0,1 0 0,-1-1 0,0 1 0,0 0 0,1 0 0,-1-1 0,-2 2 0,-5 4 0,0 0 0,0-1 0,-1 0 0,0 0 0,0-1 0,-1 0 0,1-1 0,-1 0 0,0 0 0,0-1 0,-19 1 0,-10 5 0,-104 32 0,-259 109 0,357-132 0,0-2 0,-94 18 0,90-25 0,0 2 0,0-3 0,-62 0 0,86-7 0,0 1 0,0 1 0,-44 10 0,23-5 0,0-2 0,0-1 0,-1-3 0,-48-5 0,-11 1 0,21 2 0,-94 3 0,108 11 0,51-8 0,1-2 0,-30 3 0,-298-5 0,164-3 0,160 3 0,0 2 0,-31 6 0,-31 4 0,76-13 0,6 0 0,-1 0 0,1 0 0,-1 0 0,1 0 0,0 1 0,-1-1 0,1 1 0,0 0 0,0 0 0,0 0 0,-1 1 0,1-1 0,-3 3 0,6-4 0,0 0 0,0 1 0,0-1 0,0 0 0,0 1 0,0-1 0,0 0 0,0 0 0,0 1 0,0-1 0,0 0 0,0 1 0,0-1 0,1 0 0,-1 1 0,0-1 0,0 0 0,0 0 0,0 1 0,1-1 0,-1 0 0,0 1 0,0-1 0,0 0 0,1 0 0,-1 0 0,0 1 0,0-1 0,1 0 0,-1 0 0,0 0 0,1 0 0,-1 0 0,0 1 0,1-1 0,-1 0 0,0 0 0,0 0 0,1 0 0,-1 0 0,0 0 0,1 0 0,-1 0 0,0 0 0,1 0 0,-1 0 0,1 0 0,17 3 0,73 3 0,112-7 0,-67-2 0,553 3 0,-1910 0 0,1189-1 0,-56-11 0,56 6 0,-54-2 0,-1676 7 0,825 3 0,917-1 0,0 1 0,-35 8 0,33-5 0,1-1 0,-26 1 0,-151-7 0,-81 4 0,191 11 0,56-7 0,-59 2 0,33-8 0,6 0 0,0 1 0,-77 13 0,64-6 0,0-2 0,-131-7 0,72-2 0,94 5 0,1 1 0,-31 6 0,30-3 0,-58 2 0,17-8 0,17-1 0,-1 3 0,-84 12 0,74-6 0,0-2 0,-130-7 0,70-2 0,-695 3 0,790 2 0,-59 10 0,58-6 0,-57 2 0,-1288-9 0,1356 2 0,0 1 0,-35 9 0,34-7 0,-1 0 0,-24 1 0,-672-3 0,350-5 0,-584 3 0,922 2 0,-60 10 0,59-6 0,-56 2 0,-29-10 0,-85 4 0,129 10 0,53-7 0,-1-1 0,-28 1 0,-126-7 0,-75 4 0,178 11 0,51-8 0,1-2 0,-30 3 0,-127-8 0,-71 4 0,175 10 0,53-7 0,-1-1 0,-28 1 0,-96-7 0,-57 4 0,113 10 0,55-6 0,-57 2 0,9-8 0,26-1 0,0 2 0,-98 15 0,105-10 0,0-1 0,-83-3 0,82-3 0,-1 2 0,-74 12 0,86-8 0,0-2 0,-70-2 0,-25 1 0,61 11 0,53-8 0,0-2 0,-30 3 0,-2-6-1365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4:41.2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4:41.8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5:42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46 24575,'3'0'0,"1"-2"0,2-2 0,0-2 0,2-1 0,3 2 0,-1-2 0,0 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5:50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163 314 24575,'12'193'0,"-10"-175"0,1 55 0,-4-52 0,2-1 0,0 1 0,6 28 0,-1-14 0,-2 0 0,-2 0 0,-1 0 0,-5 40 0,2 11 0,2-21 0,12 97 0,7-31 0,15 77 0,11 12 0,-28-148 0,34 137 0,-45-167 0,0 0 0,-2 69 0,-4-20 0,-30-151 0,24 41 0,-2 0 0,-1 0 0,0 1 0,-1 0 0,-1 1 0,0 0 0,-2 1 0,0 1 0,-25-25 0,1-1 0,3-1 0,-51-81 0,75 106 0,0 0 0,2-1 0,0 0 0,1 0 0,1 0 0,0-1 0,1 0 0,-2-24 0,2-15 0,2-82 0,4 87 0,0 36 0,1-1 0,0 0 0,2 1 0,0 0 0,8-23 0,38-81 0,-26 70 0,-11 28 0,-1-1 0,-1-1 0,-2 0 0,0 0 0,-2 0 0,-1-1 0,6-51 0,4-69 0,-15 67 0,-3-84 0,-14 50 0,13 72 0,-2 0 0,-2 1 0,-17-59 0,18 77 0,-40-146-1365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5:53.6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 1 24575,'-18'178'0,"17"-162"0,0 1 0,-2-1 0,0 0 0,-6 18 0,-6 29 0,-5 41 0,11-60 0,1 0 0,-3 88 0,11-132 0,0 50 0,13 98 0,-6-130 59,-3-38-423,-1 6-696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5:56.2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114 421 24575,'-10'-12'0,"1"-1"0,0-1 0,1 0 0,0 0 0,1 0 0,1-1 0,0 0 0,-4-21 0,-5-5 0,8 17-112,1 0 0,2 0 0,0-1 0,1 1 0,1-1 0,3-42 0,-1 47-469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06:26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6:37:06.4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39 24575,'2'0'0,"5"0"0,0-3 0,2 0 0,2-1 0,0-1 0,0-1 0,-2-1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6:37:39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 0 24575,'0'3'0,"0"3"0,0 4 0,-3 0 0,-1 1 0,1 2 0,0 0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6:37:40.5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24575,'0'3'0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6:37:59.8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2559 940 24575,'63'17'0,"-59"-18"0,1 1 0,-1-1 0,0 1 0,0-1 0,0-1 0,1 1 0,-1 0 0,-1-1 0,1 0 0,0 0 0,0 0 0,-1-1 0,1 1 0,-1-1 0,0 0 0,1 1 0,-1-2 0,-1 1 0,1 0 0,0 0 0,-1-1 0,0 0 0,1 1 0,-2-1 0,3-6 0,7-13 0,-2-1 0,0-1 0,5-26 0,-8 29 0,10-70 0,-10 50 0,0-9 0,-3-1 0,-6-78 0,0 27 0,5 73 0,-1 19 0,-1 1 0,0-1 0,0 1 0,-1 0 0,-3-17 0,3 26 0,1 1 0,0 0 0,0-1 0,0 1 0,0-1 0,0 1 0,0 0 0,-1-1 0,1 1 0,0 0 0,0-1 0,0 1 0,-1 0 0,1-1 0,0 1 0,-1 0 0,1-1 0,0 1 0,0 0 0,-1 0 0,1-1 0,-1 1 0,1 0 0,0 0 0,-1 0 0,1 0 0,0 0 0,-1-1 0,1 1 0,-1 0 0,1 0 0,-1 0 0,0 0 0,-13 9 0,-13 25 0,23-29 0,-246 284 0,111-137 0,129-141 0,1 1 0,-1-1 0,2 2 0,0-1 0,-11 23 0,18-32 0,0-1 0,0 1 0,1-1 0,-1 1 0,1 0 0,-1-1 0,1 1 0,0 0 0,0 0 0,0-1 0,0 1 0,0 0 0,1-1 0,-1 1 0,1 0 0,1 2 0,-1-2 0,1-1 0,0 1 0,0-1 0,0 0 0,0 1 0,0-1 0,0 0 0,1 0 0,-1-1 0,1 1 0,-1 0 0,1-1 0,0 0 0,0 1 0,-1-1 0,1 0 0,6 1 0,12 2 0,1-1 0,-1-1 0,1-1 0,-1 0 0,34-5 0,10 1 0,-32 4 0,0-1 0,1-2 0,-1-2 0,-1-1 0,42-11 0,-34 3 0,0-1 0,55-30 0,-79 36 0,-1-1 0,0 0 0,-1-2 0,0 0 0,0 0 0,-1-1 0,-1-1 0,19-24 0,-26 30 0,0 0 0,-1-1 0,0 0 0,0 0 0,-1 0 0,0 0 0,0-1 0,-1 1 0,0-1 0,-1 1 0,0-1 0,0 0 0,0 1 0,-2-1 0,1 0 0,-1 0 0,0 1 0,0-1 0,-1 0 0,-1 1 0,1 0 0,-1-1 0,-1 1 0,0 0 0,0 1 0,0-1 0,-1 1 0,0-1 0,-7-6 0,-6-5 0,-1 2 0,-1 0 0,0 1 0,-1 1 0,-27-15 0,20 16 0,0 1 0,-1 1 0,-1 1 0,0 2 0,0 1 0,-39-6 0,-3 6 0,-113 2 0,134 6 0,-16-1 0,-68 10 0,111-6 0,0 1 0,1 1 0,0 2 0,0 0 0,0 1 0,-32 18 0,52-24 0,-1 0 0,1 0 0,-1 0 0,1 1 0,0-1 0,0 1 0,0 0 0,0 0 0,0 0 0,1 1 0,0-1 0,-1 0 0,1 1 0,0 0 0,1-1 0,-1 1 0,-1 6 0,3-8 0,-1 1 0,1-1 0,0 0 0,0 1 0,0-1 0,1 0 0,-1 0 0,1 1 0,-1-1 0,1 0 0,0 0 0,-1 0 0,1 0 0,0 0 0,1 0 0,-1 0 0,0 0 0,0 0 0,1 0 0,-1-1 0,1 1 0,0 0 0,-1-1 0,1 0 0,0 1 0,0-1 0,0 0 0,0 0 0,0 0 0,0 0 0,0 0 0,5 1 0,12 4 0,1 0 0,0-2 0,0 0 0,0-1 0,22 0 0,106-4 0,-55-2 0,-31-1 0,0-2 0,-1-3 0,106-31 0,-154 37 0,15-6 0,0-1 0,-1-1 0,-1-1 0,0-1 0,27-20 0,-45 27 0,0 0 0,0-1 0,-1 0 0,0 0 0,0-1 0,0 0 0,-1 0 0,0-1 0,-1 0 0,5-11 0,-8 18 0,-1 0 0,0-1 0,0 1 0,0-1 0,0 0 0,0 1 0,-1-1 0,1 0 0,-1 1 0,0-1 0,0 0 0,0 0 0,0 1 0,0-1 0,0 0 0,-1 1 0,1-1 0,-1 0 0,0 1 0,0-1 0,0 0 0,0 1 0,0 0 0,-1-1 0,1 1 0,-1 0 0,1-1 0,-1 1 0,0 0 0,0 0 0,0 0 0,0 1 0,0-1 0,0 0 0,-1 1 0,1-1 0,0 1 0,-1 0 0,1 0 0,-1 0 0,0 0 0,-3 0 0,-8-4 0,-1 1 0,1 1 0,-1 1 0,0 0 0,0 0 0,0 2 0,0 0 0,0 1 0,0 0 0,0 1 0,0 1 0,0 0 0,-18 7 0,-7 4 0,9-3 0,-60 29 0,83-36 0,-43 23 0,1 2 0,2 2 0,-64 53 0,105-77 0,0-1 0,0 1 0,1 1 0,0-1 0,0 1 0,1 0 0,0 0 0,1 1 0,-1 0 0,-5 16 0,9-21 0,0 0 0,1 0 0,-1 0 0,1 0 0,0-1 0,0 1 0,0 0 0,0 0 0,1 0 0,0 0 0,-1-1 0,1 1 0,1 0 0,-1-1 0,0 1 0,1-1 0,0 1 0,0-1 0,0 0 0,0 1 0,0-1 0,1 0 0,0-1 0,-1 1 0,1 0 0,0-1 0,0 1 0,0-1 0,6 3 0,5 3 0,0-1 0,1-1 0,0 0 0,0-1 0,0 0 0,1-1 0,-1-1 0,20 2 0,132-1 0,-119-4 0,-13 0 0,1-2 0,39-6 0,-64 6 0,0-1 0,0 1 0,0-2 0,0 0 0,0 0 0,-1-1 0,0 0 0,0 0 0,0-1 0,15-13 0,-22 16 0,0 1 0,0-1 0,0 0 0,0 0 0,-1 0 0,0 0 0,1 0 0,-1-1 0,0 1 0,-1-1 0,1 1 0,0-1 0,-1 0 0,0 1 0,0-1 0,0 0 0,-1 0 0,1 0 0,-1 0 0,0 0 0,0 0 0,0 0 0,0 0 0,-1 0 0,0 0 0,0 1 0,-2-8 0,0 5 0,0 0 0,-1 0 0,0 0 0,0 0 0,0 1 0,-1 0 0,1 0 0,-1 0 0,-1 0 0,1 1 0,0 0 0,-1 0 0,0 0 0,-11-4 0,-21-8 0,1 1 0,-2 3 0,0 1 0,0 1 0,-42-3 0,14 6 0,-1 3 0,-83 7 0,94 4 0,1 2 0,0 2 0,1 3 0,0 3 0,1 2 0,-98 49 0,143-64 0,0 1 0,1 1 0,0-1 0,0 1 0,1 0 0,-1 1 0,1 0 0,1 0 0,-1 1 0,1-1 0,0 1 0,1 1 0,-6 10 0,9-14 0,0 0 0,0 0 0,1 0 0,0 0 0,-1 0 0,2 0 0,-1 0 0,0 0 0,1 0 0,0 0 0,0 1 0,1-1 0,-1 0 0,1 0 0,1 0 0,-1 0 0,0 0 0,1 0 0,0 0 0,0 0 0,1-1 0,-1 1 0,1-1 0,0 0 0,0 0 0,6 6 0,11 9 0,1 0 0,2-1 0,-1-1 0,2-2 0,0 0 0,1-1 0,1-1 0,47 15 0,1-4 0,150 28 0,-105-34 0,1-4 0,137-4 0,-247-10 0,7 1 0,1-2 0,0 0 0,0-1 0,17-4 0,-32 5 0,0 1 0,0-1 0,-1 0 0,1 0 0,0-1 0,-1 1 0,1 0 0,-1-1 0,1 0 0,-1 0 0,0 1 0,0-1 0,4-5 0,-5 6 0,0-1 0,0 0 0,-1 0 0,1 0 0,-1 0 0,1 0 0,-1 0 0,0 0 0,1 1 0,-1-1 0,0 0 0,0 0 0,-1 0 0,1 0 0,0 0 0,-1 0 0,1 0 0,-1 0 0,1 0 0,-1 0 0,0 1 0,-2-5 0,-2-2 0,0 0 0,-1 1 0,0-1 0,0 1 0,-1 0 0,0 1 0,0 0 0,0 0 0,-1 0 0,0 1 0,-10-5 0,-19-9 0,-48-18 0,45 20 0,-282-102 0,272 105 0,0 3 0,-1 2 0,0 2 0,-85-1 0,66 8 0,19-1 0,-1 2 0,1 2 0,0 2 0,-85 20 0,95-13 0,17-7 0,-1 2 0,2 1 0,-1 1 0,1 0 0,0 2 0,1 1 0,-22 15 0,43-26 0,-1 0 0,1 0 0,-1 0 0,1 1 0,-1-1 0,1 0 0,0 0 0,0 1 0,-1-1 0,1 1 0,0-1 0,0 1 0,0-1 0,1 1 0,-1 0 0,0-1 0,1 1 0,-1 0 0,1 0 0,-1-1 0,1 1 0,0 0 0,0 0 0,0 2 0,1-1 0,0-1 0,0 0 0,0 0 0,0 0 0,0 0 0,1 0 0,-1 0 0,1 0 0,-1 0 0,1-1 0,0 1 0,0 0 0,0-1 0,0 0 0,4 3 0,8 3 0,1 0 0,0-1 0,0-1 0,16 4 0,37 6 0,102 10 0,-163-24 0,458 12 0,-314-14 0,-128 0 0,1 0 0,0-2 0,-1-1 0,1 0 0,-1-2 0,-1-1 0,24-9 0,-45 15 0,0 1 0,0 0 0,0-1 0,0 1 0,0 0 0,0-1 0,0 0 0,0 1 0,0-1 0,0 1 0,-1-1 0,1 0 0,0 0 0,0 1 0,0-1 0,-1 0 0,1 0 0,0 0 0,-1 0 0,1 0 0,-1 0 0,1 0 0,-1 0 0,0 0 0,1 0 0,-1-2 0,0 2 0,-1-1 0,1 1 0,-1-1 0,0 1 0,0 0 0,1 0 0,-1 0 0,0-1 0,0 1 0,0 0 0,0 0 0,0 0 0,-1 0 0,1 0 0,0 1 0,0-1 0,-2-1 0,-10-4 0,0-1 0,-28-8 0,36 14 0,-78-21 0,-1 3 0,-154-13 0,228 31 0,-122-8 0,-134 10 0,98 1 0,111-1 0,0 3 0,1 2 0,-92 22 0,91-16 0,39-10 0,0 2 0,0 0 0,1 1 0,-1 0 0,-22 12 0,39-17 0,0 0 0,0 1 0,0-1 0,0 1 0,0-1 0,0 0 0,0 1 0,0 0 0,0-1 0,0 1 0,1-1 0,-1 1 0,0 0 0,0 0 0,1-1 0,-1 1 0,0 0 0,1 0 0,-1 0 0,1 0 0,-1 0 0,1 0 0,0 0 0,-1 0 0,1 0 0,0 0 0,-1 0 0,1 0 0,0 0 0,0 0 0,0 0 0,0 0 0,0 0 0,0 0 0,1 0 0,-1 0 0,0 0 0,0 0 0,1 0 0,-1 0 0,1 0 0,-1 0 0,1 0 0,-1 0 0,1 0 0,-1 0 0,1 0 0,0-1 0,0 1 0,-1 0 0,1 0 0,0-1 0,0 1 0,0-1 0,0 1 0,0-1 0,-1 1 0,1-1 0,2 1 0,4 3 0,1 1 0,0-2 0,0 1 0,0-1 0,15 4 0,62 6-165,128 6-1,89-17-318,-182-3 418,568 1 947,-851-16-881,-480 16 0,571 4 0,-141 26 0,143-18 0,-147 34 0,216-46 0,-1 1 0,0-1 0,0 1 0,0-1 0,0 1 0,0 0 0,1 0 0,-1 0 0,0 0 0,1 0 0,-1 0 0,1 1 0,-1-1 0,1 0 0,0 1 0,-1-1 0,-1 4 0,3-5 0,0 1 0,0-1 0,0 1 0,0-1 0,0 0 0,0 1 0,0-1 0,0 1 0,0-1 0,0 0 0,0 1 0,0-1 0,0 1 0,0-1 0,0 0 0,1 1 0,-1-1 0,0 0 0,0 1 0,0-1 0,1 0 0,-1 1 0,0-1 0,0 0 0,1 0 0,-1 1 0,0-1 0,1 0 0,0 1 0,22 5 0,214-4 0,-114-5 0,-23-2 0,-1-5 0,103-23 0,-127 19 0,-25 5 0,91-30 0,-118 31 0,-1-1 0,-1-1 0,0-1 0,0 0 0,-1-2 0,24-19 0,-39 28 0,-1 1 0,0-1 0,-1 0 0,1 0 0,-1 0 0,1 0 0,-1-1 0,0 1 0,-1-1 0,1 0 0,-1 0 0,0 0 0,0 0 0,-1 0 0,1-1 0,-1 1 0,0 0 0,-1-1 0,1 1 0,-2-11 0,0 10 0,0-1 0,-1 1 0,0-1 0,0 1 0,0 0 0,-1 0 0,0 0 0,-1 0 0,1 1 0,-1-1 0,0 1 0,0 0 0,-1 0 0,1 0 0,-1 1 0,-8-7 0,-25-15 0,0 1 0,-2 1 0,-1 3 0,0 1 0,-1 2 0,-55-15 0,6 8 0,-1 4 0,-96-8 0,73 21 0,-199 11 0,232 3 0,0 4 0,1 3 0,1 4 0,0 3 0,1 4 0,-96 43 0,157-59 0,0 1 0,1 0 0,0 1 0,1 1 0,-20 17 0,30-23 0,1 0 0,0 0 0,1 0 0,-1 1 0,1 0 0,0 0 0,0 0 0,1 0 0,0 0 0,0 1 0,1 0 0,-1-1 0,1 1 0,1 0 0,-1 0 0,1 0 0,0 12 0,2-11 0,0 1 0,0-1 0,1 0 0,0 0 0,1 0 0,0 0 0,0 0 0,0-1 0,1 1 0,0-1 0,1 0 0,0 0 0,0-1 0,0 1 0,1-1 0,0 0 0,0 0 0,0-1 0,1 0 0,-1 0 0,10 4 0,14 9 0,2-1 0,-1-2 0,57 18 0,-27-15-146,1-3-1,1-3 1,0-2-1,71 1 1,688 7-1422,-439-51 860,-248 18 553,-97 12 607,-1-1 0,1-2 0,-1-2 0,0-2 0,-1-1-1,70-32 1,-103 41-452,1 0 0,-1 0 0,0-1 0,0 1 0,0-1 0,0 0 0,0 0 0,-1 0 0,1 0 0,-1 0 0,0-1 0,0 1 0,0-1 0,0 1 0,0-1 0,-1 0 0,0 0 0,0 1 0,0-1 0,0 0 0,-1 0 0,1 0 0,-1 0 0,0 0 0,0 0 0,-1 0 0,1 0 0,-1 0 0,0 0 0,0 0 0,0 0 0,0 0 0,-1 0 0,0 1 0,1-1 0,-1 1 0,-1-1 0,1 1 0,0 0 0,-1 0 0,0 0 0,1 0 0,-1 0 0,-5-3 0,-29-21-57,-1 2-1,-1 1 0,-1 2 1,-1 2-1,-59-20 1,-225-56-330,298 89 384,-68-14 3,-1 3 0,-1 5 0,0 5 0,-110 3 0,143 5 0,10-1 0,-1 2 0,1 2 0,0 3 0,-54 13 0,20 3 63,-118 35 340,182-48-365,1 0 1,0 2-1,1 0 1,0 2-1,1 0 1,-27 22-1,44-31-38,0 0 0,0-1 0,1 1 0,0 0 0,0 1 0,0-1 0,0 0 0,0 1 0,1 0 0,0-1 0,0 1 0,0 0 0,1 0 0,0 0 0,0 0 0,0 1 0,0-1 0,1 0 0,0 0 0,0 1 0,0-1 0,1 0 0,0 0 0,0 0 0,0 0 0,0 0 0,1 0 0,0 0 0,0 0 0,0 0 0,1-1 0,0 1 0,0-1 0,0 0 0,0 0 0,0 0 0,1 0 0,7 6 0,11 8 9,0-1-1,1-1 0,1-1 0,1-1 1,0-1-1,1-1 0,0-1 0,33 9 1,19 1-471,129 17 1,251-1 394,2-32 460,-340-5 129,-107-1-522,-1 1 0,0-2 0,0 0 0,-1 0 0,1-1 0,0 0 0,-1-1 0,19-9 0,-29 12 0,0 1 0,0-1 0,0 1 0,0-1 0,-1 0 0,1 1 0,0-1 0,0 0 0,-1 1 0,1-1 0,-1 0 0,1 0 0,-1 0 0,1 0 0,-1 0 0,1 1 0,-1-1 0,1 0 0,-1 0 0,0 0 0,0 0 0,0 0 0,0 0 0,1 0 0,-1 0 0,0 0 0,-1 0 0,1 0 0,0 0 0,0-2 0,-2 1 0,1-1 0,0 1 0,-1 0 0,1-1 0,-1 1 0,0 0 0,0 0 0,0 0 0,0 0 0,0 0 0,-3-1 0,-4-4 0,-1 1 0,0 1 0,0-1 0,-19-5 0,-99-29 0,-2 6 0,-240-31 0,194 51 0,-221 12 0,341 6 0,1 2 0,0 2 0,0 3 0,-92 32 0,144-42 0,-2 0 0,1 1 0,0-1 0,0 1 0,0 0 0,0 0 0,0 0 0,0 1 0,0-1 0,1 1 0,-1 0 0,-2 3 0,6-5 0,0 0 0,1-1 0,-1 1 0,0 0 0,1-1 0,-1 1 0,0-1 0,1 1 0,-1-1 0,1 1 0,-1-1 0,1 1 0,-1-1 0,1 1 0,0-1 0,-1 0 0,1 1 0,-1-1 0,1 0 0,0 0 0,-1 1 0,1-1 0,0 0 0,-1 0 0,1 0 0,0 0 0,-1 0 0,1 0 0,0 0 0,-1 0 0,1 0 0,1 0 0,27 1 0,-27-1 0,27 1 0,1-2 0,-1-1 0,0-2 0,1-1 0,-2-1 0,1-1 0,-1-2 0,0 0 0,0-2 0,-2-1 0,1-2 0,24-16 0,-39 21 0,0 0 0,-1-1 0,0 0 0,-1 0 0,0-1 0,0-1 0,-1 0 0,-1 0 0,13-25 0,-18 33 0,-1-1 0,0 0 0,0-1 0,-1 1 0,1 0 0,-1-1 0,0 1 0,-1 0 0,1-1 0,-1 1 0,0-1 0,0 1 0,-1-1 0,0 1 0,0-1 0,0 1 0,0 0 0,-1 0 0,0-1 0,0 1 0,0 0 0,-1 1 0,0-1 0,0 0 0,0 1 0,0-1 0,-1 1 0,-7-7 0,3 4 0,-1 1 0,0 0 0,0 1 0,0 0 0,-1 0 0,0 1 0,1 0 0,-2 0 0,1 1 0,0 1 0,-21-3 0,-10 2 0,-73 2 0,60 2 0,24 1 0,1 1 0,-1 1 0,0 2 0,1 1 0,1 1 0,-1 1 0,1 2 0,-31 16 0,-6 4 0,-74 49 0,108-59 0,0 1 0,2 1 0,1 2 0,-30 32 0,55-53 0,0-1 0,1 1 0,-1-1 0,1 1 0,0 0 0,0 0 0,0 0 0,1 0 0,-1 0 0,1 0 0,0 0 0,0 1 0,1-1 0,-1 0 0,1 1 0,0-1 0,0 0 0,1 1 0,-1-1 0,1 0 0,0 1 0,0-1 0,0 0 0,0 0 0,1 0 0,0 0 0,0 0 0,0 0 0,0-1 0,1 1 0,-1-1 0,1 1 0,0-1 0,0 0 0,0 0 0,0 0 0,1 0 0,-1-1 0,1 1 0,0-1 0,0 0 0,0 0 0,4 1 0,12 5 0,0-1 0,0-1 0,0-1 0,1-1 0,36 3 0,108-6 0,-81-2 0,-63-1 0,1-2 0,0 0 0,-1-1 0,0-1 0,0-1 0,-1 0 0,1-2 0,-2-1 0,1 0 0,-2-1 0,1-1 0,19-17 0,-34 25 0,0 0 0,-1 0 0,1 0 0,-1-1 0,1 1 0,-1-1 0,-1 0 0,1 0 0,-1 0 0,0 0 0,0 0 0,0-1 0,0 1 0,-1 0 0,0-1 0,-1 1 0,1-1 0,-1 0 0,0 1 0,-1-9 0,0 7 0,0 0 0,0-1 0,-1 1 0,0 0 0,0 0 0,-1 0 0,0 0 0,0 0 0,0 0 0,-1 1 0,0 0 0,0 0 0,-1 0 0,-8-8 0,-5-1 0,-1 0 0,0 2 0,-1 0 0,0 1 0,-1 1 0,0 1 0,-1 1 0,-40-11 0,44 15 0,0 1 0,-1 1 0,1 0 0,-1 1 0,0 2 0,0 0 0,0 1 0,1 0 0,-1 2 0,1 0 0,-27 8 0,23-2 0,1 1 0,-1 1 0,2 1 0,0 0 0,0 2 0,2 0 0,-1 1 0,2 1 0,-17 19 0,25-24 0,0 0 0,1 1 0,1 0 0,0 1 0,0 0 0,1 0 0,1 0 0,0 1 0,1-1 0,0 1 0,1 0 0,1 1 0,0-1 0,1 0 0,1 0 0,1 18 0,0-14 0,0 1 0,1-1 0,1 0 0,10 35 0,-10-45 0,0 0 0,0 1 0,1-2 0,0 1 0,0 0 0,1-1 0,0 0 0,1 0 0,-1 0 0,1-1 0,0 1 0,12 7 0,-13-11 0,0 0 0,0-1 0,0 0 0,0 0 0,0-1 0,0 1 0,1-1 0,-1 0 0,0-1 0,8 1 0,63-4 0,-31 1 0,-33 1 0,0-1 0,0 0 0,0 0 0,0-1 0,0-1 0,-1 0 0,1-1 0,-1 0 0,0 0 0,19-14 0,-16 10 0,-1-2 0,0 1 0,0-1 0,-1-1 0,-1-1 0,0 1 0,13-21 0,-16 21 0,-2-1 0,0 0 0,0 0 0,-1-1 0,-1 0 0,0 0 0,-1 0 0,1-19 0,-1-12 0,-3-60 0,-1 38 0,0 51 0,-1 1 0,0-1 0,-1 1 0,0 0 0,-1-1 0,-8-16 0,-42-84 0,44 99 0,1 0 0,-2 1 0,0 0 0,-1 0 0,-1 2 0,0-1 0,-1 2 0,0 0 0,-1 0 0,-1 2 0,-19-12 0,31 21 1,-1 0 0,0 0-1,1 1 1,-1-1 0,0 1 0,0 0-1,0 1 1,0-1 0,0 1 0,0 0-1,0 0 1,0 1 0,0-1-1,0 1 1,0 0 0,0 1 0,0-1-1,-9 5 1,-2 3-8,0 0 0,1 1-1,-28 24 1,-23 14-1343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3:49:48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796 901 24575,'35'-1'0,"0"2"0,0 1 0,56 12 0,-59-8 0,0-2 0,1-2 0,0-1 0,35-3 0,-34 1 0,0 0 0,-1 3 0,56 8 0,-48-3 0,0-3 0,1-1 0,49-3 0,41 3 0,-41 10 0,-61-8 0,57 4 0,98-12 0,130 6 0,-223 9 0,-58-6 0,55 2 0,1126-8 0,-552-1 0,-616 8 0,-47-7 0,1 0 0,-1 0 0,1 0 0,-1 1 0,1-1 0,0 0 0,-1 0 0,1 1 0,-1-1 0,1 0 0,-1 1 0,1-1 0,-1 1 0,0-1 0,1 0 0,-1 1 0,1-1 0,-1 1 0,0-1 0,1 1 0,-1-1 0,0 1 0,0 0 0,1-1 0,-1 1 0,-1 1 0,1-1 0,-1 0 0,1 0 0,-1 0 0,1 0 0,-1 0 0,0 0 0,0 0 0,1 0 0,-1-1 0,0 1 0,0 0 0,0 0 0,0-1 0,0 1 0,0-1 0,0 1 0,0 0 0,-1-1 0,-20 10 0,1-2 0,-1 0 0,-1-2 0,1 0 0,-1-2 0,-26 3 0,-35 7 0,50-8 0,-64 2 0,60-6 0,-46 7 0,19 0 0,0-4 0,-131-6 0,72-1 0,-432 2 0,552 0 0,-1 0 0,1-1 0,-1 1 0,1-1 0,0 0 0,-1 0 0,1 0 0,0-1 0,-1 0 0,1 1 0,0-1 0,-7-6 0,10 8 0,0-1 0,0 0 0,0 0 0,0 0 0,1 0 0,-1 0 0,0 0 0,1 0 0,-1 0 0,1 0 0,-1 0 0,1-1 0,-1 1 0,1 0 0,0 0 0,-1 0 0,1-1 0,0 1 0,0-2 0,0 0 0,1 1 0,0 0 0,-1 0 0,1 0 0,0-1 0,0 1 0,0 0 0,0 0 0,0 0 0,1 0 0,-1 1 0,1-1 0,-1 0 0,3-2 0,21-15 0,0 0 0,1 2 0,1 0 0,1 2 0,38-15 0,355-131 0,-27 29 0,-19 26 0,-347 98 0,45-5 0,-46 9 0,52-14 0,74-15 0,-153 33 0,1 0 0,-1 0 0,1 0 0,-1 0 0,1 0 0,-1-1 0,1 1 0,-1 0 0,0 0 0,1 0 0,-1 0 0,1 0 0,-1-1 0,1 1 0,-1 0 0,0 0 0,1-1 0,-1 1 0,0 0 0,1-1 0,-1 1 0,0 0 0,1-1 0,-1 1 0,0-1 0,0 1 0,1 0 0,-1-1 0,0 1 0,0-1 0,0 0 0,-13-5 0,-25 1 0,19 5 0,1 1 0,0 1 0,-33 8 0,-38 3 0,7-12 0,35-1 0,0 2 0,-69 11 0,54-5 0,0-2 0,-1-3 0,-72-7 0,14 2 0,-2471 2-2312,1420 0 4624,1652 0-2312,-450-2 0,60-10 0,-60 6 0,58-2 0,676 9-650,-602-15 650,-2 1 0,-50 13 0,-12 2 0,161-20 0,-200 12 0,101 3 0,-9 1 0,-51-11-5,-61 7 2,54-1 0,-44 7 3,1 0 0,0-1 0,82-13 0,51-14 650,177-32-639,-506 58-11,-612 2-1171,584-14 1130,12 0 44,57 13-117,-245-13-1743,-89-12 541,96-1 1316,245 19-184,-102 7 1,-24-1-54,108-10 788,65 5 138,-58 0 1,59 9 1118,33-1-1581,1 0 0,-1 0 0,1-2 0,-1 0 0,-27-6 0,44 7-227,-1 0 0,1 0 0,-1 0 0,1 0 0,-1 0 0,1 0 0,0 0 0,-1 0 0,1-1 0,-1 1 0,1 0 0,-1 0 0,1 0 0,-1-1 0,1 1 0,0 0 0,-1 0 0,1-1 0,0 1 0,-1 0 0,1-1 0,0 1 0,-1 0 0,1-1 0,0 1 0,0-1 0,-1 1 0,1 0 0,0-1 0,0 1 0,-1-2 0,15-4 0,24-1 0,24 5 0,-31 1 0,0-1 0,51-9 0,-37 4 0,1 2 0,0 2 0,86 5 0,-31 1 0,-27-4 0,106-15 0,-70 6-379,215 7-1,-157 6 346,1097-3 827,-1266 0-793,1 0 0,0 0 0,0 0 0,0 0 0,0 0 0,0 0 0,0 0 0,0 0 0,0 0 0,0 1 0,0-1 0,0 0 0,0 0 0,0 0 0,0 0 0,0 0 0,0 0 0,0 0 0,0 0 0,0 0 0,0 0 0,0 0 0,0 1 0,0-1 0,0 0 0,0 0 0,0 0 0,0 0 0,0 0 0,0 0 0,0 0 0,0 0 0,0 0 0,1 0 0,-1 0 0,0 0 0,0 0 0,0 0 0,0 1 0,0-1 0,0 0 0,0 0 0,0 0 0,0 0 0,0 0 0,0 0 0,0 0 0,0 0 0,1 0 0,-1 0 0,0 0 0,0 0 0,0 0 0,0 0 0,-12 7 0,-18 4 0,7-9 0,-1 0 0,-30-2 0,38-1 0,-1 1 0,0 1 0,0 0 0,0 1 0,-29 7 0,37-4 0,10-2 0,19 2 0,30-1 0,-44-4 0,34 1 0,-1-2 0,1-1 0,66-13 0,-27 0 0,-1 4 0,2 4 0,123 3 0,-175 2 0,1 0 0,29-8 0,-27 5 0,44-3 0,-14 7 0,6 1 0,97-14 0,-19 0 0,-95 11 0,77-15 0,-244 15 0,-1295 4 0,1372 1 0,-54 9 0,-31 2 0,-196-13 0,382 0 0,-18 2 0,0-2 0,-1-2 0,74-14 0,-93 12 28,0 1-1,0 1 1,34 1 0,17-1-1504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3:49:54.3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24575,'25'0'0,"0"2"0,0 0 0,41 10 0,-19-5 0,0-1 0,0-3 0,0-2 0,48-4 0,12 0 0,-59 3 0,-1 2 0,70 12 0,-52-6 0,0-3 0,130-6 0,-71-1 0,722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3:51:03.0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 24575,'663'0'0,"-633"2"0,60 10 0,-59-6 0,56 2 0,917-7 0,-447-3 0,-537 1 0,-1-1 0,37-8 0,-35 5 0,0 1 0,27-1 0,634 3 0,-331 4 0,-326-2 0,0-1 0,0-2 0,42-8 0,-21 3 0,-1 3 0,1 2 0,0 1 0,51 6 0,10-1 0,1480-3 0,-1566 1 0,-1 1 0,34 8 0,-32-5 0,0-1 0,24 1 0,671-3 0,-349-5 0,1961 3 0,-2299 2 0,59 10 0,-58-6 0,57 2 0,15-8 0,-41-2 0,0 3 0,108 15 0,-106-8 0,1-2 0,0-4 0,66-5 0,-7 0 0,8105 3 0,-8210 1 0,1 1 0,36 9 0,-35-6 0,0-1 0,27 1 0,-14-4 0,13 0 0,84 12 0,0 0 0,-87-10 0,45 8 0,-24-3 0,0-2 0,1-4 0,65-5 0,-8 0 0,-97 3 0,-1 2 0,0 0 0,42 10 0,-22-5 0,1-2 0,0-1 0,0-3 0,51-5 0,9 1 0,2937 3 0,-3013 2 0,60 10 0,-59-6 0,56 2 0,953-7 0,-466-3 0,-557 1 0,-1 0 0,0-2 0,21-5 0,36-5 0,13 0 0,-62 7 0,0 2 0,27 0 0,-33 2 0,1 0 0,27-7 0,30-4 0,-35 8 0,-1-2 0,73-21 0,-74 17 0,0 1 0,0 2 0,46-3 0,75-15 0,-74 12 0,-62 9 0,1 1 0,24 0 0,216 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7T23:51:06.5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7919 2 24575,'-9'0'0,"-21"-1"0,-1 1 0,0 1 0,0 2 0,1 1 0,-1 1 0,1 2 0,-30 10 0,18-3 0,-1-2 0,-71 9 0,38-7 0,-30-2 0,74-11 0,-52 11 0,36-4 0,1-3 0,-1-2 0,-89-6 0,30 0 0,77 5 0,-59 10 0,58-7 0,-56 3 0,-56-10 0,-111 4 0,183 11 0,52-8 0,0-2 0,-30 3 0,-580-4 0,304-5 0,300 4 0,0 1 0,-1 1 0,1 1 0,0 1 0,1 2 0,-25 8 0,48-15 0,1 0 0,0 0 0,-1 0 0,1 1 0,0-1 0,0 0 0,-1 0 0,1 0 0,0 0 0,-1 0 0,1 0 0,0 0 0,0 0 0,-1 1 0,1-1 0,0 0 0,0 0 0,-1 0 0,1 1 0,0-1 0,0 0 0,0 0 0,-1 0 0,1 1 0,0-1 0,0 0 0,0 0 0,0 1 0,-1-1 0,1 0 0,0 1 0,0-1 0,0 0 0,0 1 0,0-1 0,0 0 0,0 0 0,0 1 0,0-1 0,0 0 0,0 1 0,0-1 0,0 0 0,0 1 0,0-1 0,1 0 0,-1 0 0,0 1 0,0-1 0,0 0 0,1 1 0,20 10 0,32 4 0,14-9 0,1-3 0,76-5 0,-24-1 0,1018 3 0,-1118-1 0,0-1 0,35-8 0,-34 5 0,1 1 0,24 0 0,531 2 0,-280 4 0,-277-3 0,-1-1 0,37-9 0,-35 7 0,0 0 0,27-1 0,43-8 0,-67 8 0,46-3 0,132-12 0,-140 12 0,-3-4 0,16 0 0,19-2 0,-68 9 0,53-4 0,-361 30 0,175-13 0,76-7 0,0 1 0,-49 9 0,-211 43 0,259-48 0,-57 3 0,-17 2 0,63-5 0,-73 1 0,72-6 0,-71 11 0,50-4 0,-1-2 0,-128-7 0,71-2 0,-46 17 0,111-7 0,-61 0 0,-595-8 0,694 2 0,0 1 0,-35 9 0,33-7 0,1 0 0,-26 1 0,-670-3 0,349-5 0,348 2 0,0-1 0,-35-8 0,33 5 0,1 1 0,-26 0 0,-31 3 0,30 1 0,1-2 0,-71-11 0,74 7 0,0 2 0,-1 2 0,-54 4 0,-66-3 0,77-12 0,54 7 0,-56-2 0,-1 9 0,33 0 0,1-2 0,-107-15 0,101 8 0,0 2 0,0 3 0,-74 7 0,13-2 0,-2204-2 0,2321 0 0,4 1 0,-1-1 0,1 0 0,0 0 0,-1 0 0,1 0 0,0-1 0,-1 1 0,1-1 0,0 0 0,0 0 0,-1 0 0,1 0 0,-5-4 0,8 5 0,0-1 0,0 1 0,-1 0 0,1-1 0,0 1 0,0 0 0,0-1 0,0 1 0,1 0 0,-1-1 0,0 1 0,0 0 0,0-1 0,0 1 0,0 0 0,0 0 0,0-1 0,1 1 0,-1 0 0,0-1 0,0 1 0,0 0 0,1 0 0,-1-1 0,0 1 0,0 0 0,1 0 0,-1 0 0,0-1 0,0 1 0,1 0 0,-1 0 0,0 0 0,1 0 0,-1 0 0,0 0 0,0-1 0,1 1 0,-1 0 0,0 0 0,1 0 0,-1 0 0,0 0 0,1 0 0,-1 0 0,0 0 0,1 1 0,18-5 0,62-8 0,-30 4 0,88-3 0,-40 12 0,128-16 0,-143 7-312,133 6-1,6 1 245,-108-12 68,47-1 0,1408 14-2198,-707 1 1307,-628 13 891,-7-1 0,972-14 0,-1016 15-535,-6-1 21,1333-12 3932,-670-3-2005,-809 1-1413,56-11 0,-56 6 0,54-2 0,470 9 0,-525-2 0,58-11 0,-57 6 0,54-2 0,-64 8 0,9 1 0,0-2 0,0-2 0,50-9 0,-37 5 0,1 1 0,0 3 0,0 1 0,56 6 0,6-1 0,-107-3 0,35 1 0,0-2 0,1-1 0,53-11 0,-44 5 0,1 3 0,0 2 0,0 1 0,51 6 0,10-1 0,475-3 0,-551 2 0,57 10 0,-56-7 0,55 3 0,839-9 0,-907 2 0,1 1 0,36 9 0,-36-6 0,2-1 0,25 1 0,325-6 0,-394 1 0,-16-1 0,1 2 0,-1 2 0,-53 10 0,45-6 0,-1-2 0,1-1 0,-1-3 0,-47-5 0,-12 1 0,76 3 0,-1 1 0,1 1 0,-48 11 0,58-10 29,1 0 0,-1-2 0,-32-1 0,34 0-325,0 0 0,0 1-1,0 0 1,-21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D01C-E6EB-FE66-E580-086D58EA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6007-6191-0BD8-AF18-942AA41F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F3C4-65FD-068A-B4DC-0E02D2B2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058D-79B3-455A-A479-D900ECD4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790D4-7484-7285-69CE-BB6985B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9CFB-2301-4A74-BFC1-0B64F263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43E80-8DD1-ED36-0DCB-C604EEE1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8CB7-4A90-2C3C-A59E-865C76C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DA00-1E03-DA19-017F-C0E5CE9D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A4E6-52CC-4F79-15CB-4DFFCB8A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06DEA-F819-68F4-7DAF-CDCDD0283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D386-3E34-8039-34FF-73ED49AD0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1D23-0C36-290D-2746-7BC6BCD4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F041-D8B4-9595-7839-D1CB17AD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B72C-4167-1E1F-6E0C-2F12A39B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83F6-50DF-F103-5483-EB3FD931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BE3B-CF2C-A335-5AF4-2AF85475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619D-844E-A32C-DAF3-6C583BA4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9FD97-6802-49D0-B9A5-D25D26BF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BB3-F88A-6C65-BCF2-E4A7BF5F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4A00-36EA-867E-7F9D-BC9F646F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9E92C-14D4-257B-7B8C-90D48A2B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F1BA9-E38A-CF51-F917-A063ABE4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DAABF-BBDF-65E5-74FE-36B3582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FC67-A663-74FA-5067-8AD351C1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7693-E263-81E6-CBD5-A392DE9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1B78-BC65-32A7-8BA1-021B4E99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CD6BD-25C8-AFA6-FF00-F877F621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825D-481C-D812-EA45-507EBC8B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A470-8BEB-874E-9509-DC0FB5F6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7469-D900-4D8F-6905-692D3B1C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4209-2A90-72DC-FCAF-DC609BA4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9E3BE-ED0A-81F3-F5D3-07535678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E308-D43B-70E3-62AC-323BA669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FC4F-B194-73F8-5437-00DDA7E1F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251D1-3242-35BA-C8E4-1CE2C105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F479-2ADB-FB35-19D5-AD2D1CFD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03E72-BEEC-4B8A-854F-0F453EEF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D7EA9-CD51-F86A-823B-71E67958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51E-9805-6765-6A27-C7E7221A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12E11-5A4F-9B6F-66B3-2ED8E44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DF776-9860-F4D9-4273-64AB8A93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E1712-F6BE-E5D0-129E-158AC6E6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1C77F-8CE3-FCB9-44D2-F1E04EBB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36A4A-A1E9-42EF-B067-9095816D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AD2C9-D9DF-7578-AB47-028BB56A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E0B-DDA3-AF4C-7FAC-DE87B58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FD00-FA51-AEE6-6429-26C9CBA0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D6D5-B095-2EEA-9EDD-86F65E6B8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ECA0-C069-1A3C-69FB-8A9F2D21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B359-8AB4-B133-9288-694A869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DAA2-6593-1949-8D4B-9467520E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8AA6-486E-E75A-4206-F249876D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4A267-CCAA-617E-CA2F-98BB7991A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A9A97-CC49-7B03-DC52-3BF7286F7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216B-FF84-BF9C-BF8E-00CF7EEC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32BA-8704-905B-91D5-C4A0963E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F1886-BC14-D5BD-3D5E-DD39F729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BF358-1DE6-03DE-DE0A-A7369463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3D5BB-E496-7FC8-7599-6E5D22CD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8C65-01C5-FDDD-F957-35208B94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84B46-BDDE-440B-9E8B-FBEB7BA945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82C5-EA83-394B-67A5-6552ED7AE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5487-429C-A372-389F-921A24AB3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C1E33-9AF1-435D-B4E8-23DB3F86A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customXml" Target="../ink/ink3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6.xml"/><Relationship Id="rId19" Type="http://schemas.openxmlformats.org/officeDocument/2006/relationships/image" Target="../media/image12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6.xml"/><Relationship Id="rId3" Type="http://schemas.openxmlformats.org/officeDocument/2006/relationships/image" Target="../media/image80.png"/><Relationship Id="rId7" Type="http://schemas.openxmlformats.org/officeDocument/2006/relationships/image" Target="../media/image100.png"/><Relationship Id="rId12" Type="http://schemas.openxmlformats.org/officeDocument/2006/relationships/image" Target="../media/image1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customXml" Target="../ink/ink15.xml"/><Relationship Id="rId5" Type="http://schemas.openxmlformats.org/officeDocument/2006/relationships/image" Target="../media/image13.png"/><Relationship Id="rId15" Type="http://schemas.openxmlformats.org/officeDocument/2006/relationships/customXml" Target="../ink/ink17.xml"/><Relationship Id="rId10" Type="http://schemas.openxmlformats.org/officeDocument/2006/relationships/image" Target="../media/image120.png"/><Relationship Id="rId4" Type="http://schemas.openxmlformats.org/officeDocument/2006/relationships/customXml" Target="../ink/ink12.xml"/><Relationship Id="rId9" Type="http://schemas.openxmlformats.org/officeDocument/2006/relationships/customXml" Target="../ink/ink14.xml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68792-9A36-3759-F3F9-49291A8E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480"/>
            <a:ext cx="12192000" cy="3493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1FC013-8FCA-702A-6260-677A96F5FEF9}"/>
                  </a:ext>
                </a:extLst>
              </p14:cNvPr>
              <p14:cNvContentPartPr/>
              <p14:nvPr/>
            </p14:nvContentPartPr>
            <p14:xfrm>
              <a:off x="568204" y="1932379"/>
              <a:ext cx="862560" cy="263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1FC013-8FCA-702A-6260-677A96F5F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204" y="1869739"/>
                <a:ext cx="9882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95D1F7-6EFF-0250-B1E2-D627CD99A5C9}"/>
                  </a:ext>
                </a:extLst>
              </p14:cNvPr>
              <p14:cNvContentPartPr/>
              <p14:nvPr/>
            </p14:nvContentPartPr>
            <p14:xfrm>
              <a:off x="-1328276" y="2961979"/>
              <a:ext cx="27360" cy="1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95D1F7-6EFF-0250-B1E2-D627CD99A5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90916" y="2899339"/>
                <a:ext cx="153000" cy="1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632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A8341B-D4EB-C78E-3330-00630F7771EB}"/>
              </a:ext>
            </a:extLst>
          </p:cNvPr>
          <p:cNvGrpSpPr/>
          <p:nvPr/>
        </p:nvGrpSpPr>
        <p:grpSpPr>
          <a:xfrm>
            <a:off x="4315444" y="197899"/>
            <a:ext cx="75960" cy="129600"/>
            <a:chOff x="4315444" y="197899"/>
            <a:chExt cx="759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8931A6-853D-2BAF-6AA1-49BB7547C86D}"/>
                    </a:ext>
                  </a:extLst>
                </p14:cNvPr>
                <p14:cNvContentPartPr/>
                <p14:nvPr/>
              </p14:nvContentPartPr>
              <p14:xfrm>
                <a:off x="4386004" y="197899"/>
                <a:ext cx="5400" cy="29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8931A6-853D-2BAF-6AA1-49BB7547C8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3004" y="134899"/>
                  <a:ext cx="131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9DB1AE6-E740-4907-3FAB-EB93D73E4B1B}"/>
                    </a:ext>
                  </a:extLst>
                </p14:cNvPr>
                <p14:cNvContentPartPr/>
                <p14:nvPr/>
              </p14:nvContentPartPr>
              <p14:xfrm>
                <a:off x="4315444" y="326059"/>
                <a:ext cx="360" cy="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9DB1AE6-E740-4907-3FAB-EB93D73E4B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2444" y="263059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0EFD65-8436-7839-9098-B3D23DEE77F5}"/>
                  </a:ext>
                </a:extLst>
              </p14:cNvPr>
              <p14:cNvContentPartPr/>
              <p14:nvPr/>
            </p14:nvContentPartPr>
            <p14:xfrm>
              <a:off x="2223844" y="1082419"/>
              <a:ext cx="1132200" cy="35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0EFD65-8436-7839-9098-B3D23DEE77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1204" y="1019779"/>
                <a:ext cx="1257840" cy="4777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CC8F14B-9D0B-E63A-FD40-5F9083B6EE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1124" y="0"/>
            <a:ext cx="964975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7535A3-896D-70C2-9CBA-9E9635C7499E}"/>
                  </a:ext>
                </a:extLst>
              </p14:cNvPr>
              <p14:cNvContentPartPr/>
              <p14:nvPr/>
            </p14:nvContentPartPr>
            <p14:xfrm>
              <a:off x="922980" y="46860"/>
              <a:ext cx="1708560" cy="41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7535A3-896D-70C2-9CBA-9E9635C749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980" y="-16140"/>
                <a:ext cx="1834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823DB8E-9798-6CE1-2FBA-CF753DA001E9}"/>
                  </a:ext>
                </a:extLst>
              </p14:cNvPr>
              <p14:cNvContentPartPr/>
              <p14:nvPr/>
            </p14:nvContentPartPr>
            <p14:xfrm>
              <a:off x="1647660" y="285180"/>
              <a:ext cx="734040" cy="20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823DB8E-9798-6CE1-2FBA-CF753DA001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4660" y="222540"/>
                <a:ext cx="859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DDBE22-F3FC-C581-ACBE-4A14DD0F6E9C}"/>
                  </a:ext>
                </a:extLst>
              </p14:cNvPr>
              <p14:cNvContentPartPr/>
              <p14:nvPr/>
            </p14:nvContentPartPr>
            <p14:xfrm>
              <a:off x="1304745" y="6826695"/>
              <a:ext cx="9630360" cy="7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DDBE22-F3FC-C581-ACBE-4A14DD0F6E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1745" y="6763695"/>
                <a:ext cx="9756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C65F11-0496-797A-7C94-505BB6055CBF}"/>
                  </a:ext>
                </a:extLst>
              </p14:cNvPr>
              <p14:cNvContentPartPr/>
              <p14:nvPr/>
            </p14:nvContentPartPr>
            <p14:xfrm>
              <a:off x="8093625" y="6638055"/>
              <a:ext cx="4585320" cy="115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C65F11-0496-797A-7C94-505BB6055C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30625" y="6575415"/>
                <a:ext cx="47109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EC0488-ED5B-3B86-3EB7-A99E66E14AC8}"/>
                  </a:ext>
                </a:extLst>
              </p14:cNvPr>
              <p14:cNvContentPartPr/>
              <p14:nvPr/>
            </p14:nvContentPartPr>
            <p14:xfrm>
              <a:off x="943305" y="6513855"/>
              <a:ext cx="8343720" cy="363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EC0488-ED5B-3B86-3EB7-A99E66E14A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0665" y="6451215"/>
                <a:ext cx="8469360" cy="488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BEEFB2B-E783-49A3-4A20-3518F66ED4C1}"/>
              </a:ext>
            </a:extLst>
          </p:cNvPr>
          <p:cNvSpPr/>
          <p:nvPr/>
        </p:nvSpPr>
        <p:spPr>
          <a:xfrm>
            <a:off x="1339184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0A08A0-FB38-FD04-8D2A-77F57A372400}"/>
              </a:ext>
            </a:extLst>
          </p:cNvPr>
          <p:cNvSpPr/>
          <p:nvPr/>
        </p:nvSpPr>
        <p:spPr>
          <a:xfrm>
            <a:off x="1563485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A0BA06-227C-59B9-A212-4327C252E29B}"/>
              </a:ext>
            </a:extLst>
          </p:cNvPr>
          <p:cNvSpPr/>
          <p:nvPr/>
        </p:nvSpPr>
        <p:spPr>
          <a:xfrm>
            <a:off x="1763986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7FA33E-5C50-0148-87F3-742ECE011A6E}"/>
              </a:ext>
            </a:extLst>
          </p:cNvPr>
          <p:cNvSpPr/>
          <p:nvPr/>
        </p:nvSpPr>
        <p:spPr>
          <a:xfrm>
            <a:off x="4920584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9E43E5-0A0A-F0AE-9703-4337DA22163B}"/>
              </a:ext>
            </a:extLst>
          </p:cNvPr>
          <p:cNvSpPr/>
          <p:nvPr/>
        </p:nvSpPr>
        <p:spPr>
          <a:xfrm>
            <a:off x="5144885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7A5B81-F019-25F2-2F30-8370F5942C6B}"/>
              </a:ext>
            </a:extLst>
          </p:cNvPr>
          <p:cNvSpPr/>
          <p:nvPr/>
        </p:nvSpPr>
        <p:spPr>
          <a:xfrm>
            <a:off x="5345386" y="638604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8917D5-C479-AB59-1181-FAEBA39585EC}"/>
              </a:ext>
            </a:extLst>
          </p:cNvPr>
          <p:cNvSpPr/>
          <p:nvPr/>
        </p:nvSpPr>
        <p:spPr>
          <a:xfrm>
            <a:off x="6096000" y="634626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92B8AA-34E7-5564-7A6C-6363A845FC38}"/>
              </a:ext>
            </a:extLst>
          </p:cNvPr>
          <p:cNvSpPr/>
          <p:nvPr/>
        </p:nvSpPr>
        <p:spPr>
          <a:xfrm>
            <a:off x="6320301" y="634626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DBD228A-6951-937D-E3E9-91E21990F141}"/>
              </a:ext>
            </a:extLst>
          </p:cNvPr>
          <p:cNvSpPr/>
          <p:nvPr/>
        </p:nvSpPr>
        <p:spPr>
          <a:xfrm>
            <a:off x="6520802" y="6346260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AC79D4-D2D9-C63A-F9D6-C19B748D4C0D}"/>
              </a:ext>
            </a:extLst>
          </p:cNvPr>
          <p:cNvSpPr/>
          <p:nvPr/>
        </p:nvSpPr>
        <p:spPr>
          <a:xfrm>
            <a:off x="9785709" y="6402075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0E9722-A591-8B36-7482-C3288AC3D5F7}"/>
              </a:ext>
            </a:extLst>
          </p:cNvPr>
          <p:cNvSpPr/>
          <p:nvPr/>
        </p:nvSpPr>
        <p:spPr>
          <a:xfrm>
            <a:off x="10010010" y="6402075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ED586-131F-5294-A6D9-68CDE83FE957}"/>
              </a:ext>
            </a:extLst>
          </p:cNvPr>
          <p:cNvSpPr/>
          <p:nvPr/>
        </p:nvSpPr>
        <p:spPr>
          <a:xfrm>
            <a:off x="10210511" y="6402075"/>
            <a:ext cx="80499" cy="795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C7473CA-2523-1EA0-8C9A-2AD3D43EA8F4}"/>
              </a:ext>
            </a:extLst>
          </p:cNvPr>
          <p:cNvGrpSpPr/>
          <p:nvPr/>
        </p:nvGrpSpPr>
        <p:grpSpPr>
          <a:xfrm>
            <a:off x="3453604" y="145339"/>
            <a:ext cx="6120" cy="117000"/>
            <a:chOff x="3453604" y="145339"/>
            <a:chExt cx="612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0AE04E-A354-4290-81FD-9C8A74AE7AA6}"/>
                    </a:ext>
                  </a:extLst>
                </p14:cNvPr>
                <p14:cNvContentPartPr/>
                <p14:nvPr/>
              </p14:nvContentPartPr>
              <p14:xfrm>
                <a:off x="3459364" y="145339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0AE04E-A354-4290-81FD-9C8A74AE7A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6364" y="8269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559B7E-08B1-EF50-3998-6EF14CCAD252}"/>
                    </a:ext>
                  </a:extLst>
                </p14:cNvPr>
                <p14:cNvContentPartPr/>
                <p14:nvPr/>
              </p14:nvContentPartPr>
              <p14:xfrm>
                <a:off x="3453604" y="261979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559B7E-08B1-EF50-3998-6EF14CCAD2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0964" y="198979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D7ABE33-262E-2348-1935-DA53A776A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78394"/>
            <a:ext cx="12192000" cy="2901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A0DB350-D91B-7E7F-14B8-2F456C9E655D}"/>
                  </a:ext>
                </a:extLst>
              </p14:cNvPr>
              <p14:cNvContentPartPr/>
              <p14:nvPr/>
            </p14:nvContentPartPr>
            <p14:xfrm>
              <a:off x="3774004" y="3582619"/>
              <a:ext cx="244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A0DB350-D91B-7E7F-14B8-2F456C9E65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1004" y="3519979"/>
                <a:ext cx="150120" cy="1425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6527F32-43B7-8FC7-7CFE-99124A687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01949"/>
            <a:ext cx="12192000" cy="54541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66A46D-18A1-4F2E-B867-71C3E6DAFEA7}"/>
                  </a:ext>
                </a:extLst>
              </p14:cNvPr>
              <p14:cNvContentPartPr/>
              <p14:nvPr/>
            </p14:nvContentPartPr>
            <p14:xfrm>
              <a:off x="-23636" y="5332579"/>
              <a:ext cx="140400" cy="850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66A46D-18A1-4F2E-B867-71C3E6DAFE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86636" y="5269579"/>
                <a:ext cx="266040" cy="9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D6750F-0216-40C8-80FA-21A7C3C7183D}"/>
                  </a:ext>
                </a:extLst>
              </p14:cNvPr>
              <p14:cNvContentPartPr/>
              <p14:nvPr/>
            </p14:nvContentPartPr>
            <p14:xfrm>
              <a:off x="11910364" y="5963659"/>
              <a:ext cx="35280" cy="317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D6750F-0216-40C8-80FA-21A7C3C718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47364" y="5901019"/>
                <a:ext cx="16092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D2A906-733B-A41B-6F2C-743E1B1C4024}"/>
                  </a:ext>
                </a:extLst>
              </p14:cNvPr>
              <p14:cNvContentPartPr/>
              <p14:nvPr/>
            </p14:nvContentPartPr>
            <p14:xfrm>
              <a:off x="12119884" y="5998579"/>
              <a:ext cx="41400" cy="151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D2A906-733B-A41B-6F2C-743E1B1C40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56884" y="5935579"/>
                <a:ext cx="167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7BD9A3-4EE3-7128-7750-81A2150997DA}"/>
                  </a:ext>
                </a:extLst>
              </p14:cNvPr>
              <p14:cNvContentPartPr/>
              <p14:nvPr/>
            </p14:nvContentPartPr>
            <p14:xfrm>
              <a:off x="10355164" y="6586819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7BD9A3-4EE3-7128-7750-81A2150997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2524" y="6524179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25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Tyler Yosep (tkj9ep)</dc:creator>
  <cp:lastModifiedBy>Kim, Tyler Yosep (tkj9ep)</cp:lastModifiedBy>
  <cp:revision>4</cp:revision>
  <dcterms:created xsi:type="dcterms:W3CDTF">2025-02-16T06:31:40Z</dcterms:created>
  <dcterms:modified xsi:type="dcterms:W3CDTF">2025-02-18T15:24:03Z</dcterms:modified>
</cp:coreProperties>
</file>