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DEE3-218B-2402-264D-1127FA07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C950E-9352-A3DA-8DEF-DB31227A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F755-3936-3C64-7C1E-FC66E95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3CCD-F430-CCF6-2D92-3BA8AC10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2143-2773-78B4-201B-62486B5C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8AC-730E-98BB-A8D1-226D907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8C7A3-D5F8-5448-95B3-1E08C6BF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F6F2-8E87-1CE0-43BC-B62579FF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4340-A03D-876F-E000-C0671FFA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0DF4-25EB-5DB8-90C2-66D8AF62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08843-4DEB-7140-A7E0-C511F7A3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BD07-ACD7-7A31-826B-4B6933D19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3F2-8728-FD2D-768D-5C7DD62D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64B1-EBF2-3103-B5DE-4FA1FA9F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595-FE6B-6227-AE69-6944577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583A-B65C-F059-D857-12845AB0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F17C-D079-8BE0-8F84-20767767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56D4-662A-0B26-BDEB-2C7F556A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0899-8BAF-F886-0B3E-11964EA1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1C16-CC7B-D9CA-A8E0-F52E09C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1612-A30D-87FD-CA14-5E4C6283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C99-E7BA-7A35-CBBE-CDC1E031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AFFA-2736-B9DB-8B1E-4C10BF6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A209-EE1F-C285-C1CE-0E926427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643E-2A89-820F-C9FA-801AB01F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51CB-3D5F-0A7D-0ACB-86257651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441-7B3B-86C6-4717-60CBC6F06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6E5D-5AC8-A2A0-5ACD-22804B0F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1BF97-F96F-D83C-55DE-B371E2AD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5DFC-5C72-40F3-DE04-D2E786B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2440-E3B4-BCEE-D2B4-6430AC09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4F2-B658-6E02-CF22-4661FC87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0728-5441-480E-03D3-F820B563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A480-FC5E-5E62-30C2-90236C45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DB51-B2C8-027E-AE06-832186065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92B43-F997-0BF6-F9B9-C1421629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3DF8-8999-5449-F998-2CF9D7FA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4F4E-E80C-C06F-B356-28AB118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54305-E160-0DB3-B243-3ED177D6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7C01-7435-BA6B-6F40-7AE40221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837AF-770A-A567-3492-E56E707E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D756-CEB5-BBCC-6324-B8726333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E8025-AB78-D3F7-2257-0A88002C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CA48-DE31-B31D-EDBB-7D27AC0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8C1E-9BEB-6664-664E-3A354F6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34C1-9C65-2AC4-35AB-02E1E929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554-1048-4F3B-C85A-D883A90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CB88-2837-5018-42F5-5D31BC86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9D52-90A1-2A96-938E-BA70BF11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B4CB-B220-ED46-AF1B-AA73D7A6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51A9-8D1E-F0F6-1E26-568BA622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D052-C1ED-07BA-F97C-CCC1B3E5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AD4-4B4E-1738-11A4-6CD5F288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ABD18-E305-8FFC-DE65-C4C01A5EF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A201-6C8C-84D3-18AC-FF747776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43C8-710C-9DD5-47D1-E7E1F2C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4D0B-BBA8-E9DB-D5C8-D278E66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BAF1-B290-E341-2F2F-6BA87411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4C0E3-2F63-1441-A9C1-862468C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4E6D-D70B-FA4A-EDA8-2C8A2B0B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128E-9586-E781-2E68-FEBCC871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7EB0-685C-5831-CC4E-3FAD07D1F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7646-6AA4-F6B7-60CE-2B82BF8E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2178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4464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10406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98423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32864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674705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8017462" y="2699136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36187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98423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32864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69429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8059942" y="5927718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42559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6" name="Picture 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C5B3E36-E2F8-BAA7-CD06-D75D448D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9" y="481263"/>
            <a:ext cx="2155955" cy="2155955"/>
          </a:xfrm>
          <a:prstGeom prst="rect">
            <a:avLst/>
          </a:prstGeom>
        </p:spPr>
      </p:pic>
      <p:pic>
        <p:nvPicPr>
          <p:cNvPr id="9" name="Picture 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D249407-007D-8E5E-21F2-8C396367C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2" y="457452"/>
            <a:ext cx="2155954" cy="2155954"/>
          </a:xfrm>
          <a:prstGeom prst="rect">
            <a:avLst/>
          </a:prstGeom>
        </p:spPr>
      </p:pic>
      <p:pic>
        <p:nvPicPr>
          <p:cNvPr id="11" name="Picture 1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D97C4B7-6F7D-0079-BE12-EFC8AED66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50" y="539745"/>
            <a:ext cx="2155955" cy="2155955"/>
          </a:xfrm>
          <a:prstGeom prst="rect">
            <a:avLst/>
          </a:prstGeom>
        </p:spPr>
      </p:pic>
      <p:pic>
        <p:nvPicPr>
          <p:cNvPr id="14" name="Picture 1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AF1D11D-45C4-805F-EF7C-6AEA0FCF2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59" y="539745"/>
            <a:ext cx="2155956" cy="2155956"/>
          </a:xfrm>
          <a:prstGeom prst="rect">
            <a:avLst/>
          </a:prstGeom>
        </p:spPr>
      </p:pic>
      <p:pic>
        <p:nvPicPr>
          <p:cNvPr id="19" name="Picture 1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898E22A-C155-FF1E-44F2-95B3C33B3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69" y="539745"/>
            <a:ext cx="2155956" cy="2155956"/>
          </a:xfrm>
          <a:prstGeom prst="rect">
            <a:avLst/>
          </a:prstGeom>
        </p:spPr>
      </p:pic>
      <p:pic>
        <p:nvPicPr>
          <p:cNvPr id="26" name="Picture 2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6E62B57-9A4F-92C5-17B3-25F9BFA3F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3769850"/>
            <a:ext cx="2155956" cy="2155956"/>
          </a:xfrm>
          <a:prstGeom prst="rect">
            <a:avLst/>
          </a:prstGeom>
        </p:spPr>
      </p:pic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8D4CA15-8C0D-2870-E929-FA213A69C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0" y="3789944"/>
            <a:ext cx="2155956" cy="2155956"/>
          </a:xfrm>
          <a:prstGeom prst="rect">
            <a:avLst/>
          </a:prstGeom>
        </p:spPr>
      </p:pic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77D4F29-4E3F-808A-CC24-699BE6701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48" y="3769849"/>
            <a:ext cx="2155957" cy="2155957"/>
          </a:xfrm>
          <a:prstGeom prst="rect">
            <a:avLst/>
          </a:prstGeom>
        </p:spPr>
      </p:pic>
      <p:pic>
        <p:nvPicPr>
          <p:cNvPr id="8" name="Picture 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7CBED83C-8465-5426-B83F-B9E795A13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95" y="3789943"/>
            <a:ext cx="2155957" cy="2155957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664C9AA-2D3D-5AA1-DB65-429103150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69" y="3769848"/>
            <a:ext cx="2155957" cy="2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2178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4464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DD159BB7-EC64-F7DD-D92F-94D03FED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77565"/>
            <a:ext cx="2155956" cy="2155956"/>
          </a:xfrm>
          <a:prstGeom prst="rect">
            <a:avLst/>
          </a:prstGeom>
        </p:spPr>
      </p:pic>
      <p:pic>
        <p:nvPicPr>
          <p:cNvPr id="8" name="Picture 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78DDB57-04BC-3645-8998-8409ADD0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95" y="58482"/>
            <a:ext cx="2155955" cy="2155955"/>
          </a:xfrm>
          <a:prstGeom prst="rect">
            <a:avLst/>
          </a:prstGeom>
        </p:spPr>
      </p:pic>
      <p:pic>
        <p:nvPicPr>
          <p:cNvPr id="10" name="Picture 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269D62B-AAE6-2ECE-8EAB-2FDB0A10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70" y="77565"/>
            <a:ext cx="2155956" cy="2155956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A3CA992-39BF-806F-9633-EDBC753F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61" y="77567"/>
            <a:ext cx="2155954" cy="2155954"/>
          </a:xfrm>
          <a:prstGeom prst="rect">
            <a:avLst/>
          </a:prstGeom>
        </p:spPr>
      </p:pic>
      <p:pic>
        <p:nvPicPr>
          <p:cNvPr id="14" name="Picture 1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A782ABE-C1D9-8188-11C8-FCE0169C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11" y="77567"/>
            <a:ext cx="2155954" cy="2155954"/>
          </a:xfrm>
          <a:prstGeom prst="rect">
            <a:avLst/>
          </a:prstGeom>
        </p:spPr>
      </p:pic>
      <p:pic>
        <p:nvPicPr>
          <p:cNvPr id="16" name="Picture 1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AC4E1E3-013B-ED69-C88A-5CE71D69C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3288587"/>
            <a:ext cx="2155956" cy="2155956"/>
          </a:xfrm>
          <a:prstGeom prst="rect">
            <a:avLst/>
          </a:prstGeom>
        </p:spPr>
      </p:pic>
      <p:pic>
        <p:nvPicPr>
          <p:cNvPr id="19" name="Picture 1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3934673E-2D50-64A8-A518-F436EC4A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60" y="3308681"/>
            <a:ext cx="2155956" cy="2155956"/>
          </a:xfrm>
          <a:prstGeom prst="rect">
            <a:avLst/>
          </a:prstGeom>
        </p:spPr>
      </p:pic>
      <p:pic>
        <p:nvPicPr>
          <p:cNvPr id="25" name="Picture 2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DAAB2F82-01C9-CE11-4212-C77C20C6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09" y="3308681"/>
            <a:ext cx="2155957" cy="2155957"/>
          </a:xfrm>
          <a:prstGeom prst="rect">
            <a:avLst/>
          </a:prstGeom>
        </p:spPr>
      </p:pic>
      <p:pic>
        <p:nvPicPr>
          <p:cNvPr id="27" name="Picture 2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E5EAB60-41B0-9D70-E293-E6EEB44A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59" y="3308681"/>
            <a:ext cx="2155957" cy="2155957"/>
          </a:xfrm>
          <a:prstGeom prst="rect">
            <a:avLst/>
          </a:prstGeom>
        </p:spPr>
      </p:pic>
      <p:pic>
        <p:nvPicPr>
          <p:cNvPr id="29" name="Picture 2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FE44100-21A8-2160-0A84-6B6509CB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09" y="3308684"/>
            <a:ext cx="2155953" cy="21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2178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4464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785DCD7-1E77-D194-06DA-58346A35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33" y="77565"/>
            <a:ext cx="2155956" cy="2155956"/>
          </a:xfrm>
          <a:prstGeom prst="rect">
            <a:avLst/>
          </a:prstGeom>
        </p:spPr>
      </p:pic>
      <p:pic>
        <p:nvPicPr>
          <p:cNvPr id="6" name="Picture 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A78525C-631F-EA26-6888-09A5A9AE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58481"/>
            <a:ext cx="2155956" cy="2155956"/>
          </a:xfrm>
          <a:prstGeom prst="rect">
            <a:avLst/>
          </a:prstGeom>
        </p:spPr>
      </p:pic>
      <p:pic>
        <p:nvPicPr>
          <p:cNvPr id="9" name="Picture 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6756C26-BC17-5616-ED88-BA75E1E2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16" y="58481"/>
            <a:ext cx="2155956" cy="2155956"/>
          </a:xfrm>
          <a:prstGeom prst="rect">
            <a:avLst/>
          </a:prstGeom>
        </p:spPr>
      </p:pic>
      <p:pic>
        <p:nvPicPr>
          <p:cNvPr id="13" name="Picture 1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D8E5109-02DA-F72D-DDDC-D5D27519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59" y="77565"/>
            <a:ext cx="2155957" cy="2155957"/>
          </a:xfrm>
          <a:prstGeom prst="rect">
            <a:avLst/>
          </a:prstGeom>
        </p:spPr>
      </p:pic>
      <p:pic>
        <p:nvPicPr>
          <p:cNvPr id="17" name="Picture 1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FEA3FF9-5DBB-6E61-80D5-5AE884A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09" y="77565"/>
            <a:ext cx="2155957" cy="2155957"/>
          </a:xfrm>
          <a:prstGeom prst="rect">
            <a:avLst/>
          </a:prstGeom>
        </p:spPr>
      </p:pic>
      <p:pic>
        <p:nvPicPr>
          <p:cNvPr id="26" name="Picture 2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DEC517BA-69B7-37E8-7B3B-741B33A8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3288587"/>
            <a:ext cx="2155956" cy="2155956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E6FE289-A0EE-1001-906C-19C4F07E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33" y="3308681"/>
            <a:ext cx="2155956" cy="2155956"/>
          </a:xfrm>
          <a:prstGeom prst="rect">
            <a:avLst/>
          </a:prstGeom>
        </p:spPr>
      </p:pic>
      <p:pic>
        <p:nvPicPr>
          <p:cNvPr id="32" name="Picture 3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BD11AD0-1534-0C92-4717-10804662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15" y="3309039"/>
            <a:ext cx="2155957" cy="2155957"/>
          </a:xfrm>
          <a:prstGeom prst="rect">
            <a:avLst/>
          </a:prstGeom>
        </p:spPr>
      </p:pic>
      <p:pic>
        <p:nvPicPr>
          <p:cNvPr id="39" name="Picture 3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A3BF6AA-9067-5C8F-45AE-ADFFFDFB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79" y="3308681"/>
            <a:ext cx="2155957" cy="2155957"/>
          </a:xfrm>
          <a:prstGeom prst="rect">
            <a:avLst/>
          </a:prstGeom>
        </p:spPr>
      </p:pic>
      <p:pic>
        <p:nvPicPr>
          <p:cNvPr id="41" name="Picture 4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E03FE61-40C0-15FC-2C34-95A5B652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62" y="3308681"/>
            <a:ext cx="2155957" cy="2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2178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4464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7A491B2-F10C-FF18-8884-07C3B785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58479"/>
            <a:ext cx="2155958" cy="2155958"/>
          </a:xfrm>
          <a:prstGeom prst="rect">
            <a:avLst/>
          </a:prstGeom>
        </p:spPr>
      </p:pic>
      <p:pic>
        <p:nvPicPr>
          <p:cNvPr id="7" name="Picture 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E69FFA6-939E-9175-3328-476CD2FC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59" y="38385"/>
            <a:ext cx="2155958" cy="2155958"/>
          </a:xfrm>
          <a:prstGeom prst="rect">
            <a:avLst/>
          </a:prstGeom>
        </p:spPr>
      </p:pic>
      <p:pic>
        <p:nvPicPr>
          <p:cNvPr id="10" name="Picture 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D1E8F8E-CC61-17E3-C6A6-D9DCF5D7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69" y="38385"/>
            <a:ext cx="2155958" cy="2155958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83F78C29-52F8-9C56-9BC3-0438059C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79" y="38385"/>
            <a:ext cx="2155958" cy="2155958"/>
          </a:xfrm>
          <a:prstGeom prst="rect">
            <a:avLst/>
          </a:prstGeom>
        </p:spPr>
      </p:pic>
      <p:pic>
        <p:nvPicPr>
          <p:cNvPr id="15" name="Picture 1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8A125A3-A17F-07FC-6789-50F56A3A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88" y="58478"/>
            <a:ext cx="2155959" cy="2155959"/>
          </a:xfrm>
          <a:prstGeom prst="rect">
            <a:avLst/>
          </a:prstGeom>
        </p:spPr>
      </p:pic>
      <p:pic>
        <p:nvPicPr>
          <p:cNvPr id="19" name="Picture 1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46EC769-C44F-89EB-D33A-147E6C7A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3308679"/>
            <a:ext cx="2155958" cy="2155958"/>
          </a:xfrm>
          <a:prstGeom prst="rect">
            <a:avLst/>
          </a:prstGeom>
        </p:spPr>
      </p:pic>
      <p:pic>
        <p:nvPicPr>
          <p:cNvPr id="25" name="Picture 2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7F77078-B3C1-2DAF-F9A6-B7BB4269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59" y="3288586"/>
            <a:ext cx="2155958" cy="2155958"/>
          </a:xfrm>
          <a:prstGeom prst="rect">
            <a:avLst/>
          </a:prstGeom>
        </p:spPr>
      </p:pic>
      <p:pic>
        <p:nvPicPr>
          <p:cNvPr id="28" name="Picture 2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AE6C7B5-0085-D9FA-E254-59D57F93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09" y="3288586"/>
            <a:ext cx="2155958" cy="2155958"/>
          </a:xfrm>
          <a:prstGeom prst="rect">
            <a:avLst/>
          </a:prstGeom>
        </p:spPr>
      </p:pic>
      <p:pic>
        <p:nvPicPr>
          <p:cNvPr id="31" name="Picture 3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CE098AD-D0FB-6326-7093-750B720D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59" y="3308679"/>
            <a:ext cx="2155958" cy="2155958"/>
          </a:xfrm>
          <a:prstGeom prst="rect">
            <a:avLst/>
          </a:prstGeom>
        </p:spPr>
      </p:pic>
      <p:pic>
        <p:nvPicPr>
          <p:cNvPr id="40" name="Picture 3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82EFF606-C717-BE50-FA1D-9F8273CB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09" y="3308679"/>
            <a:ext cx="2155959" cy="21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Tyler Yosep (tkj9ep)</dc:creator>
  <cp:lastModifiedBy>Kim, Tyler Yosep (tkj9ep)</cp:lastModifiedBy>
  <cp:revision>8</cp:revision>
  <dcterms:created xsi:type="dcterms:W3CDTF">2024-10-13T19:05:47Z</dcterms:created>
  <dcterms:modified xsi:type="dcterms:W3CDTF">2024-10-15T20:40:22Z</dcterms:modified>
</cp:coreProperties>
</file>