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Helvetica Neue Light" panose="020B0604020202020204" charset="0"/>
      <p:regular r:id="rId5"/>
      <p:bold r:id="rId6"/>
      <p:italic r:id="rId7"/>
      <p:boldItalic r:id="rId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14" y="10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622550"/>
            <a:ext cx="9144000" cy="189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548650" y="4927199"/>
            <a:ext cx="5487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2"/>
          </p:nvPr>
        </p:nvSpPr>
        <p:spPr>
          <a:xfrm>
            <a:off x="8548650" y="4927199"/>
            <a:ext cx="5487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-125"/>
            <a:ext cx="9144000" cy="79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159300" y="102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311700" y="866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548650" y="4927199"/>
            <a:ext cx="5487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2"/>
          </p:nvPr>
        </p:nvSpPr>
        <p:spPr>
          <a:xfrm>
            <a:off x="8548650" y="4927199"/>
            <a:ext cx="5487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548650" y="4927199"/>
            <a:ext cx="5487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2"/>
          </p:nvPr>
        </p:nvSpPr>
        <p:spPr>
          <a:xfrm>
            <a:off x="8548650" y="4927199"/>
            <a:ext cx="5487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0" y="-125"/>
            <a:ext cx="9144000" cy="79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159300" y="102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548650" y="4927199"/>
            <a:ext cx="5487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3"/>
          </p:nvPr>
        </p:nvSpPr>
        <p:spPr>
          <a:xfrm>
            <a:off x="8548650" y="4927199"/>
            <a:ext cx="5487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548650" y="4927199"/>
            <a:ext cx="5487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2"/>
          </p:nvPr>
        </p:nvSpPr>
        <p:spPr>
          <a:xfrm>
            <a:off x="8548650" y="4927199"/>
            <a:ext cx="5487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548650" y="4927199"/>
            <a:ext cx="5487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2"/>
          </p:nvPr>
        </p:nvSpPr>
        <p:spPr>
          <a:xfrm>
            <a:off x="8548650" y="4927199"/>
            <a:ext cx="5487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48650" y="4927199"/>
            <a:ext cx="5487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sldNum" idx="3"/>
          </p:nvPr>
        </p:nvSpPr>
        <p:spPr>
          <a:xfrm>
            <a:off x="8548650" y="4927199"/>
            <a:ext cx="5487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548650" y="4927199"/>
            <a:ext cx="5487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2"/>
          </p:nvPr>
        </p:nvSpPr>
        <p:spPr>
          <a:xfrm>
            <a:off x="8548650" y="4927199"/>
            <a:ext cx="5487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548650" y="4927199"/>
            <a:ext cx="5487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2"/>
          </p:nvPr>
        </p:nvSpPr>
        <p:spPr>
          <a:xfrm>
            <a:off x="8548650" y="4927199"/>
            <a:ext cx="5487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59300" y="102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Helvetica Neue Light"/>
              <a:buNone/>
              <a:defRPr sz="2600" b="0" i="0" u="none" strike="noStrike" cap="none">
                <a:solidFill>
                  <a:schemeClr val="dk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866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 Light"/>
              <a:buChar char="●"/>
              <a:defRPr sz="1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○"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■"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●"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○"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■"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●"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 Light"/>
              <a:buChar char="○"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Helvetica Neue Light"/>
              <a:buChar char="■"/>
              <a:defRPr sz="14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48650" y="4927199"/>
            <a:ext cx="5487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/>
          </p:nvPr>
        </p:nvSpPr>
        <p:spPr>
          <a:xfrm>
            <a:off x="311700" y="1782426"/>
            <a:ext cx="8520600" cy="1479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dirty="0"/>
              <a:t>Learning for Interactive Robots</a:t>
            </a:r>
            <a:br>
              <a:rPr lang="en" dirty="0"/>
            </a:br>
            <a:br>
              <a:rPr lang="en" sz="1600" dirty="0"/>
            </a:br>
            <a:r>
              <a:rPr lang="en" sz="2000" dirty="0"/>
              <a:t>Lifelong Robot Library Learning: Bootstrapping Composable and Generalizable Skills for Embodied Control with Language Models</a:t>
            </a:r>
            <a:endParaRPr sz="1600" dirty="0"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48650" y="4927199"/>
            <a:ext cx="5487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sldNum" idx="2"/>
          </p:nvPr>
        </p:nvSpPr>
        <p:spPr>
          <a:xfrm>
            <a:off x="8548650" y="4927199"/>
            <a:ext cx="5487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62" name="Google Shape;62;p11"/>
          <p:cNvSpPr txBox="1"/>
          <p:nvPr/>
        </p:nvSpPr>
        <p:spPr>
          <a:xfrm>
            <a:off x="2950639" y="3599100"/>
            <a:ext cx="3059723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0" i="0" u="none" strike="noStrike" cap="none" dirty="0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rPr>
              <a:t>Presenter: </a:t>
            </a:r>
            <a:r>
              <a:rPr lang="en" sz="1800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Tyler Kim</a:t>
            </a:r>
            <a:endParaRPr dirty="0"/>
          </a:p>
        </p:txBody>
      </p:sp>
      <p:grpSp>
        <p:nvGrpSpPr>
          <p:cNvPr id="63" name="Google Shape;63;p11"/>
          <p:cNvGrpSpPr/>
          <p:nvPr/>
        </p:nvGrpSpPr>
        <p:grpSpPr>
          <a:xfrm>
            <a:off x="3388141" y="95618"/>
            <a:ext cx="1890850" cy="1479192"/>
            <a:chOff x="825695" y="3569255"/>
            <a:chExt cx="1890850" cy="1479192"/>
          </a:xfrm>
        </p:grpSpPr>
        <p:pic>
          <p:nvPicPr>
            <p:cNvPr id="64" name="Google Shape;64;p11" descr="Franka Emika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25695" y="3686114"/>
              <a:ext cx="1266607" cy="126660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Google Shape;65;p11" descr="Fetch Mobile Manipulator - Fetch Robotics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918055" y="3569255"/>
              <a:ext cx="798490" cy="147919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6" name="Google Shape;66;p1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823422" y="4153807"/>
            <a:ext cx="1497156" cy="84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 txBox="1">
            <a:spLocks noGrp="1"/>
          </p:cNvSpPr>
          <p:nvPr>
            <p:ph type="title"/>
          </p:nvPr>
        </p:nvSpPr>
        <p:spPr>
          <a:xfrm>
            <a:off x="159300" y="1021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dirty="0"/>
              <a:t>Presentation Content</a:t>
            </a:r>
            <a:endParaRPr dirty="0"/>
          </a:p>
        </p:txBody>
      </p:sp>
      <p:sp>
        <p:nvSpPr>
          <p:cNvPr id="72" name="Google Shape;72;p12"/>
          <p:cNvSpPr txBox="1">
            <a:spLocks noGrp="1"/>
          </p:cNvSpPr>
          <p:nvPr>
            <p:ph type="body" idx="1"/>
          </p:nvPr>
        </p:nvSpPr>
        <p:spPr>
          <a:xfrm>
            <a:off x="311700" y="866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8548650" y="4927199"/>
            <a:ext cx="5487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sldNum" idx="2"/>
          </p:nvPr>
        </p:nvSpPr>
        <p:spPr>
          <a:xfrm>
            <a:off x="8548650" y="4927199"/>
            <a:ext cx="548700" cy="18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Microsoft Office PowerPoint</Application>
  <PresentationFormat>On-screen Show (16:9)</PresentationFormat>
  <Paragraphs>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Helvetica Neue Light</vt:lpstr>
      <vt:lpstr>Arial</vt:lpstr>
      <vt:lpstr>Simple Light</vt:lpstr>
      <vt:lpstr>Learning for Interactive Robots  Lifelong Robot Library Learning: Bootstrapping Composable and Generalizable Skills for Embodied Control with Language Models</vt:lpstr>
      <vt:lpstr>Presentation Content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Kim, Tyler Yosep (tkj9ep)</cp:lastModifiedBy>
  <cp:revision>1</cp:revision>
  <dcterms:modified xsi:type="dcterms:W3CDTF">2024-09-17T00:57:21Z</dcterms:modified>
</cp:coreProperties>
</file>