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1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42BE6-8C3B-4940-A0BD-78A2DF6793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88A1DB-BACB-4A81-8A74-685E530BFB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76CA18-6B1D-4AC8-AD4E-F2F0579E560E}"/>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5" name="Footer Placeholder 4">
            <a:extLst>
              <a:ext uri="{FF2B5EF4-FFF2-40B4-BE49-F238E27FC236}">
                <a16:creationId xmlns:a16="http://schemas.microsoft.com/office/drawing/2014/main" id="{0624CB70-4FD2-4940-B2D5-527B98EDEB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0DDDF-955C-408B-A263-1C8561397440}"/>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387562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F49C6-B853-4122-8C09-84A9E67033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ED8B5E5-7C7B-409D-B49E-DDC2F7F4B9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069DE-AEB9-461C-BC79-59E628429C7D}"/>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5" name="Footer Placeholder 4">
            <a:extLst>
              <a:ext uri="{FF2B5EF4-FFF2-40B4-BE49-F238E27FC236}">
                <a16:creationId xmlns:a16="http://schemas.microsoft.com/office/drawing/2014/main" id="{59715D88-7E29-43CE-936C-5B0765C34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DA4C4-1C1E-44DD-981A-F30A9AE7400A}"/>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64527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F1A35-7F8B-4010-BD43-A24EA958EC9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FDAA6B-8E7E-4803-A272-BD1BA0AE5E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7D3DF9-F81F-4459-8709-6B92D976CDE8}"/>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5" name="Footer Placeholder 4">
            <a:extLst>
              <a:ext uri="{FF2B5EF4-FFF2-40B4-BE49-F238E27FC236}">
                <a16:creationId xmlns:a16="http://schemas.microsoft.com/office/drawing/2014/main" id="{B99B568F-903F-4E1C-96E8-DBF746BD01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CEC143-A9E6-4D0B-9925-2E13F5AD7F48}"/>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1315691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D51FE-F665-4F85-B6C1-F52F62550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758BA2-717F-446C-AF8B-B0FFE514CD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898BE-D1A6-4EE4-9ECB-DB8D6EE9AC58}"/>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5" name="Footer Placeholder 4">
            <a:extLst>
              <a:ext uri="{FF2B5EF4-FFF2-40B4-BE49-F238E27FC236}">
                <a16:creationId xmlns:a16="http://schemas.microsoft.com/office/drawing/2014/main" id="{5FD3C087-6EED-416E-BFBF-CCA9C7110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BA5494-199B-4B40-9B6E-FEA937D02BEE}"/>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1294993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F627F-422F-4CA9-9BEB-529776053E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5B82F0-A018-4C95-B61E-EDC0309AD6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243EB4-6DD1-47AF-8FB2-4564C247F5C3}"/>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5" name="Footer Placeholder 4">
            <a:extLst>
              <a:ext uri="{FF2B5EF4-FFF2-40B4-BE49-F238E27FC236}">
                <a16:creationId xmlns:a16="http://schemas.microsoft.com/office/drawing/2014/main" id="{EBF82BDB-105E-4FF0-9AE9-BD5414B16E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1EDCD7-2713-443B-8D7C-E548663B678E}"/>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3026519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F6EF9-F92D-4073-9294-629A940ED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C5D3FC-5DD4-4414-8631-5A667A13CA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237B6B-7D54-46E6-A7FF-F5CD8C8B67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B3DCAE-6C07-41D9-90CF-16C2C421FD05}"/>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6" name="Footer Placeholder 5">
            <a:extLst>
              <a:ext uri="{FF2B5EF4-FFF2-40B4-BE49-F238E27FC236}">
                <a16:creationId xmlns:a16="http://schemas.microsoft.com/office/drawing/2014/main" id="{F0E6B28E-1767-4575-823A-27A15AA6A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ECAF78-DBA3-47D5-8CE4-AE01671DDCBE}"/>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563890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C71F-D714-430F-87FF-AF65AACCB2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301E73-324A-407C-88E3-02CCB73251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760339-47A1-4E1B-A2C2-EA31390377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028EA-1861-410C-89E8-AAEBCD00C1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1E6A88-D6C4-44AB-961B-29C1056FFD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F64A9F-062D-43D9-BDFC-1983AC3A07B2}"/>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8" name="Footer Placeholder 7">
            <a:extLst>
              <a:ext uri="{FF2B5EF4-FFF2-40B4-BE49-F238E27FC236}">
                <a16:creationId xmlns:a16="http://schemas.microsoft.com/office/drawing/2014/main" id="{9018FFE5-8E53-4C86-802B-404803A9D9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D74FC0-8BCC-4E36-92BE-D2852001E28E}"/>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4159076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B2FD-B636-488C-9174-6584E57046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12402B-7DE4-4179-8DD2-DA9B579B4EC6}"/>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4" name="Footer Placeholder 3">
            <a:extLst>
              <a:ext uri="{FF2B5EF4-FFF2-40B4-BE49-F238E27FC236}">
                <a16:creationId xmlns:a16="http://schemas.microsoft.com/office/drawing/2014/main" id="{59654B63-6D04-4DC8-9E48-FFCBF90409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E94C3D-BE8E-4F63-B831-74E46A2D93A7}"/>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4232301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2C9339-AFFF-4A04-AA50-1B4491AC455A}"/>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3" name="Footer Placeholder 2">
            <a:extLst>
              <a:ext uri="{FF2B5EF4-FFF2-40B4-BE49-F238E27FC236}">
                <a16:creationId xmlns:a16="http://schemas.microsoft.com/office/drawing/2014/main" id="{147373A3-2C06-46F5-ABE2-34E809EED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58202C-A877-42A0-B693-D916B97416CA}"/>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167869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EC8A0-5577-417D-B32C-CDE162F4C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AA6064-3AB6-48EC-A041-DCC330A2DD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48571DE-B78F-4F0B-9F6D-51CE47742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DBB05-06FD-4676-9D37-2ACFC5821FE4}"/>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6" name="Footer Placeholder 5">
            <a:extLst>
              <a:ext uri="{FF2B5EF4-FFF2-40B4-BE49-F238E27FC236}">
                <a16:creationId xmlns:a16="http://schemas.microsoft.com/office/drawing/2014/main" id="{500F397D-FB4B-4EF9-9FFA-ABCFFF1AC8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11D5C-9DFA-4EF6-9577-E8D4888ADD38}"/>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38749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EB540-D396-4D41-8A83-46D19B6D1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C9777C4-7361-422C-97D7-6840E7EDB8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270F0-AD84-4F41-B6CA-E48A279714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29683-CB43-4C2E-8F2E-43350C9AB4D6}"/>
              </a:ext>
            </a:extLst>
          </p:cNvPr>
          <p:cNvSpPr>
            <a:spLocks noGrp="1"/>
          </p:cNvSpPr>
          <p:nvPr>
            <p:ph type="dt" sz="half" idx="10"/>
          </p:nvPr>
        </p:nvSpPr>
        <p:spPr/>
        <p:txBody>
          <a:bodyPr/>
          <a:lstStyle/>
          <a:p>
            <a:fld id="{FECBB829-3F2B-4355-B66D-834EF89A5CF3}" type="datetimeFigureOut">
              <a:rPr lang="en-US" smtClean="0"/>
              <a:t>11/11/2022</a:t>
            </a:fld>
            <a:endParaRPr lang="en-US"/>
          </a:p>
        </p:txBody>
      </p:sp>
      <p:sp>
        <p:nvSpPr>
          <p:cNvPr id="6" name="Footer Placeholder 5">
            <a:extLst>
              <a:ext uri="{FF2B5EF4-FFF2-40B4-BE49-F238E27FC236}">
                <a16:creationId xmlns:a16="http://schemas.microsoft.com/office/drawing/2014/main" id="{17DC5EC0-21B4-4C15-B408-B092F5426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2C03A-23FC-4F5B-801A-B309F14A1EDA}"/>
              </a:ext>
            </a:extLst>
          </p:cNvPr>
          <p:cNvSpPr>
            <a:spLocks noGrp="1"/>
          </p:cNvSpPr>
          <p:nvPr>
            <p:ph type="sldNum" sz="quarter" idx="12"/>
          </p:nvPr>
        </p:nvSpPr>
        <p:spPr/>
        <p:txBody>
          <a:bodyPr/>
          <a:lstStyle/>
          <a:p>
            <a:fld id="{2F1BF774-134F-45AF-8686-F61A7E52212E}" type="slidenum">
              <a:rPr lang="en-US" smtClean="0"/>
              <a:t>‹#›</a:t>
            </a:fld>
            <a:endParaRPr lang="en-US"/>
          </a:p>
        </p:txBody>
      </p:sp>
    </p:spTree>
    <p:extLst>
      <p:ext uri="{BB962C8B-B14F-4D97-AF65-F5344CB8AC3E}">
        <p14:creationId xmlns:p14="http://schemas.microsoft.com/office/powerpoint/2010/main" val="4004159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3096CC-6CAA-41AC-A13B-AA0FA8A55E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DB3EE9-3BCE-4B21-97BF-6F6AB24878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AC2E87-5350-454D-911A-16CBEA2AF5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BB829-3F2B-4355-B66D-834EF89A5CF3}" type="datetimeFigureOut">
              <a:rPr lang="en-US" smtClean="0"/>
              <a:t>11/11/2022</a:t>
            </a:fld>
            <a:endParaRPr lang="en-US"/>
          </a:p>
        </p:txBody>
      </p:sp>
      <p:sp>
        <p:nvSpPr>
          <p:cNvPr id="5" name="Footer Placeholder 4">
            <a:extLst>
              <a:ext uri="{FF2B5EF4-FFF2-40B4-BE49-F238E27FC236}">
                <a16:creationId xmlns:a16="http://schemas.microsoft.com/office/drawing/2014/main" id="{FD081BA6-36CF-4FB0-9D1D-6D477ED18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BBC00EF-48FF-4AEF-991A-6C4181245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1BF774-134F-45AF-8686-F61A7E52212E}" type="slidenum">
              <a:rPr lang="en-US" smtClean="0"/>
              <a:t>‹#›</a:t>
            </a:fld>
            <a:endParaRPr lang="en-US"/>
          </a:p>
        </p:txBody>
      </p:sp>
    </p:spTree>
    <p:extLst>
      <p:ext uri="{BB962C8B-B14F-4D97-AF65-F5344CB8AC3E}">
        <p14:creationId xmlns:p14="http://schemas.microsoft.com/office/powerpoint/2010/main" val="266498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EAC8CA78-09EE-4134-AD52-21BE79AFCC96}"/>
              </a:ext>
            </a:extLst>
          </p:cNvPr>
          <p:cNvSpPr txBox="1"/>
          <p:nvPr/>
        </p:nvSpPr>
        <p:spPr>
          <a:xfrm>
            <a:off x="671118" y="4090824"/>
            <a:ext cx="4429388" cy="175432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when opcode = 000, the signal wave illustrates a “staircase” pattern indicating that the instruction sequencer is going through all the steps and appropriately outputs the execute signal. In addition, the signal wave indicates that it immediately goes back to t0.</a:t>
            </a:r>
          </a:p>
        </p:txBody>
      </p:sp>
      <p:sp>
        <p:nvSpPr>
          <p:cNvPr id="13" name="TextBox 12">
            <a:extLst>
              <a:ext uri="{FF2B5EF4-FFF2-40B4-BE49-F238E27FC236}">
                <a16:creationId xmlns:a16="http://schemas.microsoft.com/office/drawing/2014/main" id="{08FCBD0D-9C1A-4535-BD9E-3DF79382CBE3}"/>
              </a:ext>
            </a:extLst>
          </p:cNvPr>
          <p:cNvSpPr txBox="1"/>
          <p:nvPr/>
        </p:nvSpPr>
        <p:spPr>
          <a:xfrm>
            <a:off x="5100506" y="5025006"/>
            <a:ext cx="3709332" cy="1200329"/>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Similar case except when opcode = 011, more microinstructions are called making execute = 1 for a long period of time. </a:t>
            </a:r>
          </a:p>
        </p:txBody>
      </p:sp>
      <p:sp>
        <p:nvSpPr>
          <p:cNvPr id="16" name="TextBox 15">
            <a:extLst>
              <a:ext uri="{FF2B5EF4-FFF2-40B4-BE49-F238E27FC236}">
                <a16:creationId xmlns:a16="http://schemas.microsoft.com/office/drawing/2014/main" id="{8EA771F7-C737-470D-80D4-15F31197ECC1}"/>
              </a:ext>
            </a:extLst>
          </p:cNvPr>
          <p:cNvSpPr txBox="1"/>
          <p:nvPr/>
        </p:nvSpPr>
        <p:spPr>
          <a:xfrm>
            <a:off x="8615263" y="4090824"/>
            <a:ext cx="370933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For opcode = 111, fewer microinstructions are called so execute = 1 for a short period of time</a:t>
            </a:r>
          </a:p>
        </p:txBody>
      </p:sp>
      <p:pic>
        <p:nvPicPr>
          <p:cNvPr id="3" name="Picture 2">
            <a:extLst>
              <a:ext uri="{FF2B5EF4-FFF2-40B4-BE49-F238E27FC236}">
                <a16:creationId xmlns:a16="http://schemas.microsoft.com/office/drawing/2014/main" id="{62BBDCA7-9270-32EA-9664-51355CB3DF1E}"/>
              </a:ext>
            </a:extLst>
          </p:cNvPr>
          <p:cNvPicPr>
            <a:picLocks noChangeAspect="1"/>
          </p:cNvPicPr>
          <p:nvPr/>
        </p:nvPicPr>
        <p:blipFill>
          <a:blip r:embed="rId2"/>
          <a:stretch>
            <a:fillRect/>
          </a:stretch>
        </p:blipFill>
        <p:spPr>
          <a:xfrm>
            <a:off x="490330" y="97828"/>
            <a:ext cx="11211339" cy="3663030"/>
          </a:xfrm>
          <a:prstGeom prst="rect">
            <a:avLst/>
          </a:prstGeom>
        </p:spPr>
      </p:pic>
      <p:sp>
        <p:nvSpPr>
          <p:cNvPr id="8" name="Rectangle 7">
            <a:extLst>
              <a:ext uri="{FF2B5EF4-FFF2-40B4-BE49-F238E27FC236}">
                <a16:creationId xmlns:a16="http://schemas.microsoft.com/office/drawing/2014/main" id="{5E6AB8E4-06F5-522A-1831-0F6959F7E337}"/>
              </a:ext>
            </a:extLst>
          </p:cNvPr>
          <p:cNvSpPr/>
          <p:nvPr/>
        </p:nvSpPr>
        <p:spPr>
          <a:xfrm>
            <a:off x="3148717" y="779228"/>
            <a:ext cx="1129085" cy="1987826"/>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ln w="38100">
                <a:solidFill>
                  <a:srgbClr val="0070C0"/>
                </a:solidFill>
              </a:ln>
            </a:endParaRPr>
          </a:p>
        </p:txBody>
      </p:sp>
      <p:cxnSp>
        <p:nvCxnSpPr>
          <p:cNvPr id="14" name="Straight Arrow Connector 13">
            <a:extLst>
              <a:ext uri="{FF2B5EF4-FFF2-40B4-BE49-F238E27FC236}">
                <a16:creationId xmlns:a16="http://schemas.microsoft.com/office/drawing/2014/main" id="{F1BA98CF-0AA3-944E-3CF3-0E4912BECE99}"/>
              </a:ext>
            </a:extLst>
          </p:cNvPr>
          <p:cNvCxnSpPr>
            <a:stCxn id="10" idx="0"/>
          </p:cNvCxnSpPr>
          <p:nvPr/>
        </p:nvCxnSpPr>
        <p:spPr>
          <a:xfrm flipV="1">
            <a:off x="2885812" y="2918129"/>
            <a:ext cx="684324" cy="11726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C07E23FA-C4CF-0A11-0C9C-DB42A813B337}"/>
              </a:ext>
            </a:extLst>
          </p:cNvPr>
          <p:cNvSpPr/>
          <p:nvPr/>
        </p:nvSpPr>
        <p:spPr>
          <a:xfrm>
            <a:off x="6095999" y="1001864"/>
            <a:ext cx="1028369" cy="1653872"/>
          </a:xfrm>
          <a:prstGeom prst="rect">
            <a:avLst/>
          </a:prstGeom>
          <a:noFill/>
          <a:ln w="952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ln w="57150">
                <a:solidFill>
                  <a:schemeClr val="tx1"/>
                </a:solidFill>
              </a:ln>
            </a:endParaRPr>
          </a:p>
        </p:txBody>
      </p:sp>
      <p:cxnSp>
        <p:nvCxnSpPr>
          <p:cNvPr id="19" name="Straight Arrow Connector 18">
            <a:extLst>
              <a:ext uri="{FF2B5EF4-FFF2-40B4-BE49-F238E27FC236}">
                <a16:creationId xmlns:a16="http://schemas.microsoft.com/office/drawing/2014/main" id="{90E49DD4-6D62-190B-65BF-CD67BB34CF1E}"/>
              </a:ext>
            </a:extLst>
          </p:cNvPr>
          <p:cNvCxnSpPr/>
          <p:nvPr/>
        </p:nvCxnSpPr>
        <p:spPr>
          <a:xfrm flipV="1">
            <a:off x="6480313" y="2600077"/>
            <a:ext cx="111318" cy="2414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308B67F-297C-7DA5-B155-71F2F3C1FFC6}"/>
              </a:ext>
            </a:extLst>
          </p:cNvPr>
          <p:cNvSpPr/>
          <p:nvPr/>
        </p:nvSpPr>
        <p:spPr>
          <a:xfrm>
            <a:off x="9978887" y="1001864"/>
            <a:ext cx="1240403" cy="103367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2F9496A1-1DFF-AB98-AF06-700B115BB514}"/>
              </a:ext>
            </a:extLst>
          </p:cNvPr>
          <p:cNvCxnSpPr/>
          <p:nvPr/>
        </p:nvCxnSpPr>
        <p:spPr>
          <a:xfrm flipV="1">
            <a:off x="10074303" y="2202511"/>
            <a:ext cx="381662" cy="1877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54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C4FB26-2F5E-4240-8B75-3DBB2A507EE3}"/>
              </a:ext>
            </a:extLst>
          </p:cNvPr>
          <p:cNvPicPr>
            <a:picLocks noChangeAspect="1"/>
          </p:cNvPicPr>
          <p:nvPr/>
        </p:nvPicPr>
        <p:blipFill>
          <a:blip r:embed="rId2"/>
          <a:stretch>
            <a:fillRect/>
          </a:stretch>
        </p:blipFill>
        <p:spPr>
          <a:xfrm>
            <a:off x="755780" y="145900"/>
            <a:ext cx="10889374" cy="3283100"/>
          </a:xfrm>
          <a:prstGeom prst="rect">
            <a:avLst/>
          </a:prstGeom>
        </p:spPr>
      </p:pic>
      <p:sp>
        <p:nvSpPr>
          <p:cNvPr id="5" name="Rectangle: Rounded Corners 4">
            <a:extLst>
              <a:ext uri="{FF2B5EF4-FFF2-40B4-BE49-F238E27FC236}">
                <a16:creationId xmlns:a16="http://schemas.microsoft.com/office/drawing/2014/main" id="{FFDC657E-B416-4FC5-B52E-E8AAE2682BEC}"/>
              </a:ext>
            </a:extLst>
          </p:cNvPr>
          <p:cNvSpPr/>
          <p:nvPr/>
        </p:nvSpPr>
        <p:spPr>
          <a:xfrm>
            <a:off x="3097763" y="998376"/>
            <a:ext cx="877078" cy="1819469"/>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6" name="Rectangle 5">
            <a:extLst>
              <a:ext uri="{FF2B5EF4-FFF2-40B4-BE49-F238E27FC236}">
                <a16:creationId xmlns:a16="http://schemas.microsoft.com/office/drawing/2014/main" id="{69A8A984-5F5F-4457-8D58-0620526E2BD5}"/>
              </a:ext>
            </a:extLst>
          </p:cNvPr>
          <p:cNvSpPr/>
          <p:nvPr/>
        </p:nvSpPr>
        <p:spPr>
          <a:xfrm>
            <a:off x="5928221" y="1069639"/>
            <a:ext cx="1319868" cy="167694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7" name="Rectangle 6">
            <a:extLst>
              <a:ext uri="{FF2B5EF4-FFF2-40B4-BE49-F238E27FC236}">
                <a16:creationId xmlns:a16="http://schemas.microsoft.com/office/drawing/2014/main" id="{BA4E6A61-8118-4E24-BBA5-305E1119A730}"/>
              </a:ext>
            </a:extLst>
          </p:cNvPr>
          <p:cNvSpPr/>
          <p:nvPr/>
        </p:nvSpPr>
        <p:spPr>
          <a:xfrm>
            <a:off x="10244984" y="998462"/>
            <a:ext cx="877078" cy="1560180"/>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2814565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66CCB52-B550-48E8-A00F-01DDFA411D97}"/>
              </a:ext>
            </a:extLst>
          </p:cNvPr>
          <p:cNvPicPr>
            <a:picLocks noChangeAspect="1"/>
          </p:cNvPicPr>
          <p:nvPr/>
        </p:nvPicPr>
        <p:blipFill>
          <a:blip r:embed="rId2"/>
          <a:stretch>
            <a:fillRect/>
          </a:stretch>
        </p:blipFill>
        <p:spPr>
          <a:xfrm>
            <a:off x="1804388" y="187337"/>
            <a:ext cx="8583223" cy="5258534"/>
          </a:xfrm>
          <a:prstGeom prst="rect">
            <a:avLst/>
          </a:prstGeom>
        </p:spPr>
      </p:pic>
      <p:sp>
        <p:nvSpPr>
          <p:cNvPr id="7" name="TextBox 6">
            <a:extLst>
              <a:ext uri="{FF2B5EF4-FFF2-40B4-BE49-F238E27FC236}">
                <a16:creationId xmlns:a16="http://schemas.microsoft.com/office/drawing/2014/main" id="{5828A7ED-0C2E-4C84-8E3E-FFE4DD9A4B12}"/>
              </a:ext>
            </a:extLst>
          </p:cNvPr>
          <p:cNvSpPr txBox="1"/>
          <p:nvPr/>
        </p:nvSpPr>
        <p:spPr>
          <a:xfrm>
            <a:off x="4454553" y="80868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8" name="TextBox 7">
            <a:extLst>
              <a:ext uri="{FF2B5EF4-FFF2-40B4-BE49-F238E27FC236}">
                <a16:creationId xmlns:a16="http://schemas.microsoft.com/office/drawing/2014/main" id="{6F346EEB-CBBA-499C-B3B8-18607D49A5B7}"/>
              </a:ext>
            </a:extLst>
          </p:cNvPr>
          <p:cNvSpPr txBox="1"/>
          <p:nvPr/>
        </p:nvSpPr>
        <p:spPr>
          <a:xfrm>
            <a:off x="4454552" y="1237919"/>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80E5CA09-526A-4070-A466-B813CB7FFBBC}"/>
              </a:ext>
            </a:extLst>
          </p:cNvPr>
          <p:cNvSpPr txBox="1"/>
          <p:nvPr/>
        </p:nvSpPr>
        <p:spPr>
          <a:xfrm>
            <a:off x="4454552" y="1607251"/>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35DB8032-EB55-4336-9E4A-2E329DF8B0EC}"/>
              </a:ext>
            </a:extLst>
          </p:cNvPr>
          <p:cNvSpPr txBox="1"/>
          <p:nvPr/>
        </p:nvSpPr>
        <p:spPr>
          <a:xfrm>
            <a:off x="4454552" y="1976583"/>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DA0EEFF3-BD01-49C7-883A-C145222BC9E9}"/>
              </a:ext>
            </a:extLst>
          </p:cNvPr>
          <p:cNvSpPr txBox="1"/>
          <p:nvPr/>
        </p:nvSpPr>
        <p:spPr>
          <a:xfrm>
            <a:off x="7104718" y="774970"/>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F3C12412-5A60-42D6-B846-0A8EF0AD68F1}"/>
              </a:ext>
            </a:extLst>
          </p:cNvPr>
          <p:cNvSpPr txBox="1"/>
          <p:nvPr/>
        </p:nvSpPr>
        <p:spPr>
          <a:xfrm>
            <a:off x="7104715" y="1607251"/>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5BDD7718-2DE6-4577-867E-E714C99C02CE}"/>
              </a:ext>
            </a:extLst>
          </p:cNvPr>
          <p:cNvSpPr txBox="1"/>
          <p:nvPr/>
        </p:nvSpPr>
        <p:spPr>
          <a:xfrm>
            <a:off x="7104714" y="2010218"/>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5" name="TextBox 14">
            <a:extLst>
              <a:ext uri="{FF2B5EF4-FFF2-40B4-BE49-F238E27FC236}">
                <a16:creationId xmlns:a16="http://schemas.microsoft.com/office/drawing/2014/main" id="{9EE11764-C898-459F-94A7-039B8A2C1D1D}"/>
              </a:ext>
            </a:extLst>
          </p:cNvPr>
          <p:cNvSpPr txBox="1"/>
          <p:nvPr/>
        </p:nvSpPr>
        <p:spPr>
          <a:xfrm>
            <a:off x="4454552" y="3410667"/>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063AD596-6902-4788-8399-BBB23935ECEE}"/>
              </a:ext>
            </a:extLst>
          </p:cNvPr>
          <p:cNvSpPr txBox="1"/>
          <p:nvPr/>
        </p:nvSpPr>
        <p:spPr>
          <a:xfrm>
            <a:off x="4454551" y="384129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8" name="TextBox 17">
            <a:extLst>
              <a:ext uri="{FF2B5EF4-FFF2-40B4-BE49-F238E27FC236}">
                <a16:creationId xmlns:a16="http://schemas.microsoft.com/office/drawing/2014/main" id="{43CA8E99-FA47-40F6-B8C0-BC5EA3899696}"/>
              </a:ext>
            </a:extLst>
          </p:cNvPr>
          <p:cNvSpPr txBox="1"/>
          <p:nvPr/>
        </p:nvSpPr>
        <p:spPr>
          <a:xfrm>
            <a:off x="4454549" y="4588979"/>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9" name="TextBox 18">
            <a:extLst>
              <a:ext uri="{FF2B5EF4-FFF2-40B4-BE49-F238E27FC236}">
                <a16:creationId xmlns:a16="http://schemas.microsoft.com/office/drawing/2014/main" id="{42753E74-A0EB-4A95-85C4-12BEBE081EE7}"/>
              </a:ext>
            </a:extLst>
          </p:cNvPr>
          <p:cNvSpPr txBox="1"/>
          <p:nvPr/>
        </p:nvSpPr>
        <p:spPr>
          <a:xfrm>
            <a:off x="7104713" y="343013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5DCBEE9A-1C7B-4834-B272-056835FA866A}"/>
              </a:ext>
            </a:extLst>
          </p:cNvPr>
          <p:cNvSpPr txBox="1"/>
          <p:nvPr/>
        </p:nvSpPr>
        <p:spPr>
          <a:xfrm>
            <a:off x="7104711" y="384129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2" name="TextBox 21">
            <a:extLst>
              <a:ext uri="{FF2B5EF4-FFF2-40B4-BE49-F238E27FC236}">
                <a16:creationId xmlns:a16="http://schemas.microsoft.com/office/drawing/2014/main" id="{34D92E4A-FEA7-4A56-AA81-F5FE4A8F89B6}"/>
              </a:ext>
            </a:extLst>
          </p:cNvPr>
          <p:cNvSpPr txBox="1"/>
          <p:nvPr/>
        </p:nvSpPr>
        <p:spPr>
          <a:xfrm>
            <a:off x="7104710" y="4643101"/>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3" name="TextBox 22">
            <a:extLst>
              <a:ext uri="{FF2B5EF4-FFF2-40B4-BE49-F238E27FC236}">
                <a16:creationId xmlns:a16="http://schemas.microsoft.com/office/drawing/2014/main" id="{0E973C5C-8E7A-40B9-A79E-70D1E084887D}"/>
              </a:ext>
            </a:extLst>
          </p:cNvPr>
          <p:cNvSpPr txBox="1"/>
          <p:nvPr/>
        </p:nvSpPr>
        <p:spPr>
          <a:xfrm>
            <a:off x="7004014" y="1186130"/>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24" name="TextBox 23">
            <a:extLst>
              <a:ext uri="{FF2B5EF4-FFF2-40B4-BE49-F238E27FC236}">
                <a16:creationId xmlns:a16="http://schemas.microsoft.com/office/drawing/2014/main" id="{7625EC89-064F-4F17-9A9D-E9A58C806C12}"/>
              </a:ext>
            </a:extLst>
          </p:cNvPr>
          <p:cNvSpPr txBox="1"/>
          <p:nvPr/>
        </p:nvSpPr>
        <p:spPr>
          <a:xfrm>
            <a:off x="6134966" y="1199256"/>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25" name="TextBox 24">
            <a:extLst>
              <a:ext uri="{FF2B5EF4-FFF2-40B4-BE49-F238E27FC236}">
                <a16:creationId xmlns:a16="http://schemas.microsoft.com/office/drawing/2014/main" id="{304940A8-0EC8-4B39-B4E7-5C32AD208F3E}"/>
              </a:ext>
            </a:extLst>
          </p:cNvPr>
          <p:cNvSpPr txBox="1"/>
          <p:nvPr/>
        </p:nvSpPr>
        <p:spPr>
          <a:xfrm>
            <a:off x="5250112" y="4197840"/>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26" name="TextBox 25">
            <a:extLst>
              <a:ext uri="{FF2B5EF4-FFF2-40B4-BE49-F238E27FC236}">
                <a16:creationId xmlns:a16="http://schemas.microsoft.com/office/drawing/2014/main" id="{771834FE-0E10-4587-A864-8EB06B252C83}"/>
              </a:ext>
            </a:extLst>
          </p:cNvPr>
          <p:cNvSpPr txBox="1"/>
          <p:nvPr/>
        </p:nvSpPr>
        <p:spPr>
          <a:xfrm>
            <a:off x="6173125" y="4207236"/>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27" name="TextBox 26">
            <a:extLst>
              <a:ext uri="{FF2B5EF4-FFF2-40B4-BE49-F238E27FC236}">
                <a16:creationId xmlns:a16="http://schemas.microsoft.com/office/drawing/2014/main" id="{4091231F-6B3F-4D82-9858-C81ECF8E4560}"/>
              </a:ext>
            </a:extLst>
          </p:cNvPr>
          <p:cNvSpPr txBox="1"/>
          <p:nvPr/>
        </p:nvSpPr>
        <p:spPr>
          <a:xfrm>
            <a:off x="7040093" y="4218254"/>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28" name="TextBox 27">
            <a:extLst>
              <a:ext uri="{FF2B5EF4-FFF2-40B4-BE49-F238E27FC236}">
                <a16:creationId xmlns:a16="http://schemas.microsoft.com/office/drawing/2014/main" id="{DB107686-06E7-4F3F-AFE8-B7A3015C1D61}"/>
              </a:ext>
            </a:extLst>
          </p:cNvPr>
          <p:cNvSpPr txBox="1"/>
          <p:nvPr/>
        </p:nvSpPr>
        <p:spPr>
          <a:xfrm>
            <a:off x="6199581" y="811925"/>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0" name="TextBox 29">
            <a:extLst>
              <a:ext uri="{FF2B5EF4-FFF2-40B4-BE49-F238E27FC236}">
                <a16:creationId xmlns:a16="http://schemas.microsoft.com/office/drawing/2014/main" id="{AAF08B62-3378-4167-94AF-96411D512726}"/>
              </a:ext>
            </a:extLst>
          </p:cNvPr>
          <p:cNvSpPr txBox="1"/>
          <p:nvPr/>
        </p:nvSpPr>
        <p:spPr>
          <a:xfrm>
            <a:off x="6181708" y="1612839"/>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9D25F644-13BB-46D3-A4B3-84602D439F3D}"/>
              </a:ext>
            </a:extLst>
          </p:cNvPr>
          <p:cNvSpPr txBox="1"/>
          <p:nvPr/>
        </p:nvSpPr>
        <p:spPr>
          <a:xfrm>
            <a:off x="6174905" y="2010218"/>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2" name="TextBox 31">
            <a:extLst>
              <a:ext uri="{FF2B5EF4-FFF2-40B4-BE49-F238E27FC236}">
                <a16:creationId xmlns:a16="http://schemas.microsoft.com/office/drawing/2014/main" id="{FE5D2D58-99D5-4C55-A852-66527988219A}"/>
              </a:ext>
            </a:extLst>
          </p:cNvPr>
          <p:cNvSpPr txBox="1"/>
          <p:nvPr/>
        </p:nvSpPr>
        <p:spPr>
          <a:xfrm>
            <a:off x="5309636" y="822386"/>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FCBBDDB5-2EF9-4F5C-99B5-71CE3F737B5A}"/>
              </a:ext>
            </a:extLst>
          </p:cNvPr>
          <p:cNvSpPr txBox="1"/>
          <p:nvPr/>
        </p:nvSpPr>
        <p:spPr>
          <a:xfrm>
            <a:off x="5309636" y="1204844"/>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4" name="TextBox 33">
            <a:extLst>
              <a:ext uri="{FF2B5EF4-FFF2-40B4-BE49-F238E27FC236}">
                <a16:creationId xmlns:a16="http://schemas.microsoft.com/office/drawing/2014/main" id="{4B103FD0-999C-42AF-B2CF-A017CBDE5C14}"/>
              </a:ext>
            </a:extLst>
          </p:cNvPr>
          <p:cNvSpPr txBox="1"/>
          <p:nvPr/>
        </p:nvSpPr>
        <p:spPr>
          <a:xfrm>
            <a:off x="5308050" y="1601279"/>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A7AC13A7-0D0F-49EA-A3D6-761403D8E1CC}"/>
              </a:ext>
            </a:extLst>
          </p:cNvPr>
          <p:cNvSpPr txBox="1"/>
          <p:nvPr/>
        </p:nvSpPr>
        <p:spPr>
          <a:xfrm>
            <a:off x="5314727" y="2021900"/>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6" name="TextBox 35">
            <a:extLst>
              <a:ext uri="{FF2B5EF4-FFF2-40B4-BE49-F238E27FC236}">
                <a16:creationId xmlns:a16="http://schemas.microsoft.com/office/drawing/2014/main" id="{76F80C9F-35C0-4137-BC15-3EDB715C46EC}"/>
              </a:ext>
            </a:extLst>
          </p:cNvPr>
          <p:cNvSpPr txBox="1"/>
          <p:nvPr/>
        </p:nvSpPr>
        <p:spPr>
          <a:xfrm>
            <a:off x="5314727" y="3435720"/>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7" name="TextBox 36">
            <a:extLst>
              <a:ext uri="{FF2B5EF4-FFF2-40B4-BE49-F238E27FC236}">
                <a16:creationId xmlns:a16="http://schemas.microsoft.com/office/drawing/2014/main" id="{48270270-46FF-4750-9A7A-2B367219E9A3}"/>
              </a:ext>
            </a:extLst>
          </p:cNvPr>
          <p:cNvSpPr txBox="1"/>
          <p:nvPr/>
        </p:nvSpPr>
        <p:spPr>
          <a:xfrm>
            <a:off x="4454548" y="4172414"/>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8" name="TextBox 37">
            <a:extLst>
              <a:ext uri="{FF2B5EF4-FFF2-40B4-BE49-F238E27FC236}">
                <a16:creationId xmlns:a16="http://schemas.microsoft.com/office/drawing/2014/main" id="{6F3C82D7-C1EB-4AFC-B7BF-D0FAD994D4A8}"/>
              </a:ext>
            </a:extLst>
          </p:cNvPr>
          <p:cNvSpPr txBox="1"/>
          <p:nvPr/>
        </p:nvSpPr>
        <p:spPr>
          <a:xfrm>
            <a:off x="5308049" y="3799464"/>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9" name="TextBox 38">
            <a:extLst>
              <a:ext uri="{FF2B5EF4-FFF2-40B4-BE49-F238E27FC236}">
                <a16:creationId xmlns:a16="http://schemas.microsoft.com/office/drawing/2014/main" id="{58446984-596A-454F-BDBE-01ACBA7CD993}"/>
              </a:ext>
            </a:extLst>
          </p:cNvPr>
          <p:cNvSpPr txBox="1"/>
          <p:nvPr/>
        </p:nvSpPr>
        <p:spPr>
          <a:xfrm>
            <a:off x="6199242" y="339870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0" name="TextBox 39">
            <a:extLst>
              <a:ext uri="{FF2B5EF4-FFF2-40B4-BE49-F238E27FC236}">
                <a16:creationId xmlns:a16="http://schemas.microsoft.com/office/drawing/2014/main" id="{28317818-D842-400C-94D4-46C43CC3239D}"/>
              </a:ext>
            </a:extLst>
          </p:cNvPr>
          <p:cNvSpPr txBox="1"/>
          <p:nvPr/>
        </p:nvSpPr>
        <p:spPr>
          <a:xfrm>
            <a:off x="6181708" y="3799464"/>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id="{34C42594-8A65-48AD-BE05-EA4220EC4D76}"/>
              </a:ext>
            </a:extLst>
          </p:cNvPr>
          <p:cNvSpPr txBox="1"/>
          <p:nvPr/>
        </p:nvSpPr>
        <p:spPr>
          <a:xfrm>
            <a:off x="5308048" y="4594567"/>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2" name="TextBox 41">
            <a:extLst>
              <a:ext uri="{FF2B5EF4-FFF2-40B4-BE49-F238E27FC236}">
                <a16:creationId xmlns:a16="http://schemas.microsoft.com/office/drawing/2014/main" id="{8343ED35-234D-44D9-A3B4-E4938B7BFE6A}"/>
              </a:ext>
            </a:extLst>
          </p:cNvPr>
          <p:cNvSpPr txBox="1"/>
          <p:nvPr/>
        </p:nvSpPr>
        <p:spPr>
          <a:xfrm>
            <a:off x="6207310" y="4594567"/>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cxnSp>
        <p:nvCxnSpPr>
          <p:cNvPr id="46" name="Straight Connector 45">
            <a:extLst>
              <a:ext uri="{FF2B5EF4-FFF2-40B4-BE49-F238E27FC236}">
                <a16:creationId xmlns:a16="http://schemas.microsoft.com/office/drawing/2014/main" id="{62BE38DE-A53E-4041-A1A3-551522135E37}"/>
              </a:ext>
            </a:extLst>
          </p:cNvPr>
          <p:cNvCxnSpPr/>
          <p:nvPr/>
        </p:nvCxnSpPr>
        <p:spPr>
          <a:xfrm flipH="1">
            <a:off x="6753138" y="717284"/>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47" name="Straight Connector 46">
            <a:extLst>
              <a:ext uri="{FF2B5EF4-FFF2-40B4-BE49-F238E27FC236}">
                <a16:creationId xmlns:a16="http://schemas.microsoft.com/office/drawing/2014/main" id="{B07B6794-C9CF-4082-A671-DC6BB82CDF3C}"/>
              </a:ext>
            </a:extLst>
          </p:cNvPr>
          <p:cNvCxnSpPr>
            <a:cxnSpLocks/>
          </p:cNvCxnSpPr>
          <p:nvPr/>
        </p:nvCxnSpPr>
        <p:spPr>
          <a:xfrm flipV="1">
            <a:off x="6753138" y="717284"/>
            <a:ext cx="0" cy="859496"/>
          </a:xfrm>
          <a:prstGeom prst="line">
            <a:avLst/>
          </a:prstGeom>
        </p:spPr>
        <p:style>
          <a:lnRef idx="3">
            <a:schemeClr val="accent2"/>
          </a:lnRef>
          <a:fillRef idx="0">
            <a:schemeClr val="accent2"/>
          </a:fillRef>
          <a:effectRef idx="2">
            <a:schemeClr val="accent2"/>
          </a:effectRef>
          <a:fontRef idx="minor">
            <a:schemeClr val="tx1"/>
          </a:fontRef>
        </p:style>
      </p:cxnSp>
      <p:cxnSp>
        <p:nvCxnSpPr>
          <p:cNvPr id="51" name="Straight Connector 50">
            <a:extLst>
              <a:ext uri="{FF2B5EF4-FFF2-40B4-BE49-F238E27FC236}">
                <a16:creationId xmlns:a16="http://schemas.microsoft.com/office/drawing/2014/main" id="{E2149099-2EA8-4656-9B44-EE2071B56145}"/>
              </a:ext>
            </a:extLst>
          </p:cNvPr>
          <p:cNvCxnSpPr/>
          <p:nvPr/>
        </p:nvCxnSpPr>
        <p:spPr>
          <a:xfrm flipH="1">
            <a:off x="6753137" y="1555462"/>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Straight Connector 51">
            <a:extLst>
              <a:ext uri="{FF2B5EF4-FFF2-40B4-BE49-F238E27FC236}">
                <a16:creationId xmlns:a16="http://schemas.microsoft.com/office/drawing/2014/main" id="{FF8079A4-0242-4451-9B4E-5578FFC3F14A}"/>
              </a:ext>
            </a:extLst>
          </p:cNvPr>
          <p:cNvCxnSpPr/>
          <p:nvPr/>
        </p:nvCxnSpPr>
        <p:spPr>
          <a:xfrm flipH="1">
            <a:off x="3952607" y="763810"/>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3" name="Straight Connector 52">
            <a:extLst>
              <a:ext uri="{FF2B5EF4-FFF2-40B4-BE49-F238E27FC236}">
                <a16:creationId xmlns:a16="http://schemas.microsoft.com/office/drawing/2014/main" id="{D033BBC4-897F-4E3C-A1A7-B9331BDBC0B1}"/>
              </a:ext>
            </a:extLst>
          </p:cNvPr>
          <p:cNvCxnSpPr>
            <a:cxnSpLocks/>
          </p:cNvCxnSpPr>
          <p:nvPr/>
        </p:nvCxnSpPr>
        <p:spPr>
          <a:xfrm flipV="1">
            <a:off x="5018330" y="774970"/>
            <a:ext cx="0" cy="860836"/>
          </a:xfrm>
          <a:prstGeom prst="line">
            <a:avLst/>
          </a:prstGeom>
        </p:spPr>
        <p:style>
          <a:lnRef idx="3">
            <a:schemeClr val="accent2"/>
          </a:lnRef>
          <a:fillRef idx="0">
            <a:schemeClr val="accent2"/>
          </a:fillRef>
          <a:effectRef idx="2">
            <a:schemeClr val="accent2"/>
          </a:effectRef>
          <a:fontRef idx="minor">
            <a:schemeClr val="tx1"/>
          </a:fontRef>
        </p:style>
      </p:cxnSp>
      <p:cxnSp>
        <p:nvCxnSpPr>
          <p:cNvPr id="56" name="Straight Connector 55">
            <a:extLst>
              <a:ext uri="{FF2B5EF4-FFF2-40B4-BE49-F238E27FC236}">
                <a16:creationId xmlns:a16="http://schemas.microsoft.com/office/drawing/2014/main" id="{FCD93A28-701D-454C-A2D3-DA94A3B77973}"/>
              </a:ext>
            </a:extLst>
          </p:cNvPr>
          <p:cNvCxnSpPr/>
          <p:nvPr/>
        </p:nvCxnSpPr>
        <p:spPr>
          <a:xfrm flipH="1">
            <a:off x="3952607" y="1601279"/>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7" name="Straight Connector 56">
            <a:extLst>
              <a:ext uri="{FF2B5EF4-FFF2-40B4-BE49-F238E27FC236}">
                <a16:creationId xmlns:a16="http://schemas.microsoft.com/office/drawing/2014/main" id="{D4B4C0CE-4CAB-465B-BD0D-A9A56C2436E8}"/>
              </a:ext>
            </a:extLst>
          </p:cNvPr>
          <p:cNvCxnSpPr/>
          <p:nvPr/>
        </p:nvCxnSpPr>
        <p:spPr>
          <a:xfrm flipH="1">
            <a:off x="6753137" y="3336048"/>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58" name="Straight Connector 57">
            <a:extLst>
              <a:ext uri="{FF2B5EF4-FFF2-40B4-BE49-F238E27FC236}">
                <a16:creationId xmlns:a16="http://schemas.microsoft.com/office/drawing/2014/main" id="{FC7AC752-071D-40B6-A40C-E554082887FA}"/>
              </a:ext>
            </a:extLst>
          </p:cNvPr>
          <p:cNvCxnSpPr>
            <a:cxnSpLocks/>
          </p:cNvCxnSpPr>
          <p:nvPr/>
        </p:nvCxnSpPr>
        <p:spPr>
          <a:xfrm>
            <a:off x="6753137" y="3314731"/>
            <a:ext cx="5092" cy="903523"/>
          </a:xfrm>
          <a:prstGeom prst="line">
            <a:avLst/>
          </a:prstGeom>
        </p:spPr>
        <p:style>
          <a:lnRef idx="3">
            <a:schemeClr val="accent2"/>
          </a:lnRef>
          <a:fillRef idx="0">
            <a:schemeClr val="accent2"/>
          </a:fillRef>
          <a:effectRef idx="2">
            <a:schemeClr val="accent2"/>
          </a:effectRef>
          <a:fontRef idx="minor">
            <a:schemeClr val="tx1"/>
          </a:fontRef>
        </p:style>
      </p:cxnSp>
      <p:cxnSp>
        <p:nvCxnSpPr>
          <p:cNvPr id="62" name="Straight Connector 61">
            <a:extLst>
              <a:ext uri="{FF2B5EF4-FFF2-40B4-BE49-F238E27FC236}">
                <a16:creationId xmlns:a16="http://schemas.microsoft.com/office/drawing/2014/main" id="{793ACF55-5324-4FC5-9CD2-F7143BF34BB2}"/>
              </a:ext>
            </a:extLst>
          </p:cNvPr>
          <p:cNvCxnSpPr/>
          <p:nvPr/>
        </p:nvCxnSpPr>
        <p:spPr>
          <a:xfrm flipH="1">
            <a:off x="6750501" y="4207236"/>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3" name="Straight Connector 62">
            <a:extLst>
              <a:ext uri="{FF2B5EF4-FFF2-40B4-BE49-F238E27FC236}">
                <a16:creationId xmlns:a16="http://schemas.microsoft.com/office/drawing/2014/main" id="{B03FB1EF-3EB4-481B-97C3-FD6F2310E2B9}"/>
              </a:ext>
            </a:extLst>
          </p:cNvPr>
          <p:cNvCxnSpPr/>
          <p:nvPr/>
        </p:nvCxnSpPr>
        <p:spPr>
          <a:xfrm flipH="1">
            <a:off x="3952606" y="3398702"/>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4" name="Straight Connector 63">
            <a:extLst>
              <a:ext uri="{FF2B5EF4-FFF2-40B4-BE49-F238E27FC236}">
                <a16:creationId xmlns:a16="http://schemas.microsoft.com/office/drawing/2014/main" id="{AF7408E6-91F7-4DEF-A406-24A30F896AF4}"/>
              </a:ext>
            </a:extLst>
          </p:cNvPr>
          <p:cNvCxnSpPr/>
          <p:nvPr/>
        </p:nvCxnSpPr>
        <p:spPr>
          <a:xfrm flipH="1">
            <a:off x="3952607" y="4223872"/>
            <a:ext cx="1065723"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65" name="Straight Connector 64">
            <a:extLst>
              <a:ext uri="{FF2B5EF4-FFF2-40B4-BE49-F238E27FC236}">
                <a16:creationId xmlns:a16="http://schemas.microsoft.com/office/drawing/2014/main" id="{B41B6F46-7CEF-480C-8BFB-60F9757386EC}"/>
              </a:ext>
            </a:extLst>
          </p:cNvPr>
          <p:cNvCxnSpPr>
            <a:cxnSpLocks/>
          </p:cNvCxnSpPr>
          <p:nvPr/>
        </p:nvCxnSpPr>
        <p:spPr>
          <a:xfrm flipV="1">
            <a:off x="5018329" y="3386738"/>
            <a:ext cx="7648" cy="876014"/>
          </a:xfrm>
          <a:prstGeom prst="line">
            <a:avLst/>
          </a:prstGeom>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B6ED6CEE-D1A2-4908-AA80-B8D4B4EF6D3D}"/>
              </a:ext>
            </a:extLst>
          </p:cNvPr>
          <p:cNvCxnSpPr/>
          <p:nvPr/>
        </p:nvCxnSpPr>
        <p:spPr>
          <a:xfrm>
            <a:off x="6750501" y="612397"/>
            <a:ext cx="106572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Straight Connector 70">
            <a:extLst>
              <a:ext uri="{FF2B5EF4-FFF2-40B4-BE49-F238E27FC236}">
                <a16:creationId xmlns:a16="http://schemas.microsoft.com/office/drawing/2014/main" id="{1CB3880F-6846-4249-8058-233CB089B8BF}"/>
              </a:ext>
            </a:extLst>
          </p:cNvPr>
          <p:cNvCxnSpPr>
            <a:cxnSpLocks/>
          </p:cNvCxnSpPr>
          <p:nvPr/>
        </p:nvCxnSpPr>
        <p:spPr>
          <a:xfrm flipH="1">
            <a:off x="6750500" y="612397"/>
            <a:ext cx="7729" cy="1844049"/>
          </a:xfrm>
          <a:prstGeom prst="line">
            <a:avLst/>
          </a:prstGeom>
        </p:spPr>
        <p:style>
          <a:lnRef idx="3">
            <a:schemeClr val="accent1"/>
          </a:lnRef>
          <a:fillRef idx="0">
            <a:schemeClr val="accent1"/>
          </a:fillRef>
          <a:effectRef idx="2">
            <a:schemeClr val="accent1"/>
          </a:effectRef>
          <a:fontRef idx="minor">
            <a:schemeClr val="tx1"/>
          </a:fontRef>
        </p:style>
      </p:cxnSp>
      <p:cxnSp>
        <p:nvCxnSpPr>
          <p:cNvPr id="74" name="Straight Connector 73">
            <a:extLst>
              <a:ext uri="{FF2B5EF4-FFF2-40B4-BE49-F238E27FC236}">
                <a16:creationId xmlns:a16="http://schemas.microsoft.com/office/drawing/2014/main" id="{6F9A3A6B-24CF-471A-A0A9-5A24F2AC466B}"/>
              </a:ext>
            </a:extLst>
          </p:cNvPr>
          <p:cNvCxnSpPr/>
          <p:nvPr/>
        </p:nvCxnSpPr>
        <p:spPr>
          <a:xfrm>
            <a:off x="6750500" y="2456446"/>
            <a:ext cx="106572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5" name="Straight Connector 74">
            <a:extLst>
              <a:ext uri="{FF2B5EF4-FFF2-40B4-BE49-F238E27FC236}">
                <a16:creationId xmlns:a16="http://schemas.microsoft.com/office/drawing/2014/main" id="{801B6B48-10FB-4C8B-BCDD-7D20898F3F26}"/>
              </a:ext>
            </a:extLst>
          </p:cNvPr>
          <p:cNvCxnSpPr/>
          <p:nvPr/>
        </p:nvCxnSpPr>
        <p:spPr>
          <a:xfrm>
            <a:off x="3952605" y="717284"/>
            <a:ext cx="106572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6" name="Straight Connector 75">
            <a:extLst>
              <a:ext uri="{FF2B5EF4-FFF2-40B4-BE49-F238E27FC236}">
                <a16:creationId xmlns:a16="http://schemas.microsoft.com/office/drawing/2014/main" id="{75ED4100-DB79-468B-8D8C-AC4431013DE4}"/>
              </a:ext>
            </a:extLst>
          </p:cNvPr>
          <p:cNvCxnSpPr>
            <a:cxnSpLocks/>
          </p:cNvCxnSpPr>
          <p:nvPr/>
        </p:nvCxnSpPr>
        <p:spPr>
          <a:xfrm>
            <a:off x="5025977" y="717284"/>
            <a:ext cx="0" cy="1742394"/>
          </a:xfrm>
          <a:prstGeom prst="line">
            <a:avLst/>
          </a:prstGeom>
        </p:spPr>
        <p:style>
          <a:lnRef idx="3">
            <a:schemeClr val="accent1"/>
          </a:lnRef>
          <a:fillRef idx="0">
            <a:schemeClr val="accent1"/>
          </a:fillRef>
          <a:effectRef idx="2">
            <a:schemeClr val="accent1"/>
          </a:effectRef>
          <a:fontRef idx="minor">
            <a:schemeClr val="tx1"/>
          </a:fontRef>
        </p:style>
      </p:cxnSp>
      <p:cxnSp>
        <p:nvCxnSpPr>
          <p:cNvPr id="79" name="Straight Connector 78">
            <a:extLst>
              <a:ext uri="{FF2B5EF4-FFF2-40B4-BE49-F238E27FC236}">
                <a16:creationId xmlns:a16="http://schemas.microsoft.com/office/drawing/2014/main" id="{12DB7D94-D0A9-4918-AF68-B6808CAAF44E}"/>
              </a:ext>
            </a:extLst>
          </p:cNvPr>
          <p:cNvCxnSpPr/>
          <p:nvPr/>
        </p:nvCxnSpPr>
        <p:spPr>
          <a:xfrm>
            <a:off x="3960254" y="2457845"/>
            <a:ext cx="106572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81" name="Straight Connector 80">
            <a:extLst>
              <a:ext uri="{FF2B5EF4-FFF2-40B4-BE49-F238E27FC236}">
                <a16:creationId xmlns:a16="http://schemas.microsoft.com/office/drawing/2014/main" id="{68531E4A-7C5A-4478-AC0C-88EC5A0F7E02}"/>
              </a:ext>
            </a:extLst>
          </p:cNvPr>
          <p:cNvCxnSpPr/>
          <p:nvPr/>
        </p:nvCxnSpPr>
        <p:spPr>
          <a:xfrm>
            <a:off x="6895750" y="822386"/>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2" name="Straight Connector 81">
            <a:extLst>
              <a:ext uri="{FF2B5EF4-FFF2-40B4-BE49-F238E27FC236}">
                <a16:creationId xmlns:a16="http://schemas.microsoft.com/office/drawing/2014/main" id="{FE5377BB-B284-42ED-9269-42CCED1BBB6F}"/>
              </a:ext>
            </a:extLst>
          </p:cNvPr>
          <p:cNvCxnSpPr>
            <a:cxnSpLocks/>
          </p:cNvCxnSpPr>
          <p:nvPr/>
        </p:nvCxnSpPr>
        <p:spPr>
          <a:xfrm>
            <a:off x="6895750" y="822386"/>
            <a:ext cx="0" cy="415533"/>
          </a:xfrm>
          <a:prstGeom prst="line">
            <a:avLst/>
          </a:prstGeom>
        </p:spPr>
        <p:style>
          <a:lnRef idx="3">
            <a:schemeClr val="accent6"/>
          </a:lnRef>
          <a:fillRef idx="0">
            <a:schemeClr val="accent6"/>
          </a:fillRef>
          <a:effectRef idx="2">
            <a:schemeClr val="accent6"/>
          </a:effectRef>
          <a:fontRef idx="minor">
            <a:schemeClr val="tx1"/>
          </a:fontRef>
        </p:style>
      </p:cxnSp>
      <p:cxnSp>
        <p:nvCxnSpPr>
          <p:cNvPr id="85" name="Straight Connector 84">
            <a:extLst>
              <a:ext uri="{FF2B5EF4-FFF2-40B4-BE49-F238E27FC236}">
                <a16:creationId xmlns:a16="http://schemas.microsoft.com/office/drawing/2014/main" id="{869F398F-DE0C-435B-87F6-A45A99971660}"/>
              </a:ext>
            </a:extLst>
          </p:cNvPr>
          <p:cNvCxnSpPr/>
          <p:nvPr/>
        </p:nvCxnSpPr>
        <p:spPr>
          <a:xfrm>
            <a:off x="6872587" y="1234267"/>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6" name="Straight Connector 85">
            <a:extLst>
              <a:ext uri="{FF2B5EF4-FFF2-40B4-BE49-F238E27FC236}">
                <a16:creationId xmlns:a16="http://schemas.microsoft.com/office/drawing/2014/main" id="{6ABC9EDA-1A80-46F0-BE29-86AD22B34D01}"/>
              </a:ext>
            </a:extLst>
          </p:cNvPr>
          <p:cNvCxnSpPr/>
          <p:nvPr/>
        </p:nvCxnSpPr>
        <p:spPr>
          <a:xfrm>
            <a:off x="6844051" y="2021900"/>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7" name="Straight Connector 86">
            <a:extLst>
              <a:ext uri="{FF2B5EF4-FFF2-40B4-BE49-F238E27FC236}">
                <a16:creationId xmlns:a16="http://schemas.microsoft.com/office/drawing/2014/main" id="{9EB89A95-DE42-42EC-A544-770F8BF0E2F2}"/>
              </a:ext>
            </a:extLst>
          </p:cNvPr>
          <p:cNvCxnSpPr/>
          <p:nvPr/>
        </p:nvCxnSpPr>
        <p:spPr>
          <a:xfrm>
            <a:off x="6844050" y="2355967"/>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88" name="Straight Connector 87">
            <a:extLst>
              <a:ext uri="{FF2B5EF4-FFF2-40B4-BE49-F238E27FC236}">
                <a16:creationId xmlns:a16="http://schemas.microsoft.com/office/drawing/2014/main" id="{EC6C290C-E933-41E2-B340-B1E5610014B6}"/>
              </a:ext>
            </a:extLst>
          </p:cNvPr>
          <p:cNvCxnSpPr>
            <a:cxnSpLocks/>
          </p:cNvCxnSpPr>
          <p:nvPr/>
        </p:nvCxnSpPr>
        <p:spPr>
          <a:xfrm>
            <a:off x="6844050" y="2021900"/>
            <a:ext cx="28537" cy="365280"/>
          </a:xfrm>
          <a:prstGeom prst="line">
            <a:avLst/>
          </a:prstGeom>
        </p:spPr>
        <p:style>
          <a:lnRef idx="3">
            <a:schemeClr val="accent6"/>
          </a:lnRef>
          <a:fillRef idx="0">
            <a:schemeClr val="accent6"/>
          </a:fillRef>
          <a:effectRef idx="2">
            <a:schemeClr val="accent6"/>
          </a:effectRef>
          <a:fontRef idx="minor">
            <a:schemeClr val="tx1"/>
          </a:fontRef>
        </p:style>
      </p:cxnSp>
      <p:cxnSp>
        <p:nvCxnSpPr>
          <p:cNvPr id="92" name="Straight Connector 91">
            <a:extLst>
              <a:ext uri="{FF2B5EF4-FFF2-40B4-BE49-F238E27FC236}">
                <a16:creationId xmlns:a16="http://schemas.microsoft.com/office/drawing/2014/main" id="{1AFF58A8-1576-4BA7-AC24-21AF7C57EB77}"/>
              </a:ext>
            </a:extLst>
          </p:cNvPr>
          <p:cNvCxnSpPr/>
          <p:nvPr/>
        </p:nvCxnSpPr>
        <p:spPr>
          <a:xfrm>
            <a:off x="3839055" y="832438"/>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3" name="Straight Connector 92">
            <a:extLst>
              <a:ext uri="{FF2B5EF4-FFF2-40B4-BE49-F238E27FC236}">
                <a16:creationId xmlns:a16="http://schemas.microsoft.com/office/drawing/2014/main" id="{35380AF6-BBE5-409F-A4B4-B18786C7BAB0}"/>
              </a:ext>
            </a:extLst>
          </p:cNvPr>
          <p:cNvCxnSpPr/>
          <p:nvPr/>
        </p:nvCxnSpPr>
        <p:spPr>
          <a:xfrm>
            <a:off x="3839055" y="1178014"/>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4" name="Straight Connector 93">
            <a:extLst>
              <a:ext uri="{FF2B5EF4-FFF2-40B4-BE49-F238E27FC236}">
                <a16:creationId xmlns:a16="http://schemas.microsoft.com/office/drawing/2014/main" id="{A318991B-F7A6-4346-AD5A-CC516BBB53F0}"/>
              </a:ext>
            </a:extLst>
          </p:cNvPr>
          <p:cNvCxnSpPr>
            <a:cxnSpLocks/>
          </p:cNvCxnSpPr>
          <p:nvPr/>
        </p:nvCxnSpPr>
        <p:spPr>
          <a:xfrm>
            <a:off x="4912846" y="832438"/>
            <a:ext cx="0" cy="361389"/>
          </a:xfrm>
          <a:prstGeom prst="line">
            <a:avLst/>
          </a:prstGeom>
        </p:spPr>
        <p:style>
          <a:lnRef idx="3">
            <a:schemeClr val="accent6"/>
          </a:lnRef>
          <a:fillRef idx="0">
            <a:schemeClr val="accent6"/>
          </a:fillRef>
          <a:effectRef idx="2">
            <a:schemeClr val="accent6"/>
          </a:effectRef>
          <a:fontRef idx="minor">
            <a:schemeClr val="tx1"/>
          </a:fontRef>
        </p:style>
      </p:cxnSp>
      <p:cxnSp>
        <p:nvCxnSpPr>
          <p:cNvPr id="97" name="Straight Connector 96">
            <a:extLst>
              <a:ext uri="{FF2B5EF4-FFF2-40B4-BE49-F238E27FC236}">
                <a16:creationId xmlns:a16="http://schemas.microsoft.com/office/drawing/2014/main" id="{8A11F0DA-7113-4BA2-B368-25C6D52A1459}"/>
              </a:ext>
            </a:extLst>
          </p:cNvPr>
          <p:cNvCxnSpPr/>
          <p:nvPr/>
        </p:nvCxnSpPr>
        <p:spPr>
          <a:xfrm>
            <a:off x="3910062" y="2345915"/>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8" name="Straight Connector 97">
            <a:extLst>
              <a:ext uri="{FF2B5EF4-FFF2-40B4-BE49-F238E27FC236}">
                <a16:creationId xmlns:a16="http://schemas.microsoft.com/office/drawing/2014/main" id="{C1C67DF2-2F80-4C52-9C5D-4F2BD88BE1CE}"/>
              </a:ext>
            </a:extLst>
          </p:cNvPr>
          <p:cNvCxnSpPr/>
          <p:nvPr/>
        </p:nvCxnSpPr>
        <p:spPr>
          <a:xfrm>
            <a:off x="3897777" y="2040341"/>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9" name="Straight Connector 98">
            <a:extLst>
              <a:ext uri="{FF2B5EF4-FFF2-40B4-BE49-F238E27FC236}">
                <a16:creationId xmlns:a16="http://schemas.microsoft.com/office/drawing/2014/main" id="{82618FD3-DBAC-4722-A91F-FD1C2693B6F6}"/>
              </a:ext>
            </a:extLst>
          </p:cNvPr>
          <p:cNvCxnSpPr>
            <a:cxnSpLocks/>
          </p:cNvCxnSpPr>
          <p:nvPr/>
        </p:nvCxnSpPr>
        <p:spPr>
          <a:xfrm>
            <a:off x="4971568" y="2040341"/>
            <a:ext cx="0" cy="31797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2" name="Straight Connector 101">
            <a:extLst>
              <a:ext uri="{FF2B5EF4-FFF2-40B4-BE49-F238E27FC236}">
                <a16:creationId xmlns:a16="http://schemas.microsoft.com/office/drawing/2014/main" id="{F6514401-8967-4998-B3E6-F78B132185C8}"/>
              </a:ext>
            </a:extLst>
          </p:cNvPr>
          <p:cNvCxnSpPr/>
          <p:nvPr/>
        </p:nvCxnSpPr>
        <p:spPr>
          <a:xfrm>
            <a:off x="6844049" y="3431795"/>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3" name="Straight Connector 102">
            <a:extLst>
              <a:ext uri="{FF2B5EF4-FFF2-40B4-BE49-F238E27FC236}">
                <a16:creationId xmlns:a16="http://schemas.microsoft.com/office/drawing/2014/main" id="{19C08799-D371-4436-9CE1-11793F4B0F29}"/>
              </a:ext>
            </a:extLst>
          </p:cNvPr>
          <p:cNvCxnSpPr>
            <a:cxnSpLocks/>
          </p:cNvCxnSpPr>
          <p:nvPr/>
        </p:nvCxnSpPr>
        <p:spPr>
          <a:xfrm>
            <a:off x="6844049" y="3430132"/>
            <a:ext cx="14269" cy="367608"/>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Straight Connector 105">
            <a:extLst>
              <a:ext uri="{FF2B5EF4-FFF2-40B4-BE49-F238E27FC236}">
                <a16:creationId xmlns:a16="http://schemas.microsoft.com/office/drawing/2014/main" id="{9CDA09B2-C547-41DB-89AE-66C41634FEFA}"/>
              </a:ext>
            </a:extLst>
          </p:cNvPr>
          <p:cNvCxnSpPr/>
          <p:nvPr/>
        </p:nvCxnSpPr>
        <p:spPr>
          <a:xfrm>
            <a:off x="6858318" y="3779999"/>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7" name="Straight Connector 106">
            <a:extLst>
              <a:ext uri="{FF2B5EF4-FFF2-40B4-BE49-F238E27FC236}">
                <a16:creationId xmlns:a16="http://schemas.microsoft.com/office/drawing/2014/main" id="{D9631458-E99D-4134-8558-0850FDF4A207}"/>
              </a:ext>
            </a:extLst>
          </p:cNvPr>
          <p:cNvCxnSpPr/>
          <p:nvPr/>
        </p:nvCxnSpPr>
        <p:spPr>
          <a:xfrm>
            <a:off x="6858317" y="4669931"/>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8" name="Straight Connector 107">
            <a:extLst>
              <a:ext uri="{FF2B5EF4-FFF2-40B4-BE49-F238E27FC236}">
                <a16:creationId xmlns:a16="http://schemas.microsoft.com/office/drawing/2014/main" id="{4E13E24D-CD53-4404-8C34-74CF64DF711F}"/>
              </a:ext>
            </a:extLst>
          </p:cNvPr>
          <p:cNvCxnSpPr/>
          <p:nvPr/>
        </p:nvCxnSpPr>
        <p:spPr>
          <a:xfrm>
            <a:off x="6844048" y="4985141"/>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09" name="Straight Connector 108">
            <a:extLst>
              <a:ext uri="{FF2B5EF4-FFF2-40B4-BE49-F238E27FC236}">
                <a16:creationId xmlns:a16="http://schemas.microsoft.com/office/drawing/2014/main" id="{37828C1E-EB0A-4E24-9B7A-941CF703CAA0}"/>
              </a:ext>
            </a:extLst>
          </p:cNvPr>
          <p:cNvCxnSpPr>
            <a:cxnSpLocks/>
          </p:cNvCxnSpPr>
          <p:nvPr/>
        </p:nvCxnSpPr>
        <p:spPr>
          <a:xfrm>
            <a:off x="6895750" y="4669931"/>
            <a:ext cx="0" cy="31521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2" name="Straight Connector 111">
            <a:extLst>
              <a:ext uri="{FF2B5EF4-FFF2-40B4-BE49-F238E27FC236}">
                <a16:creationId xmlns:a16="http://schemas.microsoft.com/office/drawing/2014/main" id="{0056AB77-3993-49E1-B4B5-B7A20DFF3E40}"/>
              </a:ext>
            </a:extLst>
          </p:cNvPr>
          <p:cNvCxnSpPr/>
          <p:nvPr/>
        </p:nvCxnSpPr>
        <p:spPr>
          <a:xfrm>
            <a:off x="3897776" y="4643101"/>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3" name="Straight Connector 112">
            <a:extLst>
              <a:ext uri="{FF2B5EF4-FFF2-40B4-BE49-F238E27FC236}">
                <a16:creationId xmlns:a16="http://schemas.microsoft.com/office/drawing/2014/main" id="{E0DEC220-C8CD-42D1-B3B6-623D2BA3FB62}"/>
              </a:ext>
            </a:extLst>
          </p:cNvPr>
          <p:cNvCxnSpPr/>
          <p:nvPr/>
        </p:nvCxnSpPr>
        <p:spPr>
          <a:xfrm>
            <a:off x="3910062" y="4958311"/>
            <a:ext cx="1073791"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114" name="Straight Connector 113">
            <a:extLst>
              <a:ext uri="{FF2B5EF4-FFF2-40B4-BE49-F238E27FC236}">
                <a16:creationId xmlns:a16="http://schemas.microsoft.com/office/drawing/2014/main" id="{833E1465-39D9-4E05-8660-9FF0EE61F6DF}"/>
              </a:ext>
            </a:extLst>
          </p:cNvPr>
          <p:cNvCxnSpPr>
            <a:cxnSpLocks/>
          </p:cNvCxnSpPr>
          <p:nvPr/>
        </p:nvCxnSpPr>
        <p:spPr>
          <a:xfrm>
            <a:off x="4971567" y="4643101"/>
            <a:ext cx="12286" cy="342040"/>
          </a:xfrm>
          <a:prstGeom prst="line">
            <a:avLst/>
          </a:prstGeom>
        </p:spPr>
        <p:style>
          <a:lnRef idx="3">
            <a:schemeClr val="accent6"/>
          </a:lnRef>
          <a:fillRef idx="0">
            <a:schemeClr val="accent6"/>
          </a:fillRef>
          <a:effectRef idx="2">
            <a:schemeClr val="accent6"/>
          </a:effectRef>
          <a:fontRef idx="minor">
            <a:schemeClr val="tx1"/>
          </a:fontRef>
        </p:style>
      </p:cxnSp>
      <p:sp>
        <p:nvSpPr>
          <p:cNvPr id="118" name="TextBox 117">
            <a:extLst>
              <a:ext uri="{FF2B5EF4-FFF2-40B4-BE49-F238E27FC236}">
                <a16:creationId xmlns:a16="http://schemas.microsoft.com/office/drawing/2014/main" id="{FAC6A1FD-16F4-4C17-B639-38B499E15E59}"/>
              </a:ext>
            </a:extLst>
          </p:cNvPr>
          <p:cNvSpPr txBox="1"/>
          <p:nvPr/>
        </p:nvSpPr>
        <p:spPr>
          <a:xfrm>
            <a:off x="0" y="5423323"/>
            <a:ext cx="12192000" cy="369332"/>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t_counter_next</a:t>
            </a:r>
            <a:r>
              <a:rPr lang="en-US" dirty="0">
                <a:latin typeface="Times New Roman" panose="02020603050405020304" pitchFamily="18" charset="0"/>
                <a:cs typeface="Times New Roman" panose="02020603050405020304" pitchFamily="18" charset="0"/>
              </a:rPr>
              <a:t>[0] = </a:t>
            </a:r>
            <a:r>
              <a:rPr lang="en-US" dirty="0">
                <a:solidFill>
                  <a:srgbClr val="FF0000"/>
                </a:solidFill>
                <a:latin typeface="Times New Roman" panose="02020603050405020304" pitchFamily="18" charset="0"/>
                <a:cs typeface="Times New Roman" panose="02020603050405020304" pitchFamily="18" charset="0"/>
              </a:rPr>
              <a:t>(opcode[1]’ and </a:t>
            </a:r>
            <a:r>
              <a:rPr lang="en-US" dirty="0" err="1">
                <a:solidFill>
                  <a:srgbClr val="FF0000"/>
                </a:solidFill>
                <a:latin typeface="Times New Roman" panose="02020603050405020304" pitchFamily="18" charset="0"/>
                <a:cs typeface="Times New Roman" panose="02020603050405020304" pitchFamily="18" charset="0"/>
              </a:rPr>
              <a:t>t_counter</a:t>
            </a:r>
            <a:r>
              <a:rPr lang="en-US" dirty="0">
                <a:solidFill>
                  <a:srgbClr val="FF000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rgbClr val="0070C0"/>
                </a:solidFill>
                <a:latin typeface="Times New Roman" panose="02020603050405020304" pitchFamily="18" charset="0"/>
                <a:cs typeface="Times New Roman" panose="02020603050405020304" pitchFamily="18" charset="0"/>
              </a:rPr>
              <a:t>(opcode[2]’ and </a:t>
            </a:r>
            <a:r>
              <a:rPr lang="en-US" dirty="0" err="1">
                <a:solidFill>
                  <a:srgbClr val="0070C0"/>
                </a:solidFill>
                <a:latin typeface="Times New Roman" panose="02020603050405020304" pitchFamily="18" charset="0"/>
                <a:cs typeface="Times New Roman" panose="02020603050405020304" pitchFamily="18" charset="0"/>
              </a:rPr>
              <a:t>t_counter</a:t>
            </a:r>
            <a:r>
              <a:rPr lang="en-US" dirty="0">
                <a:solidFill>
                  <a:srgbClr val="0070C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rgbClr val="00B050"/>
                </a:solidFill>
                <a:latin typeface="Times New Roman" panose="02020603050405020304" pitchFamily="18" charset="0"/>
                <a:cs typeface="Times New Roman" panose="02020603050405020304" pitchFamily="18" charset="0"/>
              </a:rPr>
              <a:t>(</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[2]’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2730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38B036B-6F5B-472C-A914-C3D4F1FB7262}"/>
              </a:ext>
            </a:extLst>
          </p:cNvPr>
          <p:cNvPicPr>
            <a:picLocks noChangeAspect="1"/>
          </p:cNvPicPr>
          <p:nvPr/>
        </p:nvPicPr>
        <p:blipFill>
          <a:blip r:embed="rId2"/>
          <a:stretch>
            <a:fillRect/>
          </a:stretch>
        </p:blipFill>
        <p:spPr>
          <a:xfrm>
            <a:off x="1804388" y="187337"/>
            <a:ext cx="8583223" cy="5258534"/>
          </a:xfrm>
          <a:prstGeom prst="rect">
            <a:avLst/>
          </a:prstGeom>
        </p:spPr>
      </p:pic>
      <p:sp>
        <p:nvSpPr>
          <p:cNvPr id="5" name="TextBox 4">
            <a:extLst>
              <a:ext uri="{FF2B5EF4-FFF2-40B4-BE49-F238E27FC236}">
                <a16:creationId xmlns:a16="http://schemas.microsoft.com/office/drawing/2014/main" id="{0E9596B8-A0F3-4AD5-9062-8333CF615DF9}"/>
              </a:ext>
            </a:extLst>
          </p:cNvPr>
          <p:cNvSpPr txBox="1"/>
          <p:nvPr/>
        </p:nvSpPr>
        <p:spPr>
          <a:xfrm>
            <a:off x="7071918" y="80868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6" name="TextBox 5">
            <a:extLst>
              <a:ext uri="{FF2B5EF4-FFF2-40B4-BE49-F238E27FC236}">
                <a16:creationId xmlns:a16="http://schemas.microsoft.com/office/drawing/2014/main" id="{F242369D-A78A-484C-A39C-3BF939AB7671}"/>
              </a:ext>
            </a:extLst>
          </p:cNvPr>
          <p:cNvSpPr txBox="1"/>
          <p:nvPr/>
        </p:nvSpPr>
        <p:spPr>
          <a:xfrm>
            <a:off x="7007301" y="1227463"/>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7" name="TextBox 6">
            <a:extLst>
              <a:ext uri="{FF2B5EF4-FFF2-40B4-BE49-F238E27FC236}">
                <a16:creationId xmlns:a16="http://schemas.microsoft.com/office/drawing/2014/main" id="{01BF0F1C-4667-416A-B10B-9348AC72C772}"/>
              </a:ext>
            </a:extLst>
          </p:cNvPr>
          <p:cNvSpPr txBox="1"/>
          <p:nvPr/>
        </p:nvSpPr>
        <p:spPr>
          <a:xfrm>
            <a:off x="6208551" y="788351"/>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8" name="TextBox 7">
            <a:extLst>
              <a:ext uri="{FF2B5EF4-FFF2-40B4-BE49-F238E27FC236}">
                <a16:creationId xmlns:a16="http://schemas.microsoft.com/office/drawing/2014/main" id="{1D8B3D10-D28E-4048-A143-672C52269B3C}"/>
              </a:ext>
            </a:extLst>
          </p:cNvPr>
          <p:cNvSpPr txBox="1"/>
          <p:nvPr/>
        </p:nvSpPr>
        <p:spPr>
          <a:xfrm>
            <a:off x="7071918" y="1574633"/>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9" name="TextBox 8">
            <a:extLst>
              <a:ext uri="{FF2B5EF4-FFF2-40B4-BE49-F238E27FC236}">
                <a16:creationId xmlns:a16="http://schemas.microsoft.com/office/drawing/2014/main" id="{F92184CA-99E0-439E-B2E7-0719E9757A70}"/>
              </a:ext>
            </a:extLst>
          </p:cNvPr>
          <p:cNvSpPr txBox="1"/>
          <p:nvPr/>
        </p:nvSpPr>
        <p:spPr>
          <a:xfrm>
            <a:off x="7071916" y="2033474"/>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0" name="TextBox 9">
            <a:extLst>
              <a:ext uri="{FF2B5EF4-FFF2-40B4-BE49-F238E27FC236}">
                <a16:creationId xmlns:a16="http://schemas.microsoft.com/office/drawing/2014/main" id="{FB1BCFB7-721F-4926-B4CA-FE85C8B140D7}"/>
              </a:ext>
            </a:extLst>
          </p:cNvPr>
          <p:cNvSpPr txBox="1"/>
          <p:nvPr/>
        </p:nvSpPr>
        <p:spPr>
          <a:xfrm>
            <a:off x="5345184" y="80868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1" name="TextBox 10">
            <a:extLst>
              <a:ext uri="{FF2B5EF4-FFF2-40B4-BE49-F238E27FC236}">
                <a16:creationId xmlns:a16="http://schemas.microsoft.com/office/drawing/2014/main" id="{94A71E39-EA39-4944-BB1D-199D70F3B6F5}"/>
              </a:ext>
            </a:extLst>
          </p:cNvPr>
          <p:cNvSpPr txBox="1"/>
          <p:nvPr/>
        </p:nvSpPr>
        <p:spPr>
          <a:xfrm>
            <a:off x="5345183" y="1614693"/>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2" name="TextBox 11">
            <a:extLst>
              <a:ext uri="{FF2B5EF4-FFF2-40B4-BE49-F238E27FC236}">
                <a16:creationId xmlns:a16="http://schemas.microsoft.com/office/drawing/2014/main" id="{F23154EE-E9D1-47D6-93E7-7C9518B2059A}"/>
              </a:ext>
            </a:extLst>
          </p:cNvPr>
          <p:cNvSpPr txBox="1"/>
          <p:nvPr/>
        </p:nvSpPr>
        <p:spPr>
          <a:xfrm>
            <a:off x="5345182" y="203134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3" name="TextBox 12">
            <a:extLst>
              <a:ext uri="{FF2B5EF4-FFF2-40B4-BE49-F238E27FC236}">
                <a16:creationId xmlns:a16="http://schemas.microsoft.com/office/drawing/2014/main" id="{2D19505E-95CB-4FB0-949F-417343737112}"/>
              </a:ext>
            </a:extLst>
          </p:cNvPr>
          <p:cNvSpPr txBox="1"/>
          <p:nvPr/>
        </p:nvSpPr>
        <p:spPr>
          <a:xfrm>
            <a:off x="7071915" y="3429000"/>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4" name="TextBox 13">
            <a:extLst>
              <a:ext uri="{FF2B5EF4-FFF2-40B4-BE49-F238E27FC236}">
                <a16:creationId xmlns:a16="http://schemas.microsoft.com/office/drawing/2014/main" id="{38F1EE0A-FFD1-4787-917D-4EE4F6F5A5D1}"/>
              </a:ext>
            </a:extLst>
          </p:cNvPr>
          <p:cNvSpPr txBox="1"/>
          <p:nvPr/>
        </p:nvSpPr>
        <p:spPr>
          <a:xfrm>
            <a:off x="7071915" y="383083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6" name="TextBox 15">
            <a:extLst>
              <a:ext uri="{FF2B5EF4-FFF2-40B4-BE49-F238E27FC236}">
                <a16:creationId xmlns:a16="http://schemas.microsoft.com/office/drawing/2014/main" id="{E22176FD-3BC4-408A-B5D1-C9A886598E61}"/>
              </a:ext>
            </a:extLst>
          </p:cNvPr>
          <p:cNvSpPr txBox="1"/>
          <p:nvPr/>
        </p:nvSpPr>
        <p:spPr>
          <a:xfrm>
            <a:off x="7071913" y="4569496"/>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7" name="TextBox 16">
            <a:extLst>
              <a:ext uri="{FF2B5EF4-FFF2-40B4-BE49-F238E27FC236}">
                <a16:creationId xmlns:a16="http://schemas.microsoft.com/office/drawing/2014/main" id="{7FB41582-C2DA-4837-B998-F140F4C0A067}"/>
              </a:ext>
            </a:extLst>
          </p:cNvPr>
          <p:cNvSpPr txBox="1"/>
          <p:nvPr/>
        </p:nvSpPr>
        <p:spPr>
          <a:xfrm>
            <a:off x="5345181" y="3413569"/>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8" name="TextBox 17">
            <a:extLst>
              <a:ext uri="{FF2B5EF4-FFF2-40B4-BE49-F238E27FC236}">
                <a16:creationId xmlns:a16="http://schemas.microsoft.com/office/drawing/2014/main" id="{1DC83DF9-529D-44E9-BB16-61E99F6A5F5E}"/>
              </a:ext>
            </a:extLst>
          </p:cNvPr>
          <p:cNvSpPr txBox="1"/>
          <p:nvPr/>
        </p:nvSpPr>
        <p:spPr>
          <a:xfrm>
            <a:off x="5345181" y="383083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9" name="TextBox 18">
            <a:extLst>
              <a:ext uri="{FF2B5EF4-FFF2-40B4-BE49-F238E27FC236}">
                <a16:creationId xmlns:a16="http://schemas.microsoft.com/office/drawing/2014/main" id="{17E16B31-240A-439B-BA88-42FFC4471C9F}"/>
              </a:ext>
            </a:extLst>
          </p:cNvPr>
          <p:cNvSpPr txBox="1"/>
          <p:nvPr/>
        </p:nvSpPr>
        <p:spPr>
          <a:xfrm>
            <a:off x="5345180" y="4646806"/>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108D67FA-3DF2-45F7-AF7C-9E094E36E40E}"/>
              </a:ext>
            </a:extLst>
          </p:cNvPr>
          <p:cNvSpPr txBox="1"/>
          <p:nvPr/>
        </p:nvSpPr>
        <p:spPr>
          <a:xfrm>
            <a:off x="4419599" y="788351"/>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25" name="TextBox 24">
            <a:extLst>
              <a:ext uri="{FF2B5EF4-FFF2-40B4-BE49-F238E27FC236}">
                <a16:creationId xmlns:a16="http://schemas.microsoft.com/office/drawing/2014/main" id="{68EED169-04EB-462D-A528-A0623842685E}"/>
              </a:ext>
            </a:extLst>
          </p:cNvPr>
          <p:cNvSpPr txBox="1"/>
          <p:nvPr/>
        </p:nvSpPr>
        <p:spPr>
          <a:xfrm>
            <a:off x="6208550" y="1614693"/>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26" name="TextBox 25">
            <a:extLst>
              <a:ext uri="{FF2B5EF4-FFF2-40B4-BE49-F238E27FC236}">
                <a16:creationId xmlns:a16="http://schemas.microsoft.com/office/drawing/2014/main" id="{F131649C-CA89-4BEE-A547-F2191BB683BF}"/>
              </a:ext>
            </a:extLst>
          </p:cNvPr>
          <p:cNvSpPr txBox="1"/>
          <p:nvPr/>
        </p:nvSpPr>
        <p:spPr>
          <a:xfrm>
            <a:off x="6208550" y="203134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27" name="TextBox 26">
            <a:extLst>
              <a:ext uri="{FF2B5EF4-FFF2-40B4-BE49-F238E27FC236}">
                <a16:creationId xmlns:a16="http://schemas.microsoft.com/office/drawing/2014/main" id="{F0A78E82-767B-4CA4-8476-220BE1903D5E}"/>
              </a:ext>
            </a:extLst>
          </p:cNvPr>
          <p:cNvSpPr txBox="1"/>
          <p:nvPr/>
        </p:nvSpPr>
        <p:spPr>
          <a:xfrm>
            <a:off x="5345179" y="1230058"/>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28" name="TextBox 27">
            <a:extLst>
              <a:ext uri="{FF2B5EF4-FFF2-40B4-BE49-F238E27FC236}">
                <a16:creationId xmlns:a16="http://schemas.microsoft.com/office/drawing/2014/main" id="{38263DD5-348F-47DC-846D-DA820E1E34CF}"/>
              </a:ext>
            </a:extLst>
          </p:cNvPr>
          <p:cNvSpPr txBox="1"/>
          <p:nvPr/>
        </p:nvSpPr>
        <p:spPr>
          <a:xfrm>
            <a:off x="4419598" y="1205301"/>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29" name="TextBox 28">
            <a:extLst>
              <a:ext uri="{FF2B5EF4-FFF2-40B4-BE49-F238E27FC236}">
                <a16:creationId xmlns:a16="http://schemas.microsoft.com/office/drawing/2014/main" id="{9C906652-1CC7-48F0-A233-CED41581878E}"/>
              </a:ext>
            </a:extLst>
          </p:cNvPr>
          <p:cNvSpPr txBox="1"/>
          <p:nvPr/>
        </p:nvSpPr>
        <p:spPr>
          <a:xfrm>
            <a:off x="4419597" y="1614693"/>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0" name="TextBox 29">
            <a:extLst>
              <a:ext uri="{FF2B5EF4-FFF2-40B4-BE49-F238E27FC236}">
                <a16:creationId xmlns:a16="http://schemas.microsoft.com/office/drawing/2014/main" id="{396744C5-EE20-41BD-8F6F-64B5DE171181}"/>
              </a:ext>
            </a:extLst>
          </p:cNvPr>
          <p:cNvSpPr txBox="1"/>
          <p:nvPr/>
        </p:nvSpPr>
        <p:spPr>
          <a:xfrm>
            <a:off x="4419597" y="2015650"/>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1" name="TextBox 30">
            <a:extLst>
              <a:ext uri="{FF2B5EF4-FFF2-40B4-BE49-F238E27FC236}">
                <a16:creationId xmlns:a16="http://schemas.microsoft.com/office/drawing/2014/main" id="{E8800A3E-306E-48CB-BB4C-04DD292AAED3}"/>
              </a:ext>
            </a:extLst>
          </p:cNvPr>
          <p:cNvSpPr txBox="1"/>
          <p:nvPr/>
        </p:nvSpPr>
        <p:spPr>
          <a:xfrm>
            <a:off x="4419596" y="3413569"/>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2" name="TextBox 31">
            <a:extLst>
              <a:ext uri="{FF2B5EF4-FFF2-40B4-BE49-F238E27FC236}">
                <a16:creationId xmlns:a16="http://schemas.microsoft.com/office/drawing/2014/main" id="{6B821B2C-C1F3-4B10-BD8A-5438F2E6AE9D}"/>
              </a:ext>
            </a:extLst>
          </p:cNvPr>
          <p:cNvSpPr txBox="1"/>
          <p:nvPr/>
        </p:nvSpPr>
        <p:spPr>
          <a:xfrm>
            <a:off x="4428082" y="379833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3" name="TextBox 32">
            <a:extLst>
              <a:ext uri="{FF2B5EF4-FFF2-40B4-BE49-F238E27FC236}">
                <a16:creationId xmlns:a16="http://schemas.microsoft.com/office/drawing/2014/main" id="{0F3433EC-200C-49BE-8AB0-826455866910}"/>
              </a:ext>
            </a:extLst>
          </p:cNvPr>
          <p:cNvSpPr txBox="1"/>
          <p:nvPr/>
        </p:nvSpPr>
        <p:spPr>
          <a:xfrm>
            <a:off x="4428082" y="4207724"/>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4" name="TextBox 33">
            <a:extLst>
              <a:ext uri="{FF2B5EF4-FFF2-40B4-BE49-F238E27FC236}">
                <a16:creationId xmlns:a16="http://schemas.microsoft.com/office/drawing/2014/main" id="{9D764A70-4B1F-4FEE-9C86-F3066B86747F}"/>
              </a:ext>
            </a:extLst>
          </p:cNvPr>
          <p:cNvSpPr txBox="1"/>
          <p:nvPr/>
        </p:nvSpPr>
        <p:spPr>
          <a:xfrm>
            <a:off x="4436568" y="4600246"/>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78300536-BB16-4B09-955D-8EAF8E18E412}"/>
              </a:ext>
            </a:extLst>
          </p:cNvPr>
          <p:cNvSpPr txBox="1"/>
          <p:nvPr/>
        </p:nvSpPr>
        <p:spPr>
          <a:xfrm>
            <a:off x="6208548" y="3429000"/>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6" name="TextBox 35">
            <a:extLst>
              <a:ext uri="{FF2B5EF4-FFF2-40B4-BE49-F238E27FC236}">
                <a16:creationId xmlns:a16="http://schemas.microsoft.com/office/drawing/2014/main" id="{ECBBBD9B-F890-4020-88DE-8596993EC533}"/>
              </a:ext>
            </a:extLst>
          </p:cNvPr>
          <p:cNvSpPr txBox="1"/>
          <p:nvPr/>
        </p:nvSpPr>
        <p:spPr>
          <a:xfrm>
            <a:off x="6208547" y="382216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7" name="TextBox 36">
            <a:extLst>
              <a:ext uri="{FF2B5EF4-FFF2-40B4-BE49-F238E27FC236}">
                <a16:creationId xmlns:a16="http://schemas.microsoft.com/office/drawing/2014/main" id="{4F752A7B-6D04-4361-A49A-B1A6EDF89864}"/>
              </a:ext>
            </a:extLst>
          </p:cNvPr>
          <p:cNvSpPr txBox="1"/>
          <p:nvPr/>
        </p:nvSpPr>
        <p:spPr>
          <a:xfrm>
            <a:off x="6208547" y="4600246"/>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9" name="TextBox 38">
            <a:extLst>
              <a:ext uri="{FF2B5EF4-FFF2-40B4-BE49-F238E27FC236}">
                <a16:creationId xmlns:a16="http://schemas.microsoft.com/office/drawing/2014/main" id="{F7229612-BD6D-48DC-9ACA-C8A2D026855B}"/>
              </a:ext>
            </a:extLst>
          </p:cNvPr>
          <p:cNvSpPr txBox="1"/>
          <p:nvPr/>
        </p:nvSpPr>
        <p:spPr>
          <a:xfrm>
            <a:off x="6143932" y="1205301"/>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40" name="TextBox 39">
            <a:extLst>
              <a:ext uri="{FF2B5EF4-FFF2-40B4-BE49-F238E27FC236}">
                <a16:creationId xmlns:a16="http://schemas.microsoft.com/office/drawing/2014/main" id="{2B3A6928-42DD-4AC2-A419-161B884A5F61}"/>
              </a:ext>
            </a:extLst>
          </p:cNvPr>
          <p:cNvSpPr txBox="1"/>
          <p:nvPr/>
        </p:nvSpPr>
        <p:spPr>
          <a:xfrm>
            <a:off x="7007296" y="4200164"/>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41" name="TextBox 40">
            <a:extLst>
              <a:ext uri="{FF2B5EF4-FFF2-40B4-BE49-F238E27FC236}">
                <a16:creationId xmlns:a16="http://schemas.microsoft.com/office/drawing/2014/main" id="{AC2D32F5-4131-4E8E-BFDC-5060C82D31C7}"/>
              </a:ext>
            </a:extLst>
          </p:cNvPr>
          <p:cNvSpPr txBox="1"/>
          <p:nvPr/>
        </p:nvSpPr>
        <p:spPr>
          <a:xfrm>
            <a:off x="6143930" y="4191494"/>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42" name="TextBox 41">
            <a:extLst>
              <a:ext uri="{FF2B5EF4-FFF2-40B4-BE49-F238E27FC236}">
                <a16:creationId xmlns:a16="http://schemas.microsoft.com/office/drawing/2014/main" id="{4E240A2F-EA2A-4170-B9F6-D31D146F42CC}"/>
              </a:ext>
            </a:extLst>
          </p:cNvPr>
          <p:cNvSpPr txBox="1"/>
          <p:nvPr/>
        </p:nvSpPr>
        <p:spPr>
          <a:xfrm>
            <a:off x="5280562" y="4207724"/>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43" name="TextBox 42">
            <a:extLst>
              <a:ext uri="{FF2B5EF4-FFF2-40B4-BE49-F238E27FC236}">
                <a16:creationId xmlns:a16="http://schemas.microsoft.com/office/drawing/2014/main" id="{160126C8-E431-45A0-9BE5-59BCC0CE515C}"/>
              </a:ext>
            </a:extLst>
          </p:cNvPr>
          <p:cNvSpPr txBox="1"/>
          <p:nvPr/>
        </p:nvSpPr>
        <p:spPr>
          <a:xfrm>
            <a:off x="0" y="5423323"/>
            <a:ext cx="12192000" cy="646331"/>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t_counter_next</a:t>
            </a:r>
            <a:r>
              <a:rPr lang="en-US" dirty="0">
                <a:latin typeface="Times New Roman" panose="02020603050405020304" pitchFamily="18" charset="0"/>
                <a:cs typeface="Times New Roman" panose="02020603050405020304" pitchFamily="18" charset="0"/>
              </a:rPr>
              <a:t>[0] = </a:t>
            </a:r>
            <a:r>
              <a:rPr lang="en-US" dirty="0">
                <a:solidFill>
                  <a:schemeClr val="accent1"/>
                </a:solidFill>
                <a:latin typeface="Times New Roman" panose="02020603050405020304" pitchFamily="18" charset="0"/>
                <a:cs typeface="Times New Roman" panose="02020603050405020304" pitchFamily="18" charset="0"/>
              </a:rPr>
              <a:t>(</a:t>
            </a:r>
            <a:r>
              <a:rPr lang="en-US" dirty="0" err="1">
                <a:solidFill>
                  <a:schemeClr val="accent1"/>
                </a:solidFill>
                <a:latin typeface="Times New Roman" panose="02020603050405020304" pitchFamily="18" charset="0"/>
                <a:cs typeface="Times New Roman" panose="02020603050405020304" pitchFamily="18" charset="0"/>
              </a:rPr>
              <a:t>t_counter</a:t>
            </a:r>
            <a:r>
              <a:rPr lang="en-US" dirty="0">
                <a:solidFill>
                  <a:schemeClr val="accent1"/>
                </a:solidFill>
                <a:latin typeface="Times New Roman" panose="02020603050405020304" pitchFamily="18" charset="0"/>
                <a:cs typeface="Times New Roman" panose="02020603050405020304" pitchFamily="18" charset="0"/>
              </a:rPr>
              <a:t>[0] and </a:t>
            </a:r>
            <a:r>
              <a:rPr lang="en-US" dirty="0" err="1">
                <a:solidFill>
                  <a:schemeClr val="accent1"/>
                </a:solidFill>
                <a:latin typeface="Times New Roman" panose="02020603050405020304" pitchFamily="18" charset="0"/>
                <a:cs typeface="Times New Roman" panose="02020603050405020304" pitchFamily="18" charset="0"/>
              </a:rPr>
              <a:t>t_counter</a:t>
            </a:r>
            <a:r>
              <a:rPr lang="en-US" dirty="0">
                <a:solidFill>
                  <a:schemeClr val="accent1"/>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rgbClr val="FF0000"/>
                </a:solidFill>
                <a:latin typeface="Times New Roman" panose="02020603050405020304" pitchFamily="18" charset="0"/>
                <a:cs typeface="Times New Roman" panose="02020603050405020304" pitchFamily="18" charset="0"/>
              </a:rPr>
              <a:t>(opcode(2) and </a:t>
            </a:r>
            <a:r>
              <a:rPr lang="en-US" dirty="0" err="1">
                <a:solidFill>
                  <a:srgbClr val="FF0000"/>
                </a:solidFill>
                <a:latin typeface="Times New Roman" panose="02020603050405020304" pitchFamily="18" charset="0"/>
                <a:cs typeface="Times New Roman" panose="02020603050405020304" pitchFamily="18" charset="0"/>
              </a:rPr>
              <a:t>t_counter</a:t>
            </a:r>
            <a:r>
              <a:rPr lang="en-US" dirty="0">
                <a:solidFill>
                  <a:srgbClr val="FF0000"/>
                </a:solidFill>
                <a:latin typeface="Times New Roman" panose="02020603050405020304" pitchFamily="18" charset="0"/>
                <a:cs typeface="Times New Roman" panose="02020603050405020304" pitchFamily="18" charset="0"/>
              </a:rPr>
              <a:t>[1]’ and </a:t>
            </a:r>
            <a:r>
              <a:rPr lang="en-US" dirty="0" err="1">
                <a:solidFill>
                  <a:srgbClr val="FF0000"/>
                </a:solidFill>
                <a:latin typeface="Times New Roman" panose="02020603050405020304" pitchFamily="18" charset="0"/>
                <a:cs typeface="Times New Roman" panose="02020603050405020304" pitchFamily="18" charset="0"/>
              </a:rPr>
              <a:t>t_counter</a:t>
            </a:r>
            <a:r>
              <a:rPr lang="en-US" dirty="0">
                <a:solidFill>
                  <a:srgbClr val="FF000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rgbClr val="00B050"/>
                </a:solidFill>
                <a:latin typeface="Times New Roman" panose="02020603050405020304" pitchFamily="18" charset="0"/>
                <a:cs typeface="Times New Roman" panose="02020603050405020304" pitchFamily="18" charset="0"/>
              </a:rPr>
              <a:t>(opcode(2)’ and opcode(1)’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[2]’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[1]’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(opcode[2]’ and opcode[1] and </a:t>
            </a:r>
            <a:r>
              <a:rPr lang="en-US" dirty="0" err="1">
                <a:solidFill>
                  <a:schemeClr val="accent4">
                    <a:lumMod val="60000"/>
                    <a:lumOff val="40000"/>
                  </a:schemeClr>
                </a:solidFill>
                <a:latin typeface="Times New Roman" panose="02020603050405020304" pitchFamily="18" charset="0"/>
                <a:cs typeface="Times New Roman" panose="02020603050405020304" pitchFamily="18" charset="0"/>
              </a:rPr>
              <a:t>t_counter</a:t>
            </a:r>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[1]’ and </a:t>
            </a:r>
            <a:r>
              <a:rPr lang="en-US" dirty="0" err="1">
                <a:solidFill>
                  <a:schemeClr val="accent4">
                    <a:lumMod val="60000"/>
                    <a:lumOff val="40000"/>
                  </a:schemeClr>
                </a:solidFill>
                <a:latin typeface="Times New Roman" panose="02020603050405020304" pitchFamily="18" charset="0"/>
                <a:cs typeface="Times New Roman" panose="02020603050405020304" pitchFamily="18" charset="0"/>
              </a:rPr>
              <a:t>t_counter</a:t>
            </a:r>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[0])</a:t>
            </a:r>
          </a:p>
        </p:txBody>
      </p:sp>
      <p:cxnSp>
        <p:nvCxnSpPr>
          <p:cNvPr id="45" name="Straight Connector 44">
            <a:extLst>
              <a:ext uri="{FF2B5EF4-FFF2-40B4-BE49-F238E27FC236}">
                <a16:creationId xmlns:a16="http://schemas.microsoft.com/office/drawing/2014/main" id="{AF6F284C-441E-402A-ABBF-C4B69125624A}"/>
              </a:ext>
            </a:extLst>
          </p:cNvPr>
          <p:cNvCxnSpPr/>
          <p:nvPr/>
        </p:nvCxnSpPr>
        <p:spPr>
          <a:xfrm>
            <a:off x="6912528" y="742942"/>
            <a:ext cx="0" cy="1729614"/>
          </a:xfrm>
          <a:prstGeom prst="line">
            <a:avLst/>
          </a:prstGeom>
        </p:spPr>
        <p:style>
          <a:lnRef idx="3">
            <a:schemeClr val="accent1"/>
          </a:lnRef>
          <a:fillRef idx="0">
            <a:schemeClr val="accent1"/>
          </a:fillRef>
          <a:effectRef idx="2">
            <a:schemeClr val="accent1"/>
          </a:effectRef>
          <a:fontRef idx="minor">
            <a:schemeClr val="tx1"/>
          </a:fontRef>
        </p:style>
      </p:cxnSp>
      <p:cxnSp>
        <p:nvCxnSpPr>
          <p:cNvPr id="46" name="Straight Connector 45">
            <a:extLst>
              <a:ext uri="{FF2B5EF4-FFF2-40B4-BE49-F238E27FC236}">
                <a16:creationId xmlns:a16="http://schemas.microsoft.com/office/drawing/2014/main" id="{B2AA1D6E-E6B4-4CD5-9B4F-3B237134E286}"/>
              </a:ext>
            </a:extLst>
          </p:cNvPr>
          <p:cNvCxnSpPr/>
          <p:nvPr/>
        </p:nvCxnSpPr>
        <p:spPr>
          <a:xfrm>
            <a:off x="7526323" y="755399"/>
            <a:ext cx="0" cy="1729614"/>
          </a:xfrm>
          <a:prstGeom prst="line">
            <a:avLst/>
          </a:prstGeom>
        </p:spPr>
        <p:style>
          <a:lnRef idx="3">
            <a:schemeClr val="accent1"/>
          </a:lnRef>
          <a:fillRef idx="0">
            <a:schemeClr val="accent1"/>
          </a:fillRef>
          <a:effectRef idx="2">
            <a:schemeClr val="accent1"/>
          </a:effectRef>
          <a:fontRef idx="minor">
            <a:schemeClr val="tx1"/>
          </a:fontRef>
        </p:style>
      </p:cxnSp>
      <p:cxnSp>
        <p:nvCxnSpPr>
          <p:cNvPr id="47" name="Straight Connector 46">
            <a:extLst>
              <a:ext uri="{FF2B5EF4-FFF2-40B4-BE49-F238E27FC236}">
                <a16:creationId xmlns:a16="http://schemas.microsoft.com/office/drawing/2014/main" id="{1D6CB29B-8871-4E14-8B13-02D2C511A5E2}"/>
              </a:ext>
            </a:extLst>
          </p:cNvPr>
          <p:cNvCxnSpPr>
            <a:cxnSpLocks/>
          </p:cNvCxnSpPr>
          <p:nvPr/>
        </p:nvCxnSpPr>
        <p:spPr>
          <a:xfrm>
            <a:off x="6912528" y="755399"/>
            <a:ext cx="613793"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0" name="Straight Connector 49">
            <a:extLst>
              <a:ext uri="{FF2B5EF4-FFF2-40B4-BE49-F238E27FC236}">
                <a16:creationId xmlns:a16="http://schemas.microsoft.com/office/drawing/2014/main" id="{F24B35C9-29A9-4D14-8AFA-ABA4D84CD14B}"/>
              </a:ext>
            </a:extLst>
          </p:cNvPr>
          <p:cNvCxnSpPr>
            <a:cxnSpLocks/>
          </p:cNvCxnSpPr>
          <p:nvPr/>
        </p:nvCxnSpPr>
        <p:spPr>
          <a:xfrm flipV="1">
            <a:off x="6912528" y="2466328"/>
            <a:ext cx="613793" cy="6228"/>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80764BB3-2B7D-4CD2-A7F2-AE03A3021BE3}"/>
              </a:ext>
            </a:extLst>
          </p:cNvPr>
          <p:cNvCxnSpPr/>
          <p:nvPr/>
        </p:nvCxnSpPr>
        <p:spPr>
          <a:xfrm>
            <a:off x="6991916" y="3376711"/>
            <a:ext cx="0" cy="1729614"/>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6309B35A-4456-4BBC-ADFA-E9886E4869FC}"/>
              </a:ext>
            </a:extLst>
          </p:cNvPr>
          <p:cNvCxnSpPr/>
          <p:nvPr/>
        </p:nvCxnSpPr>
        <p:spPr>
          <a:xfrm>
            <a:off x="7414163" y="3413569"/>
            <a:ext cx="0" cy="1729614"/>
          </a:xfrm>
          <a:prstGeom prst="line">
            <a:avLst/>
          </a:prstGeom>
        </p:spPr>
        <p:style>
          <a:lnRef idx="3">
            <a:schemeClr val="accent1"/>
          </a:lnRef>
          <a:fillRef idx="0">
            <a:schemeClr val="accent1"/>
          </a:fillRef>
          <a:effectRef idx="2">
            <a:schemeClr val="accent1"/>
          </a:effectRef>
          <a:fontRef idx="minor">
            <a:schemeClr val="tx1"/>
          </a:fontRef>
        </p:style>
      </p:cxnSp>
      <p:cxnSp>
        <p:nvCxnSpPr>
          <p:cNvPr id="56" name="Straight Connector 55">
            <a:extLst>
              <a:ext uri="{FF2B5EF4-FFF2-40B4-BE49-F238E27FC236}">
                <a16:creationId xmlns:a16="http://schemas.microsoft.com/office/drawing/2014/main" id="{EFD4675E-B552-48E3-B6D7-2E17D0294BFA}"/>
              </a:ext>
            </a:extLst>
          </p:cNvPr>
          <p:cNvCxnSpPr>
            <a:cxnSpLocks/>
          </p:cNvCxnSpPr>
          <p:nvPr/>
        </p:nvCxnSpPr>
        <p:spPr>
          <a:xfrm>
            <a:off x="6991916" y="3429000"/>
            <a:ext cx="44251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59" name="Straight Connector 58">
            <a:extLst>
              <a:ext uri="{FF2B5EF4-FFF2-40B4-BE49-F238E27FC236}">
                <a16:creationId xmlns:a16="http://schemas.microsoft.com/office/drawing/2014/main" id="{17BE5039-5A92-4374-BD3A-C783FAFDDB55}"/>
              </a:ext>
            </a:extLst>
          </p:cNvPr>
          <p:cNvCxnSpPr>
            <a:cxnSpLocks/>
          </p:cNvCxnSpPr>
          <p:nvPr/>
        </p:nvCxnSpPr>
        <p:spPr>
          <a:xfrm flipV="1">
            <a:off x="6991916" y="5104146"/>
            <a:ext cx="442518" cy="2179"/>
          </a:xfrm>
          <a:prstGeom prst="line">
            <a:avLst/>
          </a:prstGeom>
        </p:spPr>
        <p:style>
          <a:lnRef idx="3">
            <a:schemeClr val="accent1"/>
          </a:lnRef>
          <a:fillRef idx="0">
            <a:schemeClr val="accent1"/>
          </a:fillRef>
          <a:effectRef idx="2">
            <a:schemeClr val="accent1"/>
          </a:effectRef>
          <a:fontRef idx="minor">
            <a:schemeClr val="tx1"/>
          </a:fontRef>
        </p:style>
      </p:cxnSp>
      <p:cxnSp>
        <p:nvCxnSpPr>
          <p:cNvPr id="65" name="Straight Connector 64">
            <a:extLst>
              <a:ext uri="{FF2B5EF4-FFF2-40B4-BE49-F238E27FC236}">
                <a16:creationId xmlns:a16="http://schemas.microsoft.com/office/drawing/2014/main" id="{1AF4DD10-F5AE-42BA-A211-2E230C545A84}"/>
              </a:ext>
            </a:extLst>
          </p:cNvPr>
          <p:cNvCxnSpPr/>
          <p:nvPr/>
        </p:nvCxnSpPr>
        <p:spPr>
          <a:xfrm>
            <a:off x="5201174" y="3376711"/>
            <a:ext cx="0" cy="1727435"/>
          </a:xfrm>
          <a:prstGeom prst="line">
            <a:avLst/>
          </a:prstGeom>
        </p:spPr>
        <p:style>
          <a:lnRef idx="3">
            <a:schemeClr val="accent2"/>
          </a:lnRef>
          <a:fillRef idx="0">
            <a:schemeClr val="accent2"/>
          </a:fillRef>
          <a:effectRef idx="2">
            <a:schemeClr val="accent2"/>
          </a:effectRef>
          <a:fontRef idx="minor">
            <a:schemeClr val="tx1"/>
          </a:fontRef>
        </p:style>
      </p:cxnSp>
      <p:cxnSp>
        <p:nvCxnSpPr>
          <p:cNvPr id="66" name="Straight Connector 65">
            <a:extLst>
              <a:ext uri="{FF2B5EF4-FFF2-40B4-BE49-F238E27FC236}">
                <a16:creationId xmlns:a16="http://schemas.microsoft.com/office/drawing/2014/main" id="{EE789940-FD42-492C-970D-3F308D33972C}"/>
              </a:ext>
            </a:extLst>
          </p:cNvPr>
          <p:cNvCxnSpPr/>
          <p:nvPr/>
        </p:nvCxnSpPr>
        <p:spPr>
          <a:xfrm>
            <a:off x="5764635" y="3413569"/>
            <a:ext cx="0" cy="1727435"/>
          </a:xfrm>
          <a:prstGeom prst="line">
            <a:avLst/>
          </a:prstGeom>
        </p:spPr>
        <p:style>
          <a:lnRef idx="3">
            <a:schemeClr val="accent2"/>
          </a:lnRef>
          <a:fillRef idx="0">
            <a:schemeClr val="accent2"/>
          </a:fillRef>
          <a:effectRef idx="2">
            <a:schemeClr val="accent2"/>
          </a:effectRef>
          <a:fontRef idx="minor">
            <a:schemeClr val="tx1"/>
          </a:fontRef>
        </p:style>
      </p:cxnSp>
      <p:cxnSp>
        <p:nvCxnSpPr>
          <p:cNvPr id="67" name="Straight Connector 66">
            <a:extLst>
              <a:ext uri="{FF2B5EF4-FFF2-40B4-BE49-F238E27FC236}">
                <a16:creationId xmlns:a16="http://schemas.microsoft.com/office/drawing/2014/main" id="{75F6F200-3E4D-4770-8210-1132B121EA10}"/>
              </a:ext>
            </a:extLst>
          </p:cNvPr>
          <p:cNvCxnSpPr>
            <a:cxnSpLocks/>
          </p:cNvCxnSpPr>
          <p:nvPr/>
        </p:nvCxnSpPr>
        <p:spPr>
          <a:xfrm flipV="1">
            <a:off x="5201174" y="3406440"/>
            <a:ext cx="563461" cy="7129"/>
          </a:xfrm>
          <a:prstGeom prst="line">
            <a:avLst/>
          </a:prstGeom>
        </p:spPr>
        <p:style>
          <a:lnRef idx="3">
            <a:schemeClr val="accent2"/>
          </a:lnRef>
          <a:fillRef idx="0">
            <a:schemeClr val="accent2"/>
          </a:fillRef>
          <a:effectRef idx="2">
            <a:schemeClr val="accent2"/>
          </a:effectRef>
          <a:fontRef idx="minor">
            <a:schemeClr val="tx1"/>
          </a:fontRef>
        </p:style>
      </p:cxnSp>
      <p:cxnSp>
        <p:nvCxnSpPr>
          <p:cNvPr id="71" name="Straight Connector 70">
            <a:extLst>
              <a:ext uri="{FF2B5EF4-FFF2-40B4-BE49-F238E27FC236}">
                <a16:creationId xmlns:a16="http://schemas.microsoft.com/office/drawing/2014/main" id="{6D7EFCCD-99D3-43CF-917E-A0FDC91BED85}"/>
              </a:ext>
            </a:extLst>
          </p:cNvPr>
          <p:cNvCxnSpPr>
            <a:cxnSpLocks/>
          </p:cNvCxnSpPr>
          <p:nvPr/>
        </p:nvCxnSpPr>
        <p:spPr>
          <a:xfrm>
            <a:off x="5201174" y="5104146"/>
            <a:ext cx="563460" cy="16105"/>
          </a:xfrm>
          <a:prstGeom prst="line">
            <a:avLst/>
          </a:prstGeom>
        </p:spPr>
        <p:style>
          <a:lnRef idx="3">
            <a:schemeClr val="accent2"/>
          </a:lnRef>
          <a:fillRef idx="0">
            <a:schemeClr val="accent2"/>
          </a:fillRef>
          <a:effectRef idx="2">
            <a:schemeClr val="accent2"/>
          </a:effectRef>
          <a:fontRef idx="minor">
            <a:schemeClr val="tx1"/>
          </a:fontRef>
        </p:style>
      </p:cxnSp>
      <p:cxnSp>
        <p:nvCxnSpPr>
          <p:cNvPr id="83" name="Straight Connector 82">
            <a:extLst>
              <a:ext uri="{FF2B5EF4-FFF2-40B4-BE49-F238E27FC236}">
                <a16:creationId xmlns:a16="http://schemas.microsoft.com/office/drawing/2014/main" id="{95DC1060-7801-41F4-90AE-68FA676B5578}"/>
              </a:ext>
            </a:extLst>
          </p:cNvPr>
          <p:cNvCxnSpPr/>
          <p:nvPr/>
        </p:nvCxnSpPr>
        <p:spPr>
          <a:xfrm>
            <a:off x="5201174" y="808682"/>
            <a:ext cx="0" cy="396619"/>
          </a:xfrm>
          <a:prstGeom prst="line">
            <a:avLst/>
          </a:prstGeom>
        </p:spPr>
        <p:style>
          <a:lnRef idx="3">
            <a:schemeClr val="accent6"/>
          </a:lnRef>
          <a:fillRef idx="0">
            <a:schemeClr val="accent6"/>
          </a:fillRef>
          <a:effectRef idx="2">
            <a:schemeClr val="accent6"/>
          </a:effectRef>
          <a:fontRef idx="minor">
            <a:schemeClr val="tx1"/>
          </a:fontRef>
        </p:style>
      </p:cxnSp>
      <p:cxnSp>
        <p:nvCxnSpPr>
          <p:cNvPr id="84" name="Straight Connector 83">
            <a:extLst>
              <a:ext uri="{FF2B5EF4-FFF2-40B4-BE49-F238E27FC236}">
                <a16:creationId xmlns:a16="http://schemas.microsoft.com/office/drawing/2014/main" id="{95AEC4AD-3FC4-4608-B29F-540E3B5993DA}"/>
              </a:ext>
            </a:extLst>
          </p:cNvPr>
          <p:cNvCxnSpPr/>
          <p:nvPr/>
        </p:nvCxnSpPr>
        <p:spPr>
          <a:xfrm>
            <a:off x="5764634" y="801585"/>
            <a:ext cx="0" cy="396619"/>
          </a:xfrm>
          <a:prstGeom prst="line">
            <a:avLst/>
          </a:prstGeom>
        </p:spPr>
        <p:style>
          <a:lnRef idx="3">
            <a:schemeClr val="accent6"/>
          </a:lnRef>
          <a:fillRef idx="0">
            <a:schemeClr val="accent6"/>
          </a:fillRef>
          <a:effectRef idx="2">
            <a:schemeClr val="accent6"/>
          </a:effectRef>
          <a:fontRef idx="minor">
            <a:schemeClr val="tx1"/>
          </a:fontRef>
        </p:style>
      </p:cxnSp>
      <p:cxnSp>
        <p:nvCxnSpPr>
          <p:cNvPr id="85" name="Straight Connector 84">
            <a:extLst>
              <a:ext uri="{FF2B5EF4-FFF2-40B4-BE49-F238E27FC236}">
                <a16:creationId xmlns:a16="http://schemas.microsoft.com/office/drawing/2014/main" id="{3DD643DC-1D47-43E3-B372-7EFEB704BD5E}"/>
              </a:ext>
            </a:extLst>
          </p:cNvPr>
          <p:cNvCxnSpPr>
            <a:cxnSpLocks/>
          </p:cNvCxnSpPr>
          <p:nvPr/>
        </p:nvCxnSpPr>
        <p:spPr>
          <a:xfrm flipV="1">
            <a:off x="5201174" y="804013"/>
            <a:ext cx="533795" cy="4669"/>
          </a:xfrm>
          <a:prstGeom prst="line">
            <a:avLst/>
          </a:prstGeom>
        </p:spPr>
        <p:style>
          <a:lnRef idx="3">
            <a:schemeClr val="accent6"/>
          </a:lnRef>
          <a:fillRef idx="0">
            <a:schemeClr val="accent6"/>
          </a:fillRef>
          <a:effectRef idx="2">
            <a:schemeClr val="accent6"/>
          </a:effectRef>
          <a:fontRef idx="minor">
            <a:schemeClr val="tx1"/>
          </a:fontRef>
        </p:style>
      </p:cxnSp>
      <p:cxnSp>
        <p:nvCxnSpPr>
          <p:cNvPr id="88" name="Straight Connector 87">
            <a:extLst>
              <a:ext uri="{FF2B5EF4-FFF2-40B4-BE49-F238E27FC236}">
                <a16:creationId xmlns:a16="http://schemas.microsoft.com/office/drawing/2014/main" id="{7D7507A6-DB4F-49D4-A861-E9A436A2498F}"/>
              </a:ext>
            </a:extLst>
          </p:cNvPr>
          <p:cNvCxnSpPr>
            <a:cxnSpLocks/>
          </p:cNvCxnSpPr>
          <p:nvPr/>
        </p:nvCxnSpPr>
        <p:spPr>
          <a:xfrm>
            <a:off x="5216007" y="1176862"/>
            <a:ext cx="518962" cy="3878"/>
          </a:xfrm>
          <a:prstGeom prst="line">
            <a:avLst/>
          </a:prstGeom>
        </p:spPr>
        <p:style>
          <a:lnRef idx="3">
            <a:schemeClr val="accent6"/>
          </a:lnRef>
          <a:fillRef idx="0">
            <a:schemeClr val="accent6"/>
          </a:fillRef>
          <a:effectRef idx="2">
            <a:schemeClr val="accent6"/>
          </a:effectRef>
          <a:fontRef idx="minor">
            <a:schemeClr val="tx1"/>
          </a:fontRef>
        </p:style>
      </p:cxnSp>
      <p:cxnSp>
        <p:nvCxnSpPr>
          <p:cNvPr id="93" name="Straight Connector 92">
            <a:extLst>
              <a:ext uri="{FF2B5EF4-FFF2-40B4-BE49-F238E27FC236}">
                <a16:creationId xmlns:a16="http://schemas.microsoft.com/office/drawing/2014/main" id="{77B8998D-73F4-440E-9A69-7D8E48F76B17}"/>
              </a:ext>
            </a:extLst>
          </p:cNvPr>
          <p:cNvCxnSpPr/>
          <p:nvPr/>
        </p:nvCxnSpPr>
        <p:spPr>
          <a:xfrm>
            <a:off x="5280562" y="1641455"/>
            <a:ext cx="0" cy="765885"/>
          </a:xfrm>
          <a:prstGeom prst="line">
            <a:avLst/>
          </a:prstGeom>
        </p:spPr>
        <p:style>
          <a:lnRef idx="3">
            <a:schemeClr val="accent4"/>
          </a:lnRef>
          <a:fillRef idx="0">
            <a:schemeClr val="accent4"/>
          </a:fillRef>
          <a:effectRef idx="2">
            <a:schemeClr val="accent4"/>
          </a:effectRef>
          <a:fontRef idx="minor">
            <a:schemeClr val="tx1"/>
          </a:fontRef>
        </p:style>
      </p:cxnSp>
      <p:cxnSp>
        <p:nvCxnSpPr>
          <p:cNvPr id="94" name="Straight Connector 93">
            <a:extLst>
              <a:ext uri="{FF2B5EF4-FFF2-40B4-BE49-F238E27FC236}">
                <a16:creationId xmlns:a16="http://schemas.microsoft.com/office/drawing/2014/main" id="{27AA6322-A7C4-4795-9605-CF446D68CB0F}"/>
              </a:ext>
            </a:extLst>
          </p:cNvPr>
          <p:cNvCxnSpPr/>
          <p:nvPr/>
        </p:nvCxnSpPr>
        <p:spPr>
          <a:xfrm>
            <a:off x="5734969" y="1682517"/>
            <a:ext cx="0" cy="765885"/>
          </a:xfrm>
          <a:prstGeom prst="line">
            <a:avLst/>
          </a:prstGeom>
        </p:spPr>
        <p:style>
          <a:lnRef idx="3">
            <a:schemeClr val="accent4"/>
          </a:lnRef>
          <a:fillRef idx="0">
            <a:schemeClr val="accent4"/>
          </a:fillRef>
          <a:effectRef idx="2">
            <a:schemeClr val="accent4"/>
          </a:effectRef>
          <a:fontRef idx="minor">
            <a:schemeClr val="tx1"/>
          </a:fontRef>
        </p:style>
      </p:cxnSp>
      <p:cxnSp>
        <p:nvCxnSpPr>
          <p:cNvPr id="95" name="Straight Connector 94">
            <a:extLst>
              <a:ext uri="{FF2B5EF4-FFF2-40B4-BE49-F238E27FC236}">
                <a16:creationId xmlns:a16="http://schemas.microsoft.com/office/drawing/2014/main" id="{6ED23104-562D-4AE7-B336-E817842D82CD}"/>
              </a:ext>
            </a:extLst>
          </p:cNvPr>
          <p:cNvCxnSpPr>
            <a:cxnSpLocks/>
          </p:cNvCxnSpPr>
          <p:nvPr/>
        </p:nvCxnSpPr>
        <p:spPr>
          <a:xfrm>
            <a:off x="5280562" y="1682517"/>
            <a:ext cx="441372" cy="22587"/>
          </a:xfrm>
          <a:prstGeom prst="line">
            <a:avLst/>
          </a:prstGeom>
        </p:spPr>
        <p:style>
          <a:lnRef idx="3">
            <a:schemeClr val="accent4"/>
          </a:lnRef>
          <a:fillRef idx="0">
            <a:schemeClr val="accent4"/>
          </a:fillRef>
          <a:effectRef idx="2">
            <a:schemeClr val="accent4"/>
          </a:effectRef>
          <a:fontRef idx="minor">
            <a:schemeClr val="tx1"/>
          </a:fontRef>
        </p:style>
      </p:cxnSp>
      <p:cxnSp>
        <p:nvCxnSpPr>
          <p:cNvPr id="98" name="Straight Connector 97">
            <a:extLst>
              <a:ext uri="{FF2B5EF4-FFF2-40B4-BE49-F238E27FC236}">
                <a16:creationId xmlns:a16="http://schemas.microsoft.com/office/drawing/2014/main" id="{67A115F9-6E88-41BD-A105-BB6F97B9088E}"/>
              </a:ext>
            </a:extLst>
          </p:cNvPr>
          <p:cNvCxnSpPr>
            <a:cxnSpLocks/>
          </p:cNvCxnSpPr>
          <p:nvPr/>
        </p:nvCxnSpPr>
        <p:spPr>
          <a:xfrm>
            <a:off x="5280562" y="2384982"/>
            <a:ext cx="425594" cy="29487"/>
          </a:xfrm>
          <a:prstGeom prst="line">
            <a:avLst/>
          </a:prstGeom>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757623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EADBAD-4FE8-4120-ABB4-C7B4075E5A9B}"/>
              </a:ext>
            </a:extLst>
          </p:cNvPr>
          <p:cNvPicPr>
            <a:picLocks noChangeAspect="1"/>
          </p:cNvPicPr>
          <p:nvPr/>
        </p:nvPicPr>
        <p:blipFill>
          <a:blip r:embed="rId2"/>
          <a:stretch>
            <a:fillRect/>
          </a:stretch>
        </p:blipFill>
        <p:spPr>
          <a:xfrm>
            <a:off x="1804388" y="187337"/>
            <a:ext cx="8583223" cy="5258534"/>
          </a:xfrm>
          <a:prstGeom prst="rect">
            <a:avLst/>
          </a:prstGeom>
        </p:spPr>
      </p:pic>
      <p:sp>
        <p:nvSpPr>
          <p:cNvPr id="6" name="TextBox 5">
            <a:extLst>
              <a:ext uri="{FF2B5EF4-FFF2-40B4-BE49-F238E27FC236}">
                <a16:creationId xmlns:a16="http://schemas.microsoft.com/office/drawing/2014/main" id="{B4ADBA36-6D82-423D-B40E-118F00665569}"/>
              </a:ext>
            </a:extLst>
          </p:cNvPr>
          <p:cNvSpPr txBox="1"/>
          <p:nvPr/>
        </p:nvSpPr>
        <p:spPr>
          <a:xfrm>
            <a:off x="6222262" y="808682"/>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19" name="TextBox 18">
            <a:extLst>
              <a:ext uri="{FF2B5EF4-FFF2-40B4-BE49-F238E27FC236}">
                <a16:creationId xmlns:a16="http://schemas.microsoft.com/office/drawing/2014/main" id="{F4AFD5F5-A67B-42CF-979A-FA78633268AE}"/>
              </a:ext>
            </a:extLst>
          </p:cNvPr>
          <p:cNvSpPr txBox="1"/>
          <p:nvPr/>
        </p:nvSpPr>
        <p:spPr>
          <a:xfrm>
            <a:off x="6222261" y="2019020"/>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0" name="TextBox 19">
            <a:extLst>
              <a:ext uri="{FF2B5EF4-FFF2-40B4-BE49-F238E27FC236}">
                <a16:creationId xmlns:a16="http://schemas.microsoft.com/office/drawing/2014/main" id="{25FF2F64-F157-4E2D-B647-9A483A33BDF5}"/>
              </a:ext>
            </a:extLst>
          </p:cNvPr>
          <p:cNvSpPr txBox="1"/>
          <p:nvPr/>
        </p:nvSpPr>
        <p:spPr>
          <a:xfrm>
            <a:off x="6222260" y="3363113"/>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1" name="TextBox 20">
            <a:extLst>
              <a:ext uri="{FF2B5EF4-FFF2-40B4-BE49-F238E27FC236}">
                <a16:creationId xmlns:a16="http://schemas.microsoft.com/office/drawing/2014/main" id="{AA4660D4-8C1A-4543-AF07-DF499CE82755}"/>
              </a:ext>
            </a:extLst>
          </p:cNvPr>
          <p:cNvSpPr txBox="1"/>
          <p:nvPr/>
        </p:nvSpPr>
        <p:spPr>
          <a:xfrm>
            <a:off x="4443224" y="1227463"/>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2" name="TextBox 21">
            <a:extLst>
              <a:ext uri="{FF2B5EF4-FFF2-40B4-BE49-F238E27FC236}">
                <a16:creationId xmlns:a16="http://schemas.microsoft.com/office/drawing/2014/main" id="{5D688AD4-ACBD-49D5-BEFC-42EC79B5936E}"/>
              </a:ext>
            </a:extLst>
          </p:cNvPr>
          <p:cNvSpPr txBox="1"/>
          <p:nvPr/>
        </p:nvSpPr>
        <p:spPr>
          <a:xfrm>
            <a:off x="5314082" y="1649688"/>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3" name="TextBox 22">
            <a:extLst>
              <a:ext uri="{FF2B5EF4-FFF2-40B4-BE49-F238E27FC236}">
                <a16:creationId xmlns:a16="http://schemas.microsoft.com/office/drawing/2014/main" id="{3B93C504-F2A4-4ABB-BA87-99215462D5BB}"/>
              </a:ext>
            </a:extLst>
          </p:cNvPr>
          <p:cNvSpPr txBox="1"/>
          <p:nvPr/>
        </p:nvSpPr>
        <p:spPr>
          <a:xfrm>
            <a:off x="4443224" y="1649688"/>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4" name="TextBox 23">
            <a:extLst>
              <a:ext uri="{FF2B5EF4-FFF2-40B4-BE49-F238E27FC236}">
                <a16:creationId xmlns:a16="http://schemas.microsoft.com/office/drawing/2014/main" id="{465A9371-F5C7-450B-A3BB-1A9DDE436461}"/>
              </a:ext>
            </a:extLst>
          </p:cNvPr>
          <p:cNvSpPr txBox="1"/>
          <p:nvPr/>
        </p:nvSpPr>
        <p:spPr>
          <a:xfrm>
            <a:off x="7099337" y="3838489"/>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5" name="TextBox 24">
            <a:extLst>
              <a:ext uri="{FF2B5EF4-FFF2-40B4-BE49-F238E27FC236}">
                <a16:creationId xmlns:a16="http://schemas.microsoft.com/office/drawing/2014/main" id="{206AB678-F865-4E12-8E87-48B403233B26}"/>
              </a:ext>
            </a:extLst>
          </p:cNvPr>
          <p:cNvSpPr txBox="1"/>
          <p:nvPr/>
        </p:nvSpPr>
        <p:spPr>
          <a:xfrm>
            <a:off x="6222259" y="4582229"/>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6" name="TextBox 25">
            <a:extLst>
              <a:ext uri="{FF2B5EF4-FFF2-40B4-BE49-F238E27FC236}">
                <a16:creationId xmlns:a16="http://schemas.microsoft.com/office/drawing/2014/main" id="{C4A2E69E-4907-4E04-86B7-8658C2F25353}"/>
              </a:ext>
            </a:extLst>
          </p:cNvPr>
          <p:cNvSpPr txBox="1"/>
          <p:nvPr/>
        </p:nvSpPr>
        <p:spPr>
          <a:xfrm>
            <a:off x="5314081" y="3847267"/>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7" name="TextBox 26">
            <a:extLst>
              <a:ext uri="{FF2B5EF4-FFF2-40B4-BE49-F238E27FC236}">
                <a16:creationId xmlns:a16="http://schemas.microsoft.com/office/drawing/2014/main" id="{31BF78D2-3136-40A2-8427-65259CCDC923}"/>
              </a:ext>
            </a:extLst>
          </p:cNvPr>
          <p:cNvSpPr txBox="1"/>
          <p:nvPr/>
        </p:nvSpPr>
        <p:spPr>
          <a:xfrm>
            <a:off x="4443224" y="3828605"/>
            <a:ext cx="27623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1</a:t>
            </a:r>
          </a:p>
        </p:txBody>
      </p:sp>
      <p:sp>
        <p:nvSpPr>
          <p:cNvPr id="29" name="TextBox 28">
            <a:extLst>
              <a:ext uri="{FF2B5EF4-FFF2-40B4-BE49-F238E27FC236}">
                <a16:creationId xmlns:a16="http://schemas.microsoft.com/office/drawing/2014/main" id="{C3E57109-AE58-419A-B877-2ADB2A008FC6}"/>
              </a:ext>
            </a:extLst>
          </p:cNvPr>
          <p:cNvSpPr txBox="1"/>
          <p:nvPr/>
        </p:nvSpPr>
        <p:spPr>
          <a:xfrm>
            <a:off x="6970105" y="1227463"/>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30" name="TextBox 29">
            <a:extLst>
              <a:ext uri="{FF2B5EF4-FFF2-40B4-BE49-F238E27FC236}">
                <a16:creationId xmlns:a16="http://schemas.microsoft.com/office/drawing/2014/main" id="{4C1C2A9A-C390-4B14-822F-28A0A9DEFBC6}"/>
              </a:ext>
            </a:extLst>
          </p:cNvPr>
          <p:cNvSpPr txBox="1"/>
          <p:nvPr/>
        </p:nvSpPr>
        <p:spPr>
          <a:xfrm>
            <a:off x="6143932" y="1205301"/>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31" name="TextBox 30">
            <a:extLst>
              <a:ext uri="{FF2B5EF4-FFF2-40B4-BE49-F238E27FC236}">
                <a16:creationId xmlns:a16="http://schemas.microsoft.com/office/drawing/2014/main" id="{50939E78-37EC-44AD-B734-8C1FC9EEFCB1}"/>
              </a:ext>
            </a:extLst>
          </p:cNvPr>
          <p:cNvSpPr txBox="1"/>
          <p:nvPr/>
        </p:nvSpPr>
        <p:spPr>
          <a:xfrm>
            <a:off x="7034720" y="4216599"/>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32" name="TextBox 31">
            <a:extLst>
              <a:ext uri="{FF2B5EF4-FFF2-40B4-BE49-F238E27FC236}">
                <a16:creationId xmlns:a16="http://schemas.microsoft.com/office/drawing/2014/main" id="{0217CE7C-F2FC-4DE2-95A7-1045D736488B}"/>
              </a:ext>
            </a:extLst>
          </p:cNvPr>
          <p:cNvSpPr txBox="1"/>
          <p:nvPr/>
        </p:nvSpPr>
        <p:spPr>
          <a:xfrm>
            <a:off x="6143932" y="4216599"/>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33" name="TextBox 32">
            <a:extLst>
              <a:ext uri="{FF2B5EF4-FFF2-40B4-BE49-F238E27FC236}">
                <a16:creationId xmlns:a16="http://schemas.microsoft.com/office/drawing/2014/main" id="{1A19BF51-F865-47AB-9809-34907F5B1AF3}"/>
              </a:ext>
            </a:extLst>
          </p:cNvPr>
          <p:cNvSpPr txBox="1"/>
          <p:nvPr/>
        </p:nvSpPr>
        <p:spPr>
          <a:xfrm>
            <a:off x="5253144" y="4212897"/>
            <a:ext cx="405469"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X</a:t>
            </a:r>
          </a:p>
        </p:txBody>
      </p:sp>
      <p:sp>
        <p:nvSpPr>
          <p:cNvPr id="34" name="TextBox 33">
            <a:extLst>
              <a:ext uri="{FF2B5EF4-FFF2-40B4-BE49-F238E27FC236}">
                <a16:creationId xmlns:a16="http://schemas.microsoft.com/office/drawing/2014/main" id="{77DAD3E5-F06A-46C9-9537-7B1B44883076}"/>
              </a:ext>
            </a:extLst>
          </p:cNvPr>
          <p:cNvSpPr txBox="1"/>
          <p:nvPr/>
        </p:nvSpPr>
        <p:spPr>
          <a:xfrm>
            <a:off x="7057771" y="80868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5" name="TextBox 34">
            <a:extLst>
              <a:ext uri="{FF2B5EF4-FFF2-40B4-BE49-F238E27FC236}">
                <a16:creationId xmlns:a16="http://schemas.microsoft.com/office/drawing/2014/main" id="{E67FD284-D96D-4A61-AE50-DEB2223D1E67}"/>
              </a:ext>
            </a:extLst>
          </p:cNvPr>
          <p:cNvSpPr txBox="1"/>
          <p:nvPr/>
        </p:nvSpPr>
        <p:spPr>
          <a:xfrm>
            <a:off x="7057771" y="163919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a:t>
            </a:r>
          </a:p>
        </p:txBody>
      </p:sp>
      <p:sp>
        <p:nvSpPr>
          <p:cNvPr id="36" name="TextBox 35">
            <a:extLst>
              <a:ext uri="{FF2B5EF4-FFF2-40B4-BE49-F238E27FC236}">
                <a16:creationId xmlns:a16="http://schemas.microsoft.com/office/drawing/2014/main" id="{40E56FE8-42E5-4293-A666-BDA83D4401F4}"/>
              </a:ext>
            </a:extLst>
          </p:cNvPr>
          <p:cNvSpPr txBox="1"/>
          <p:nvPr/>
        </p:nvSpPr>
        <p:spPr>
          <a:xfrm>
            <a:off x="6184940" y="1611448"/>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7" name="TextBox 36">
            <a:extLst>
              <a:ext uri="{FF2B5EF4-FFF2-40B4-BE49-F238E27FC236}">
                <a16:creationId xmlns:a16="http://schemas.microsoft.com/office/drawing/2014/main" id="{357A7382-DB04-41FA-81B6-CEDDBA44BF25}"/>
              </a:ext>
            </a:extLst>
          </p:cNvPr>
          <p:cNvSpPr txBox="1"/>
          <p:nvPr/>
        </p:nvSpPr>
        <p:spPr>
          <a:xfrm>
            <a:off x="7039110" y="206916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8" name="TextBox 37">
            <a:extLst>
              <a:ext uri="{FF2B5EF4-FFF2-40B4-BE49-F238E27FC236}">
                <a16:creationId xmlns:a16="http://schemas.microsoft.com/office/drawing/2014/main" id="{78F92473-1EAA-440B-ABA7-A2B000873B5D}"/>
              </a:ext>
            </a:extLst>
          </p:cNvPr>
          <p:cNvSpPr txBox="1"/>
          <p:nvPr/>
        </p:nvSpPr>
        <p:spPr>
          <a:xfrm>
            <a:off x="5294155" y="80868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39" name="TextBox 38">
            <a:extLst>
              <a:ext uri="{FF2B5EF4-FFF2-40B4-BE49-F238E27FC236}">
                <a16:creationId xmlns:a16="http://schemas.microsoft.com/office/drawing/2014/main" id="{F4C8FD37-46AA-48E1-9972-0834041443CD}"/>
              </a:ext>
            </a:extLst>
          </p:cNvPr>
          <p:cNvSpPr txBox="1"/>
          <p:nvPr/>
        </p:nvSpPr>
        <p:spPr>
          <a:xfrm>
            <a:off x="4443224" y="835969"/>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0" name="TextBox 39">
            <a:extLst>
              <a:ext uri="{FF2B5EF4-FFF2-40B4-BE49-F238E27FC236}">
                <a16:creationId xmlns:a16="http://schemas.microsoft.com/office/drawing/2014/main" id="{D190AE2E-996F-445D-9E12-4A45F017327D}"/>
              </a:ext>
            </a:extLst>
          </p:cNvPr>
          <p:cNvSpPr txBox="1"/>
          <p:nvPr/>
        </p:nvSpPr>
        <p:spPr>
          <a:xfrm>
            <a:off x="5298545" y="1201515"/>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1" name="TextBox 40">
            <a:extLst>
              <a:ext uri="{FF2B5EF4-FFF2-40B4-BE49-F238E27FC236}">
                <a16:creationId xmlns:a16="http://schemas.microsoft.com/office/drawing/2014/main" id="{7AAF4A76-AF48-41FA-A6DA-19BDA3175219}"/>
              </a:ext>
            </a:extLst>
          </p:cNvPr>
          <p:cNvSpPr txBox="1"/>
          <p:nvPr/>
        </p:nvSpPr>
        <p:spPr>
          <a:xfrm>
            <a:off x="5294154" y="2019020"/>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2" name="TextBox 41">
            <a:extLst>
              <a:ext uri="{FF2B5EF4-FFF2-40B4-BE49-F238E27FC236}">
                <a16:creationId xmlns:a16="http://schemas.microsoft.com/office/drawing/2014/main" id="{D16A491D-349C-428B-A3CC-B06972539939}"/>
              </a:ext>
            </a:extLst>
          </p:cNvPr>
          <p:cNvSpPr txBox="1"/>
          <p:nvPr/>
        </p:nvSpPr>
        <p:spPr>
          <a:xfrm>
            <a:off x="4421676" y="2052843"/>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3" name="TextBox 42">
            <a:extLst>
              <a:ext uri="{FF2B5EF4-FFF2-40B4-BE49-F238E27FC236}">
                <a16:creationId xmlns:a16="http://schemas.microsoft.com/office/drawing/2014/main" id="{0F171A51-207B-4371-9582-D7F6C50A020F}"/>
              </a:ext>
            </a:extLst>
          </p:cNvPr>
          <p:cNvSpPr txBox="1"/>
          <p:nvPr/>
        </p:nvSpPr>
        <p:spPr>
          <a:xfrm>
            <a:off x="7099335" y="344234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4" name="TextBox 43">
            <a:extLst>
              <a:ext uri="{FF2B5EF4-FFF2-40B4-BE49-F238E27FC236}">
                <a16:creationId xmlns:a16="http://schemas.microsoft.com/office/drawing/2014/main" id="{7B663551-A3B9-4345-9292-C687315507B2}"/>
              </a:ext>
            </a:extLst>
          </p:cNvPr>
          <p:cNvSpPr txBox="1"/>
          <p:nvPr/>
        </p:nvSpPr>
        <p:spPr>
          <a:xfrm>
            <a:off x="7094398" y="4630856"/>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5" name="TextBox 44">
            <a:extLst>
              <a:ext uri="{FF2B5EF4-FFF2-40B4-BE49-F238E27FC236}">
                <a16:creationId xmlns:a16="http://schemas.microsoft.com/office/drawing/2014/main" id="{1B8BF4B1-53C1-4FA6-89B0-8C542DF2AC02}"/>
              </a:ext>
            </a:extLst>
          </p:cNvPr>
          <p:cNvSpPr txBox="1"/>
          <p:nvPr/>
        </p:nvSpPr>
        <p:spPr>
          <a:xfrm>
            <a:off x="6189330" y="3828605"/>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6" name="TextBox 45">
            <a:extLst>
              <a:ext uri="{FF2B5EF4-FFF2-40B4-BE49-F238E27FC236}">
                <a16:creationId xmlns:a16="http://schemas.microsoft.com/office/drawing/2014/main" id="{46A93B16-817A-481A-B64C-0DC07F2CF7A7}"/>
              </a:ext>
            </a:extLst>
          </p:cNvPr>
          <p:cNvSpPr txBox="1"/>
          <p:nvPr/>
        </p:nvSpPr>
        <p:spPr>
          <a:xfrm>
            <a:off x="5340244" y="3429000"/>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7" name="TextBox 46">
            <a:extLst>
              <a:ext uri="{FF2B5EF4-FFF2-40B4-BE49-F238E27FC236}">
                <a16:creationId xmlns:a16="http://schemas.microsoft.com/office/drawing/2014/main" id="{C5E0981A-DAD2-485F-AA7C-F57FB38D1855}"/>
              </a:ext>
            </a:extLst>
          </p:cNvPr>
          <p:cNvSpPr txBox="1"/>
          <p:nvPr/>
        </p:nvSpPr>
        <p:spPr>
          <a:xfrm>
            <a:off x="4435396" y="3442342"/>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8" name="TextBox 47">
            <a:extLst>
              <a:ext uri="{FF2B5EF4-FFF2-40B4-BE49-F238E27FC236}">
                <a16:creationId xmlns:a16="http://schemas.microsoft.com/office/drawing/2014/main" id="{C6960D65-E7A0-4E9B-87BC-62169BF4B491}"/>
              </a:ext>
            </a:extLst>
          </p:cNvPr>
          <p:cNvSpPr txBox="1"/>
          <p:nvPr/>
        </p:nvSpPr>
        <p:spPr>
          <a:xfrm>
            <a:off x="5327801" y="4605015"/>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49" name="TextBox 48">
            <a:extLst>
              <a:ext uri="{FF2B5EF4-FFF2-40B4-BE49-F238E27FC236}">
                <a16:creationId xmlns:a16="http://schemas.microsoft.com/office/drawing/2014/main" id="{0CAA9FD2-053A-413F-8000-7EF252725FC9}"/>
              </a:ext>
            </a:extLst>
          </p:cNvPr>
          <p:cNvSpPr txBox="1"/>
          <p:nvPr/>
        </p:nvSpPr>
        <p:spPr>
          <a:xfrm>
            <a:off x="4443224" y="4239077"/>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sp>
        <p:nvSpPr>
          <p:cNvPr id="50" name="TextBox 49">
            <a:extLst>
              <a:ext uri="{FF2B5EF4-FFF2-40B4-BE49-F238E27FC236}">
                <a16:creationId xmlns:a16="http://schemas.microsoft.com/office/drawing/2014/main" id="{FC3879AD-D14A-411F-B561-2C2EF43F70F9}"/>
              </a:ext>
            </a:extLst>
          </p:cNvPr>
          <p:cNvSpPr txBox="1"/>
          <p:nvPr/>
        </p:nvSpPr>
        <p:spPr>
          <a:xfrm>
            <a:off x="4455662" y="4630856"/>
            <a:ext cx="27623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0</a:t>
            </a:r>
          </a:p>
        </p:txBody>
      </p:sp>
      <p:cxnSp>
        <p:nvCxnSpPr>
          <p:cNvPr id="52" name="Straight Connector 51">
            <a:extLst>
              <a:ext uri="{FF2B5EF4-FFF2-40B4-BE49-F238E27FC236}">
                <a16:creationId xmlns:a16="http://schemas.microsoft.com/office/drawing/2014/main" id="{CECA99B2-4DDC-4EEF-A8D4-D333CA17CA33}"/>
              </a:ext>
            </a:extLst>
          </p:cNvPr>
          <p:cNvCxnSpPr>
            <a:cxnSpLocks/>
          </p:cNvCxnSpPr>
          <p:nvPr/>
        </p:nvCxnSpPr>
        <p:spPr>
          <a:xfrm>
            <a:off x="6970105" y="1227463"/>
            <a:ext cx="0" cy="720311"/>
          </a:xfrm>
          <a:prstGeom prst="line">
            <a:avLst/>
          </a:prstGeom>
        </p:spPr>
        <p:style>
          <a:lnRef idx="3">
            <a:schemeClr val="accent1"/>
          </a:lnRef>
          <a:fillRef idx="0">
            <a:schemeClr val="accent1"/>
          </a:fillRef>
          <a:effectRef idx="2">
            <a:schemeClr val="accent1"/>
          </a:effectRef>
          <a:fontRef idx="minor">
            <a:schemeClr val="tx1"/>
          </a:fontRef>
        </p:style>
      </p:cxnSp>
      <p:cxnSp>
        <p:nvCxnSpPr>
          <p:cNvPr id="54" name="Straight Connector 53">
            <a:extLst>
              <a:ext uri="{FF2B5EF4-FFF2-40B4-BE49-F238E27FC236}">
                <a16:creationId xmlns:a16="http://schemas.microsoft.com/office/drawing/2014/main" id="{BFACB50F-DCEA-4CE0-9C61-D535418CD7D2}"/>
              </a:ext>
            </a:extLst>
          </p:cNvPr>
          <p:cNvCxnSpPr>
            <a:cxnSpLocks/>
          </p:cNvCxnSpPr>
          <p:nvPr/>
        </p:nvCxnSpPr>
        <p:spPr>
          <a:xfrm>
            <a:off x="7440189" y="1251292"/>
            <a:ext cx="0" cy="720311"/>
          </a:xfrm>
          <a:prstGeom prst="line">
            <a:avLst/>
          </a:prstGeom>
        </p:spPr>
        <p:style>
          <a:lnRef idx="3">
            <a:schemeClr val="accent1"/>
          </a:lnRef>
          <a:fillRef idx="0">
            <a:schemeClr val="accent1"/>
          </a:fillRef>
          <a:effectRef idx="2">
            <a:schemeClr val="accent1"/>
          </a:effectRef>
          <a:fontRef idx="minor">
            <a:schemeClr val="tx1"/>
          </a:fontRef>
        </p:style>
      </p:cxnSp>
      <p:cxnSp>
        <p:nvCxnSpPr>
          <p:cNvPr id="55" name="Straight Connector 54">
            <a:extLst>
              <a:ext uri="{FF2B5EF4-FFF2-40B4-BE49-F238E27FC236}">
                <a16:creationId xmlns:a16="http://schemas.microsoft.com/office/drawing/2014/main" id="{505CD476-4E34-44DA-B7EE-559843AC005C}"/>
              </a:ext>
            </a:extLst>
          </p:cNvPr>
          <p:cNvCxnSpPr>
            <a:cxnSpLocks/>
          </p:cNvCxnSpPr>
          <p:nvPr/>
        </p:nvCxnSpPr>
        <p:spPr>
          <a:xfrm>
            <a:off x="6970105" y="1227463"/>
            <a:ext cx="463119" cy="23829"/>
          </a:xfrm>
          <a:prstGeom prst="line">
            <a:avLst/>
          </a:prstGeom>
        </p:spPr>
        <p:style>
          <a:lnRef idx="3">
            <a:schemeClr val="accent1"/>
          </a:lnRef>
          <a:fillRef idx="0">
            <a:schemeClr val="accent1"/>
          </a:fillRef>
          <a:effectRef idx="2">
            <a:schemeClr val="accent1"/>
          </a:effectRef>
          <a:fontRef idx="minor">
            <a:schemeClr val="tx1"/>
          </a:fontRef>
        </p:style>
      </p:cxnSp>
      <p:cxnSp>
        <p:nvCxnSpPr>
          <p:cNvPr id="58" name="Straight Connector 57">
            <a:extLst>
              <a:ext uri="{FF2B5EF4-FFF2-40B4-BE49-F238E27FC236}">
                <a16:creationId xmlns:a16="http://schemas.microsoft.com/office/drawing/2014/main" id="{BE5B1951-A0C5-491B-B80B-F986C2B9E1AC}"/>
              </a:ext>
            </a:extLst>
          </p:cNvPr>
          <p:cNvCxnSpPr>
            <a:cxnSpLocks/>
          </p:cNvCxnSpPr>
          <p:nvPr/>
        </p:nvCxnSpPr>
        <p:spPr>
          <a:xfrm>
            <a:off x="6970105" y="1947774"/>
            <a:ext cx="477050" cy="7013"/>
          </a:xfrm>
          <a:prstGeom prst="line">
            <a:avLst/>
          </a:prstGeom>
        </p:spPr>
        <p:style>
          <a:lnRef idx="3">
            <a:schemeClr val="accent1"/>
          </a:lnRef>
          <a:fillRef idx="0">
            <a:schemeClr val="accent1"/>
          </a:fillRef>
          <a:effectRef idx="2">
            <a:schemeClr val="accent1"/>
          </a:effectRef>
          <a:fontRef idx="minor">
            <a:schemeClr val="tx1"/>
          </a:fontRef>
        </p:style>
      </p:cxnSp>
      <p:cxnSp>
        <p:nvCxnSpPr>
          <p:cNvPr id="61" name="Straight Connector 60">
            <a:extLst>
              <a:ext uri="{FF2B5EF4-FFF2-40B4-BE49-F238E27FC236}">
                <a16:creationId xmlns:a16="http://schemas.microsoft.com/office/drawing/2014/main" id="{E3EFDEAC-FCE7-486B-B441-85692D6105DF}"/>
              </a:ext>
            </a:extLst>
          </p:cNvPr>
          <p:cNvCxnSpPr>
            <a:cxnSpLocks/>
          </p:cNvCxnSpPr>
          <p:nvPr/>
        </p:nvCxnSpPr>
        <p:spPr>
          <a:xfrm>
            <a:off x="7034720" y="3828605"/>
            <a:ext cx="0" cy="720311"/>
          </a:xfrm>
          <a:prstGeom prst="line">
            <a:avLst/>
          </a:prstGeom>
        </p:spPr>
        <p:style>
          <a:lnRef idx="3">
            <a:schemeClr val="accent1"/>
          </a:lnRef>
          <a:fillRef idx="0">
            <a:schemeClr val="accent1"/>
          </a:fillRef>
          <a:effectRef idx="2">
            <a:schemeClr val="accent1"/>
          </a:effectRef>
          <a:fontRef idx="minor">
            <a:schemeClr val="tx1"/>
          </a:fontRef>
        </p:style>
      </p:cxnSp>
      <p:cxnSp>
        <p:nvCxnSpPr>
          <p:cNvPr id="62" name="Straight Connector 61">
            <a:extLst>
              <a:ext uri="{FF2B5EF4-FFF2-40B4-BE49-F238E27FC236}">
                <a16:creationId xmlns:a16="http://schemas.microsoft.com/office/drawing/2014/main" id="{8DB19DD2-16F2-4CCE-8FAF-D3B80ED689BB}"/>
              </a:ext>
            </a:extLst>
          </p:cNvPr>
          <p:cNvCxnSpPr>
            <a:cxnSpLocks/>
          </p:cNvCxnSpPr>
          <p:nvPr/>
        </p:nvCxnSpPr>
        <p:spPr>
          <a:xfrm>
            <a:off x="7447155" y="3837781"/>
            <a:ext cx="0" cy="720311"/>
          </a:xfrm>
          <a:prstGeom prst="line">
            <a:avLst/>
          </a:prstGeom>
        </p:spPr>
        <p:style>
          <a:lnRef idx="3">
            <a:schemeClr val="accent1"/>
          </a:lnRef>
          <a:fillRef idx="0">
            <a:schemeClr val="accent1"/>
          </a:fillRef>
          <a:effectRef idx="2">
            <a:schemeClr val="accent1"/>
          </a:effectRef>
          <a:fontRef idx="minor">
            <a:schemeClr val="tx1"/>
          </a:fontRef>
        </p:style>
      </p:cxnSp>
      <p:cxnSp>
        <p:nvCxnSpPr>
          <p:cNvPr id="63" name="Straight Connector 62">
            <a:extLst>
              <a:ext uri="{FF2B5EF4-FFF2-40B4-BE49-F238E27FC236}">
                <a16:creationId xmlns:a16="http://schemas.microsoft.com/office/drawing/2014/main" id="{7F12CBEA-1D65-4DE5-841A-185CEBD3607B}"/>
              </a:ext>
            </a:extLst>
          </p:cNvPr>
          <p:cNvCxnSpPr>
            <a:cxnSpLocks/>
          </p:cNvCxnSpPr>
          <p:nvPr/>
        </p:nvCxnSpPr>
        <p:spPr>
          <a:xfrm>
            <a:off x="7034720" y="3837781"/>
            <a:ext cx="419402" cy="20826"/>
          </a:xfrm>
          <a:prstGeom prst="line">
            <a:avLst/>
          </a:prstGeom>
        </p:spPr>
        <p:style>
          <a:lnRef idx="3">
            <a:schemeClr val="accent1"/>
          </a:lnRef>
          <a:fillRef idx="0">
            <a:schemeClr val="accent1"/>
          </a:fillRef>
          <a:effectRef idx="2">
            <a:schemeClr val="accent1"/>
          </a:effectRef>
          <a:fontRef idx="minor">
            <a:schemeClr val="tx1"/>
          </a:fontRef>
        </p:style>
      </p:cxnSp>
      <p:cxnSp>
        <p:nvCxnSpPr>
          <p:cNvPr id="66" name="Straight Connector 65">
            <a:extLst>
              <a:ext uri="{FF2B5EF4-FFF2-40B4-BE49-F238E27FC236}">
                <a16:creationId xmlns:a16="http://schemas.microsoft.com/office/drawing/2014/main" id="{03FE40D7-62D5-4F6D-A92F-4D0ABCD23EA6}"/>
              </a:ext>
            </a:extLst>
          </p:cNvPr>
          <p:cNvCxnSpPr>
            <a:cxnSpLocks/>
          </p:cNvCxnSpPr>
          <p:nvPr/>
        </p:nvCxnSpPr>
        <p:spPr>
          <a:xfrm>
            <a:off x="7032856" y="4548916"/>
            <a:ext cx="400368"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71" name="Straight Connector 70">
            <a:extLst>
              <a:ext uri="{FF2B5EF4-FFF2-40B4-BE49-F238E27FC236}">
                <a16:creationId xmlns:a16="http://schemas.microsoft.com/office/drawing/2014/main" id="{5C46B988-06E2-4B99-A806-10482F816573}"/>
              </a:ext>
            </a:extLst>
          </p:cNvPr>
          <p:cNvCxnSpPr/>
          <p:nvPr/>
        </p:nvCxnSpPr>
        <p:spPr>
          <a:xfrm>
            <a:off x="6143932" y="835969"/>
            <a:ext cx="0" cy="342045"/>
          </a:xfrm>
          <a:prstGeom prst="line">
            <a:avLst/>
          </a:prstGeom>
        </p:spPr>
        <p:style>
          <a:lnRef idx="3">
            <a:schemeClr val="accent2"/>
          </a:lnRef>
          <a:fillRef idx="0">
            <a:schemeClr val="accent2"/>
          </a:fillRef>
          <a:effectRef idx="2">
            <a:schemeClr val="accent2"/>
          </a:effectRef>
          <a:fontRef idx="minor">
            <a:schemeClr val="tx1"/>
          </a:fontRef>
        </p:style>
      </p:cxnSp>
      <p:cxnSp>
        <p:nvCxnSpPr>
          <p:cNvPr id="72" name="Straight Connector 71">
            <a:extLst>
              <a:ext uri="{FF2B5EF4-FFF2-40B4-BE49-F238E27FC236}">
                <a16:creationId xmlns:a16="http://schemas.microsoft.com/office/drawing/2014/main" id="{693F22DB-757A-4138-8026-0B0AC3D7C2AC}"/>
              </a:ext>
            </a:extLst>
          </p:cNvPr>
          <p:cNvCxnSpPr/>
          <p:nvPr/>
        </p:nvCxnSpPr>
        <p:spPr>
          <a:xfrm>
            <a:off x="6549401" y="846068"/>
            <a:ext cx="0" cy="342045"/>
          </a:xfrm>
          <a:prstGeom prst="line">
            <a:avLst/>
          </a:prstGeom>
        </p:spPr>
        <p:style>
          <a:lnRef idx="3">
            <a:schemeClr val="accent2"/>
          </a:lnRef>
          <a:fillRef idx="0">
            <a:schemeClr val="accent2"/>
          </a:fillRef>
          <a:effectRef idx="2">
            <a:schemeClr val="accent2"/>
          </a:effectRef>
          <a:fontRef idx="minor">
            <a:schemeClr val="tx1"/>
          </a:fontRef>
        </p:style>
      </p:cxnSp>
      <p:cxnSp>
        <p:nvCxnSpPr>
          <p:cNvPr id="73" name="Straight Connector 72">
            <a:extLst>
              <a:ext uri="{FF2B5EF4-FFF2-40B4-BE49-F238E27FC236}">
                <a16:creationId xmlns:a16="http://schemas.microsoft.com/office/drawing/2014/main" id="{9A57E798-94D5-410A-9923-8AE9EED299CA}"/>
              </a:ext>
            </a:extLst>
          </p:cNvPr>
          <p:cNvCxnSpPr>
            <a:cxnSpLocks/>
          </p:cNvCxnSpPr>
          <p:nvPr/>
        </p:nvCxnSpPr>
        <p:spPr>
          <a:xfrm>
            <a:off x="6143932" y="846068"/>
            <a:ext cx="424612"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76" name="Straight Connector 75">
            <a:extLst>
              <a:ext uri="{FF2B5EF4-FFF2-40B4-BE49-F238E27FC236}">
                <a16:creationId xmlns:a16="http://schemas.microsoft.com/office/drawing/2014/main" id="{2F98B19A-5880-45CC-86A3-27418C4FA15A}"/>
              </a:ext>
            </a:extLst>
          </p:cNvPr>
          <p:cNvCxnSpPr>
            <a:cxnSpLocks/>
          </p:cNvCxnSpPr>
          <p:nvPr/>
        </p:nvCxnSpPr>
        <p:spPr>
          <a:xfrm flipV="1">
            <a:off x="6143932" y="1167061"/>
            <a:ext cx="405468" cy="10953"/>
          </a:xfrm>
          <a:prstGeom prst="line">
            <a:avLst/>
          </a:prstGeom>
        </p:spPr>
        <p:style>
          <a:lnRef idx="3">
            <a:schemeClr val="accent2"/>
          </a:lnRef>
          <a:fillRef idx="0">
            <a:schemeClr val="accent2"/>
          </a:fillRef>
          <a:effectRef idx="2">
            <a:schemeClr val="accent2"/>
          </a:effectRef>
          <a:fontRef idx="minor">
            <a:schemeClr val="tx1"/>
          </a:fontRef>
        </p:style>
      </p:cxnSp>
      <p:cxnSp>
        <p:nvCxnSpPr>
          <p:cNvPr id="80" name="Straight Connector 79">
            <a:extLst>
              <a:ext uri="{FF2B5EF4-FFF2-40B4-BE49-F238E27FC236}">
                <a16:creationId xmlns:a16="http://schemas.microsoft.com/office/drawing/2014/main" id="{1439F13A-BE94-4632-B4F4-F8A4418B4B9D}"/>
              </a:ext>
            </a:extLst>
          </p:cNvPr>
          <p:cNvCxnSpPr/>
          <p:nvPr/>
        </p:nvCxnSpPr>
        <p:spPr>
          <a:xfrm>
            <a:off x="6197918" y="3386856"/>
            <a:ext cx="0" cy="342045"/>
          </a:xfrm>
          <a:prstGeom prst="line">
            <a:avLst/>
          </a:prstGeom>
        </p:spPr>
        <p:style>
          <a:lnRef idx="3">
            <a:schemeClr val="accent2"/>
          </a:lnRef>
          <a:fillRef idx="0">
            <a:schemeClr val="accent2"/>
          </a:fillRef>
          <a:effectRef idx="2">
            <a:schemeClr val="accent2"/>
          </a:effectRef>
          <a:fontRef idx="minor">
            <a:schemeClr val="tx1"/>
          </a:fontRef>
        </p:style>
      </p:cxnSp>
      <p:cxnSp>
        <p:nvCxnSpPr>
          <p:cNvPr id="81" name="Straight Connector 80">
            <a:extLst>
              <a:ext uri="{FF2B5EF4-FFF2-40B4-BE49-F238E27FC236}">
                <a16:creationId xmlns:a16="http://schemas.microsoft.com/office/drawing/2014/main" id="{C317B46C-903D-49AF-B371-CCACE269BA0C}"/>
              </a:ext>
            </a:extLst>
          </p:cNvPr>
          <p:cNvCxnSpPr/>
          <p:nvPr/>
        </p:nvCxnSpPr>
        <p:spPr>
          <a:xfrm>
            <a:off x="6549400" y="3386856"/>
            <a:ext cx="0" cy="342045"/>
          </a:xfrm>
          <a:prstGeom prst="line">
            <a:avLst/>
          </a:prstGeom>
        </p:spPr>
        <p:style>
          <a:lnRef idx="3">
            <a:schemeClr val="accent2"/>
          </a:lnRef>
          <a:fillRef idx="0">
            <a:schemeClr val="accent2"/>
          </a:fillRef>
          <a:effectRef idx="2">
            <a:schemeClr val="accent2"/>
          </a:effectRef>
          <a:fontRef idx="minor">
            <a:schemeClr val="tx1"/>
          </a:fontRef>
        </p:style>
      </p:cxnSp>
      <p:cxnSp>
        <p:nvCxnSpPr>
          <p:cNvPr id="82" name="Straight Connector 81">
            <a:extLst>
              <a:ext uri="{FF2B5EF4-FFF2-40B4-BE49-F238E27FC236}">
                <a16:creationId xmlns:a16="http://schemas.microsoft.com/office/drawing/2014/main" id="{40FE993B-2654-4291-928C-7F96451CE1FA}"/>
              </a:ext>
            </a:extLst>
          </p:cNvPr>
          <p:cNvCxnSpPr>
            <a:cxnSpLocks/>
          </p:cNvCxnSpPr>
          <p:nvPr/>
        </p:nvCxnSpPr>
        <p:spPr>
          <a:xfrm flipV="1">
            <a:off x="6197918" y="3402880"/>
            <a:ext cx="375824" cy="26120"/>
          </a:xfrm>
          <a:prstGeom prst="line">
            <a:avLst/>
          </a:prstGeom>
        </p:spPr>
        <p:style>
          <a:lnRef idx="3">
            <a:schemeClr val="accent2"/>
          </a:lnRef>
          <a:fillRef idx="0">
            <a:schemeClr val="accent2"/>
          </a:fillRef>
          <a:effectRef idx="2">
            <a:schemeClr val="accent2"/>
          </a:effectRef>
          <a:fontRef idx="minor">
            <a:schemeClr val="tx1"/>
          </a:fontRef>
        </p:style>
      </p:cxnSp>
      <p:cxnSp>
        <p:nvCxnSpPr>
          <p:cNvPr id="85" name="Straight Connector 84">
            <a:extLst>
              <a:ext uri="{FF2B5EF4-FFF2-40B4-BE49-F238E27FC236}">
                <a16:creationId xmlns:a16="http://schemas.microsoft.com/office/drawing/2014/main" id="{07E5AE0F-E1B1-4E05-AB0B-D1188D7F566F}"/>
              </a:ext>
            </a:extLst>
          </p:cNvPr>
          <p:cNvCxnSpPr>
            <a:cxnSpLocks/>
          </p:cNvCxnSpPr>
          <p:nvPr/>
        </p:nvCxnSpPr>
        <p:spPr>
          <a:xfrm>
            <a:off x="6217319" y="3714337"/>
            <a:ext cx="351225"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90" name="Straight Connector 89">
            <a:extLst>
              <a:ext uri="{FF2B5EF4-FFF2-40B4-BE49-F238E27FC236}">
                <a16:creationId xmlns:a16="http://schemas.microsoft.com/office/drawing/2014/main" id="{FCA5BB7D-A900-44FE-9D65-CF727A115DC2}"/>
              </a:ext>
            </a:extLst>
          </p:cNvPr>
          <p:cNvCxnSpPr/>
          <p:nvPr/>
        </p:nvCxnSpPr>
        <p:spPr>
          <a:xfrm>
            <a:off x="6143932" y="2052843"/>
            <a:ext cx="0" cy="335509"/>
          </a:xfrm>
          <a:prstGeom prst="line">
            <a:avLst/>
          </a:prstGeom>
        </p:spPr>
        <p:style>
          <a:lnRef idx="3">
            <a:schemeClr val="accent6"/>
          </a:lnRef>
          <a:fillRef idx="0">
            <a:schemeClr val="accent6"/>
          </a:fillRef>
          <a:effectRef idx="2">
            <a:schemeClr val="accent6"/>
          </a:effectRef>
          <a:fontRef idx="minor">
            <a:schemeClr val="tx1"/>
          </a:fontRef>
        </p:style>
      </p:cxnSp>
      <p:cxnSp>
        <p:nvCxnSpPr>
          <p:cNvPr id="91" name="Straight Connector 90">
            <a:extLst>
              <a:ext uri="{FF2B5EF4-FFF2-40B4-BE49-F238E27FC236}">
                <a16:creationId xmlns:a16="http://schemas.microsoft.com/office/drawing/2014/main" id="{D319B6DA-35DD-4AB0-847B-1585039507BD}"/>
              </a:ext>
            </a:extLst>
          </p:cNvPr>
          <p:cNvCxnSpPr/>
          <p:nvPr/>
        </p:nvCxnSpPr>
        <p:spPr>
          <a:xfrm>
            <a:off x="6556355" y="2035931"/>
            <a:ext cx="0" cy="335509"/>
          </a:xfrm>
          <a:prstGeom prst="line">
            <a:avLst/>
          </a:prstGeom>
        </p:spPr>
        <p:style>
          <a:lnRef idx="3">
            <a:schemeClr val="accent6"/>
          </a:lnRef>
          <a:fillRef idx="0">
            <a:schemeClr val="accent6"/>
          </a:fillRef>
          <a:effectRef idx="2">
            <a:schemeClr val="accent6"/>
          </a:effectRef>
          <a:fontRef idx="minor">
            <a:schemeClr val="tx1"/>
          </a:fontRef>
        </p:style>
      </p:cxnSp>
      <p:cxnSp>
        <p:nvCxnSpPr>
          <p:cNvPr id="92" name="Straight Connector 91">
            <a:extLst>
              <a:ext uri="{FF2B5EF4-FFF2-40B4-BE49-F238E27FC236}">
                <a16:creationId xmlns:a16="http://schemas.microsoft.com/office/drawing/2014/main" id="{651C0F03-E3A3-43DA-A007-56893B39E269}"/>
              </a:ext>
            </a:extLst>
          </p:cNvPr>
          <p:cNvCxnSpPr>
            <a:cxnSpLocks/>
          </p:cNvCxnSpPr>
          <p:nvPr/>
        </p:nvCxnSpPr>
        <p:spPr>
          <a:xfrm>
            <a:off x="6143932" y="2069162"/>
            <a:ext cx="412423" cy="0"/>
          </a:xfrm>
          <a:prstGeom prst="line">
            <a:avLst/>
          </a:prstGeom>
        </p:spPr>
        <p:style>
          <a:lnRef idx="3">
            <a:schemeClr val="accent6"/>
          </a:lnRef>
          <a:fillRef idx="0">
            <a:schemeClr val="accent6"/>
          </a:fillRef>
          <a:effectRef idx="2">
            <a:schemeClr val="accent6"/>
          </a:effectRef>
          <a:fontRef idx="minor">
            <a:schemeClr val="tx1"/>
          </a:fontRef>
        </p:style>
      </p:cxnSp>
      <p:cxnSp>
        <p:nvCxnSpPr>
          <p:cNvPr id="95" name="Straight Connector 94">
            <a:extLst>
              <a:ext uri="{FF2B5EF4-FFF2-40B4-BE49-F238E27FC236}">
                <a16:creationId xmlns:a16="http://schemas.microsoft.com/office/drawing/2014/main" id="{4E4CFD30-2E39-458B-B08B-B53410DCF8F8}"/>
              </a:ext>
            </a:extLst>
          </p:cNvPr>
          <p:cNvCxnSpPr>
            <a:cxnSpLocks/>
          </p:cNvCxnSpPr>
          <p:nvPr/>
        </p:nvCxnSpPr>
        <p:spPr>
          <a:xfrm flipV="1">
            <a:off x="6143932" y="2369698"/>
            <a:ext cx="393408" cy="1742"/>
          </a:xfrm>
          <a:prstGeom prst="line">
            <a:avLst/>
          </a:prstGeom>
        </p:spPr>
        <p:style>
          <a:lnRef idx="3">
            <a:schemeClr val="accent6"/>
          </a:lnRef>
          <a:fillRef idx="0">
            <a:schemeClr val="accent6"/>
          </a:fillRef>
          <a:effectRef idx="2">
            <a:schemeClr val="accent6"/>
          </a:effectRef>
          <a:fontRef idx="minor">
            <a:schemeClr val="tx1"/>
          </a:fontRef>
        </p:style>
      </p:cxnSp>
      <p:cxnSp>
        <p:nvCxnSpPr>
          <p:cNvPr id="98" name="Straight Connector 97">
            <a:extLst>
              <a:ext uri="{FF2B5EF4-FFF2-40B4-BE49-F238E27FC236}">
                <a16:creationId xmlns:a16="http://schemas.microsoft.com/office/drawing/2014/main" id="{127D9EAA-B45F-40F1-A3AE-56318604415B}"/>
              </a:ext>
            </a:extLst>
          </p:cNvPr>
          <p:cNvCxnSpPr/>
          <p:nvPr/>
        </p:nvCxnSpPr>
        <p:spPr>
          <a:xfrm>
            <a:off x="6197918" y="4647767"/>
            <a:ext cx="0" cy="335509"/>
          </a:xfrm>
          <a:prstGeom prst="line">
            <a:avLst/>
          </a:prstGeom>
        </p:spPr>
        <p:style>
          <a:lnRef idx="3">
            <a:schemeClr val="accent6"/>
          </a:lnRef>
          <a:fillRef idx="0">
            <a:schemeClr val="accent6"/>
          </a:fillRef>
          <a:effectRef idx="2">
            <a:schemeClr val="accent6"/>
          </a:effectRef>
          <a:fontRef idx="minor">
            <a:schemeClr val="tx1"/>
          </a:fontRef>
        </p:style>
      </p:cxnSp>
      <p:cxnSp>
        <p:nvCxnSpPr>
          <p:cNvPr id="99" name="Straight Connector 98">
            <a:extLst>
              <a:ext uri="{FF2B5EF4-FFF2-40B4-BE49-F238E27FC236}">
                <a16:creationId xmlns:a16="http://schemas.microsoft.com/office/drawing/2014/main" id="{644939CC-E316-428C-8696-8BC2D5A2D998}"/>
              </a:ext>
            </a:extLst>
          </p:cNvPr>
          <p:cNvCxnSpPr/>
          <p:nvPr/>
        </p:nvCxnSpPr>
        <p:spPr>
          <a:xfrm>
            <a:off x="6511474" y="4621926"/>
            <a:ext cx="0" cy="335509"/>
          </a:xfrm>
          <a:prstGeom prst="line">
            <a:avLst/>
          </a:prstGeom>
        </p:spPr>
        <p:style>
          <a:lnRef idx="3">
            <a:schemeClr val="accent6"/>
          </a:lnRef>
          <a:fillRef idx="0">
            <a:schemeClr val="accent6"/>
          </a:fillRef>
          <a:effectRef idx="2">
            <a:schemeClr val="accent6"/>
          </a:effectRef>
          <a:fontRef idx="minor">
            <a:schemeClr val="tx1"/>
          </a:fontRef>
        </p:style>
      </p:cxnSp>
      <p:cxnSp>
        <p:nvCxnSpPr>
          <p:cNvPr id="100" name="Straight Connector 99">
            <a:extLst>
              <a:ext uri="{FF2B5EF4-FFF2-40B4-BE49-F238E27FC236}">
                <a16:creationId xmlns:a16="http://schemas.microsoft.com/office/drawing/2014/main" id="{E92AF69E-AA48-4B1A-8A2A-7D4557807515}"/>
              </a:ext>
            </a:extLst>
          </p:cNvPr>
          <p:cNvCxnSpPr>
            <a:cxnSpLocks/>
          </p:cNvCxnSpPr>
          <p:nvPr/>
        </p:nvCxnSpPr>
        <p:spPr>
          <a:xfrm flipV="1">
            <a:off x="6197918" y="4630856"/>
            <a:ext cx="321420" cy="16911"/>
          </a:xfrm>
          <a:prstGeom prst="line">
            <a:avLst/>
          </a:prstGeom>
        </p:spPr>
        <p:style>
          <a:lnRef idx="3">
            <a:schemeClr val="accent6"/>
          </a:lnRef>
          <a:fillRef idx="0">
            <a:schemeClr val="accent6"/>
          </a:fillRef>
          <a:effectRef idx="2">
            <a:schemeClr val="accent6"/>
          </a:effectRef>
          <a:fontRef idx="minor">
            <a:schemeClr val="tx1"/>
          </a:fontRef>
        </p:style>
      </p:cxnSp>
      <p:cxnSp>
        <p:nvCxnSpPr>
          <p:cNvPr id="103" name="Straight Connector 102">
            <a:extLst>
              <a:ext uri="{FF2B5EF4-FFF2-40B4-BE49-F238E27FC236}">
                <a16:creationId xmlns:a16="http://schemas.microsoft.com/office/drawing/2014/main" id="{5112385E-832E-4454-AE64-D75EE92657BD}"/>
              </a:ext>
            </a:extLst>
          </p:cNvPr>
          <p:cNvCxnSpPr>
            <a:cxnSpLocks/>
          </p:cNvCxnSpPr>
          <p:nvPr/>
        </p:nvCxnSpPr>
        <p:spPr>
          <a:xfrm>
            <a:off x="6197918" y="4951561"/>
            <a:ext cx="321420" cy="31715"/>
          </a:xfrm>
          <a:prstGeom prst="line">
            <a:avLst/>
          </a:prstGeom>
        </p:spPr>
        <p:style>
          <a:lnRef idx="3">
            <a:schemeClr val="accent6"/>
          </a:lnRef>
          <a:fillRef idx="0">
            <a:schemeClr val="accent6"/>
          </a:fillRef>
          <a:effectRef idx="2">
            <a:schemeClr val="accent6"/>
          </a:effectRef>
          <a:fontRef idx="minor">
            <a:schemeClr val="tx1"/>
          </a:fontRef>
        </p:style>
      </p:cxnSp>
      <p:cxnSp>
        <p:nvCxnSpPr>
          <p:cNvPr id="106" name="Straight Connector 105">
            <a:extLst>
              <a:ext uri="{FF2B5EF4-FFF2-40B4-BE49-F238E27FC236}">
                <a16:creationId xmlns:a16="http://schemas.microsoft.com/office/drawing/2014/main" id="{332BCC47-3729-45CF-BFAE-4E7D1B850E95}"/>
              </a:ext>
            </a:extLst>
          </p:cNvPr>
          <p:cNvCxnSpPr/>
          <p:nvPr/>
        </p:nvCxnSpPr>
        <p:spPr>
          <a:xfrm flipV="1">
            <a:off x="4353886" y="3832149"/>
            <a:ext cx="1385371" cy="10963"/>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7" name="Straight Connector 106">
            <a:extLst>
              <a:ext uri="{FF2B5EF4-FFF2-40B4-BE49-F238E27FC236}">
                <a16:creationId xmlns:a16="http://schemas.microsoft.com/office/drawing/2014/main" id="{8C3FC96F-A062-4F1F-9376-D4A2EF8DAB02}"/>
              </a:ext>
            </a:extLst>
          </p:cNvPr>
          <p:cNvCxnSpPr/>
          <p:nvPr/>
        </p:nvCxnSpPr>
        <p:spPr>
          <a:xfrm flipV="1">
            <a:off x="4369747" y="4140947"/>
            <a:ext cx="1385371" cy="10963"/>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08" name="Straight Connector 107">
            <a:extLst>
              <a:ext uri="{FF2B5EF4-FFF2-40B4-BE49-F238E27FC236}">
                <a16:creationId xmlns:a16="http://schemas.microsoft.com/office/drawing/2014/main" id="{6C6AF403-004F-4F0D-B7E2-5A9F694AB0E4}"/>
              </a:ext>
            </a:extLst>
          </p:cNvPr>
          <p:cNvCxnSpPr>
            <a:cxnSpLocks/>
          </p:cNvCxnSpPr>
          <p:nvPr/>
        </p:nvCxnSpPr>
        <p:spPr>
          <a:xfrm flipV="1">
            <a:off x="4378608" y="3852814"/>
            <a:ext cx="0" cy="288133"/>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cxnSp>
        <p:nvCxnSpPr>
          <p:cNvPr id="112" name="Straight Connector 111">
            <a:extLst>
              <a:ext uri="{FF2B5EF4-FFF2-40B4-BE49-F238E27FC236}">
                <a16:creationId xmlns:a16="http://schemas.microsoft.com/office/drawing/2014/main" id="{30BF47CB-355E-4CDB-BF20-424B3DEAB8A5}"/>
              </a:ext>
            </a:extLst>
          </p:cNvPr>
          <p:cNvCxnSpPr>
            <a:cxnSpLocks/>
          </p:cNvCxnSpPr>
          <p:nvPr/>
        </p:nvCxnSpPr>
        <p:spPr>
          <a:xfrm flipV="1">
            <a:off x="5739257" y="3837630"/>
            <a:ext cx="0" cy="276066"/>
          </a:xfrm>
          <a:prstGeom prst="line">
            <a:avLst/>
          </a:prstGeom>
          <a:ln>
            <a:solidFill>
              <a:schemeClr val="tx1"/>
            </a:solidFill>
          </a:ln>
        </p:spPr>
        <p:style>
          <a:lnRef idx="1">
            <a:schemeClr val="accent3"/>
          </a:lnRef>
          <a:fillRef idx="0">
            <a:schemeClr val="accent3"/>
          </a:fillRef>
          <a:effectRef idx="0">
            <a:schemeClr val="accent3"/>
          </a:effectRef>
          <a:fontRef idx="minor">
            <a:schemeClr val="tx1"/>
          </a:fontRef>
        </p:style>
      </p:cxnSp>
      <p:sp>
        <p:nvSpPr>
          <p:cNvPr id="118" name="Rectangle 117">
            <a:extLst>
              <a:ext uri="{FF2B5EF4-FFF2-40B4-BE49-F238E27FC236}">
                <a16:creationId xmlns:a16="http://schemas.microsoft.com/office/drawing/2014/main" id="{7FB02EE5-EC8E-4EAC-83D7-DE6E8643D22B}"/>
              </a:ext>
            </a:extLst>
          </p:cNvPr>
          <p:cNvSpPr/>
          <p:nvPr/>
        </p:nvSpPr>
        <p:spPr>
          <a:xfrm>
            <a:off x="4353886" y="1645348"/>
            <a:ext cx="1322126" cy="320328"/>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19" name="Rectangle 118">
            <a:extLst>
              <a:ext uri="{FF2B5EF4-FFF2-40B4-BE49-F238E27FC236}">
                <a16:creationId xmlns:a16="http://schemas.microsoft.com/office/drawing/2014/main" id="{33038BBC-3DBB-4282-88C3-EE351BB1F168}"/>
              </a:ext>
            </a:extLst>
          </p:cNvPr>
          <p:cNvSpPr/>
          <p:nvPr/>
        </p:nvSpPr>
        <p:spPr>
          <a:xfrm>
            <a:off x="4316434" y="1199575"/>
            <a:ext cx="461713" cy="358369"/>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66C62336-713D-42E3-BDB2-C25B171750F8}"/>
              </a:ext>
            </a:extLst>
          </p:cNvPr>
          <p:cNvSpPr txBox="1"/>
          <p:nvPr/>
        </p:nvSpPr>
        <p:spPr>
          <a:xfrm>
            <a:off x="0" y="5423323"/>
            <a:ext cx="12192000" cy="1200329"/>
          </a:xfrm>
          <a:prstGeom prst="rect">
            <a:avLst/>
          </a:prstGeom>
          <a:noFill/>
        </p:spPr>
        <p:txBody>
          <a:bodyPr wrap="square" rtlCol="0">
            <a:spAutoFit/>
          </a:bodyPr>
          <a:lstStyle/>
          <a:p>
            <a:pPr algn="ctr"/>
            <a:r>
              <a:rPr lang="en-US" dirty="0" err="1">
                <a:latin typeface="Times New Roman" panose="02020603050405020304" pitchFamily="18" charset="0"/>
                <a:cs typeface="Times New Roman" panose="02020603050405020304" pitchFamily="18" charset="0"/>
              </a:rPr>
              <a:t>t_counter_next</a:t>
            </a:r>
            <a:r>
              <a:rPr lang="en-US" dirty="0">
                <a:latin typeface="Times New Roman" panose="02020603050405020304" pitchFamily="18" charset="0"/>
                <a:cs typeface="Times New Roman" panose="02020603050405020304" pitchFamily="18" charset="0"/>
              </a:rPr>
              <a:t>[0] =</a:t>
            </a:r>
            <a:r>
              <a:rPr lang="en-US" dirty="0">
                <a:solidFill>
                  <a:srgbClr val="0070C0"/>
                </a:solidFill>
                <a:latin typeface="Times New Roman" panose="02020603050405020304" pitchFamily="18" charset="0"/>
                <a:cs typeface="Times New Roman" panose="02020603050405020304" pitchFamily="18" charset="0"/>
              </a:rPr>
              <a:t> (</a:t>
            </a:r>
            <a:r>
              <a:rPr lang="en-US" dirty="0" err="1">
                <a:solidFill>
                  <a:srgbClr val="0070C0"/>
                </a:solidFill>
                <a:latin typeface="Times New Roman" panose="02020603050405020304" pitchFamily="18" charset="0"/>
                <a:cs typeface="Times New Roman" panose="02020603050405020304" pitchFamily="18" charset="0"/>
              </a:rPr>
              <a:t>t_counter</a:t>
            </a:r>
            <a:r>
              <a:rPr lang="en-US" dirty="0">
                <a:solidFill>
                  <a:srgbClr val="0070C0"/>
                </a:solidFill>
                <a:latin typeface="Times New Roman" panose="02020603050405020304" pitchFamily="18" charset="0"/>
                <a:cs typeface="Times New Roman" panose="02020603050405020304" pitchFamily="18" charset="0"/>
              </a:rPr>
              <a:t>[2] and </a:t>
            </a:r>
            <a:r>
              <a:rPr lang="en-US" dirty="0" err="1">
                <a:solidFill>
                  <a:srgbClr val="0070C0"/>
                </a:solidFill>
                <a:latin typeface="Times New Roman" panose="02020603050405020304" pitchFamily="18" charset="0"/>
                <a:cs typeface="Times New Roman" panose="02020603050405020304" pitchFamily="18" charset="0"/>
              </a:rPr>
              <a:t>t_counter</a:t>
            </a:r>
            <a:r>
              <a:rPr lang="en-US" dirty="0">
                <a:solidFill>
                  <a:srgbClr val="0070C0"/>
                </a:solidFill>
                <a:latin typeface="Times New Roman" panose="02020603050405020304" pitchFamily="18" charset="0"/>
                <a:cs typeface="Times New Roman" panose="02020603050405020304" pitchFamily="18" charset="0"/>
              </a:rPr>
              <a:t>[1] and </a:t>
            </a:r>
            <a:r>
              <a:rPr lang="en-US" dirty="0" err="1">
                <a:solidFill>
                  <a:srgbClr val="0070C0"/>
                </a:solidFill>
                <a:latin typeface="Times New Roman" panose="02020603050405020304" pitchFamily="18" charset="0"/>
                <a:cs typeface="Times New Roman" panose="02020603050405020304" pitchFamily="18" charset="0"/>
              </a:rPr>
              <a:t>t_counter</a:t>
            </a:r>
            <a:r>
              <a:rPr lang="en-US" dirty="0">
                <a:solidFill>
                  <a:srgbClr val="0070C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rgbClr val="FF0000"/>
                </a:solidFill>
                <a:latin typeface="Times New Roman" panose="02020603050405020304" pitchFamily="18" charset="0"/>
                <a:cs typeface="Times New Roman" panose="02020603050405020304" pitchFamily="18" charset="0"/>
              </a:rPr>
              <a:t>(opcode[1]’ and </a:t>
            </a:r>
            <a:r>
              <a:rPr lang="en-US" dirty="0" err="1">
                <a:solidFill>
                  <a:srgbClr val="FF0000"/>
                </a:solidFill>
                <a:latin typeface="Times New Roman" panose="02020603050405020304" pitchFamily="18" charset="0"/>
                <a:cs typeface="Times New Roman" panose="02020603050405020304" pitchFamily="18" charset="0"/>
              </a:rPr>
              <a:t>t_counter</a:t>
            </a:r>
            <a:r>
              <a:rPr lang="en-US" dirty="0">
                <a:solidFill>
                  <a:srgbClr val="FF0000"/>
                </a:solidFill>
                <a:latin typeface="Times New Roman" panose="02020603050405020304" pitchFamily="18" charset="0"/>
                <a:cs typeface="Times New Roman" panose="02020603050405020304" pitchFamily="18" charset="0"/>
              </a:rPr>
              <a:t>[2]’ and </a:t>
            </a:r>
            <a:r>
              <a:rPr lang="en-US" dirty="0" err="1">
                <a:solidFill>
                  <a:srgbClr val="FF0000"/>
                </a:solidFill>
                <a:latin typeface="Times New Roman" panose="02020603050405020304" pitchFamily="18" charset="0"/>
                <a:cs typeface="Times New Roman" panose="02020603050405020304" pitchFamily="18" charset="0"/>
              </a:rPr>
              <a:t>t_counter</a:t>
            </a:r>
            <a:r>
              <a:rPr lang="en-US" dirty="0">
                <a:solidFill>
                  <a:srgbClr val="FF0000"/>
                </a:solidFill>
                <a:latin typeface="Times New Roman" panose="02020603050405020304" pitchFamily="18" charset="0"/>
                <a:cs typeface="Times New Roman" panose="02020603050405020304" pitchFamily="18" charset="0"/>
              </a:rPr>
              <a:t>[1] and </a:t>
            </a:r>
            <a:r>
              <a:rPr lang="en-US" dirty="0" err="1">
                <a:solidFill>
                  <a:srgbClr val="FF0000"/>
                </a:solidFill>
                <a:latin typeface="Times New Roman" panose="02020603050405020304" pitchFamily="18" charset="0"/>
                <a:cs typeface="Times New Roman" panose="02020603050405020304" pitchFamily="18" charset="0"/>
              </a:rPr>
              <a:t>t_counter</a:t>
            </a:r>
            <a:r>
              <a:rPr lang="en-US" dirty="0">
                <a:solidFill>
                  <a:srgbClr val="FF000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rgbClr val="00B050"/>
                </a:solidFill>
                <a:latin typeface="Times New Roman" panose="02020603050405020304" pitchFamily="18" charset="0"/>
                <a:cs typeface="Times New Roman" panose="02020603050405020304" pitchFamily="18" charset="0"/>
              </a:rPr>
              <a:t>(opcode[1]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[2]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[1] and </a:t>
            </a:r>
            <a:r>
              <a:rPr lang="en-US" dirty="0" err="1">
                <a:solidFill>
                  <a:srgbClr val="00B050"/>
                </a:solidFill>
                <a:latin typeface="Times New Roman" panose="02020603050405020304" pitchFamily="18" charset="0"/>
                <a:cs typeface="Times New Roman" panose="02020603050405020304" pitchFamily="18" charset="0"/>
              </a:rPr>
              <a:t>t_counter</a:t>
            </a:r>
            <a:r>
              <a:rPr lang="en-US" dirty="0">
                <a:solidFill>
                  <a:srgbClr val="00B050"/>
                </a:solidFill>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 or </a:t>
            </a:r>
            <a:r>
              <a:rPr lang="en-US" dirty="0">
                <a:solidFill>
                  <a:schemeClr val="bg2">
                    <a:lumMod val="75000"/>
                  </a:schemeClr>
                </a:solidFill>
                <a:latin typeface="Times New Roman" panose="02020603050405020304" pitchFamily="18" charset="0"/>
                <a:cs typeface="Times New Roman" panose="02020603050405020304" pitchFamily="18" charset="0"/>
              </a:rPr>
              <a:t>(opcode[2] and opcode[1]’ and </a:t>
            </a:r>
            <a:r>
              <a:rPr lang="en-US" dirty="0" err="1">
                <a:solidFill>
                  <a:schemeClr val="bg2">
                    <a:lumMod val="75000"/>
                  </a:schemeClr>
                </a:solidFill>
                <a:latin typeface="Times New Roman" panose="02020603050405020304" pitchFamily="18" charset="0"/>
                <a:cs typeface="Times New Roman" panose="02020603050405020304" pitchFamily="18" charset="0"/>
              </a:rPr>
              <a:t>t_counter</a:t>
            </a:r>
            <a:r>
              <a:rPr lang="en-US" dirty="0">
                <a:solidFill>
                  <a:schemeClr val="bg2">
                    <a:lumMod val="75000"/>
                  </a:schemeClr>
                </a:solidFill>
                <a:latin typeface="Times New Roman" panose="02020603050405020304" pitchFamily="18" charset="0"/>
                <a:cs typeface="Times New Roman" panose="02020603050405020304" pitchFamily="18" charset="0"/>
              </a:rPr>
              <a:t>[2] and </a:t>
            </a:r>
            <a:r>
              <a:rPr lang="en-US" dirty="0" err="1">
                <a:solidFill>
                  <a:schemeClr val="bg2">
                    <a:lumMod val="75000"/>
                  </a:schemeClr>
                </a:solidFill>
                <a:latin typeface="Times New Roman" panose="02020603050405020304" pitchFamily="18" charset="0"/>
                <a:cs typeface="Times New Roman" panose="02020603050405020304" pitchFamily="18" charset="0"/>
              </a:rPr>
              <a:t>t_counter</a:t>
            </a:r>
            <a:r>
              <a:rPr lang="en-US" dirty="0">
                <a:solidFill>
                  <a:schemeClr val="bg2">
                    <a:lumMod val="75000"/>
                  </a:schemeClr>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or </a:t>
            </a:r>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(opcode[2]’ and opcode[1] and </a:t>
            </a:r>
            <a:r>
              <a:rPr lang="en-US" dirty="0" err="1">
                <a:solidFill>
                  <a:schemeClr val="accent4">
                    <a:lumMod val="60000"/>
                    <a:lumOff val="40000"/>
                  </a:schemeClr>
                </a:solidFill>
                <a:latin typeface="Times New Roman" panose="02020603050405020304" pitchFamily="18" charset="0"/>
                <a:cs typeface="Times New Roman" panose="02020603050405020304" pitchFamily="18" charset="0"/>
              </a:rPr>
              <a:t>t_counter</a:t>
            </a:r>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[2] and </a:t>
            </a:r>
            <a:r>
              <a:rPr lang="en-US" dirty="0" err="1">
                <a:solidFill>
                  <a:schemeClr val="accent4">
                    <a:lumMod val="60000"/>
                    <a:lumOff val="40000"/>
                  </a:schemeClr>
                </a:solidFill>
                <a:latin typeface="Times New Roman" panose="02020603050405020304" pitchFamily="18" charset="0"/>
                <a:cs typeface="Times New Roman" panose="02020603050405020304" pitchFamily="18" charset="0"/>
              </a:rPr>
              <a:t>t_counter</a:t>
            </a:r>
            <a:r>
              <a:rPr lang="en-US" dirty="0">
                <a:solidFill>
                  <a:schemeClr val="accent4">
                    <a:lumMod val="60000"/>
                    <a:lumOff val="40000"/>
                  </a:schemeClr>
                </a:solidFill>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or </a:t>
            </a:r>
            <a:r>
              <a:rPr lang="en-US" dirty="0">
                <a:solidFill>
                  <a:schemeClr val="accent2"/>
                </a:solidFill>
                <a:latin typeface="Times New Roman" panose="02020603050405020304" pitchFamily="18" charset="0"/>
                <a:cs typeface="Times New Roman" panose="02020603050405020304" pitchFamily="18" charset="0"/>
              </a:rPr>
              <a:t>(opcode[2]’ and </a:t>
            </a:r>
            <a:r>
              <a:rPr lang="en-US" dirty="0" err="1">
                <a:solidFill>
                  <a:schemeClr val="accent2"/>
                </a:solidFill>
                <a:latin typeface="Times New Roman" panose="02020603050405020304" pitchFamily="18" charset="0"/>
                <a:cs typeface="Times New Roman" panose="02020603050405020304" pitchFamily="18" charset="0"/>
              </a:rPr>
              <a:t>t_counter</a:t>
            </a:r>
            <a:r>
              <a:rPr lang="en-US" dirty="0">
                <a:solidFill>
                  <a:schemeClr val="accent2"/>
                </a:solidFill>
                <a:latin typeface="Times New Roman" panose="02020603050405020304" pitchFamily="18" charset="0"/>
                <a:cs typeface="Times New Roman" panose="02020603050405020304" pitchFamily="18" charset="0"/>
              </a:rPr>
              <a:t>[2] and </a:t>
            </a:r>
            <a:r>
              <a:rPr lang="en-US" dirty="0" err="1">
                <a:solidFill>
                  <a:schemeClr val="accent2"/>
                </a:solidFill>
                <a:latin typeface="Times New Roman" panose="02020603050405020304" pitchFamily="18" charset="0"/>
                <a:cs typeface="Times New Roman" panose="02020603050405020304" pitchFamily="18" charset="0"/>
              </a:rPr>
              <a:t>t_counter</a:t>
            </a:r>
            <a:r>
              <a:rPr lang="en-US" dirty="0">
                <a:solidFill>
                  <a:schemeClr val="accent2"/>
                </a:solidFill>
                <a:latin typeface="Times New Roman" panose="02020603050405020304" pitchFamily="18" charset="0"/>
                <a:cs typeface="Times New Roman" panose="02020603050405020304" pitchFamily="18" charset="0"/>
              </a:rPr>
              <a:t>[1]’ and </a:t>
            </a:r>
            <a:r>
              <a:rPr lang="en-US" dirty="0" err="1">
                <a:solidFill>
                  <a:schemeClr val="accent2"/>
                </a:solidFill>
                <a:latin typeface="Times New Roman" panose="02020603050405020304" pitchFamily="18" charset="0"/>
                <a:cs typeface="Times New Roman" panose="02020603050405020304" pitchFamily="18" charset="0"/>
              </a:rPr>
              <a:t>t_counter</a:t>
            </a:r>
            <a:r>
              <a:rPr lang="en-US">
                <a:solidFill>
                  <a:schemeClr val="accent2"/>
                </a:solidFill>
                <a:latin typeface="Times New Roman" panose="02020603050405020304" pitchFamily="18" charset="0"/>
                <a:cs typeface="Times New Roman" panose="02020603050405020304" pitchFamily="18" charset="0"/>
              </a:rPr>
              <a:t>[0]’)</a:t>
            </a:r>
            <a:endParaRPr lang="en-US"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083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496</Words>
  <Application>Microsoft Office PowerPoint</Application>
  <PresentationFormat>Widescreen</PresentationFormat>
  <Paragraphs>102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Kim, Tyler Yosep (tkj9ep)</dc:creator>
  <cp:lastModifiedBy>Tyler Kim</cp:lastModifiedBy>
  <cp:revision>21</cp:revision>
  <dcterms:created xsi:type="dcterms:W3CDTF">2022-11-05T22:45:54Z</dcterms:created>
  <dcterms:modified xsi:type="dcterms:W3CDTF">2022-11-11T16:06:43Z</dcterms:modified>
</cp:coreProperties>
</file>