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D7AF-27D7-4973-A9A1-DD3169FB3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0D089-E343-4281-ADE2-C67CB6128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880D4-2A2C-47B7-BFA7-20CA74C1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98A3-BF0D-4E4E-BE3E-E128224E217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626AF-C87D-4711-9991-0D6C41898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C9A98-2A8F-4646-908D-D4931D8B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47F0-EF89-4F3B-BC9D-D86406A1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9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0D2B-26AD-45F7-9714-D2C5F9D7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FA879-FECA-4999-BAB7-F81FB351A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FC3A2-10ED-4B08-A88B-80120303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98A3-BF0D-4E4E-BE3E-E128224E217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C1381-4B58-4304-9A39-C6C349BF9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76B1B-995A-4730-BBBB-283EB409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47F0-EF89-4F3B-BC9D-D86406A1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30B21C-5D23-404D-9F9E-16A87DE19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AD606-4AC9-4582-A7A5-A358C87D9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C9B19-24A3-4BF4-8ADA-9A6E8707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98A3-BF0D-4E4E-BE3E-E128224E217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4D31E-683E-48B2-BAD3-2365D12C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FA436-E687-460B-A4F3-53DC5DF9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47F0-EF89-4F3B-BC9D-D86406A1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0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2D65-00E7-4C70-ABED-639321FD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D931F-FD7E-4187-9D85-FEFF7C564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FA8E3-F2EB-41DC-A241-A5E7D0F7E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98A3-BF0D-4E4E-BE3E-E128224E217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C7AA0-06F9-47BB-B12F-24A67408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B6B69-F5F1-40C7-BD16-C28F153D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47F0-EF89-4F3B-BC9D-D86406A1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4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6027-AA74-4EC6-B448-6A997E035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F2593-CDF6-498A-B4E2-B42E9F37E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2BE88-D371-4123-BA12-94A624B79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98A3-BF0D-4E4E-BE3E-E128224E217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36D2E-F899-444F-93BE-C33C2972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9D675-CF33-4218-B203-47E5C61B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47F0-EF89-4F3B-BC9D-D86406A1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2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9BA9-5A2B-4987-96A1-3AF7CC30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C29C6-4473-4813-8F85-F9A4FC17D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0CD67-15E9-4534-9AE8-CDBA95B9C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31C23-4D2E-4F73-B73B-B13A8E69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98A3-BF0D-4E4E-BE3E-E128224E217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12F59-09F4-4D7E-A1CA-8EDBACB85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1D636-A61C-4468-B290-6796664B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47F0-EF89-4F3B-BC9D-D86406A1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1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2E0F-5E74-43BE-BDF4-C420FFF9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E6556-4C5C-46B1-8DE9-D68C2C435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E5836-1487-4E52-8209-B76F232C1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00B5A6-74B4-4B4C-8369-75C65B384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BC86DA-D9CF-4BC6-B67A-5BC05FEB9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8BDB8-DF1B-4FE7-90AB-1DF77C0C0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98A3-BF0D-4E4E-BE3E-E128224E217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3F381C-9DD9-43A0-84F0-66848084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BAE99-D533-41B5-8D8D-AF194500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47F0-EF89-4F3B-BC9D-D86406A1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5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D939-D9E2-41BB-8CF3-AEA8BA34C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15FF8-CBF7-4D79-897C-305959F4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98A3-BF0D-4E4E-BE3E-E128224E217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57592-49FF-4624-9301-214323AD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23AE6-0616-4220-8BEA-BB1A1AD0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47F0-EF89-4F3B-BC9D-D86406A1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8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416B1-D1B1-4121-AFEB-0E32D61E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98A3-BF0D-4E4E-BE3E-E128224E217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D24AF0-D5FD-4273-818F-80D1648B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C1222-11A5-4D2B-96EC-8B855191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47F0-EF89-4F3B-BC9D-D86406A1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9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1F8C-DEAC-4ECB-BC93-FCAC19C9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17A4C-598A-4C04-B484-989880CEC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12404-0DFB-4987-9880-E12206BDE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8F1B6-4932-4A9C-8F91-C58825EB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98A3-BF0D-4E4E-BE3E-E128224E217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7CE45-8B24-4716-8046-19195B505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C680A-3A43-435C-8432-935FBB9D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47F0-EF89-4F3B-BC9D-D86406A1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2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AEEA-B3A1-465D-8A2E-A3D2787BA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17F10-9513-4773-A18F-C2B906647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19880-B0E8-4D50-B3C7-B21EFDC0E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EDD87-7428-4A27-9815-5265E71E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398A3-BF0D-4E4E-BE3E-E128224E217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3C1F6-EE74-4473-A707-6F5AAC00B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1164E-FBD3-4C76-B4ED-38D9D26A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47F0-EF89-4F3B-BC9D-D86406A1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4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41BA02-2E7C-42A9-A927-FBEE997CF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C02C0-DB7B-425A-B5D9-83603C0DF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1BEA9-A873-47C5-922D-260FC47F7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398A3-BF0D-4E4E-BE3E-E128224E217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7760E-5DD9-4CDA-903A-C7888E7F0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C0A7A-4135-4F45-8095-2A48AAC2F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F47F0-EF89-4F3B-BC9D-D86406A1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5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972DE-DB37-40B8-9700-018FE8C80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4365E-BF7C-426A-A3A1-2397CA770F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0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CEE4FC-3146-44D7-9EAD-EED1B7B36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8" y="345449"/>
            <a:ext cx="10895045" cy="545409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FCF61E6-1228-4FCA-83E4-F99FF5EE3D8F}"/>
              </a:ext>
            </a:extLst>
          </p:cNvPr>
          <p:cNvSpPr/>
          <p:nvPr/>
        </p:nvSpPr>
        <p:spPr>
          <a:xfrm>
            <a:off x="2659224" y="1598445"/>
            <a:ext cx="8976049" cy="410547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9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0C9A09-8E7A-48C8-AB67-86A5AECF7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767"/>
            <a:ext cx="12192000" cy="63064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F13755-0E22-438A-B3BC-9FA620CF319A}"/>
              </a:ext>
            </a:extLst>
          </p:cNvPr>
          <p:cNvSpPr/>
          <p:nvPr/>
        </p:nvSpPr>
        <p:spPr>
          <a:xfrm>
            <a:off x="1959428" y="1729074"/>
            <a:ext cx="9638523" cy="410547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7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02149F-DBF4-4D0C-BBF6-51CA41A00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1297"/>
            <a:ext cx="12188187" cy="53557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58D5ED-ECDB-4549-A194-6CE3A8CDEE46}"/>
              </a:ext>
            </a:extLst>
          </p:cNvPr>
          <p:cNvSpPr/>
          <p:nvPr/>
        </p:nvSpPr>
        <p:spPr>
          <a:xfrm>
            <a:off x="1716832" y="1281204"/>
            <a:ext cx="10077062" cy="410547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42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74EDFD-FC28-495A-9C82-4EAB81D1A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5372"/>
            <a:ext cx="12192000" cy="53472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D8BE20-EC3E-44AA-935C-272C868B2F28}"/>
              </a:ext>
            </a:extLst>
          </p:cNvPr>
          <p:cNvSpPr/>
          <p:nvPr/>
        </p:nvSpPr>
        <p:spPr>
          <a:xfrm>
            <a:off x="1707502" y="1971670"/>
            <a:ext cx="10086392" cy="410547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32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Tyler Yosep (tkj9ep)</dc:creator>
  <cp:lastModifiedBy>Kim, Tyler Yosep (tkj9ep)</cp:lastModifiedBy>
  <cp:revision>2</cp:revision>
  <dcterms:created xsi:type="dcterms:W3CDTF">2022-12-01T19:44:28Z</dcterms:created>
  <dcterms:modified xsi:type="dcterms:W3CDTF">2022-12-01T20:06:29Z</dcterms:modified>
</cp:coreProperties>
</file>