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DEE3-218B-2402-264D-1127FA07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C950E-9352-A3DA-8DEF-DB31227A1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F755-3936-3C64-7C1E-FC66E9541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53CCD-F430-CCF6-2D92-3BA8AC10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2143-2773-78B4-201B-62486B5C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38AC-730E-98BB-A8D1-226D907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8C7A3-D5F8-5448-95B3-1E08C6BF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F6F2-8E87-1CE0-43BC-B62579FF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4340-A03D-876F-E000-C0671FFA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0DF4-25EB-5DB8-90C2-66D8AF629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5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B08843-4DEB-7140-A7E0-C511F7A32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DBD07-ACD7-7A31-826B-4B6933D19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23F2-8728-FD2D-768D-5C7DD62D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64B1-EBF2-3103-B5DE-4FA1FA9F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595-FE6B-6227-AE69-69445775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583A-B65C-F059-D857-12845AB0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F17C-D079-8BE0-8F84-207677678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56D4-662A-0B26-BDEB-2C7F556A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0899-8BAF-F886-0B3E-11964EA10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1C16-CC7B-D9CA-A8E0-F52E09C6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1612-A30D-87FD-CA14-5E4C6283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6C99-E7BA-7A35-CBBE-CDC1E0311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AFFA-2736-B9DB-8B1E-4C10BF69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A209-EE1F-C285-C1CE-0E926427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643E-2A89-820F-C9FA-801AB01F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51CB-3D5F-0A7D-0ACB-86257651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6441-7B3B-86C6-4717-60CBC6F06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86E5D-5AC8-A2A0-5ACD-22804B0FC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1BF97-F96F-D83C-55DE-B371E2AD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75DFC-5C72-40F3-DE04-D2E786B9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2440-E3B4-BCEE-D2B4-6430AC094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34F2-B658-6E02-CF22-4661FC87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0728-5441-480E-03D3-F820B5639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A480-FC5E-5E62-30C2-90236C45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CBDB51-B2C8-027E-AE06-832186065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92B43-F997-0BF6-F9B9-C1421629C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53DF8-8999-5449-F998-2CF9D7FA7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44F4E-E80C-C06F-B356-28AB1182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54305-E160-0DB3-B243-3ED177D6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7C01-7435-BA6B-6F40-7AE40221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837AF-770A-A567-3492-E56E707E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D756-CEB5-BBCC-6324-B8726333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E8025-AB78-D3F7-2257-0A88002C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CA48-DE31-B31D-EDBB-7D27AC0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F8C1E-9BEB-6664-664E-3A354F6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34C1-9C65-2AC4-35AB-02E1E929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2554-1048-4F3B-C85A-D883A90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CB88-2837-5018-42F5-5D31BC86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79D52-90A1-2A96-938E-BA70BF11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1B4CB-B220-ED46-AF1B-AA73D7A6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B51A9-8D1E-F0F6-1E26-568BA622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BD052-C1ED-07BA-F97C-CCC1B3E5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AD4-4B4E-1738-11A4-6CD5F288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ABD18-E305-8FFC-DE65-C4C01A5EF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A201-6C8C-84D3-18AC-FF747776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C43C8-710C-9DD5-47D1-E7E1F2C5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A4D0B-BBA8-E9DB-D5C8-D278E666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7BAF1-B290-E341-2F2F-6BA87411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49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4C0E3-2F63-1441-A9C1-862468CF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4E6D-D70B-FA4A-EDA8-2C8A2B0B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7128E-9586-E781-2E68-FEBCC871F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6ECFB-C1C1-47B7-8408-55526606C61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7EB0-685C-5831-CC4E-3FAD07D1F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07646-6AA4-F6B7-60CE-2B82BF8EF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35813-9EA6-4C8D-874A-ABFD2522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7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2178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2144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4464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4646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104066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98423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32864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674705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8017462" y="2699136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361872" y="26957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98423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32864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69429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8059942" y="5927718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425592" y="5945900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6" name="Picture 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C5B3E36-E2F8-BAA7-CD06-D75D448D3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9" y="457447"/>
            <a:ext cx="2155955" cy="2155955"/>
          </a:xfrm>
          <a:prstGeom prst="rect">
            <a:avLst/>
          </a:prstGeom>
        </p:spPr>
      </p:pic>
      <p:pic>
        <p:nvPicPr>
          <p:cNvPr id="9" name="Picture 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D249407-007D-8E5E-21F2-8C396367C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2" y="457452"/>
            <a:ext cx="2155954" cy="2155954"/>
          </a:xfrm>
          <a:prstGeom prst="rect">
            <a:avLst/>
          </a:prstGeom>
        </p:spPr>
      </p:pic>
      <p:pic>
        <p:nvPicPr>
          <p:cNvPr id="11" name="Picture 1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D97C4B7-6F7D-0079-BE12-EFC8AED66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48" y="457446"/>
            <a:ext cx="2155957" cy="2155957"/>
          </a:xfrm>
          <a:prstGeom prst="rect">
            <a:avLst/>
          </a:prstGeom>
        </p:spPr>
      </p:pic>
      <p:pic>
        <p:nvPicPr>
          <p:cNvPr id="14" name="Picture 1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AF1D11D-45C4-805F-EF7C-6AEA0FCF2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59" y="457446"/>
            <a:ext cx="2155956" cy="2155956"/>
          </a:xfrm>
          <a:prstGeom prst="rect">
            <a:avLst/>
          </a:prstGeom>
        </p:spPr>
      </p:pic>
      <p:pic>
        <p:nvPicPr>
          <p:cNvPr id="19" name="Picture 1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898E22A-C155-FF1E-44F2-95B3C33B3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69" y="457446"/>
            <a:ext cx="2155956" cy="2155956"/>
          </a:xfrm>
          <a:prstGeom prst="rect">
            <a:avLst/>
          </a:prstGeom>
        </p:spPr>
      </p:pic>
      <p:pic>
        <p:nvPicPr>
          <p:cNvPr id="26" name="Picture 2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6E62B57-9A4F-92C5-17B3-25F9BFA3FB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8" y="3769850"/>
            <a:ext cx="2155956" cy="2155956"/>
          </a:xfrm>
          <a:prstGeom prst="rect">
            <a:avLst/>
          </a:prstGeom>
        </p:spPr>
      </p:pic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8D4CA15-8C0D-2870-E929-FA213A69C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40" y="3789944"/>
            <a:ext cx="2155956" cy="2155956"/>
          </a:xfrm>
          <a:prstGeom prst="rect">
            <a:avLst/>
          </a:prstGeom>
        </p:spPr>
      </p:pic>
      <p:pic>
        <p:nvPicPr>
          <p:cNvPr id="5" name="Picture 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77D4F29-4E3F-808A-CC24-699BE670123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48" y="3769849"/>
            <a:ext cx="2155957" cy="2155957"/>
          </a:xfrm>
          <a:prstGeom prst="rect">
            <a:avLst/>
          </a:prstGeom>
        </p:spPr>
      </p:pic>
      <p:pic>
        <p:nvPicPr>
          <p:cNvPr id="8" name="Picture 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7CBED83C-8465-5426-B83F-B9E795A13F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395" y="3789943"/>
            <a:ext cx="2155957" cy="2155957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664C9AA-2D3D-5AA1-DB65-429103150C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669" y="3769848"/>
            <a:ext cx="2155957" cy="2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76799" y="24638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221209" y="24638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67272" y="24638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910029" y="24672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54439" y="24638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76799" y="57140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221209" y="57140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86859" y="57140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52509" y="56958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318159" y="57140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3" name="Picture 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BB18D07-A05A-5136-0924-54C8C98A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7" y="307865"/>
            <a:ext cx="2155954" cy="2155954"/>
          </a:xfrm>
          <a:prstGeom prst="rect">
            <a:avLst/>
          </a:prstGeom>
        </p:spPr>
      </p:pic>
      <p:pic>
        <p:nvPicPr>
          <p:cNvPr id="6" name="Picture 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1405823E-3290-99CA-421E-677E8059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7" y="307865"/>
            <a:ext cx="2155954" cy="2155954"/>
          </a:xfrm>
          <a:prstGeom prst="rect">
            <a:avLst/>
          </a:prstGeom>
        </p:spPr>
      </p:pic>
      <p:pic>
        <p:nvPicPr>
          <p:cNvPr id="9" name="Picture 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14F7BDB-2B55-7703-C881-EFE0C13C7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17" y="307865"/>
            <a:ext cx="2155954" cy="2155954"/>
          </a:xfrm>
          <a:prstGeom prst="rect">
            <a:avLst/>
          </a:prstGeom>
        </p:spPr>
      </p:pic>
      <p:pic>
        <p:nvPicPr>
          <p:cNvPr id="13" name="Picture 1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C2D8959-AE4B-158F-FBC2-F681975C0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06" y="305950"/>
            <a:ext cx="2155955" cy="2155955"/>
          </a:xfrm>
          <a:prstGeom prst="rect">
            <a:avLst/>
          </a:prstGeom>
        </p:spPr>
      </p:pic>
      <p:pic>
        <p:nvPicPr>
          <p:cNvPr id="17" name="Picture 1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36F67AC4-9E12-0407-EFCC-F5A2155E30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36" y="287768"/>
            <a:ext cx="2155955" cy="2155955"/>
          </a:xfrm>
          <a:prstGeom prst="rect">
            <a:avLst/>
          </a:prstGeom>
        </p:spPr>
      </p:pic>
      <p:pic>
        <p:nvPicPr>
          <p:cNvPr id="26" name="Picture 2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414F86C-C31E-AF28-8092-0F08116E8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7" y="3537969"/>
            <a:ext cx="2155955" cy="2155955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19B61950-AD23-91C7-7199-FDE49F12F0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6" y="3537968"/>
            <a:ext cx="2155955" cy="2155955"/>
          </a:xfrm>
          <a:prstGeom prst="rect">
            <a:avLst/>
          </a:prstGeom>
        </p:spPr>
      </p:pic>
      <p:pic>
        <p:nvPicPr>
          <p:cNvPr id="32" name="Picture 3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D0682E5A-8E89-E407-BA03-7D8A077BA7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50" y="3537967"/>
            <a:ext cx="2155955" cy="2155955"/>
          </a:xfrm>
          <a:prstGeom prst="rect">
            <a:avLst/>
          </a:prstGeom>
        </p:spPr>
      </p:pic>
      <p:pic>
        <p:nvPicPr>
          <p:cNvPr id="39" name="Picture 3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59D0FBF-D284-CAE3-7A95-8A543AC01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94" y="3537967"/>
            <a:ext cx="2155955" cy="2155955"/>
          </a:xfrm>
          <a:prstGeom prst="rect">
            <a:avLst/>
          </a:prstGeom>
        </p:spPr>
      </p:pic>
      <p:pic>
        <p:nvPicPr>
          <p:cNvPr id="41" name="Picture 4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07DAA4CA-3A13-A0DD-BBA6-D214D6228C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956" y="3537966"/>
            <a:ext cx="2155955" cy="215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6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39853" y="24730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184263" y="24730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30326" y="24730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873083" y="247649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17493" y="24730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39853" y="57232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184263" y="57232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49913" y="57232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15563" y="5705073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281213" y="5723255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8439-58B2-E529-3D71-E714338E2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317098"/>
            <a:ext cx="2155957" cy="2155957"/>
          </a:xfrm>
          <a:prstGeom prst="rect">
            <a:avLst/>
          </a:prstGeom>
        </p:spPr>
      </p:pic>
      <p:pic>
        <p:nvPicPr>
          <p:cNvPr id="7" name="Picture 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40A4707-6A4F-F0B5-D05D-04ED3D13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59" y="317098"/>
            <a:ext cx="2155957" cy="2155957"/>
          </a:xfrm>
          <a:prstGeom prst="rect">
            <a:avLst/>
          </a:prstGeom>
        </p:spPr>
      </p:pic>
      <p:pic>
        <p:nvPicPr>
          <p:cNvPr id="10" name="Picture 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2A5C49F6-8B01-E752-FAA4-F27CB7E7B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22" y="317098"/>
            <a:ext cx="2155958" cy="2155958"/>
          </a:xfrm>
          <a:prstGeom prst="rect">
            <a:avLst/>
          </a:prstGeom>
        </p:spPr>
      </p:pic>
      <p:pic>
        <p:nvPicPr>
          <p:cNvPr id="12" name="Picture 11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050BB9C-5362-EE36-5CFD-547B202E5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226" y="317098"/>
            <a:ext cx="2155959" cy="2155959"/>
          </a:xfrm>
          <a:prstGeom prst="rect">
            <a:avLst/>
          </a:prstGeom>
        </p:spPr>
      </p:pic>
      <p:pic>
        <p:nvPicPr>
          <p:cNvPr id="15" name="Picture 1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5B1998BD-AB2F-D3F8-5C03-E3FD0C4931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30" y="317097"/>
            <a:ext cx="2155959" cy="2155959"/>
          </a:xfrm>
          <a:prstGeom prst="rect">
            <a:avLst/>
          </a:prstGeom>
        </p:spPr>
      </p:pic>
      <p:pic>
        <p:nvPicPr>
          <p:cNvPr id="19" name="Picture 1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498F55B-92B5-DA30-3026-F0D37AE8D5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49" y="3549116"/>
            <a:ext cx="2155957" cy="2155957"/>
          </a:xfrm>
          <a:prstGeom prst="rect">
            <a:avLst/>
          </a:prstGeom>
        </p:spPr>
      </p:pic>
      <p:pic>
        <p:nvPicPr>
          <p:cNvPr id="25" name="Picture 2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003689B-4D0F-0088-83E5-2BFA937A0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59" y="3489455"/>
            <a:ext cx="2155957" cy="2155957"/>
          </a:xfrm>
          <a:prstGeom prst="rect">
            <a:avLst/>
          </a:prstGeom>
        </p:spPr>
      </p:pic>
      <p:pic>
        <p:nvPicPr>
          <p:cNvPr id="28" name="Picture 27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BC7A3396-8068-B240-29EE-24E0C46C7E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708" y="3489455"/>
            <a:ext cx="2155960" cy="2155960"/>
          </a:xfrm>
          <a:prstGeom prst="rect">
            <a:avLst/>
          </a:prstGeom>
        </p:spPr>
      </p:pic>
      <p:pic>
        <p:nvPicPr>
          <p:cNvPr id="31" name="Picture 3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4C74AAB-3F10-29C4-8F1B-1DFBCF511C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357" y="3489455"/>
            <a:ext cx="2155961" cy="2155961"/>
          </a:xfrm>
          <a:prstGeom prst="rect">
            <a:avLst/>
          </a:prstGeom>
        </p:spPr>
      </p:pic>
      <p:pic>
        <p:nvPicPr>
          <p:cNvPr id="40" name="Picture 3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362FCEAC-05DE-4947-00F3-DE88404499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382" y="3489455"/>
            <a:ext cx="2155957" cy="2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660D98-D705-47FB-2820-7DAEA40B28DC}"/>
              </a:ext>
            </a:extLst>
          </p:cNvPr>
          <p:cNvSpPr txBox="1"/>
          <p:nvPr/>
        </p:nvSpPr>
        <p:spPr>
          <a:xfrm>
            <a:off x="876799" y="26116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2D4D94-DD63-79ED-62B0-8081DE763C7F}"/>
              </a:ext>
            </a:extLst>
          </p:cNvPr>
          <p:cNvSpPr txBox="1"/>
          <p:nvPr/>
        </p:nvSpPr>
        <p:spPr>
          <a:xfrm>
            <a:off x="3221209" y="26116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F68A7D-EDAB-9578-FEC6-EAED9997253E}"/>
              </a:ext>
            </a:extLst>
          </p:cNvPr>
          <p:cNvSpPr txBox="1"/>
          <p:nvPr/>
        </p:nvSpPr>
        <p:spPr>
          <a:xfrm>
            <a:off x="5567272" y="26116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6891ED-60D8-1645-FD13-CCD7AA1DB609}"/>
              </a:ext>
            </a:extLst>
          </p:cNvPr>
          <p:cNvSpPr txBox="1"/>
          <p:nvPr/>
        </p:nvSpPr>
        <p:spPr>
          <a:xfrm>
            <a:off x="7910029" y="2615037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66B640-40D7-2E11-9058-FF92362AA910}"/>
              </a:ext>
            </a:extLst>
          </p:cNvPr>
          <p:cNvSpPr txBox="1"/>
          <p:nvPr/>
        </p:nvSpPr>
        <p:spPr>
          <a:xfrm>
            <a:off x="10254439" y="26116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F673E4-369A-48DE-B6B3-0FC506588671}"/>
              </a:ext>
            </a:extLst>
          </p:cNvPr>
          <p:cNvSpPr txBox="1"/>
          <p:nvPr/>
        </p:nvSpPr>
        <p:spPr>
          <a:xfrm>
            <a:off x="876799" y="58618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AF84B4-08D4-B170-1E6B-54BEA1020464}"/>
              </a:ext>
            </a:extLst>
          </p:cNvPr>
          <p:cNvSpPr txBox="1"/>
          <p:nvPr/>
        </p:nvSpPr>
        <p:spPr>
          <a:xfrm>
            <a:off x="3221209" y="58618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1F5DC6-2974-8063-F3DA-E52900AC0053}"/>
              </a:ext>
            </a:extLst>
          </p:cNvPr>
          <p:cNvSpPr txBox="1"/>
          <p:nvPr/>
        </p:nvSpPr>
        <p:spPr>
          <a:xfrm>
            <a:off x="5586859" y="58618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0E068B-2A2D-E0BE-9F29-13655B4B65CD}"/>
              </a:ext>
            </a:extLst>
          </p:cNvPr>
          <p:cNvSpPr txBox="1"/>
          <p:nvPr/>
        </p:nvSpPr>
        <p:spPr>
          <a:xfrm>
            <a:off x="7952509" y="5843619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.9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56F1E1-5FD5-AEB9-755F-BB44CDBD17CD}"/>
              </a:ext>
            </a:extLst>
          </p:cNvPr>
          <p:cNvSpPr txBox="1"/>
          <p:nvPr/>
        </p:nvSpPr>
        <p:spPr>
          <a:xfrm>
            <a:off x="10318159" y="5861801"/>
            <a:ext cx="717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</a:t>
            </a:r>
          </a:p>
        </p:txBody>
      </p:sp>
      <p:pic>
        <p:nvPicPr>
          <p:cNvPr id="9" name="Picture 8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42D1D40F-3FC2-B9D0-23A5-FA2AE48DE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4" y="455641"/>
            <a:ext cx="2155960" cy="2155960"/>
          </a:xfrm>
          <a:prstGeom prst="rect">
            <a:avLst/>
          </a:prstGeom>
        </p:spPr>
      </p:pic>
      <p:pic>
        <p:nvPicPr>
          <p:cNvPr id="13" name="Picture 1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ACE334EB-8BCC-404B-6C7A-90C114826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4" y="455641"/>
            <a:ext cx="2155960" cy="2155960"/>
          </a:xfrm>
          <a:prstGeom prst="rect">
            <a:avLst/>
          </a:prstGeom>
        </p:spPr>
      </p:pic>
      <p:pic>
        <p:nvPicPr>
          <p:cNvPr id="16" name="Picture 15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6FB09A3-C3F4-E661-6841-64102A7FAD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414" y="455641"/>
            <a:ext cx="2155960" cy="2155960"/>
          </a:xfrm>
          <a:prstGeom prst="rect">
            <a:avLst/>
          </a:prstGeom>
        </p:spPr>
      </p:pic>
      <p:pic>
        <p:nvPicPr>
          <p:cNvPr id="24" name="Picture 23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697E84D-72F8-F548-4EBC-69F9CDA5B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24" y="397164"/>
            <a:ext cx="2155960" cy="2155960"/>
          </a:xfrm>
          <a:prstGeom prst="rect">
            <a:avLst/>
          </a:prstGeom>
        </p:spPr>
      </p:pic>
      <p:pic>
        <p:nvPicPr>
          <p:cNvPr id="27" name="Picture 26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99F18941-8B06-2FD1-434A-B92AC0DED3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34" y="397164"/>
            <a:ext cx="2155960" cy="2155960"/>
          </a:xfrm>
          <a:prstGeom prst="rect">
            <a:avLst/>
          </a:prstGeom>
        </p:spPr>
      </p:pic>
      <p:pic>
        <p:nvPicPr>
          <p:cNvPr id="30" name="Picture 29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E13EFAA3-2B63-6524-008E-BADE839EA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94" y="3705841"/>
            <a:ext cx="2155960" cy="2155960"/>
          </a:xfrm>
          <a:prstGeom prst="rect">
            <a:avLst/>
          </a:prstGeom>
        </p:spPr>
      </p:pic>
      <p:pic>
        <p:nvPicPr>
          <p:cNvPr id="33" name="Picture 3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1EAE64F6-AD29-2E70-7227-6849364328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003" y="3705841"/>
            <a:ext cx="2155961" cy="2155961"/>
          </a:xfrm>
          <a:prstGeom prst="rect">
            <a:avLst/>
          </a:prstGeom>
        </p:spPr>
      </p:pic>
      <p:pic>
        <p:nvPicPr>
          <p:cNvPr id="41" name="Picture 40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CF1811AF-168D-450F-2F31-7EC1C14DB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653" y="3705841"/>
            <a:ext cx="2155962" cy="2155962"/>
          </a:xfrm>
          <a:prstGeom prst="rect">
            <a:avLst/>
          </a:prstGeom>
        </p:spPr>
      </p:pic>
      <p:pic>
        <p:nvPicPr>
          <p:cNvPr id="43" name="Picture 42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F495D64D-4393-5E37-89D7-C1565D10D6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22" y="3705841"/>
            <a:ext cx="2155962" cy="2155962"/>
          </a:xfrm>
          <a:prstGeom prst="rect">
            <a:avLst/>
          </a:prstGeom>
        </p:spPr>
      </p:pic>
      <p:pic>
        <p:nvPicPr>
          <p:cNvPr id="45" name="Picture 44" descr="A white circle on a black background&#10;&#10;Description automatically generated">
            <a:extLst>
              <a:ext uri="{FF2B5EF4-FFF2-40B4-BE49-F238E27FC236}">
                <a16:creationId xmlns:a16="http://schemas.microsoft.com/office/drawing/2014/main" id="{1E26EEE8-0CA2-7D99-DE10-9B92225A56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34" y="3705841"/>
            <a:ext cx="2155962" cy="21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1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195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Tyler Yosep (tkj9ep)</dc:creator>
  <cp:lastModifiedBy>Kim, Tyler Yosep (tkj9ep)</cp:lastModifiedBy>
  <cp:revision>9</cp:revision>
  <dcterms:created xsi:type="dcterms:W3CDTF">2024-10-13T19:05:47Z</dcterms:created>
  <dcterms:modified xsi:type="dcterms:W3CDTF">2024-10-15T22:59:36Z</dcterms:modified>
</cp:coreProperties>
</file>