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4b820db5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4b820db5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4b820db5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4b820db5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b820db5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b820db5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b820db5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b820db5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4b820db5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4b820db5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b820db5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b820db5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4b820db5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4b820db5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b820db5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b820db5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4b820db5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4b820db5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4b820db5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4b820db5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jax.googleapis.com/ajax/libs/jquery/3.3.1/jquery.min.js" TargetMode="External"/><Relationship Id="rId4" Type="http://schemas.openxmlformats.org/officeDocument/2006/relationships/hyperlink" Target="https://ajax.aspnetcdn.com/ajax/jQuery/jquery-3.3.1.min.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47225" y="654225"/>
            <a:ext cx="5324100" cy="34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 type=’hidden’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JQUERY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idx="1" type="body"/>
          </p:nvPr>
        </p:nvSpPr>
        <p:spPr>
          <a:xfrm>
            <a:off x="1310200" y="480250"/>
            <a:ext cx="70305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&lt;script&gt;</a:t>
            </a:r>
            <a:endParaRPr b="1"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$( "p" ).click(function() {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  		var htmlString = $( this ).html();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 		 $( this ).text( htmlString );</a:t>
            </a:r>
            <a:endParaRPr b="1"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});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&lt;/script&gt;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EACH</a:t>
            </a:r>
            <a:endParaRPr/>
          </a:p>
        </p:txBody>
      </p:sp>
      <p:sp>
        <p:nvSpPr>
          <p:cNvPr id="333" name="Google Shape;333;p23"/>
          <p:cNvSpPr txBox="1"/>
          <p:nvPr>
            <p:ph idx="1" type="body"/>
          </p:nvPr>
        </p:nvSpPr>
        <p:spPr>
          <a:xfrm>
            <a:off x="1463725" y="1791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$( "li" ).each(function( index )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	console.log( index + ": " + $( this ).text() );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})</a:t>
            </a:r>
            <a:r>
              <a:rPr lang="ru" sz="2400"/>
              <a:t>;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227000" y="2140375"/>
            <a:ext cx="715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&lt;input name="prodId" type="hidden"&gt;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650" y="751675"/>
            <a:ext cx="7065425" cy="39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idx="1" type="body"/>
          </p:nvPr>
        </p:nvSpPr>
        <p:spPr>
          <a:xfrm>
            <a:off x="1310200" y="1523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&lt;script src="jquery-3.3.1.min.js"&gt;&lt;/script&gt;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------------------------------------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&lt;script src="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https://ajax.googleapis.com/ajax/libs/jquery/3.3.1/jquery.min.js</a:t>
            </a:r>
            <a:r>
              <a:rPr lang="ru"/>
              <a:t>"&gt;&lt;/script&gt;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------------------------------------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&lt;script src="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https://ajax.aspnetcdn.com/ajax/jQuery/jquery-3.3.1.min.js</a:t>
            </a:r>
            <a:r>
              <a:rPr lang="ru"/>
              <a:t>"&gt;&lt;/script&gt;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 txBox="1"/>
          <p:nvPr>
            <p:ph type="title"/>
          </p:nvPr>
        </p:nvSpPr>
        <p:spPr>
          <a:xfrm>
            <a:off x="1447025" y="451475"/>
            <a:ext cx="715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Подключение JQUERY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Селекторы (базовые)</a:t>
            </a:r>
            <a:endParaRPr/>
          </a:p>
        </p:txBody>
      </p:sp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620625" y="1990050"/>
            <a:ext cx="8156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"*"</a:t>
            </a:r>
            <a:r>
              <a:rPr lang="ru" sz="2400"/>
              <a:t>				все элементы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".className"</a:t>
            </a:r>
            <a:r>
              <a:rPr lang="ru" sz="2400"/>
              <a:t>		элементы с классом className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"#idName"</a:t>
            </a:r>
            <a:r>
              <a:rPr lang="ru" sz="2400"/>
              <a:t>			элемент с идентификатором idName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"tagName"</a:t>
            </a:r>
            <a:r>
              <a:rPr lang="ru" sz="2400"/>
              <a:t>			элементы с заданным именем тега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Селекторы (по атрибутам)</a:t>
            </a:r>
            <a:endParaRPr/>
          </a:p>
        </p:txBody>
      </p:sp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1303800" y="1350325"/>
            <a:ext cx="6640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"[name]"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"[name = value]"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"[name != value]"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"[name ^= value]"	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/>
              <a:t>"[name $= value]"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Селекторы (по атрибутам)</a:t>
            </a:r>
            <a:endParaRPr/>
          </a:p>
        </p:txBody>
      </p:sp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1303800" y="1350325"/>
            <a:ext cx="74799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":focus"	</a:t>
            </a:r>
            <a:r>
              <a:rPr lang="ru" sz="1800"/>
              <a:t>	элемент, находящийся в фокусе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":first"</a:t>
            </a:r>
            <a:r>
              <a:rPr lang="ru" sz="1800"/>
              <a:t>		первый найденный элемент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":last"</a:t>
            </a:r>
            <a:r>
              <a:rPr lang="ru" sz="1800"/>
              <a:t>		последний найденный элемент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":eq( )"</a:t>
            </a:r>
            <a:r>
              <a:rPr lang="ru" sz="1800"/>
              <a:t>		элемент идущий под заданным номером среди выбранных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":not(selector)</a:t>
            </a:r>
            <a:r>
              <a:rPr lang="ru" sz="1800"/>
              <a:t>  все найденные элементы, кроме указанных в selector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800"/>
              <a:t>":even"</a:t>
            </a:r>
            <a:r>
              <a:rPr lang="ru" sz="1800"/>
              <a:t>  элементы с четными номерами позиций, в наборе выбранных элементов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Добавить / удалить класс</a:t>
            </a:r>
            <a:endParaRPr/>
          </a:p>
        </p:txBody>
      </p:sp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$( "a" ).addClass( "test" );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$( "a" ).removeClass( "test" );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1502125" y="902500"/>
            <a:ext cx="70305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$(document).ready(function(){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3000"/>
              <a:t>    $("p").click(function(){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3000"/>
              <a:t>        $(this).hide();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3000"/>
              <a:t>    });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3000"/>
              <a:t>});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