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8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1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9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689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55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48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14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4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22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4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6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4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2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0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394EFF-BD88-4915-AD62-5371048EB910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682F4EC-14E7-466C-AE84-5FFD6D5B6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F2115-EDA8-45BA-B830-7F6DF5AEF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0651"/>
            <a:ext cx="9144000" cy="1019312"/>
          </a:xfrm>
        </p:spPr>
        <p:txBody>
          <a:bodyPr/>
          <a:lstStyle/>
          <a:p>
            <a:r>
              <a:rPr lang="ru-RU" dirty="0"/>
              <a:t>Экзамены билет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4BC17C-8C88-4305-A61B-FC4C458BC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618" y="5334728"/>
            <a:ext cx="8825658" cy="861420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ИС Книжного магазина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8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19A9D-7954-4FB9-B23C-06DC0BCE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TO – BE </a:t>
            </a:r>
            <a:r>
              <a:rPr lang="ru-RU" dirty="0"/>
              <a:t>бизнес процесса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FA2BC88-812C-47C5-97BB-B7ECAFC2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98824F-C0AA-42E9-A5AE-DF66695022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27830" y="233228"/>
            <a:ext cx="3736340" cy="832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6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A75BC-602F-4718-93AC-D42654CF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7702524-0626-49FE-9681-9EFDAD88D6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95" y="844730"/>
            <a:ext cx="8542762" cy="5660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05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A8788-5820-4D3A-9019-1720D166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56"/>
            <a:ext cx="10515600" cy="1325563"/>
          </a:xfrm>
        </p:spPr>
        <p:txBody>
          <a:bodyPr/>
          <a:lstStyle/>
          <a:p>
            <a:r>
              <a:rPr lang="ru-RU" dirty="0"/>
              <a:t>Дизайн формы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A05CE59-5CF7-4F74-8987-FCEF9319B3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3238" y="1891709"/>
            <a:ext cx="5940425" cy="4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C378-68E3-437E-A69E-3E5D51B0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1" y="556714"/>
            <a:ext cx="3768634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Инфологическая модель 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43698F4-0537-4A8F-A7EC-C24D6F3D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21B756-5835-4C19-BFC0-1BBC9D955B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76" y="1628504"/>
            <a:ext cx="6071870" cy="4209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8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3B1BF-6B96-4927-9B46-9008908A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32" y="532059"/>
            <a:ext cx="6511834" cy="132556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Датологическая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модель </a:t>
            </a:r>
            <a:br>
              <a:rPr lang="ru-RU" dirty="0"/>
            </a:br>
            <a:r>
              <a:rPr lang="ru-RU" dirty="0"/>
              <a:t>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66D0D55-A376-4577-AB6D-5881DECA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526C92-431B-4427-AD43-EC48041423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7501" y="1194840"/>
            <a:ext cx="5940425" cy="48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9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E3F86-4F69-42F7-965A-CFA5DEBB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в разработку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596C572-3136-4921-A660-4AFA2DC6175A}"/>
              </a:ext>
            </a:extLst>
          </p:cNvPr>
          <p:cNvSpPr/>
          <p:nvPr/>
        </p:nvSpPr>
        <p:spPr>
          <a:xfrm>
            <a:off x="1532709" y="2377440"/>
            <a:ext cx="8952411" cy="3744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5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28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Совет директоров</vt:lpstr>
      <vt:lpstr>Экзамены билет 4</vt:lpstr>
      <vt:lpstr>Модель TO – BE бизнес процесса</vt:lpstr>
      <vt:lpstr>Презентация PowerPoint</vt:lpstr>
      <vt:lpstr>Дизайн формы</vt:lpstr>
      <vt:lpstr>Инфологическая модель базы данных</vt:lpstr>
      <vt:lpstr>Датологическая  модель  базы данных</vt:lpstr>
      <vt:lpstr>Переход в разработку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Даниил Шлапаков</dc:creator>
  <cp:lastModifiedBy>Даниил Шлапаков</cp:lastModifiedBy>
  <cp:revision>5</cp:revision>
  <dcterms:created xsi:type="dcterms:W3CDTF">2023-06-15T19:03:58Z</dcterms:created>
  <dcterms:modified xsi:type="dcterms:W3CDTF">2023-06-30T20:00:46Z</dcterms:modified>
</cp:coreProperties>
</file>