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4"/>
    <p:restoredTop sz="94667"/>
  </p:normalViewPr>
  <p:slideViewPr>
    <p:cSldViewPr snapToGrid="0">
      <p:cViewPr varScale="1">
        <p:scale>
          <a:sx n="93" d="100"/>
          <a:sy n="93" d="100"/>
        </p:scale>
        <p:origin x="21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D012-BEED-B41A-DDCC-488481984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Sentiment Analysis for Airline Reviews</a:t>
            </a:r>
            <a:br>
              <a:rPr lang="en-CA" dirty="0"/>
            </a:br>
            <a:r>
              <a:rPr lang="en-CA" dirty="0"/>
              <a:t>NLP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0E1BC-1704-A783-10B6-1C08A0A42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Tazinder</a:t>
            </a:r>
            <a:r>
              <a:rPr lang="en-US" dirty="0"/>
              <a:t> Pal Singh</a:t>
            </a:r>
          </a:p>
          <a:p>
            <a:r>
              <a:rPr lang="en-US" dirty="0"/>
              <a:t>1216160</a:t>
            </a:r>
          </a:p>
          <a:p>
            <a:r>
              <a:rPr lang="en-US" dirty="0"/>
              <a:t>AIM1 (24 W)</a:t>
            </a:r>
          </a:p>
        </p:txBody>
      </p:sp>
    </p:spTree>
    <p:extLst>
      <p:ext uri="{BB962C8B-B14F-4D97-AF65-F5344CB8AC3E}">
        <p14:creationId xmlns:p14="http://schemas.microsoft.com/office/powerpoint/2010/main" val="2869953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6E642F-3742-B25E-5E18-3AE226209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559" y="570923"/>
            <a:ext cx="6669725" cy="52202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D0C024-581C-7CAE-FD99-12E4627A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651D-E1C4-3453-E758-4A5CEA597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51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44367B-F6FF-782D-1A02-925C9DC68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546100"/>
            <a:ext cx="6838373" cy="529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63C594-7579-0C59-8C5D-2E00902F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2BFCC-3FD0-6D3B-DA06-CB4316CD2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5AA8AF-AD0A-0B8D-6465-8EAE572D9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18" y="482600"/>
            <a:ext cx="6830291" cy="53887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C03B6E-47C3-2A5F-4C2D-0CE46FCD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930D4-7679-DAC3-FC07-49E728F7E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813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C5E4-AB1A-4CAF-8420-E4369834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FC79-929C-D137-9651-9C307842C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26603"/>
            <a:ext cx="9905998" cy="3124201"/>
          </a:xfrm>
        </p:spPr>
        <p:txBody>
          <a:bodyPr/>
          <a:lstStyle/>
          <a:p>
            <a:r>
              <a:rPr lang="en-CA" dirty="0"/>
              <a:t>Most indicative words for positive and negative sentiments Any class imbalance or bias observed in 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85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72BF-DA1D-F032-E2A5-4FE72A00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15C2E-E225-1BEE-848C-909E09125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35910"/>
            <a:ext cx="9905998" cy="3124201"/>
          </a:xfrm>
        </p:spPr>
        <p:txBody>
          <a:bodyPr/>
          <a:lstStyle/>
          <a:p>
            <a:r>
              <a:rPr lang="en-CA" dirty="0"/>
              <a:t>Summary of model performance </a:t>
            </a:r>
          </a:p>
          <a:p>
            <a:r>
              <a:rPr lang="en-CA" dirty="0"/>
              <a:t>Insights gained from the analysis </a:t>
            </a:r>
          </a:p>
          <a:p>
            <a:r>
              <a:rPr lang="en-CA" dirty="0"/>
              <a:t>Potential areas for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29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586B-DB81-F2B5-2455-26A4D822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1E15-AA0E-17C9-ED1C-AA77EC985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70634"/>
            <a:ext cx="9905998" cy="3124201"/>
          </a:xfrm>
        </p:spPr>
        <p:txBody>
          <a:bodyPr/>
          <a:lstStyle/>
          <a:p>
            <a:r>
              <a:rPr lang="en-CA" dirty="0"/>
              <a:t>Experiment with other algorithms (e.g., deep learning models) </a:t>
            </a:r>
          </a:p>
          <a:p>
            <a:r>
              <a:rPr lang="en-CA" dirty="0"/>
              <a:t>Incorporate additional features (e.g., review length, rating) </a:t>
            </a:r>
          </a:p>
          <a:p>
            <a:r>
              <a:rPr lang="en-CA" dirty="0"/>
              <a:t>Perform more extensive hyperparameter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4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C7F8-6CAF-A8C0-B751-8CE0C10D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66AED-AE59-B902-7945-C10A94556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19200"/>
            <a:ext cx="9905998" cy="3124201"/>
          </a:xfrm>
        </p:spPr>
        <p:txBody>
          <a:bodyPr/>
          <a:lstStyle/>
          <a:p>
            <a:r>
              <a:rPr lang="en-CA" dirty="0"/>
              <a:t>Dataset: Airline Reviews </a:t>
            </a:r>
          </a:p>
          <a:p>
            <a:r>
              <a:rPr lang="en-CA" dirty="0"/>
              <a:t>Task: Sentiment Analysis (Classifying reviews as positive or negative)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5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E792-16B9-773C-E7C3-D3679403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0041-0D8E-B532-5FFF-4A0B408F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2100"/>
            <a:ext cx="9905998" cy="3124201"/>
          </a:xfrm>
        </p:spPr>
        <p:txBody>
          <a:bodyPr/>
          <a:lstStyle/>
          <a:p>
            <a:r>
              <a:rPr lang="en-CA" dirty="0"/>
              <a:t>Loaded '</a:t>
            </a:r>
            <a:r>
              <a:rPr lang="en-CA" dirty="0" err="1"/>
              <a:t>Airline_Reviews.csv</a:t>
            </a:r>
            <a:r>
              <a:rPr lang="en-CA" dirty="0"/>
              <a:t>' using pandas </a:t>
            </a:r>
          </a:p>
          <a:p>
            <a:r>
              <a:rPr lang="en-CA" dirty="0"/>
              <a:t>Focused on columns: '</a:t>
            </a:r>
            <a:r>
              <a:rPr lang="en-CA" dirty="0" err="1"/>
              <a:t>Review_Title</a:t>
            </a:r>
            <a:r>
              <a:rPr lang="en-CA" dirty="0"/>
              <a:t>', 'Review', 'Recommended’ </a:t>
            </a:r>
          </a:p>
          <a:p>
            <a:r>
              <a:rPr lang="en-CA" dirty="0"/>
              <a:t>Converted 'Recommended' to binary labels ('positive'/'negative’) </a:t>
            </a:r>
          </a:p>
          <a:p>
            <a:r>
              <a:rPr lang="en-CA" dirty="0"/>
              <a:t>Split data: 80% training, 20%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2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0D5C-F793-CCF6-0862-1C4013F9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Text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21530-4EB3-853B-7B68-E7569D11C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19200"/>
            <a:ext cx="9905998" cy="3124201"/>
          </a:xfrm>
        </p:spPr>
        <p:txBody>
          <a:bodyPr/>
          <a:lstStyle/>
          <a:p>
            <a:r>
              <a:rPr lang="en-CA" dirty="0"/>
              <a:t>Used </a:t>
            </a:r>
            <a:r>
              <a:rPr lang="en-CA" dirty="0" err="1"/>
              <a:t>SpaCy</a:t>
            </a:r>
            <a:r>
              <a:rPr lang="en-CA" dirty="0"/>
              <a:t> for tokenization, lemmatization, and stop word removal </a:t>
            </a:r>
          </a:p>
          <a:p>
            <a:r>
              <a:rPr lang="en-CA" dirty="0"/>
              <a:t>Created '</a:t>
            </a:r>
            <a:r>
              <a:rPr lang="en-CA" dirty="0" err="1"/>
              <a:t>Processed_Review</a:t>
            </a:r>
            <a:r>
              <a:rPr lang="en-CA" dirty="0"/>
              <a:t>' column with cleaned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E510-8336-7E58-21F1-A9872C78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75D9-A1D2-969B-A588-9B2362E0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2100"/>
            <a:ext cx="9905998" cy="3124201"/>
          </a:xfrm>
        </p:spPr>
        <p:txBody>
          <a:bodyPr/>
          <a:lstStyle/>
          <a:p>
            <a:r>
              <a:rPr lang="en-CA" dirty="0"/>
              <a:t>Implemented two models: </a:t>
            </a:r>
          </a:p>
          <a:p>
            <a:r>
              <a:rPr lang="en-CA" dirty="0"/>
              <a:t>a) </a:t>
            </a:r>
            <a:r>
              <a:rPr lang="en-CA" dirty="0" err="1"/>
              <a:t>SpaCy</a:t>
            </a:r>
            <a:r>
              <a:rPr lang="en-CA" dirty="0"/>
              <a:t> Text Classification Model </a:t>
            </a:r>
          </a:p>
          <a:p>
            <a:r>
              <a:rPr lang="en-CA" dirty="0"/>
              <a:t>b) Random Forest Classifier with TF-IDF vectorization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1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E97E-93D2-E9D6-47C6-4EF4D062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SpaCy</a:t>
            </a:r>
            <a:r>
              <a:rPr lang="en-CA" dirty="0"/>
              <a:t> Model 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50E4-3412-4DFF-9495-52DCF8D12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2100"/>
            <a:ext cx="9905998" cy="3124201"/>
          </a:xfrm>
        </p:spPr>
        <p:txBody>
          <a:bodyPr/>
          <a:lstStyle/>
          <a:p>
            <a:r>
              <a:rPr lang="en-CA" dirty="0"/>
              <a:t>Initialized blank English model </a:t>
            </a:r>
          </a:p>
          <a:p>
            <a:r>
              <a:rPr lang="en-CA" dirty="0"/>
              <a:t>Added text classification component </a:t>
            </a:r>
          </a:p>
          <a:p>
            <a:r>
              <a:rPr lang="en-CA" dirty="0"/>
              <a:t>Trained for 5 epochs </a:t>
            </a:r>
          </a:p>
          <a:p>
            <a:r>
              <a:rPr lang="en-CA" dirty="0"/>
              <a:t>Saved model as "</a:t>
            </a:r>
            <a:r>
              <a:rPr lang="en-CA" dirty="0" err="1"/>
              <a:t>text_classifier_model</a:t>
            </a:r>
            <a:r>
              <a:rPr lang="en-CA" dirty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0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EC53-B0AA-C664-C8DA-4B4D0BC5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Random Forest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AB6BD-157C-2D62-E5B2-8B403303A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47485"/>
            <a:ext cx="9905998" cy="3124201"/>
          </a:xfrm>
        </p:spPr>
        <p:txBody>
          <a:bodyPr/>
          <a:lstStyle/>
          <a:p>
            <a:r>
              <a:rPr lang="en-CA" dirty="0"/>
              <a:t>Created pipeline with </a:t>
            </a:r>
            <a:r>
              <a:rPr lang="en-CA" dirty="0" err="1"/>
              <a:t>TfidfVectorizer</a:t>
            </a:r>
            <a:r>
              <a:rPr lang="en-CA" dirty="0"/>
              <a:t> and </a:t>
            </a:r>
            <a:r>
              <a:rPr lang="en-CA" dirty="0" err="1"/>
              <a:t>RandomForestClassifier</a:t>
            </a:r>
            <a:r>
              <a:rPr lang="en-CA" dirty="0"/>
              <a:t> </a:t>
            </a:r>
          </a:p>
          <a:p>
            <a:r>
              <a:rPr lang="en-CA" dirty="0"/>
              <a:t>Performed hyperparameter tuning using </a:t>
            </a:r>
            <a:r>
              <a:rPr lang="en-CA" dirty="0" err="1"/>
              <a:t>GridSearchCV</a:t>
            </a:r>
            <a:r>
              <a:rPr lang="en-CA" dirty="0"/>
              <a:t> </a:t>
            </a:r>
          </a:p>
          <a:p>
            <a:r>
              <a:rPr lang="en-CA" dirty="0"/>
              <a:t>Parameters tuned: </a:t>
            </a:r>
            <a:r>
              <a:rPr lang="en-CA" dirty="0" err="1"/>
              <a:t>n_estimators</a:t>
            </a:r>
            <a:r>
              <a:rPr lang="en-CA" dirty="0"/>
              <a:t>, </a:t>
            </a:r>
            <a:r>
              <a:rPr lang="en-CA" dirty="0" err="1"/>
              <a:t>max_depth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6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4E58-17E9-91C3-E8D6-DDA0888B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ABAE4-687C-124B-0B41-8166869BF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3124201"/>
          </a:xfrm>
        </p:spPr>
        <p:txBody>
          <a:bodyPr/>
          <a:lstStyle/>
          <a:p>
            <a:r>
              <a:rPr lang="en-CA" dirty="0"/>
              <a:t>Metrics used: Accuracy, Precision, Recall, F1-score </a:t>
            </a:r>
          </a:p>
          <a:p>
            <a:r>
              <a:rPr lang="en-CA" dirty="0"/>
              <a:t>Visualizations: </a:t>
            </a:r>
          </a:p>
          <a:p>
            <a:r>
              <a:rPr lang="en-CA" dirty="0"/>
              <a:t>a) Confusion Matrix </a:t>
            </a:r>
          </a:p>
          <a:p>
            <a:r>
              <a:rPr lang="en-CA" dirty="0"/>
              <a:t>b) ROC Curve and AUC Score </a:t>
            </a:r>
          </a:p>
          <a:p>
            <a:r>
              <a:rPr lang="en-CA" dirty="0"/>
              <a:t>c) Word Clouds for positive and negative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7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8831-0730-49D5-C456-47B68B70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312DA-6204-1244-317E-6FA8D008C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59060"/>
            <a:ext cx="9905998" cy="3124201"/>
          </a:xfrm>
        </p:spPr>
        <p:txBody>
          <a:bodyPr/>
          <a:lstStyle/>
          <a:p>
            <a:r>
              <a:rPr lang="en-CA" dirty="0"/>
              <a:t>Confusion Matrix: Shows true vs predicted labels </a:t>
            </a:r>
          </a:p>
          <a:p>
            <a:r>
              <a:rPr lang="en-CA" dirty="0"/>
              <a:t>ROC Curve: Illustrates model's discriminative ability </a:t>
            </a:r>
          </a:p>
          <a:p>
            <a:r>
              <a:rPr lang="en-CA" dirty="0"/>
              <a:t>Word Clouds: Highlight frequent terms in positive and negative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51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27</TotalTime>
  <Words>295</Words>
  <Application>Microsoft Macintosh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Mesh</vt:lpstr>
      <vt:lpstr>Sentiment Analysis for Airline Reviews NLP</vt:lpstr>
      <vt:lpstr>Introduction</vt:lpstr>
      <vt:lpstr>Data Preparation</vt:lpstr>
      <vt:lpstr>Text Preprocessing</vt:lpstr>
      <vt:lpstr>Model Development</vt:lpstr>
      <vt:lpstr>SpaCy Model Training</vt:lpstr>
      <vt:lpstr>Random Forest Model</vt:lpstr>
      <vt:lpstr>Model Evaluation</vt:lpstr>
      <vt:lpstr>Results Visualization</vt:lpstr>
      <vt:lpstr>PowerPoint Presentation</vt:lpstr>
      <vt:lpstr>PowerPoint Presentation</vt:lpstr>
      <vt:lpstr>PowerPoint Presentation</vt:lpstr>
      <vt:lpstr>Key Findings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Tarun</dc:creator>
  <cp:lastModifiedBy>Tarun</cp:lastModifiedBy>
  <cp:revision>1</cp:revision>
  <dcterms:created xsi:type="dcterms:W3CDTF">2024-08-12T01:39:30Z</dcterms:created>
  <dcterms:modified xsi:type="dcterms:W3CDTF">2024-08-12T02:07:15Z</dcterms:modified>
</cp:coreProperties>
</file>