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B9BF2-2C0F-4183-B2D4-4B8D6570725B}">
  <a:tblStyle styleId="{BB3B9BF2-2C0F-4183-B2D4-4B8D65707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f3ccb16b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f3ccb16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3ccb16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3ccb16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3ccb16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3ccb16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3ccb16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3ccb16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f3ccb16b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f3ccb16b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3ccb16b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3ccb16b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9ba348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9ba348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f3ccb16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f3ccb16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3612a97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73612a97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73612a97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73612a97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3c6da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3c6da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3ccb16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3ccb1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f3ccb16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f3ccb16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f3ccb16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f3ccb16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3ccb16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3ccb16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f3ccb16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f3ccb16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epmind.google/research/breakthroughs/alphago/" TargetMode="External"/><Relationship Id="rId4" Type="http://schemas.openxmlformats.org/officeDocument/2006/relationships/hyperlink" Target="https://www.youtube.com/watch?v=W4joe3zzglU" TargetMode="External"/><Relationship Id="rId5" Type="http://schemas.openxmlformats.org/officeDocument/2006/relationships/hyperlink" Target="https://www.kaggle.com/datasets/arashnic/kuairec-recommendation-system-data-density-100" TargetMode="External"/><Relationship Id="rId6" Type="http://schemas.openxmlformats.org/officeDocument/2006/relationships/hyperlink" Target="https://openai.com/index/openai-five/" TargetMode="External"/><Relationship Id="rId7" Type="http://schemas.openxmlformats.org/officeDocument/2006/relationships/hyperlink" Target="https://ai.meta.com/tools/reagent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ymnasium.farama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Ms. Sara Rehmat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Reinforcement Learning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 stunt manoeuvres in a helicopter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Defeat the world champion at Backgammon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an investment portfolio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a power 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humanoid robot walk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many different Atari games better than humans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rewards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Fly stunt manoeuvres in a helicopter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+ve reward for following desired trajectory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−ve reward for crashing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Defeat the world champion at Backgammon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+/−ve reward for winning/losing a game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 an investment portfolio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+ve reward for each $ in bank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Control a power station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+ve reward for producing power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−ve reward for exceeding safety thresholds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a humanoid robot walk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+ve reward for forward motion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−ve reward for falling over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 many different Atari games better than humans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+/−ve reward for increasing/decreasing score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and Environment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49143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step t the agent: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Executes action A</a:t>
            </a:r>
            <a:r>
              <a:rPr baseline="-25000" lang="en"/>
              <a:t>t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observation O</a:t>
            </a:r>
            <a:r>
              <a:rPr baseline="-25000" lang="en"/>
              <a:t>t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scalar reward R</a:t>
            </a:r>
            <a:r>
              <a:rPr baseline="-25000" lang="en"/>
              <a:t>t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environment: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action A</a:t>
            </a:r>
            <a:r>
              <a:rPr baseline="-25000" lang="en"/>
              <a:t>t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Emits observation O</a:t>
            </a:r>
            <a:r>
              <a:rPr baseline="-25000" lang="en"/>
              <a:t>t+1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Emits scalar reward R</a:t>
            </a:r>
            <a:r>
              <a:rPr baseline="-25000" lang="en"/>
              <a:t>t+1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 increments at env. step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22" y="1241257"/>
            <a:ext cx="3282974" cy="30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Reinforcement Learning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Reinforcement Learning in classical gaming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Reinforcement Learning in robotics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Reinforcement Learning in recommender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Reinforcement Learning in video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Reinforcement Learning in recommender systems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frameworks</a:t>
            </a:r>
            <a:endParaRPr/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{BB3B9BF2-2C0F-4183-B2D4-4B8D6570725B}</a:tableStyleId>
              </a:tblPr>
              <a:tblGrid>
                <a:gridCol w="2408150"/>
                <a:gridCol w="483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Library/Framework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OpenAI/Gym (Gymnasium)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standard framework for developing and comparing RL algorithms with a collection of simulation environments.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Keras-RL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High-level RL implementations in Keras for quick prototyping.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PyTorch 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RL-specific implementations in PyTorch, offering flexibility for custom models.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library by DeepMind for building RL agents with modular and research-oriented components.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TF-Agents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TensorFlow-based library for RL, providing modular components for building custom RL algorithms.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Reinforcement Learning frameworks</a:t>
            </a:r>
            <a:endParaRPr/>
          </a:p>
        </p:txBody>
      </p:sp>
      <p:graphicFrame>
        <p:nvGraphicFramePr>
          <p:cNvPr id="140" name="Google Shape;140;p2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{BB3B9BF2-2C0F-4183-B2D4-4B8D6570725B}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Library/Framework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Unity-ML agents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platform to train RL agents in Unity environments, suitable for 3D simulations and games.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Open-source autonomous driving simulator for RL research.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simulator for drones, cars, and robotics developed by Microsoft for RL and computer vision.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Mujoco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Physics engine for robotics and continuous control environments, often used in RL tasks.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PyBullet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Open-source physics simulator with robotics environments for RL.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Controlling 3D gaming agent in an adversarial setting with deep 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traffic lights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Controlling 3D gaming agent in an adversarial setting with deep 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Reinforcement Learning?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word “Reinforcement” refers to the act of strengthening or supporting something to make it stronger or more effective.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Psychology, Reinforcement refers to a process in which a behavior is strengthened by the consequences that follow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Reinforcement: Adding a reward to increase the likelihood of a behavior (e.g., giving praise for good performance).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Reinforcement: Removing an unpleasant stimulus to encourage a behavior (e.g., reducing chores when homework is completed).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is the most natural way 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child learning, pets training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Learning?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Artificial Intelligence: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Artificial Intelligence (AI) refers to the simulation of human intelligence in machines programmed to think, learn, and perform tasks that typically require human cognitive abilities.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main categories of AI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Learning by Rules (Rule-Based Systems):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Learning by Examples (Machine Learning)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by Rules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Relies on explicitly programmed rules or logic defined by humans.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system applies predefined rules to process input and produce output, often represented in if-then-else formats.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Examples of Use: Expert systems (e.g., MYCIN for medical diagnosis).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Limitations: Limited flexibility and adaptability; it cannot handle unforeseen scenarios or learn from new data without updating the rules.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Deduction based learning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Learning?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by Examples: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nables machines to learn patterns and behaviors from data or examples instead of being explicitly programmed.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uses statistical methods and algorithms to infer relationships and make predictions.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Use: Image recognition (e.g., identifying objects in pictures), Natural language processing (e.g., chatbots, translation).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Induction based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Subcategories: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Supervised Learning: Learning from labeled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Learning: Finding patterns in unlabeled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Reinforcement Learning: Learning through trial and error with feedback.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Reinforcement Learning, reinforcement refers to the feedback (rewards or penalties) that an agent receives as it interacts with its environment, guiding it to improve its decisions or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agent in Artificial Intelligence (AI) is an autonomous entity that perceives its environment, makes decisions based on that perception, and takes actions to achieve specific goals or objectives.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/ reward?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reward</a:t>
            </a:r>
            <a:r>
              <a:rPr lang="en"/>
              <a:t> is a numerical signal that provides feedback to an agent about the success of its actions in achieving a desired goal. The reward guides the agent to learn behaviors that maximize the total reward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</a:t>
            </a:r>
            <a:r>
              <a:rPr lang="en"/>
              <a:t> is maximizing the total reward (cumulative reward) over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Rewards provide </a:t>
            </a:r>
            <a:r>
              <a:rPr b="1" lang="en"/>
              <a:t>immediate feedback</a:t>
            </a:r>
            <a:r>
              <a:rPr lang="en"/>
              <a:t> about whether the agent's actions are beneficial (moving it closer to the goal) or detrimental (moving it away from the goal).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agent learns the optimal behavior (policy) to achieve the goal by maximizing the rewards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goals can be described by the maximisation of expected cumulative reward (</a:t>
            </a:r>
            <a:r>
              <a:rPr b="1" lang="en"/>
              <a:t>reward hypothesis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65050"/>
            <a:ext cx="85206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Supervised and Reinforcement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{BB3B9BF2-2C0F-4183-B2D4-4B8D6570725B}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Supervised 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Reinforcement Learning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Playing Chess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Train on a dataset of past chess games labeled with the winning move sequences.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Learn to play by trial and error, with rewards for winning games or making advantageous moves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Recommender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Predict user preferences using labeled data (e.g., ratings for movies or products).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Recommend items and adjust recommendations based on real-time user feedback and interactions.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Autonomous Driving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Train a model using pre-recorded driving data labeled with correct actions (e.g., steering angles, braking).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Train the car to drive by interacting with a simulated environment, receiving rewards for safe and efficient driving.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Reinforcement Learning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supervisor, only a reward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is delayed, not instantaneous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really matters (sequential)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Agent’s actions affect the subsequent data it receives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Sequential Decision Making</a:t>
            </a:r>
            <a:endParaRPr b="1" sz="33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select actions to maximise total future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have long term consequences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may be delayed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be better to sacrifice immediate reward to gain more long-term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financial investment (may take months to mature)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Refuelling a helicopter (might prevent a crash in several hours)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Blocking opponent moves (might help winning chances many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from now)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