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oper Hewitt Bold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ooper Hewitt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625" y="4507505"/>
            <a:ext cx="8452991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 Fulfillment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625" y="3698600"/>
            <a:ext cx="2252662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8833842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Opposition Whip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7933513" cy="247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To refute the Government, rebuild on the Member of Opposition’s points, and explain why Closing Opposition should win.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Note: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Whip speakers </a:t>
            </a: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cannot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introduce new points, so all of your points should be mentioned by the Member of Opposition.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0659" y="3036349"/>
            <a:ext cx="743825" cy="7438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6597" y="1730908"/>
            <a:ext cx="2764482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Government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34481" y="1730908"/>
            <a:ext cx="2414736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Opposition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54484" y="3025039"/>
            <a:ext cx="4381500" cy="6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Prime Minister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67495" y="3025039"/>
            <a:ext cx="4381500" cy="6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Leader of the Opposition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54484" y="4474630"/>
            <a:ext cx="4381500" cy="6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Deputy Prime Minister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67495" y="4193642"/>
            <a:ext cx="4381500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Deputy Leader of the Opposition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54484" y="5922112"/>
            <a:ext cx="4381500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Member of the Government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76932" y="5922112"/>
            <a:ext cx="4381500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Member of the Opposition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54484" y="7650582"/>
            <a:ext cx="4381500" cy="6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Government Whip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67495" y="7650582"/>
            <a:ext cx="4381500" cy="6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Opposition Whip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5353507" y="3036349"/>
            <a:ext cx="743825" cy="74382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10659" y="4485940"/>
            <a:ext cx="743825" cy="74382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353507" y="4485940"/>
            <a:ext cx="743825" cy="74382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4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210659" y="6217387"/>
            <a:ext cx="743825" cy="74382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5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353507" y="6217387"/>
            <a:ext cx="743825" cy="74382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210659" y="7666978"/>
            <a:ext cx="743825" cy="74382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5353507" y="7666978"/>
            <a:ext cx="743825" cy="74382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51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6E7A7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flipV="true">
            <a:off x="1434117" y="3314147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1456248" y="3314147"/>
            <a:ext cx="0" cy="1706171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1434117" y="4998187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1457930" y="6515881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1480061" y="6515881"/>
            <a:ext cx="0" cy="1706171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1457930" y="8199921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16578344" y="8223734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16853883" y="6517562"/>
            <a:ext cx="0" cy="1706171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16578344" y="6539693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flipH="true">
            <a:off x="16554532" y="5022000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V="true">
            <a:off x="16830070" y="3315828"/>
            <a:ext cx="0" cy="1706171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H="true">
            <a:off x="16554532" y="3337959"/>
            <a:ext cx="297670" cy="0"/>
          </a:xfrm>
          <a:prstGeom prst="line">
            <a:avLst/>
          </a:prstGeom>
          <a:ln cap="flat" w="47625">
            <a:solidFill>
              <a:srgbClr val="7F25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-5400000">
            <a:off x="-617682" y="3618958"/>
            <a:ext cx="278978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Opening Government</a:t>
            </a:r>
          </a:p>
        </p:txBody>
      </p:sp>
      <p:sp>
        <p:nvSpPr>
          <p:cNvPr name="TextBox 49" id="49"/>
          <p:cNvSpPr txBox="true"/>
          <p:nvPr/>
        </p:nvSpPr>
        <p:spPr>
          <a:xfrm rot="-5400000">
            <a:off x="-617682" y="6726166"/>
            <a:ext cx="278978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Closing Government</a:t>
            </a:r>
          </a:p>
        </p:txBody>
      </p:sp>
      <p:sp>
        <p:nvSpPr>
          <p:cNvPr name="TextBox 50" id="50"/>
          <p:cNvSpPr txBox="true"/>
          <p:nvPr/>
        </p:nvSpPr>
        <p:spPr>
          <a:xfrm rot="5400000">
            <a:off x="16115899" y="6726166"/>
            <a:ext cx="278978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Closing Opposition</a:t>
            </a:r>
          </a:p>
        </p:txBody>
      </p:sp>
      <p:sp>
        <p:nvSpPr>
          <p:cNvPr name="TextBox 51" id="51"/>
          <p:cNvSpPr txBox="true"/>
          <p:nvPr/>
        </p:nvSpPr>
        <p:spPr>
          <a:xfrm rot="5400000">
            <a:off x="16115899" y="3618958"/>
            <a:ext cx="278978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Opening Opposition</a:t>
            </a:r>
          </a:p>
        </p:txBody>
      </p:sp>
      <p:sp>
        <p:nvSpPr>
          <p:cNvPr name="AutoShape 52" id="52"/>
          <p:cNvSpPr/>
          <p:nvPr/>
        </p:nvSpPr>
        <p:spPr>
          <a:xfrm>
            <a:off x="6829954" y="3389211"/>
            <a:ext cx="3631563" cy="0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flipH="true">
            <a:off x="7402420" y="3776515"/>
            <a:ext cx="3054166" cy="818361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flipV="true">
            <a:off x="7335984" y="4840921"/>
            <a:ext cx="3431512" cy="16931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5" id="55"/>
          <p:cNvSpPr/>
          <p:nvPr/>
        </p:nvSpPr>
        <p:spPr>
          <a:xfrm flipH="true">
            <a:off x="7335984" y="5228225"/>
            <a:ext cx="3426581" cy="1358097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6" id="56"/>
          <p:cNvSpPr/>
          <p:nvPr/>
        </p:nvSpPr>
        <p:spPr>
          <a:xfrm>
            <a:off x="7245369" y="6737382"/>
            <a:ext cx="3631563" cy="0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7" id="57"/>
          <p:cNvSpPr/>
          <p:nvPr/>
        </p:nvSpPr>
        <p:spPr>
          <a:xfrm flipH="true">
            <a:off x="7335984" y="7124686"/>
            <a:ext cx="3536018" cy="909119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8" id="58"/>
          <p:cNvSpPr/>
          <p:nvPr/>
        </p:nvSpPr>
        <p:spPr>
          <a:xfrm>
            <a:off x="7402420" y="8134141"/>
            <a:ext cx="3631563" cy="0"/>
          </a:xfrm>
          <a:prstGeom prst="line">
            <a:avLst/>
          </a:prstGeom>
          <a:ln cap="flat" w="38100">
            <a:solidFill>
              <a:srgbClr val="7F251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9" id="59"/>
          <p:cNvSpPr txBox="true"/>
          <p:nvPr/>
        </p:nvSpPr>
        <p:spPr>
          <a:xfrm rot="0">
            <a:off x="353347" y="83730"/>
            <a:ext cx="15489882" cy="12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British Parliamentary (BP) Debate Format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3908063" y="8674202"/>
            <a:ext cx="26415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(For the motion)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352278" y="8674202"/>
            <a:ext cx="337914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(Against the motion)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7898011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Prime Minister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2569279" cy="247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To introduce the debate and Opening Government’s case.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Includes: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Clarifying the motion (e.g. making any necessary specifications)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Introducing 2-3 of Opening Government’s points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11122670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Leader of Opposition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5938004" cy="247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To introduce Opening Opposition’s points and refute the Prime Minister’s points.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Includes: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Introducing 1-2 new points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Refuting the points the Prime Minister made (Tip: Use the five I’s)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12051506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Deputy Prime Minister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7933513" cy="127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To rebuild on (reinforce) the Prime Minister’s points and refute the Leader of Opposition’s points.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15276016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Deputy Leader of Opposition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6805970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To reinforce the Leader of Opposition’s points and refute the Prime Minister’s points.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12733734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Member of Government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7933513" cy="187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To introduce 1-2 </a:t>
            </a: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new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points and refute the Opening Opposition.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Note: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You won’t get credit for points already mentioned in the debate, and the credit is likely to go to Opening Government instead.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11886754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Member of Opposition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7933513" cy="187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To introduce 1-2 </a:t>
            </a: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new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points and refute the Government.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Note: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You won’t get credit for points already mentioned in the debate, and the credit is likely to go to Opening Opposition instead.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487" y="-97472"/>
            <a:ext cx="9680972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Government Whip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487" y="1564322"/>
            <a:ext cx="17933513" cy="247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To refute the Opposition, rebuild on the Member of Government’s points, and explain why Closing Government should win.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Note: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Whip speakers </a:t>
            </a:r>
            <a:r>
              <a:rPr lang="en-US" sz="3399">
                <a:solidFill>
                  <a:srgbClr val="7F2519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cannot</a:t>
            </a:r>
            <a:r>
              <a:rPr lang="en-US" sz="3399">
                <a:solidFill>
                  <a:srgbClr val="7F2519"/>
                </a:solidFill>
                <a:latin typeface="Cooper Hewitt"/>
                <a:ea typeface="Cooper Hewitt"/>
                <a:cs typeface="Cooper Hewitt"/>
                <a:sym typeface="Cooper Hewitt"/>
              </a:rPr>
              <a:t> introduce new points, so all of your points should be mentioned by the Member of Government.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DAGPTndMbBY</dc:identifier>
  <dcterms:modified xsi:type="dcterms:W3CDTF">2011-08-01T06:04:30Z</dcterms:modified>
  <cp:revision>1</cp:revision>
  <dc:title>VP Debate Intro Week 2</dc:title>
</cp:coreProperties>
</file>