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Eastman Grotesque Bold" charset="1" panose="00000800000000000000"/>
      <p:regular r:id="rId16"/>
    </p:embeddedFont>
    <p:embeddedFont>
      <p:font typeface="Canva Sans Bold" charset="1" panose="020B0803030501040103"/>
      <p:regular r:id="rId17"/>
    </p:embeddedFont>
    <p:embeddedFont>
      <p:font typeface="Schoolbell" charset="1" panose="02000000000000000000"/>
      <p:regular r:id="rId18"/>
    </p:embeddedFont>
    <p:embeddedFont>
      <p:font typeface="Eastman Grotesque" charset="1" panose="00000500000000000000"/>
      <p:regular r:id="rId19"/>
    </p:embeddedFont>
    <p:embeddedFont>
      <p:font typeface="Montserrat Bold" charset="1" panose="00000800000000000000"/>
      <p:regular r:id="rId20"/>
    </p:embeddedFont>
    <p:embeddedFont>
      <p:font typeface="Montserrat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jpe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1300" y="3271202"/>
            <a:ext cx="4814837" cy="293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519"/>
              </a:lnSpc>
            </a:pPr>
            <a:r>
              <a:rPr lang="en-US" sz="9599">
                <a:solidFill>
                  <a:srgbClr val="000000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Panther Press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91300" y="6109652"/>
            <a:ext cx="1027286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Information Meeting 2024-2025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3849160" y="3086100"/>
            <a:ext cx="3410140" cy="4114800"/>
            <a:chOff x="0" y="0"/>
            <a:chExt cx="4546854" cy="5486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546854" cy="5486400"/>
            </a:xfrm>
            <a:custGeom>
              <a:avLst/>
              <a:gdLst/>
              <a:ahLst/>
              <a:cxnLst/>
              <a:rect r="r" b="b" t="t" l="l"/>
              <a:pathLst>
                <a:path h="5486400" w="4546854">
                  <a:moveTo>
                    <a:pt x="0" y="0"/>
                  </a:moveTo>
                  <a:lnTo>
                    <a:pt x="4546854" y="0"/>
                  </a:lnTo>
                  <a:lnTo>
                    <a:pt x="4546854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452693" y="2364921"/>
              <a:ext cx="3420715" cy="166760"/>
            </a:xfrm>
            <a:custGeom>
              <a:avLst/>
              <a:gdLst/>
              <a:ahLst/>
              <a:cxnLst/>
              <a:rect r="r" b="b" t="t" l="l"/>
              <a:pathLst>
                <a:path h="166760" w="3420715">
                  <a:moveTo>
                    <a:pt x="0" y="0"/>
                  </a:moveTo>
                  <a:lnTo>
                    <a:pt x="3420716" y="0"/>
                  </a:lnTo>
                  <a:lnTo>
                    <a:pt x="3420716" y="166760"/>
                  </a:lnTo>
                  <a:lnTo>
                    <a:pt x="0" y="1667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74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395811" y="1123724"/>
              <a:ext cx="3534480" cy="8868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13"/>
                </a:lnSpc>
              </a:pPr>
              <a:r>
                <a:rPr lang="en-US" sz="1938">
                  <a:solidFill>
                    <a:srgbClr val="4D4D4E"/>
                  </a:solidFill>
                  <a:latin typeface="Schoolbell"/>
                  <a:ea typeface="Schoolbell"/>
                  <a:cs typeface="Schoolbell"/>
                  <a:sym typeface="Schoolbell"/>
                </a:rPr>
                <a:t>Wednesday, September 11, 2024</a:t>
              </a:r>
            </a:p>
          </p:txBody>
        </p:sp>
        <p:sp>
          <p:nvSpPr>
            <p:cNvPr name="Freeform 8" id="8"/>
            <p:cNvSpPr/>
            <p:nvPr/>
          </p:nvSpPr>
          <p:spPr>
            <a:xfrm flipH="false" flipV="false" rot="0">
              <a:off x="427293" y="2844800"/>
              <a:ext cx="3420715" cy="166760"/>
            </a:xfrm>
            <a:custGeom>
              <a:avLst/>
              <a:gdLst/>
              <a:ahLst/>
              <a:cxnLst/>
              <a:rect r="r" b="b" t="t" l="l"/>
              <a:pathLst>
                <a:path h="166760" w="3420715">
                  <a:moveTo>
                    <a:pt x="0" y="0"/>
                  </a:moveTo>
                  <a:lnTo>
                    <a:pt x="3420716" y="0"/>
                  </a:lnTo>
                  <a:lnTo>
                    <a:pt x="3420716" y="166760"/>
                  </a:lnTo>
                  <a:lnTo>
                    <a:pt x="0" y="1667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74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395811" y="3329060"/>
              <a:ext cx="3420715" cy="166760"/>
            </a:xfrm>
            <a:custGeom>
              <a:avLst/>
              <a:gdLst/>
              <a:ahLst/>
              <a:cxnLst/>
              <a:rect r="r" b="b" t="t" l="l"/>
              <a:pathLst>
                <a:path h="166760" w="3420715">
                  <a:moveTo>
                    <a:pt x="0" y="0"/>
                  </a:moveTo>
                  <a:lnTo>
                    <a:pt x="3420715" y="0"/>
                  </a:lnTo>
                  <a:lnTo>
                    <a:pt x="3420715" y="166760"/>
                  </a:lnTo>
                  <a:lnTo>
                    <a:pt x="0" y="1667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74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370411" y="3813320"/>
              <a:ext cx="3420715" cy="166760"/>
            </a:xfrm>
            <a:custGeom>
              <a:avLst/>
              <a:gdLst/>
              <a:ahLst/>
              <a:cxnLst/>
              <a:rect r="r" b="b" t="t" l="l"/>
              <a:pathLst>
                <a:path h="166760" w="3420715">
                  <a:moveTo>
                    <a:pt x="0" y="0"/>
                  </a:moveTo>
                  <a:lnTo>
                    <a:pt x="3420715" y="0"/>
                  </a:lnTo>
                  <a:lnTo>
                    <a:pt x="3420715" y="166760"/>
                  </a:lnTo>
                  <a:lnTo>
                    <a:pt x="0" y="1667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74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345011" y="4293199"/>
              <a:ext cx="3420715" cy="166760"/>
            </a:xfrm>
            <a:custGeom>
              <a:avLst/>
              <a:gdLst/>
              <a:ahLst/>
              <a:cxnLst/>
              <a:rect r="r" b="b" t="t" l="l"/>
              <a:pathLst>
                <a:path h="166760" w="3420715">
                  <a:moveTo>
                    <a:pt x="0" y="0"/>
                  </a:moveTo>
                  <a:lnTo>
                    <a:pt x="3420715" y="0"/>
                  </a:lnTo>
                  <a:lnTo>
                    <a:pt x="3420715" y="166760"/>
                  </a:lnTo>
                  <a:lnTo>
                    <a:pt x="0" y="1667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74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332311" y="4777459"/>
              <a:ext cx="3420715" cy="166760"/>
            </a:xfrm>
            <a:custGeom>
              <a:avLst/>
              <a:gdLst/>
              <a:ahLst/>
              <a:cxnLst/>
              <a:rect r="r" b="b" t="t" l="l"/>
              <a:pathLst>
                <a:path h="166760" w="3420715">
                  <a:moveTo>
                    <a:pt x="0" y="0"/>
                  </a:moveTo>
                  <a:lnTo>
                    <a:pt x="3420715" y="0"/>
                  </a:lnTo>
                  <a:lnTo>
                    <a:pt x="3420715" y="166760"/>
                  </a:lnTo>
                  <a:lnTo>
                    <a:pt x="0" y="1667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74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4146" y="290513"/>
            <a:ext cx="15242649" cy="140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40"/>
              </a:lnSpc>
            </a:pPr>
            <a:r>
              <a:rPr lang="en-US" sz="9200">
                <a:solidFill>
                  <a:srgbClr val="000000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Print Development Board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64146" y="1786991"/>
            <a:ext cx="17326273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In charge of creating the layout of the newspaper and putting everything together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Includes: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The cover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Theme of the newspaper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Setting written and visual works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47832" y="128159"/>
            <a:ext cx="1768336" cy="1801083"/>
          </a:xfrm>
          <a:custGeom>
            <a:avLst/>
            <a:gdLst/>
            <a:ahLst/>
            <a:cxnLst/>
            <a:rect r="r" b="b" t="t" l="l"/>
            <a:pathLst>
              <a:path h="1801083" w="1768336">
                <a:moveTo>
                  <a:pt x="0" y="0"/>
                </a:moveTo>
                <a:lnTo>
                  <a:pt x="1768335" y="0"/>
                </a:lnTo>
                <a:lnTo>
                  <a:pt x="1768335" y="1801082"/>
                </a:lnTo>
                <a:lnTo>
                  <a:pt x="0" y="18010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68020" y="3086100"/>
            <a:ext cx="3925680" cy="4114800"/>
          </a:xfrm>
          <a:custGeom>
            <a:avLst/>
            <a:gdLst/>
            <a:ahLst/>
            <a:cxnLst/>
            <a:rect r="r" b="b" t="t" l="l"/>
            <a:pathLst>
              <a:path h="4114800" w="3925680">
                <a:moveTo>
                  <a:pt x="0" y="0"/>
                </a:moveTo>
                <a:lnTo>
                  <a:pt x="3925680" y="0"/>
                </a:lnTo>
                <a:lnTo>
                  <a:pt x="392568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64146" y="290513"/>
            <a:ext cx="9958391" cy="140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40"/>
              </a:lnSpc>
            </a:pPr>
            <a:r>
              <a:rPr lang="en-US" sz="9200">
                <a:solidFill>
                  <a:srgbClr val="000000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Table of Contents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7181160" y="3086100"/>
            <a:ext cx="3925680" cy="4114800"/>
          </a:xfrm>
          <a:custGeom>
            <a:avLst/>
            <a:gdLst/>
            <a:ahLst/>
            <a:cxnLst/>
            <a:rect r="r" b="b" t="t" l="l"/>
            <a:pathLst>
              <a:path h="4114800" w="3925680">
                <a:moveTo>
                  <a:pt x="0" y="0"/>
                </a:moveTo>
                <a:lnTo>
                  <a:pt x="3925680" y="0"/>
                </a:lnTo>
                <a:lnTo>
                  <a:pt x="392568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792890" y="3086100"/>
            <a:ext cx="3925680" cy="4114800"/>
          </a:xfrm>
          <a:custGeom>
            <a:avLst/>
            <a:gdLst/>
            <a:ahLst/>
            <a:cxnLst/>
            <a:rect r="r" b="b" t="t" l="l"/>
            <a:pathLst>
              <a:path h="4114800" w="3925680">
                <a:moveTo>
                  <a:pt x="0" y="0"/>
                </a:moveTo>
                <a:lnTo>
                  <a:pt x="3925679" y="0"/>
                </a:lnTo>
                <a:lnTo>
                  <a:pt x="39256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88763" y="4114800"/>
            <a:ext cx="1093969" cy="206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773529" y="4114800"/>
            <a:ext cx="1093969" cy="206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463592" y="4114800"/>
            <a:ext cx="1093969" cy="206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462097"/>
            <a:ext cx="346500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Club Overview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588013" y="7462097"/>
            <a:ext cx="346500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Boards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148638" y="7462097"/>
            <a:ext cx="346500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Meetings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23767" y="5994006"/>
            <a:ext cx="3667316" cy="4114800"/>
          </a:xfrm>
          <a:custGeom>
            <a:avLst/>
            <a:gdLst/>
            <a:ahLst/>
            <a:cxnLst/>
            <a:rect r="r" b="b" t="t" l="l"/>
            <a:pathLst>
              <a:path h="4114800" w="3667316">
                <a:moveTo>
                  <a:pt x="0" y="0"/>
                </a:moveTo>
                <a:lnTo>
                  <a:pt x="3667316" y="0"/>
                </a:lnTo>
                <a:lnTo>
                  <a:pt x="36673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4146" y="290513"/>
            <a:ext cx="9958391" cy="140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40"/>
              </a:lnSpc>
            </a:pPr>
            <a:r>
              <a:rPr lang="en-US" sz="9200">
                <a:solidFill>
                  <a:srgbClr val="000000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Club Overview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4146" y="1786991"/>
            <a:ext cx="14262029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Panther Press is our school’s own newspaper!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A monthly newspaper featuring student voices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4146" y="290513"/>
            <a:ext cx="9958391" cy="140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40"/>
              </a:lnSpc>
            </a:pPr>
            <a:r>
              <a:rPr lang="en-US" sz="9200">
                <a:solidFill>
                  <a:srgbClr val="000000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Previous Issues...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48797" y="1904931"/>
            <a:ext cx="2898231" cy="3726297"/>
          </a:xfrm>
          <a:custGeom>
            <a:avLst/>
            <a:gdLst/>
            <a:ahLst/>
            <a:cxnLst/>
            <a:rect r="r" b="b" t="t" l="l"/>
            <a:pathLst>
              <a:path h="3726297" w="2898231">
                <a:moveTo>
                  <a:pt x="0" y="0"/>
                </a:moveTo>
                <a:lnTo>
                  <a:pt x="2898231" y="0"/>
                </a:lnTo>
                <a:lnTo>
                  <a:pt x="2898231" y="3726296"/>
                </a:lnTo>
                <a:lnTo>
                  <a:pt x="0" y="37262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74689" y="4400789"/>
            <a:ext cx="1959383" cy="1003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2"/>
              </a:lnSpc>
            </a:pPr>
            <a:r>
              <a:rPr lang="en-US" sz="4272" spc="-414">
                <a:solidFill>
                  <a:srgbClr val="FF870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Panther </a:t>
            </a:r>
          </a:p>
          <a:p>
            <a:pPr algn="l">
              <a:lnSpc>
                <a:spcPts val="3802"/>
              </a:lnSpc>
            </a:pPr>
            <a:r>
              <a:rPr lang="en-US" sz="4272" spc="-414">
                <a:solidFill>
                  <a:srgbClr val="FF870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Press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48797" y="5764577"/>
            <a:ext cx="289823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October 2023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7837365" y="1904931"/>
            <a:ext cx="2613270" cy="3705258"/>
          </a:xfrm>
          <a:custGeom>
            <a:avLst/>
            <a:gdLst/>
            <a:ahLst/>
            <a:cxnLst/>
            <a:rect r="r" b="b" t="t" l="l"/>
            <a:pathLst>
              <a:path h="3705258" w="2613270">
                <a:moveTo>
                  <a:pt x="0" y="0"/>
                </a:moveTo>
                <a:lnTo>
                  <a:pt x="2613270" y="0"/>
                </a:lnTo>
                <a:lnTo>
                  <a:pt x="2613270" y="3705258"/>
                </a:lnTo>
                <a:lnTo>
                  <a:pt x="0" y="37052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249" t="0" r="-6312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128591" y="2205862"/>
            <a:ext cx="2322044" cy="90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5"/>
              </a:lnSpc>
            </a:pPr>
            <a:r>
              <a:rPr lang="en-US" sz="736" spc="-71">
                <a:solidFill>
                  <a:srgbClr val="F1E7D4"/>
                </a:solidFill>
                <a:latin typeface="Montserrat"/>
                <a:ea typeface="Montserrat"/>
                <a:cs typeface="Montserrat"/>
                <a:sym typeface="Montserrat"/>
              </a:rPr>
              <a:t>2023                            november                             recap                           issue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123680" y="2620352"/>
            <a:ext cx="2326955" cy="1186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16"/>
              </a:lnSpc>
            </a:pPr>
            <a:r>
              <a:rPr lang="en-US" sz="5074" spc="-492">
                <a:solidFill>
                  <a:srgbClr val="FAEFE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Panther </a:t>
            </a:r>
          </a:p>
          <a:p>
            <a:pPr algn="r">
              <a:lnSpc>
                <a:spcPts val="4516"/>
              </a:lnSpc>
            </a:pPr>
            <a:r>
              <a:rPr lang="en-US" sz="5074" spc="-492">
                <a:solidFill>
                  <a:srgbClr val="FAEFE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Press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694885" y="5764577"/>
            <a:ext cx="289823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November 2023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641635" y="1904931"/>
            <a:ext cx="2863856" cy="3705258"/>
          </a:xfrm>
          <a:custGeom>
            <a:avLst/>
            <a:gdLst/>
            <a:ahLst/>
            <a:cxnLst/>
            <a:rect r="r" b="b" t="t" l="l"/>
            <a:pathLst>
              <a:path h="3705258" w="2863856">
                <a:moveTo>
                  <a:pt x="0" y="0"/>
                </a:moveTo>
                <a:lnTo>
                  <a:pt x="2863856" y="0"/>
                </a:lnTo>
                <a:lnTo>
                  <a:pt x="2863856" y="3705258"/>
                </a:lnTo>
                <a:lnTo>
                  <a:pt x="0" y="37052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4980092" y="2204627"/>
            <a:ext cx="2311958" cy="90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2"/>
              </a:lnSpc>
            </a:pPr>
            <a:r>
              <a:rPr lang="en-US" sz="733" spc="-71">
                <a:solidFill>
                  <a:srgbClr val="F1E7D4"/>
                </a:solidFill>
                <a:latin typeface="Montserrat"/>
                <a:ea typeface="Montserrat"/>
                <a:cs typeface="Montserrat"/>
                <a:sym typeface="Montserrat"/>
              </a:rPr>
              <a:t>2023                               winter                                recap                              issue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980092" y="2620476"/>
            <a:ext cx="2311958" cy="1177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87"/>
              </a:lnSpc>
            </a:pPr>
            <a:r>
              <a:rPr lang="en-US" sz="5041" spc="-489">
                <a:solidFill>
                  <a:srgbClr val="FAEFE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Panther </a:t>
            </a:r>
          </a:p>
          <a:p>
            <a:pPr algn="r">
              <a:lnSpc>
                <a:spcPts val="4487"/>
              </a:lnSpc>
            </a:pPr>
            <a:r>
              <a:rPr lang="en-US" sz="5041" spc="-489">
                <a:solidFill>
                  <a:srgbClr val="FAEFE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Press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554068" y="5764577"/>
            <a:ext cx="3164007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Winter 2023-2024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4299024" y="4840561"/>
            <a:ext cx="2886346" cy="3726297"/>
          </a:xfrm>
          <a:custGeom>
            <a:avLst/>
            <a:gdLst/>
            <a:ahLst/>
            <a:cxnLst/>
            <a:rect r="r" b="b" t="t" l="l"/>
            <a:pathLst>
              <a:path h="3726297" w="2886346">
                <a:moveTo>
                  <a:pt x="0" y="0"/>
                </a:moveTo>
                <a:lnTo>
                  <a:pt x="2886345" y="0"/>
                </a:lnTo>
                <a:lnTo>
                  <a:pt x="2886345" y="3726297"/>
                </a:lnTo>
                <a:lnTo>
                  <a:pt x="0" y="37262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11465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629725" y="8175135"/>
            <a:ext cx="2227141" cy="95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8"/>
              </a:lnSpc>
            </a:pPr>
            <a:r>
              <a:rPr lang="en-US" sz="706" spc="-68">
                <a:solidFill>
                  <a:srgbClr val="F1E7D4"/>
                </a:solidFill>
                <a:latin typeface="Montserrat"/>
                <a:ea typeface="Montserrat"/>
                <a:cs typeface="Montserrat"/>
                <a:sym typeface="Montserrat"/>
              </a:rPr>
              <a:t>2024                               spring                                  recap                              issue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677276" y="5295601"/>
            <a:ext cx="2227141" cy="1128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322"/>
              </a:lnSpc>
            </a:pPr>
            <a:r>
              <a:rPr lang="en-US" sz="4856" spc="-471">
                <a:solidFill>
                  <a:srgbClr val="FAEFE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Panther </a:t>
            </a:r>
          </a:p>
          <a:p>
            <a:pPr algn="r">
              <a:lnSpc>
                <a:spcPts val="4322"/>
              </a:lnSpc>
            </a:pPr>
            <a:r>
              <a:rPr lang="en-US" sz="4856" spc="-471">
                <a:solidFill>
                  <a:srgbClr val="FAEFE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Press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160193" y="8640143"/>
            <a:ext cx="3164007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Spring 2024</a:t>
            </a:r>
          </a:p>
        </p:txBody>
      </p:sp>
      <p:grpSp>
        <p:nvGrpSpPr>
          <p:cNvPr name="Group 18" id="18"/>
          <p:cNvGrpSpPr/>
          <p:nvPr/>
        </p:nvGrpSpPr>
        <p:grpSpPr>
          <a:xfrm rot="30063">
            <a:off x="13774383" y="8191757"/>
            <a:ext cx="179875" cy="374321"/>
            <a:chOff x="0" y="0"/>
            <a:chExt cx="133832" cy="27850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33832" cy="278506"/>
            </a:xfrm>
            <a:custGeom>
              <a:avLst/>
              <a:gdLst/>
              <a:ahLst/>
              <a:cxnLst/>
              <a:rect r="r" b="b" t="t" l="l"/>
              <a:pathLst>
                <a:path h="278506" w="133832">
                  <a:moveTo>
                    <a:pt x="0" y="0"/>
                  </a:moveTo>
                  <a:lnTo>
                    <a:pt x="133832" y="0"/>
                  </a:lnTo>
                  <a:lnTo>
                    <a:pt x="133832" y="278506"/>
                  </a:lnTo>
                  <a:lnTo>
                    <a:pt x="0" y="278506"/>
                  </a:lnTo>
                  <a:close/>
                </a:path>
              </a:pathLst>
            </a:custGeom>
            <a:solidFill>
              <a:srgbClr val="0038B8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33832" cy="316606"/>
            </a:xfrm>
            <a:prstGeom prst="rect">
              <a:avLst/>
            </a:prstGeom>
          </p:spPr>
          <p:txBody>
            <a:bodyPr anchor="ctr" rtlCol="false" tIns="44822" lIns="44822" bIns="44822" rIns="44822"/>
            <a:lstStyle/>
            <a:p>
              <a:pPr algn="ctr">
                <a:lnSpc>
                  <a:spcPts val="2223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30063">
            <a:off x="13774383" y="4914464"/>
            <a:ext cx="179875" cy="374321"/>
            <a:chOff x="0" y="0"/>
            <a:chExt cx="133832" cy="27850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33832" cy="278506"/>
            </a:xfrm>
            <a:custGeom>
              <a:avLst/>
              <a:gdLst/>
              <a:ahLst/>
              <a:cxnLst/>
              <a:rect r="r" b="b" t="t" l="l"/>
              <a:pathLst>
                <a:path h="278506" w="133832">
                  <a:moveTo>
                    <a:pt x="0" y="0"/>
                  </a:moveTo>
                  <a:lnTo>
                    <a:pt x="133832" y="0"/>
                  </a:lnTo>
                  <a:lnTo>
                    <a:pt x="133832" y="278506"/>
                  </a:lnTo>
                  <a:lnTo>
                    <a:pt x="0" y="278506"/>
                  </a:lnTo>
                  <a:close/>
                </a:path>
              </a:pathLst>
            </a:custGeom>
            <a:solidFill>
              <a:srgbClr val="0038B8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33832" cy="316606"/>
            </a:xfrm>
            <a:prstGeom prst="rect">
              <a:avLst/>
            </a:prstGeom>
          </p:spPr>
          <p:txBody>
            <a:bodyPr anchor="ctr" rtlCol="false" tIns="44822" lIns="44822" bIns="44822" rIns="44822"/>
            <a:lstStyle/>
            <a:p>
              <a:pPr algn="ctr">
                <a:lnSpc>
                  <a:spcPts val="2223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1088415" y="4840561"/>
            <a:ext cx="2937696" cy="3700213"/>
          </a:xfrm>
          <a:custGeom>
            <a:avLst/>
            <a:gdLst/>
            <a:ahLst/>
            <a:cxnLst/>
            <a:rect r="r" b="b" t="t" l="l"/>
            <a:pathLst>
              <a:path h="3700213" w="2937696">
                <a:moveTo>
                  <a:pt x="0" y="0"/>
                </a:moveTo>
                <a:lnTo>
                  <a:pt x="2937696" y="0"/>
                </a:lnTo>
                <a:lnTo>
                  <a:pt x="2937696" y="3700213"/>
                </a:lnTo>
                <a:lnTo>
                  <a:pt x="0" y="37002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5003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1503848" y="5047034"/>
            <a:ext cx="2360472" cy="1067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041"/>
              </a:lnSpc>
            </a:pPr>
            <a:r>
              <a:rPr lang="en-US" sz="4541" spc="-322">
                <a:solidFill>
                  <a:srgbClr val="DDEAE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Panther </a:t>
            </a:r>
            <a:r>
              <a:rPr lang="en-US" sz="4541" spc="-322">
                <a:solidFill>
                  <a:srgbClr val="DDEAE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Press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233022" y="7710880"/>
            <a:ext cx="2793090" cy="668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0"/>
              </a:lnSpc>
            </a:pPr>
            <a:r>
              <a:rPr lang="en-US" sz="2899" spc="-205">
                <a:solidFill>
                  <a:srgbClr val="DDEAE7"/>
                </a:solidFill>
                <a:latin typeface="Montserrat"/>
                <a:ea typeface="Montserrat"/>
                <a:cs typeface="Montserrat"/>
                <a:sym typeface="Montserrat"/>
              </a:rPr>
              <a:t>2023/2024 Collection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102081" y="8640143"/>
            <a:ext cx="3164007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Summer 2024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8568" y="2008667"/>
            <a:ext cx="2636840" cy="2763870"/>
          </a:xfrm>
          <a:custGeom>
            <a:avLst/>
            <a:gdLst/>
            <a:ahLst/>
            <a:cxnLst/>
            <a:rect r="r" b="b" t="t" l="l"/>
            <a:pathLst>
              <a:path h="2763870" w="2636840">
                <a:moveTo>
                  <a:pt x="0" y="0"/>
                </a:moveTo>
                <a:lnTo>
                  <a:pt x="2636839" y="0"/>
                </a:lnTo>
                <a:lnTo>
                  <a:pt x="2636839" y="2763870"/>
                </a:lnTo>
                <a:lnTo>
                  <a:pt x="0" y="27638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4146" y="290513"/>
            <a:ext cx="9958391" cy="140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40"/>
              </a:lnSpc>
            </a:pPr>
            <a:r>
              <a:rPr lang="en-US" sz="9200">
                <a:solidFill>
                  <a:srgbClr val="000000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Boards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7826128" y="2008667"/>
            <a:ext cx="2636840" cy="2763870"/>
          </a:xfrm>
          <a:custGeom>
            <a:avLst/>
            <a:gdLst/>
            <a:ahLst/>
            <a:cxnLst/>
            <a:rect r="r" b="b" t="t" l="l"/>
            <a:pathLst>
              <a:path h="2763870" w="2636840">
                <a:moveTo>
                  <a:pt x="0" y="0"/>
                </a:moveTo>
                <a:lnTo>
                  <a:pt x="2636840" y="0"/>
                </a:lnTo>
                <a:lnTo>
                  <a:pt x="2636840" y="2763870"/>
                </a:lnTo>
                <a:lnTo>
                  <a:pt x="0" y="27638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82593" y="2008667"/>
            <a:ext cx="2636840" cy="2763870"/>
          </a:xfrm>
          <a:custGeom>
            <a:avLst/>
            <a:gdLst/>
            <a:ahLst/>
            <a:cxnLst/>
            <a:rect r="r" b="b" t="t" l="l"/>
            <a:pathLst>
              <a:path h="2763870" w="2636840">
                <a:moveTo>
                  <a:pt x="0" y="0"/>
                </a:moveTo>
                <a:lnTo>
                  <a:pt x="2636839" y="0"/>
                </a:lnTo>
                <a:lnTo>
                  <a:pt x="2636839" y="2763870"/>
                </a:lnTo>
                <a:lnTo>
                  <a:pt x="0" y="27638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57205" y="2697655"/>
            <a:ext cx="734808" cy="1390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84"/>
              </a:lnSpc>
            </a:pPr>
            <a:r>
              <a:rPr lang="en-US" sz="8060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895706" y="2697655"/>
            <a:ext cx="734808" cy="1390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84"/>
              </a:lnSpc>
            </a:pPr>
            <a:r>
              <a:rPr lang="en-US" sz="8060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204786" y="2697655"/>
            <a:ext cx="734808" cy="1390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84"/>
              </a:lnSpc>
            </a:pPr>
            <a:r>
              <a:rPr lang="en-US" sz="8060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78002" y="4945140"/>
            <a:ext cx="2327406" cy="392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7"/>
              </a:lnSpc>
            </a:pPr>
            <a:r>
              <a:rPr lang="en-US" sz="2283">
                <a:solidFill>
                  <a:srgbClr val="000000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News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099407" y="4945140"/>
            <a:ext cx="2327406" cy="392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7"/>
              </a:lnSpc>
            </a:pPr>
            <a:r>
              <a:rPr lang="en-US" sz="2283">
                <a:solidFill>
                  <a:srgbClr val="000000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Editorial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321545" y="4945140"/>
            <a:ext cx="2327406" cy="392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7"/>
              </a:lnSpc>
            </a:pPr>
            <a:r>
              <a:rPr lang="en-US" sz="2283">
                <a:solidFill>
                  <a:srgbClr val="000000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Life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568568" y="5929145"/>
            <a:ext cx="2636840" cy="2763870"/>
          </a:xfrm>
          <a:custGeom>
            <a:avLst/>
            <a:gdLst/>
            <a:ahLst/>
            <a:cxnLst/>
            <a:rect r="r" b="b" t="t" l="l"/>
            <a:pathLst>
              <a:path h="2763870" w="2636840">
                <a:moveTo>
                  <a:pt x="0" y="0"/>
                </a:moveTo>
                <a:lnTo>
                  <a:pt x="2636839" y="0"/>
                </a:lnTo>
                <a:lnTo>
                  <a:pt x="2636839" y="2763870"/>
                </a:lnTo>
                <a:lnTo>
                  <a:pt x="0" y="27638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826128" y="5929145"/>
            <a:ext cx="2636840" cy="2763870"/>
          </a:xfrm>
          <a:custGeom>
            <a:avLst/>
            <a:gdLst/>
            <a:ahLst/>
            <a:cxnLst/>
            <a:rect r="r" b="b" t="t" l="l"/>
            <a:pathLst>
              <a:path h="2763870" w="2636840">
                <a:moveTo>
                  <a:pt x="0" y="0"/>
                </a:moveTo>
                <a:lnTo>
                  <a:pt x="2636840" y="0"/>
                </a:lnTo>
                <a:lnTo>
                  <a:pt x="2636840" y="2763870"/>
                </a:lnTo>
                <a:lnTo>
                  <a:pt x="0" y="27638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082593" y="5929145"/>
            <a:ext cx="2636840" cy="2763870"/>
          </a:xfrm>
          <a:custGeom>
            <a:avLst/>
            <a:gdLst/>
            <a:ahLst/>
            <a:cxnLst/>
            <a:rect r="r" b="b" t="t" l="l"/>
            <a:pathLst>
              <a:path h="2763870" w="2636840">
                <a:moveTo>
                  <a:pt x="0" y="0"/>
                </a:moveTo>
                <a:lnTo>
                  <a:pt x="2636839" y="0"/>
                </a:lnTo>
                <a:lnTo>
                  <a:pt x="2636839" y="2763870"/>
                </a:lnTo>
                <a:lnTo>
                  <a:pt x="0" y="27638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657205" y="6618133"/>
            <a:ext cx="734808" cy="1390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84"/>
              </a:lnSpc>
            </a:pPr>
            <a:r>
              <a:rPr lang="en-US" sz="8060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895706" y="6618133"/>
            <a:ext cx="734808" cy="1390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84"/>
              </a:lnSpc>
            </a:pPr>
            <a:r>
              <a:rPr lang="en-US" sz="8060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5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204786" y="6618133"/>
            <a:ext cx="734808" cy="1390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84"/>
              </a:lnSpc>
            </a:pPr>
            <a:r>
              <a:rPr lang="en-US" sz="8060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6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78002" y="8865618"/>
            <a:ext cx="2327406" cy="392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7"/>
              </a:lnSpc>
            </a:pPr>
            <a:r>
              <a:rPr lang="en-US" sz="2283">
                <a:solidFill>
                  <a:srgbClr val="000000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Visual Arts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944690" y="8865618"/>
            <a:ext cx="2636840" cy="392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7"/>
              </a:lnSpc>
            </a:pPr>
            <a:r>
              <a:rPr lang="en-US" sz="2283">
                <a:solidFill>
                  <a:srgbClr val="000000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Print Development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202069" y="8864465"/>
            <a:ext cx="2566358" cy="392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7"/>
              </a:lnSpc>
            </a:pPr>
            <a:r>
              <a:rPr lang="en-US" sz="2283">
                <a:solidFill>
                  <a:srgbClr val="000000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Web Development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038518" y="5775131"/>
            <a:ext cx="2813027" cy="4114800"/>
          </a:xfrm>
          <a:custGeom>
            <a:avLst/>
            <a:gdLst/>
            <a:ahLst/>
            <a:cxnLst/>
            <a:rect r="r" b="b" t="t" l="l"/>
            <a:pathLst>
              <a:path h="4114800" w="2813027">
                <a:moveTo>
                  <a:pt x="0" y="0"/>
                </a:moveTo>
                <a:lnTo>
                  <a:pt x="2813027" y="0"/>
                </a:lnTo>
                <a:lnTo>
                  <a:pt x="281302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4146" y="290513"/>
            <a:ext cx="9958391" cy="140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40"/>
              </a:lnSpc>
            </a:pPr>
            <a:r>
              <a:rPr lang="en-US" sz="9200">
                <a:solidFill>
                  <a:srgbClr val="000000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News Board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4146" y="1786991"/>
            <a:ext cx="17326273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In charge of reporting events around the school and occasionally the world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Includes: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School events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School clubs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Interviews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Issues around the school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4146" y="290513"/>
            <a:ext cx="9958391" cy="140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40"/>
              </a:lnSpc>
            </a:pPr>
            <a:r>
              <a:rPr lang="en-US" sz="9200">
                <a:solidFill>
                  <a:srgbClr val="000000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Editorial Board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64146" y="1786991"/>
            <a:ext cx="17326273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In charge of writing about personal opinions on various topics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Includes: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Opinion pieces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Debates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4146" y="290513"/>
            <a:ext cx="9958391" cy="140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40"/>
              </a:lnSpc>
            </a:pPr>
            <a:r>
              <a:rPr lang="en-US" sz="9200">
                <a:solidFill>
                  <a:srgbClr val="000000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Life Board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64146" y="1786991"/>
            <a:ext cx="17326273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In charge of making creative pieces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Includes: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Stories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Poetry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Visual Arts pieces*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Anything creative!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80863" y="9484456"/>
            <a:ext cx="17326273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*If you would like to make art pieces that go with other people’s written pieces, the Visual Arts Board may be better suited for you.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4146" y="290513"/>
            <a:ext cx="9958391" cy="140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40"/>
              </a:lnSpc>
            </a:pPr>
            <a:r>
              <a:rPr lang="en-US" sz="9200">
                <a:solidFill>
                  <a:srgbClr val="000000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Visual Arts Board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64146" y="1786991"/>
            <a:ext cx="17326273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In charge of making visual pieces to go with written works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Includes: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Photography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Drawings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Paintings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Anything creative!*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80863" y="9484456"/>
            <a:ext cx="17326273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*If you would like to make art pieces that don’t go with other people’s written pieces, the Life Board may be better suited for you.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DAGOatKTS74</dc:identifier>
  <dcterms:modified xsi:type="dcterms:W3CDTF">2011-08-01T06:04:30Z</dcterms:modified>
  <cp:revision>1</cp:revision>
  <dc:title>2024-2025 Information Session Slides</dc:title>
</cp:coreProperties>
</file>