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-63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Finding by Category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view3D>
      <c:rotX val="0"/>
      <c:rotY val="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Sheet1!$A$2:$A$7</c:f>
              <c:strCache>
                <c:ptCount val="6"/>
                <c:pt idx="0">
                  <c:v>Authentication</c:v>
                </c:pt>
                <c:pt idx="1">
                  <c:v>Documentation</c:v>
                </c:pt>
                <c:pt idx="2">
                  <c:v>Coding Convention</c:v>
                </c:pt>
                <c:pt idx="3">
                  <c:v>Code Modularity</c:v>
                </c:pt>
                <c:pt idx="4">
                  <c:v>Code Design</c:v>
                </c:pt>
                <c:pt idx="5">
                  <c:v>Error Handling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7BF-4F9E-A64C-382244F3774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Sheet1!$A$2:$A$7</c:f>
              <c:strCache>
                <c:ptCount val="6"/>
                <c:pt idx="0">
                  <c:v>Authentication</c:v>
                </c:pt>
                <c:pt idx="1">
                  <c:v>Documentation</c:v>
                </c:pt>
                <c:pt idx="2">
                  <c:v>Coding Convention</c:v>
                </c:pt>
                <c:pt idx="3">
                  <c:v>Code Modularity</c:v>
                </c:pt>
                <c:pt idx="4">
                  <c:v>Code Design</c:v>
                </c:pt>
                <c:pt idx="5">
                  <c:v>Error Handling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F7BF-4F9E-A64C-382244F3774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Sheet1!$A$2:$A$7</c:f>
              <c:strCache>
                <c:ptCount val="6"/>
                <c:pt idx="0">
                  <c:v>Authentication</c:v>
                </c:pt>
                <c:pt idx="1">
                  <c:v>Documentation</c:v>
                </c:pt>
                <c:pt idx="2">
                  <c:v>Coding Convention</c:v>
                </c:pt>
                <c:pt idx="3">
                  <c:v>Code Modularity</c:v>
                </c:pt>
                <c:pt idx="4">
                  <c:v>Code Design</c:v>
                </c:pt>
                <c:pt idx="5">
                  <c:v>Error Handling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3</c:v>
                </c:pt>
                <c:pt idx="3">
                  <c:v>0</c:v>
                </c:pt>
                <c:pt idx="4">
                  <c:v>3</c:v>
                </c:pt>
                <c:pt idx="5">
                  <c:v>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F7BF-4F9E-A64C-382244F377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89167360"/>
        <c:axId val="89168896"/>
        <c:axId val="0"/>
      </c:bar3DChart>
      <c:catAx>
        <c:axId val="89167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168896"/>
        <c:crosses val="autoZero"/>
        <c:auto val="1"/>
        <c:lblAlgn val="ctr"/>
        <c:lblOffset val="100"/>
        <c:noMultiLvlLbl val="0"/>
      </c:catAx>
      <c:valAx>
        <c:axId val="89168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167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49543E-9402-42AD-A8AD-D75E05F6B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82AE38A-8CD7-4E23-A1E9-8DD57E637B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F1110FB-FABF-4FF6-BBD1-89F77F7DA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3B77E-343C-4DAD-8C88-3D3922090C61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DAE6723-6F45-4A01-9555-E3E23C3E6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E7CEE73-E552-49AD-8EC9-4B7FEFA2D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E99A8-67D0-40CC-8A51-BCBAEF95D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9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CD63FB-BB36-4671-931A-10951702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1586D71-0920-4B5A-B1A7-885E2019B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D8B68A9-40B8-41CD-B5BB-E50F8C0AB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3B77E-343C-4DAD-8C88-3D3922090C61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005CDCC-C68E-45D9-8DCC-DBCC6896D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B1A8EB5-C071-4108-A783-7F033E3C2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E99A8-67D0-40CC-8A51-BCBAEF95D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675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7F834585-933C-47A4-AD58-66293E9420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6279C23-B2A1-49AA-AE2F-70FC3AAC5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6F29734-2E2A-444A-A3B2-86ECDD7C5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3B77E-343C-4DAD-8C88-3D3922090C61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5E3077E-67AE-48FC-8356-560E7A311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AFDDFB7-A26F-478E-979D-181080067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E99A8-67D0-40CC-8A51-BCBAEF95D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00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2853F3-F907-4A12-8988-57DE41410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389443E-28F9-4C71-A1FB-26AA77810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D21C8CC-CDAF-44B6-82EC-0D273A372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3B77E-343C-4DAD-8C88-3D3922090C61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E55880D-0B01-4260-B636-92328666A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052C1E-830D-432E-B2E6-F723652E2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E99A8-67D0-40CC-8A51-BCBAEF95D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163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077179-92CC-46AF-A5E4-A38CD8951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44FDC1F-BBA6-4F9C-AA31-47EBFFB3E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0DF1538-3356-4AC1-80DD-C3C83517B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3B77E-343C-4DAD-8C88-3D3922090C61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E076DCA-D1C1-4A2C-ABB0-18EE66E12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9CED1AC-F6ED-485F-80B1-041891635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E99A8-67D0-40CC-8A51-BCBAEF95D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78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1997FC-CBFD-46C5-B123-EA18A699A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9095E4C-7695-4F8F-9AF4-8BEE377E8B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976BC11-E634-4CAA-BE6F-0A55B11E1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21AAAE3-5FC9-4C88-9AEA-CB36B4A7B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3B77E-343C-4DAD-8C88-3D3922090C61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6B135CC-F093-429E-ABB2-C2BB9EF5B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18B9D8E-00EF-4B66-A4FE-D30E1C4AF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E99A8-67D0-40CC-8A51-BCBAEF95D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56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896D0D-5AEE-4790-BD33-EEAA1F616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C4187F2-8CD9-48A2-A0BB-EAFF93539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85F07C3-738A-4D08-BBBB-829843578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893FEF1-0C95-4C69-BD60-EAFFBC9B6D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8A3920C-C875-477E-8407-DD290BCE2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D20F862-E9FC-4A1D-965C-59030D1B5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3B77E-343C-4DAD-8C88-3D3922090C61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F66D91B-C3B5-4297-A789-889C6A235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9BB2EC7-F1CF-47A2-BE8A-387251AD7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E99A8-67D0-40CC-8A51-BCBAEF95D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318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AA3D15-8CFA-4A18-BE8D-68CFBA04F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4C42307-4873-4714-8B1C-18952D47A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3B77E-343C-4DAD-8C88-3D3922090C61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05F393C-A354-403F-B600-91BA83519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A1BB9DD-2733-428F-A955-866DAF091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E99A8-67D0-40CC-8A51-BCBAEF95D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63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BE86682-C347-4B47-AEEB-6A20470DE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3B77E-343C-4DAD-8C88-3D3922090C61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073370B-A3F4-43F9-803A-A29639D26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2D7BC8C-90E7-4428-954B-A9913143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E99A8-67D0-40CC-8A51-BCBAEF95D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7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34D557-A6DA-4E46-A449-5AC4AB6A5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CE6368D-02C5-4A5F-88B2-3C8EEC433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FB53AAF-5AFD-43A6-949B-F61C261F6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A2750BC-F741-477B-8A0E-E3777454A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3B77E-343C-4DAD-8C88-3D3922090C61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555B7BE-39C3-42C9-843E-EDB9CDA24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204B1A3-5BD1-485C-B2AE-751E789E2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E99A8-67D0-40CC-8A51-BCBAEF95D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402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B0C92E-B99C-479E-AA16-0A8473BE6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9450EB0-201D-4DA1-A7CE-32D1B1A9B8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F4056BD-6BED-48E9-AD62-E57D8C508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32054F5-85A6-441D-8BBE-FE65708B4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3B77E-343C-4DAD-8C88-3D3922090C61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47AAE89-75C4-4692-A1C2-A2E06BA66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471BA6B-7688-4AE4-94E2-455295A2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E99A8-67D0-40CC-8A51-BCBAEF95D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48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D303EFB4-BBD7-455B-830F-2651655EF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891D440-3A63-4F5A-AFF4-5DF6313CC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2C6958-73C9-41FF-A9BA-5A2663AEE9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3B77E-343C-4DAD-8C88-3D3922090C61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4345CE2-BD80-4379-AF34-E460AC5FC2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4DD40DA-B1FA-4676-AFAC-E5C41F42DA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E99A8-67D0-40CC-8A51-BCBAEF95D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59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tx1"/>
          </a:fgClr>
          <a:bgClr>
            <a:srgbClr val="002060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xmlns="" id="{C610C5FC-B360-46AB-9099-A91BB07DCB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68739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41510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Tanveer Ahmed Siddiqui</dc:creator>
  <cp:lastModifiedBy>tanjil</cp:lastModifiedBy>
  <cp:revision>10</cp:revision>
  <dcterms:created xsi:type="dcterms:W3CDTF">2018-08-10T18:56:46Z</dcterms:created>
  <dcterms:modified xsi:type="dcterms:W3CDTF">2018-08-10T23:25:35Z</dcterms:modified>
</cp:coreProperties>
</file>