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4" r:id="rId5"/>
    <p:sldId id="265" r:id="rId6"/>
    <p:sldId id="266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732224"/>
        <c:axId val="45733760"/>
        <c:axId val="0"/>
      </c:bar3DChart>
      <c:catAx>
        <c:axId val="4573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3760"/>
        <c:crosses val="autoZero"/>
        <c:auto val="1"/>
        <c:lblAlgn val="ctr"/>
        <c:lblOffset val="100"/>
        <c:noMultiLvlLbl val="0"/>
      </c:catAx>
      <c:valAx>
        <c:axId val="4573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6649472"/>
        <c:axId val="106651008"/>
        <c:axId val="0"/>
      </c:bar3DChart>
      <c:catAx>
        <c:axId val="10664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51008"/>
        <c:crosses val="autoZero"/>
        <c:auto val="1"/>
        <c:lblAlgn val="ctr"/>
        <c:lblOffset val="100"/>
        <c:noMultiLvlLbl val="0"/>
      </c:catAx>
      <c:valAx>
        <c:axId val="10665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B0F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4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Finding by Category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118016"/>
        <c:axId val="46120320"/>
        <c:axId val="0"/>
      </c:bar3DChart>
      <c:catAx>
        <c:axId val="4611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0320"/>
        <c:crosses val="autoZero"/>
        <c:auto val="1"/>
        <c:lblAlgn val="ctr"/>
        <c:lblOffset val="100"/>
        <c:noMultiLvlLbl val="0"/>
      </c:catAx>
      <c:valAx>
        <c:axId val="4612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1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0.10616</cdr:x>
      <cdr:y>0.01664</cdr:y>
    </cdr:from>
    <cdr:to>
      <cdr:x>0.81872</cdr:x>
      <cdr:y>0.11115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2883" y="90153"/>
          <a:ext cx="5791702" cy="51210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5FE3C-E328-437A-9B41-B58E2D816059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A7B6-0F9A-4841-8F8F-23FDFB79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7CA02-406E-49C9-835C-B76CCA73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D0EFC7-959F-4812-BFA8-8FA1A7C8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4B59B-8E91-47C9-AC5D-5464EFD9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C38539-E6A6-4A2C-95C5-BE987372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BB2491-B14C-46CF-8567-D7C4229E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FC6B0-5483-4296-9ACF-78DE5905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12A18-3946-4924-99FD-A9F84286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66A7-CEC2-476A-87D9-1610D6CB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03645-6191-44AD-8809-C902997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B697CE-D23B-4A7D-99D7-228E0C15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71AE90-473C-4D4D-8968-A294BE93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CFB74-3239-4A2E-8705-318ECF13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3B12EF-D3FA-487A-9385-1B5519B9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68F362-7188-4A2B-AEB4-21173843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B966CD-AFE7-442F-9498-9124D55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A853E-26A3-4A77-8F07-A6C3EE4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BBAD0-A75B-42A3-809C-76AC0C57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C6ED2A-DCB0-42BE-A420-2A93EFAD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80D042-2D07-4BB9-BDCC-082BA4AA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D1ADF-1628-4F52-BE86-68AD9C8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F7A9B-12D8-49A5-82C8-396FB6B2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68FDB-0FD1-4E06-A518-DFBBA495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29FDB9-227F-45EB-AF2D-020641DF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1D34B-A09F-4F21-90C9-A53C36B0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4E226-A8BD-4146-98D7-D9588089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BB9B8-3CB0-4D30-8863-2264524C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F4C44D-44C4-469B-9B8B-A8931AEB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32423F-156F-4BEC-9D96-329DCC3BF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2CEDB3-EEBB-4129-92AD-41D2CAC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7341A0-C971-4BBF-A258-45A5A8F6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868FB0-F424-4F7F-9D29-AE5A9B4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96020-667D-4952-9607-DED4092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8C4B3A-B033-4464-84ED-49364DA7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87C621-E117-4226-9796-04F19634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895CA6-253F-46FC-A545-6239A45E4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8747D4-503F-4B9A-8A11-B113387DA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0DAA01-9F80-4BBC-9F23-F24C454E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45B666-2470-4723-B1C6-8F9F9075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0F83BE-6C18-49D7-8489-63D16154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9D60C-C72E-4E48-A357-E3A44412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E4173D-2DE8-4AA8-A877-2932C7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320F2D-785B-4EEA-B383-02F869E4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2885F9-9B97-465B-B598-6EC31AD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182CBF-8F6F-491D-8934-7B0C9C94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BE0E26-1697-48E1-8F54-38134B8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B8C09F-AA27-46BE-B5D2-C1183E8A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5E4D2-1B73-4EC4-B7B1-2020C15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02E78-0920-4620-A097-120BE62A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D3D4C8-2781-4FDA-AA32-3142BE56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E4F1E8-452B-442C-B364-FD05867E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A5BFD1-15D4-4517-826C-D43054D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BFE0BE-7ADF-48CB-BD3C-8137F68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360A8-40B7-4C11-B5DC-CC419B27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FF7E8-290B-4112-AB96-E11429C12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A0BE0E-6AC2-46C8-9F64-E82BBB17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980931-8FFC-4CD1-823D-538E8F64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883F2B-BB00-44ED-B6FC-8E537977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875DF6-03F6-46CC-8356-5452C31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tx1">
              <a:lumMod val="95000"/>
              <a:lumOff val="5000"/>
            </a:schemeClr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47729E-5889-4DE4-9637-1396FCE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83B3B-CAAE-449D-B6E3-3A5D35CD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F6D3E-4B00-426B-9333-A61298877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F16F-B611-4E1C-A265-556F98BBB5F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E54D41-8817-41E5-92D1-A01F60DE2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B89565-6A10-4CB4-BF81-88C74474E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D5AE-47D2-4D66-9C16-FB113BE1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C5CF29-D895-4C7F-9621-59FCB3D2FC87}"/>
              </a:ext>
            </a:extLst>
          </p:cNvPr>
          <p:cNvSpPr/>
          <p:nvPr/>
        </p:nvSpPr>
        <p:spPr>
          <a:xfrm>
            <a:off x="1172309" y="741052"/>
            <a:ext cx="8733692" cy="217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ICE-3204_NBWebApp</a:t>
            </a:r>
            <a:r>
              <a:rPr lang="en-US" sz="6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6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 Review </a:t>
            </a:r>
            <a:r>
              <a:rPr lang="en-US" sz="3600" b="1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Version &lt;2.0</a:t>
            </a:r>
            <a:r>
              <a:rPr lang="en-US" b="1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4734" y="3074210"/>
            <a:ext cx="3937873" cy="356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Leader: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Tazqia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Mehrub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(16511041)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Review: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Tahmid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Rashad (16511016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Md.Tanjil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Mostafa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(16511026)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Documentation: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Md.Ismail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Bhuiyan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16511023)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Tanveer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Ahmed Siddiqui (16511037)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2885A-2097-4C19-A0D2-F109528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36" y="0"/>
            <a:ext cx="10515600" cy="63552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FF00"/>
                </a:solidFill>
                <a:latin typeface="Algerian" panose="04020705040A02060702" pitchFamily="82" charset="0"/>
              </a:rPr>
              <a:t>                               </a:t>
            </a:r>
            <a:r>
              <a:rPr lang="en-US" sz="3200" b="1" u="sng" dirty="0" smtClean="0">
                <a:solidFill>
                  <a:srgbClr val="00FF00"/>
                </a:solidFill>
                <a:latin typeface="Albertus MT Lt" pitchFamily="18" charset="0"/>
              </a:rPr>
              <a:t>Source </a:t>
            </a:r>
            <a:r>
              <a:rPr lang="en-US" sz="3200" b="1" u="sng" dirty="0">
                <a:solidFill>
                  <a:srgbClr val="00FF00"/>
                </a:solidFill>
                <a:latin typeface="Albertus MT Lt" pitchFamily="18" charset="0"/>
              </a:rPr>
              <a:t>code review </a:t>
            </a:r>
            <a:br>
              <a:rPr lang="en-US" sz="3200" b="1" u="sng" dirty="0">
                <a:solidFill>
                  <a:srgbClr val="00FF00"/>
                </a:solidFill>
                <a:latin typeface="Albertus MT Lt" pitchFamily="18" charset="0"/>
              </a:rPr>
            </a:br>
            <a:r>
              <a:rPr lang="en-US" sz="3200" dirty="0">
                <a:solidFill>
                  <a:srgbClr val="00FF00"/>
                </a:solidFill>
                <a:latin typeface="Algerian" panose="04020705040A02060702" pitchFamily="82" charset="0"/>
              </a:rPr>
              <a:t/>
            </a:r>
            <a:br>
              <a:rPr lang="en-US" sz="3200" dirty="0">
                <a:solidFill>
                  <a:srgbClr val="00FF00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Source code review  is a phase of the software development process where an assessment of existing or developing computer  Source code is done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Code Review is a specialized task with the goal of identifying types of weaknesses that exist within a given code base.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task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involves: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                             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                        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1.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Manual Code Review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                         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2.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Automated Code Review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rgbClr val="00FF0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FF00"/>
                </a:solidFill>
                <a:latin typeface="+mn-lt"/>
              </a:rPr>
            </a:br>
            <a:r>
              <a:rPr lang="en-US" sz="2400" dirty="0">
                <a:solidFill>
                  <a:srgbClr val="00FF0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FF00"/>
                </a:solidFill>
                <a:latin typeface="+mn-lt"/>
              </a:rPr>
            </a:br>
            <a:r>
              <a:rPr lang="en-US" sz="3200" dirty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  <a:t/>
            </a:r>
            <a:br>
              <a:rPr lang="en-US" sz="3200" dirty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</a:br>
            <a:endParaRPr lang="en-US" sz="2400" dirty="0">
              <a:solidFill>
                <a:srgbClr val="00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65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635" y="6169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  <a:t>The Benefits of Code </a:t>
            </a:r>
            <a:r>
              <a:rPr lang="en-US" dirty="0" smtClean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  <a:t>Review</a:t>
            </a:r>
            <a:r>
              <a:rPr lang="en-US" dirty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  <a:t/>
            </a:r>
            <a:br>
              <a:rPr lang="en-US" dirty="0">
                <a:solidFill>
                  <a:srgbClr val="00FF00"/>
                </a:solidFill>
                <a:latin typeface="Algerian" panose="04020705040A02060702" pitchFamily="82" charset="0"/>
                <a:sym typeface="Arial Bold" charset="0"/>
              </a:rPr>
            </a:b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Improves code </a:t>
            </a:r>
            <a:r>
              <a:rPr lang="en-US" dirty="0" smtClean="0">
                <a:solidFill>
                  <a:schemeClr val="bg1"/>
                </a:solidFill>
              </a:rPr>
              <a:t>quality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Helps </a:t>
            </a:r>
            <a:r>
              <a:rPr lang="en-US" dirty="0">
                <a:solidFill>
                  <a:schemeClr val="bg1"/>
                </a:solidFill>
              </a:rPr>
              <a:t>being familiar with the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Fixes </a:t>
            </a:r>
            <a:r>
              <a:rPr lang="en-US" dirty="0">
                <a:solidFill>
                  <a:schemeClr val="bg1"/>
                </a:solidFill>
              </a:rPr>
              <a:t>vulnerabilities </a:t>
            </a:r>
            <a:r>
              <a:rPr lang="en-US" b="1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initial </a:t>
            </a:r>
            <a:r>
              <a:rPr lang="en-US" dirty="0" smtClean="0">
                <a:solidFill>
                  <a:schemeClr val="bg1"/>
                </a:solidFill>
              </a:rPr>
              <a:t>stage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Ensures </a:t>
            </a:r>
            <a:r>
              <a:rPr lang="en-US" dirty="0">
                <a:solidFill>
                  <a:schemeClr val="bg1"/>
                </a:solidFill>
              </a:rPr>
              <a:t>Application complies with set standards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Removes many security issues from the code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Cost benefit as the effort required is </a:t>
            </a:r>
            <a:r>
              <a:rPr lang="en-US" dirty="0" smtClean="0">
                <a:solidFill>
                  <a:schemeClr val="bg1"/>
                </a:solidFill>
              </a:rPr>
              <a:t>lessened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eads </a:t>
            </a:r>
            <a:r>
              <a:rPr lang="en-US" dirty="0">
                <a:solidFill>
                  <a:schemeClr val="bg1"/>
                </a:solidFill>
              </a:rPr>
              <a:t>to small, self-contained increments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nsures </a:t>
            </a:r>
            <a:r>
              <a:rPr lang="en-US" dirty="0">
                <a:solidFill>
                  <a:schemeClr val="bg1"/>
                </a:solidFill>
              </a:rPr>
              <a:t>that ideas can be understood from code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eads </a:t>
            </a:r>
            <a:r>
              <a:rPr lang="en-US" dirty="0">
                <a:solidFill>
                  <a:schemeClr val="bg1"/>
                </a:solidFill>
              </a:rPr>
              <a:t>to review discussions visible to everybody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eaves </a:t>
            </a:r>
            <a:r>
              <a:rPr lang="en-US" dirty="0">
                <a:solidFill>
                  <a:schemeClr val="bg1"/>
                </a:solidFill>
              </a:rPr>
              <a:t>room to develop alternative solutions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Removes irregular formatting or inconsistencies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Ensures to follow the standards defined by the organization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049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1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953871"/>
              </p:ext>
            </p:extLst>
          </p:nvPr>
        </p:nvGraphicFramePr>
        <p:xfrm>
          <a:off x="2006242" y="87420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90930" y="927275"/>
            <a:ext cx="610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FINDINGS BY RISK RATING AFTER 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44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5596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1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9A204-7109-4563-B592-92418C8E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262" y="715335"/>
            <a:ext cx="3200400" cy="117208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FF00"/>
                </a:solidFill>
                <a:latin typeface="Baskerville Old Face" pitchFamily="18" charset="0"/>
              </a:rPr>
              <a:t>FINDINGS</a:t>
            </a:r>
            <a:endParaRPr lang="en-US" u="sng" dirty="0">
              <a:solidFill>
                <a:srgbClr val="00FF00"/>
              </a:solidFill>
              <a:latin typeface="Baskerville Old Face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DF529BA-D0A1-404F-B9A2-F87E6089B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7230"/>
            <a:ext cx="10795247" cy="3447098"/>
          </a:xfrm>
          <a:prstGeom prst="rect">
            <a:avLst/>
          </a:prstGeom>
          <a:pattFill prst="diagBrick">
            <a:fgClr>
              <a:schemeClr val="tx1"/>
            </a:fgClr>
            <a:bgClr>
              <a:srgbClr val="002060"/>
            </a:bgClr>
          </a:patt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Documentation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problems</a:t>
            </a:r>
            <a:endParaRPr lang="en-US" altLang="en-US" sz="3200" b="1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Error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handling	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Coding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conventions	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Code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Modularity	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Understandability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Completeness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Code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design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53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0C9A1-28AA-4233-9730-03671C37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31" y="388571"/>
            <a:ext cx="6406662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FF00"/>
                </a:solidFill>
                <a:latin typeface="Albertus MT" pitchFamily="18" charset="0"/>
              </a:rPr>
              <a:t>Code Improvement after Review:</a:t>
            </a:r>
            <a:endParaRPr lang="en-US" sz="3200" u="sng" dirty="0">
              <a:solidFill>
                <a:srgbClr val="00FF00"/>
              </a:solidFill>
              <a:latin typeface="Albertus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F7239-6809-4E8B-AC3C-01ADA4DA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Coding conventions</a:t>
            </a:r>
          </a:p>
          <a:p>
            <a:r>
              <a:rPr lang="en-US" b="1" dirty="0">
                <a:solidFill>
                  <a:schemeClr val="bg1"/>
                </a:solidFill>
              </a:rPr>
              <a:t>Code Style and indentations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Comments and documentations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Code Cleaning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Organizing code into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Readability of the code</a:t>
            </a:r>
          </a:p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983" y="2631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FF00"/>
                </a:solidFill>
              </a:rPr>
              <a:t>Thank You</a:t>
            </a:r>
            <a:endParaRPr lang="en-US" sz="50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3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179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                               Source code review   Source code review  is a phase of the software development process where an assessment of existing or developing computer  Source code is done. Code Review is a specialized task with the goal of identifying types of weaknesses that exist within a given code base.  The task involves:                                                              1.Manual Code Review                               2. Automated Code Review    </vt:lpstr>
      <vt:lpstr>The Benefits of Code Review </vt:lpstr>
      <vt:lpstr>PowerPoint Presentation</vt:lpstr>
      <vt:lpstr>PowerPoint Presentation</vt:lpstr>
      <vt:lpstr>PowerPoint Presentation</vt:lpstr>
      <vt:lpstr>FINDINGS</vt:lpstr>
      <vt:lpstr>Code Improvement after Review: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Ahmed Siddiqui</dc:creator>
  <cp:lastModifiedBy>tanjil</cp:lastModifiedBy>
  <cp:revision>18</cp:revision>
  <dcterms:created xsi:type="dcterms:W3CDTF">2018-08-05T16:31:00Z</dcterms:created>
  <dcterms:modified xsi:type="dcterms:W3CDTF">2018-08-10T23:29:21Z</dcterms:modified>
</cp:coreProperties>
</file>