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chemeClr val="bg1"/>
        </a:solidFill>
        <a:ln>
          <a:noFill/>
        </a:ln>
        <a:effectLst/>
        <a:sp3d/>
      </c:spPr>
    </c:sideWall>
    <c:backWall>
      <c:thickness val="0"/>
      <c:spPr>
        <a:solidFill>
          <a:schemeClr val="bg1"/>
        </a:solidFill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BF-4F9E-A64C-382244F377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7BF-4F9E-A64C-382244F377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7BF-4F9E-A64C-382244F37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7841152"/>
        <c:axId val="57842688"/>
        <c:axId val="0"/>
      </c:bar3DChart>
      <c:catAx>
        <c:axId val="5784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42688"/>
        <c:crosses val="autoZero"/>
        <c:auto val="1"/>
        <c:lblAlgn val="ctr"/>
        <c:lblOffset val="100"/>
        <c:noMultiLvlLbl val="0"/>
      </c:catAx>
      <c:valAx>
        <c:axId val="5784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B0F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4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49543E-9402-42AD-A8AD-D75E05F6B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82AE38A-8CD7-4E23-A1E9-8DD57E637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1110FB-FABF-4FF6-BBD1-89F77F7D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AE6723-6F45-4A01-9555-E3E23C3E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7CEE73-E552-49AD-8EC9-4B7FEFA2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D63FB-BB36-4671-931A-10951702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1586D71-0920-4B5A-B1A7-885E2019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8B68A9-40B8-41CD-B5BB-E50F8C0A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05CDCC-C68E-45D9-8DCC-DBCC6896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1A8EB5-C071-4108-A783-7F033E3C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7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F834585-933C-47A4-AD58-66293E942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6279C23-B2A1-49AA-AE2F-70FC3AAC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F29734-2E2A-444A-A3B2-86ECDD7C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E3077E-67AE-48FC-8356-560E7A31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FDDFB7-A26F-478E-979D-18108006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853F3-F907-4A12-8988-57DE4141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89443E-28F9-4C71-A1FB-26AA7781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21C8CC-CDAF-44B6-82EC-0D273A37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55880D-0B01-4260-B636-92328666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2C1E-830D-432E-B2E6-F723652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6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077179-92CC-46AF-A5E4-A38CD895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4FDC1F-BBA6-4F9C-AA31-47EBFFB3E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DF1538-3356-4AC1-80DD-C3C83517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076DCA-D1C1-4A2C-ABB0-18EE66E1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CED1AC-F6ED-485F-80B1-0418916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1997FC-CBFD-46C5-B123-EA18A699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095E4C-7695-4F8F-9AF4-8BEE377E8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76BC11-E634-4CAA-BE6F-0A55B11E1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21AAAE3-5FC9-4C88-9AEA-CB36B4A7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B135CC-F093-429E-ABB2-C2BB9EF5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8B9D8E-00EF-4B66-A4FE-D30E1C4A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5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896D0D-5AEE-4790-BD33-EEAA1F61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4187F2-8CD9-48A2-A0BB-EAFF93539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5F07C3-738A-4D08-BBBB-829843578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893FEF1-0C95-4C69-BD60-EAFFBC9B6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8A3920C-C875-477E-8407-DD290BCE2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20F862-E9FC-4A1D-965C-59030D1B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F66D91B-C3B5-4297-A789-889C6A23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9BB2EC7-F1CF-47A2-BE8A-387251AD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1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AA3D15-8CFA-4A18-BE8D-68CFBA04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4C42307-4873-4714-8B1C-18952D47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05F393C-A354-403F-B600-91BA8351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A1BB9DD-2733-428F-A955-866DAF09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BE86682-C347-4B47-AEEB-6A20470D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073370B-A3F4-43F9-803A-A29639D2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D7BC8C-90E7-4428-954B-A9913143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34D557-A6DA-4E46-A449-5AC4AB6A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E6368D-02C5-4A5F-88B2-3C8EEC43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B53AAF-5AFD-43A6-949B-F61C261F6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2750BC-F741-477B-8A0E-E3777454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555B7BE-39C3-42C9-843E-EDB9CDA2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04B1A3-5BD1-485C-B2AE-751E789E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0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0C92E-B99C-479E-AA16-0A8473BE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9450EB0-201D-4DA1-A7CE-32D1B1A9B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F4056BD-6BED-48E9-AD62-E57D8C508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32054F5-85A6-441D-8BBE-FE65708B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47AAE89-75C4-4692-A1C2-A2E06BA6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BA6B-7688-4AE4-94E2-455295A2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303EFB4-BBD7-455B-830F-2651655E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91D440-3A63-4F5A-AFF4-5DF6313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2C6958-73C9-41FF-A9BA-5A2663AEE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3B77E-343C-4DAD-8C88-3D3922090C61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345CE2-BD80-4379-AF34-E460AC5FC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DD40DA-B1FA-4676-AFAC-E5C41F42D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99A8-67D0-40CC-8A51-BCBAEF95D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tx1"/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C610C5FC-B360-46AB-9099-A91BB07DC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287547"/>
              </p:ext>
            </p:extLst>
          </p:nvPr>
        </p:nvGraphicFramePr>
        <p:xfrm>
          <a:off x="2006242" y="87420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90930" y="927275"/>
            <a:ext cx="6104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FINDINGS BY RISK RATING AFTER 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151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Tanveer Ahmed Siddiqui</dc:creator>
  <cp:lastModifiedBy>tanjil</cp:lastModifiedBy>
  <cp:revision>10</cp:revision>
  <dcterms:created xsi:type="dcterms:W3CDTF">2018-08-10T18:56:46Z</dcterms:created>
  <dcterms:modified xsi:type="dcterms:W3CDTF">2018-08-10T23:23:04Z</dcterms:modified>
</cp:coreProperties>
</file>