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412928"/>
        <c:axId val="90414464"/>
        <c:axId val="0"/>
      </c:bar3DChart>
      <c:catAx>
        <c:axId val="9041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14464"/>
        <c:crosses val="autoZero"/>
        <c:auto val="1"/>
        <c:lblAlgn val="ctr"/>
        <c:lblOffset val="100"/>
        <c:noMultiLvlLbl val="0"/>
      </c:catAx>
      <c:valAx>
        <c:axId val="9041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1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0.10616</cdr:x>
      <cdr:y>0.01664</cdr:y>
    </cdr:from>
    <cdr:to>
      <cdr:x>0.81872</cdr:x>
      <cdr:y>0.11115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2883" y="90153"/>
          <a:ext cx="5791702" cy="51210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49543E-9402-42AD-A8AD-D75E05F6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2AE38A-8CD7-4E23-A1E9-8DD57E637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1110FB-FABF-4FF6-BBD1-89F77F7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AE6723-6F45-4A01-9555-E3E23C3E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7CEE73-E552-49AD-8EC9-4B7FEFA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D63FB-BB36-4671-931A-10951702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586D71-0920-4B5A-B1A7-885E2019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8B68A9-40B8-41CD-B5BB-E50F8C0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5CDCC-C68E-45D9-8DCC-DBCC6896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A8EB5-C071-4108-A783-7F033E3C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834585-933C-47A4-AD58-66293E94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279C23-B2A1-49AA-AE2F-70FC3AAC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9734-2E2A-444A-A3B2-86ECDD7C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E3077E-67AE-48FC-8356-560E7A3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FDDFB7-A26F-478E-979D-1810800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853F3-F907-4A12-8988-57DE4141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89443E-28F9-4C71-A1FB-26AA7781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21C8CC-CDAF-44B6-82EC-0D273A37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55880D-0B01-4260-B636-9232866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2C1E-830D-432E-B2E6-F723652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77179-92CC-46AF-A5E4-A38CD895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4FDC1F-BBA6-4F9C-AA31-47EBFFB3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DF1538-3356-4AC1-80DD-C3C8351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076DCA-D1C1-4A2C-ABB0-18EE66E1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CED1AC-F6ED-485F-80B1-0418916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997FC-CBFD-46C5-B123-EA18A69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95E4C-7695-4F8F-9AF4-8BEE377E8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76BC11-E634-4CAA-BE6F-0A55B11E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1AAAE3-5FC9-4C88-9AEA-CB36B4A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B135CC-F093-429E-ABB2-C2BB9EF5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8B9D8E-00EF-4B66-A4FE-D30E1C4A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96D0D-5AEE-4790-BD33-EEAA1F6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4187F2-8CD9-48A2-A0BB-EAFF9353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5F07C3-738A-4D08-BBBB-82984357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93FEF1-0C95-4C69-BD60-EAFFBC9B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A3920C-C875-477E-8407-DD290BCE2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20F862-E9FC-4A1D-965C-59030D1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66D91B-C3B5-4297-A789-889C6A2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BB2EC7-F1CF-47A2-BE8A-387251A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A3D15-8CFA-4A18-BE8D-68CFBA04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C42307-4873-4714-8B1C-18952D4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5F393C-A354-403F-B600-91BA835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1BB9DD-2733-428F-A955-866DAF0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E86682-C347-4B47-AEEB-6A20470D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73370B-A3F4-43F9-803A-A29639D2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D7BC8C-90E7-4428-954B-A991314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4D557-A6DA-4E46-A449-5AC4AB6A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E6368D-02C5-4A5F-88B2-3C8EEC43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B53AAF-5AFD-43A6-949B-F61C261F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2750BC-F741-477B-8A0E-E3777454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55B7BE-39C3-42C9-843E-EDB9CDA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04B1A3-5BD1-485C-B2AE-751E789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0C92E-B99C-479E-AA16-0A8473BE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450EB0-201D-4DA1-A7CE-32D1B1A9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4056BD-6BED-48E9-AD62-E57D8C50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2054F5-85A6-441D-8BBE-FE65708B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7AAE89-75C4-4692-A1C2-A2E06BA6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BA6B-7688-4AE4-94E2-455295A2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tx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03EFB4-BBD7-455B-830F-2651655E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91D440-3A63-4F5A-AFF4-5DF6313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2C6958-73C9-41FF-A9BA-5A2663AE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345CE2-BD80-4379-AF34-E460AC5FC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DD40DA-B1FA-4676-AFAC-E5C41F42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8551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Ahmed Siddiqui</dc:creator>
  <cp:lastModifiedBy>tanjil</cp:lastModifiedBy>
  <cp:revision>8</cp:revision>
  <dcterms:created xsi:type="dcterms:W3CDTF">2018-08-10T18:56:46Z</dcterms:created>
  <dcterms:modified xsi:type="dcterms:W3CDTF">2018-08-10T23:24:28Z</dcterms:modified>
</cp:coreProperties>
</file>