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4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7D1A-66DF-4582-92CD-B2CC17B6DD62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DF3D-1C0F-4BE5-AEA1-8C25ABE6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40332" y="344989"/>
            <a:ext cx="2163686" cy="1517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94798" y="2189406"/>
            <a:ext cx="2300148" cy="1488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696" y="344989"/>
            <a:ext cx="2766010" cy="2265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7695" y="4449767"/>
            <a:ext cx="2248217" cy="1323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41478" y="3955055"/>
            <a:ext cx="2163686" cy="1556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71692" y="125568"/>
            <a:ext cx="940158" cy="59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6462" y="571534"/>
            <a:ext cx="18803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400" u="sng" dirty="0" err="1" smtClean="0"/>
              <a:t>Serial_number</a:t>
            </a:r>
            <a:endParaRPr lang="en-US" sz="1400" u="sng" dirty="0" smtClean="0"/>
          </a:p>
          <a:p>
            <a:r>
              <a:rPr lang="en-US" sz="1400" dirty="0" err="1" smtClean="0"/>
              <a:t>Refugee_Name</a:t>
            </a:r>
            <a:endParaRPr lang="en-US" sz="1400" dirty="0" smtClean="0"/>
          </a:p>
          <a:p>
            <a:r>
              <a:rPr lang="en-US" sz="1400" dirty="0" smtClean="0"/>
              <a:t>Gender</a:t>
            </a:r>
          </a:p>
          <a:p>
            <a:r>
              <a:rPr lang="en-US" sz="1400" dirty="0" smtClean="0"/>
              <a:t>Age</a:t>
            </a:r>
          </a:p>
          <a:p>
            <a:r>
              <a:rPr lang="en-US" sz="1400" dirty="0" err="1" smtClean="0"/>
              <a:t>Blood_Group</a:t>
            </a:r>
            <a:endParaRPr lang="en-US" sz="1400" dirty="0" smtClean="0"/>
          </a:p>
          <a:p>
            <a:r>
              <a:rPr lang="en-US" sz="1400" dirty="0" err="1" smtClean="0"/>
              <a:t>Entry_Date</a:t>
            </a:r>
            <a:endParaRPr lang="en-US" sz="1400" dirty="0" smtClean="0"/>
          </a:p>
          <a:p>
            <a:r>
              <a:rPr lang="en-US" sz="1400" dirty="0" err="1" smtClean="0"/>
              <a:t>Health_Status</a:t>
            </a:r>
            <a:endParaRPr lang="en-US" sz="1400" dirty="0" smtClean="0"/>
          </a:p>
          <a:p>
            <a:r>
              <a:rPr lang="en-US" sz="1400" dirty="0" smtClean="0"/>
              <a:t>Block</a:t>
            </a:r>
            <a:endParaRPr lang="en-US" sz="14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307695" y="716923"/>
            <a:ext cx="2766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352294" y="344989"/>
            <a:ext cx="237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Camp</a:t>
            </a:r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307695" y="4733412"/>
            <a:ext cx="2248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88055" y="4393844"/>
            <a:ext cx="22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Medical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22511" y="4650277"/>
            <a:ext cx="22482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Doctor_ID</a:t>
            </a:r>
            <a:endParaRPr lang="en-US" sz="1400" u="sng" dirty="0" smtClean="0"/>
          </a:p>
          <a:p>
            <a:r>
              <a:rPr lang="en-US" sz="1400" dirty="0" err="1" smtClean="0"/>
              <a:t>Doctor_Name</a:t>
            </a:r>
            <a:endParaRPr lang="en-US" sz="1400" dirty="0" smtClean="0"/>
          </a:p>
          <a:p>
            <a:r>
              <a:rPr lang="en-US" sz="1400" dirty="0" smtClean="0"/>
              <a:t>Specialist</a:t>
            </a:r>
          </a:p>
          <a:p>
            <a:r>
              <a:rPr lang="en-US" sz="1400" dirty="0" err="1" smtClean="0"/>
              <a:t>Phone_Number</a:t>
            </a:r>
            <a:endParaRPr lang="en-US" sz="1400" dirty="0" smtClean="0"/>
          </a:p>
          <a:p>
            <a:r>
              <a:rPr lang="en-US" sz="1400" dirty="0" err="1" smtClean="0"/>
              <a:t>Checkup_Date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272147" y="2241573"/>
            <a:ext cx="222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752406" y="2548905"/>
            <a:ext cx="233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Patient_ID</a:t>
            </a:r>
            <a:endParaRPr lang="en-US" sz="1200" dirty="0" smtClean="0"/>
          </a:p>
          <a:p>
            <a:r>
              <a:rPr lang="en-US" sz="1200" dirty="0" err="1" smtClean="0"/>
              <a:t>Doctor_ID</a:t>
            </a:r>
            <a:endParaRPr lang="en-US" sz="1200" dirty="0" smtClean="0"/>
          </a:p>
          <a:p>
            <a:r>
              <a:rPr lang="en-US" sz="1200" dirty="0" err="1" smtClean="0"/>
              <a:t>Distributor_ID</a:t>
            </a:r>
            <a:endParaRPr lang="en-US" sz="1200" dirty="0" smtClean="0"/>
          </a:p>
          <a:p>
            <a:r>
              <a:rPr lang="en-US" sz="1200" dirty="0" smtClean="0"/>
              <a:t>Password</a:t>
            </a:r>
          </a:p>
          <a:p>
            <a:r>
              <a:rPr lang="en-US" sz="1200" dirty="0" err="1" smtClean="0"/>
              <a:t>Email_address</a:t>
            </a:r>
            <a:r>
              <a:rPr lang="en-US" sz="1200" dirty="0" smtClean="0"/>
              <a:t> </a:t>
            </a:r>
          </a:p>
          <a:p>
            <a:endParaRPr lang="en-US" sz="12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9740332" y="714321"/>
            <a:ext cx="216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136890" y="362580"/>
            <a:ext cx="21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9740332" y="815671"/>
            <a:ext cx="216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Volunteer_Name</a:t>
            </a:r>
            <a:endParaRPr lang="en-US" sz="1200" dirty="0" smtClean="0"/>
          </a:p>
          <a:p>
            <a:r>
              <a:rPr lang="en-US" sz="1200" dirty="0" smtClean="0"/>
              <a:t>Status</a:t>
            </a:r>
          </a:p>
          <a:p>
            <a:r>
              <a:rPr lang="en-US" sz="1200" u="sng" dirty="0" err="1" smtClean="0"/>
              <a:t>Distributor_ID</a:t>
            </a:r>
            <a:endParaRPr lang="en-US" sz="1200" u="sng" dirty="0"/>
          </a:p>
        </p:txBody>
      </p:sp>
      <p:sp>
        <p:nvSpPr>
          <p:cNvPr id="145" name="TextBox 144"/>
          <p:cNvSpPr txBox="1"/>
          <p:nvPr/>
        </p:nvSpPr>
        <p:spPr>
          <a:xfrm>
            <a:off x="9641478" y="3955055"/>
            <a:ext cx="2163686" cy="37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Donation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9813270" y="4339618"/>
            <a:ext cx="216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Donation_Type</a:t>
            </a:r>
            <a:endParaRPr lang="en-US" sz="1200" dirty="0" smtClean="0"/>
          </a:p>
          <a:p>
            <a:r>
              <a:rPr lang="en-US" sz="1200" dirty="0" err="1" smtClean="0"/>
              <a:t>Donation_Date</a:t>
            </a:r>
            <a:endParaRPr lang="en-US" sz="1200" dirty="0" smtClean="0"/>
          </a:p>
          <a:p>
            <a:r>
              <a:rPr lang="en-US" sz="1200" dirty="0" err="1" smtClean="0"/>
              <a:t>Distributor_ID</a:t>
            </a:r>
            <a:endParaRPr lang="en-US" sz="1200" dirty="0" smtClean="0"/>
          </a:p>
          <a:p>
            <a:r>
              <a:rPr lang="en-US" sz="1200" dirty="0" err="1" smtClean="0"/>
              <a:t>Donor_Type</a:t>
            </a:r>
            <a:endParaRPr lang="en-US" sz="1200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5308321" y="3277966"/>
            <a:ext cx="172891" cy="22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5394766" y="3101900"/>
            <a:ext cx="200032" cy="28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394766" y="3390285"/>
            <a:ext cx="200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8186274" y="2219190"/>
            <a:ext cx="216048" cy="2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7916277" y="2324559"/>
            <a:ext cx="393067" cy="6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7901659" y="2342266"/>
            <a:ext cx="392569" cy="39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0550897" y="3755215"/>
            <a:ext cx="41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10558273" y="3755215"/>
            <a:ext cx="178864" cy="19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10749023" y="3755215"/>
            <a:ext cx="146090" cy="19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5236120" y="2219190"/>
            <a:ext cx="158646" cy="337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316240" y="2385609"/>
            <a:ext cx="278558" cy="32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5308321" y="2385609"/>
            <a:ext cx="286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V="1">
            <a:off x="8294228" y="1151716"/>
            <a:ext cx="1446104" cy="119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 flipV="1">
            <a:off x="3073708" y="1502203"/>
            <a:ext cx="2272406" cy="86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Diamond 251"/>
          <p:cNvSpPr/>
          <p:nvPr/>
        </p:nvSpPr>
        <p:spPr>
          <a:xfrm rot="1349215">
            <a:off x="3702273" y="1542968"/>
            <a:ext cx="1021342" cy="81137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Diamond 252"/>
          <p:cNvSpPr/>
          <p:nvPr/>
        </p:nvSpPr>
        <p:spPr>
          <a:xfrm rot="19406597">
            <a:off x="8519871" y="1340828"/>
            <a:ext cx="1021342" cy="81137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Arrow Connector 253"/>
          <p:cNvCxnSpPr/>
          <p:nvPr/>
        </p:nvCxnSpPr>
        <p:spPr>
          <a:xfrm flipH="1">
            <a:off x="2555913" y="3403164"/>
            <a:ext cx="2838853" cy="170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Diamond 255"/>
          <p:cNvSpPr/>
          <p:nvPr/>
        </p:nvSpPr>
        <p:spPr>
          <a:xfrm rot="19683212">
            <a:off x="3399864" y="3896282"/>
            <a:ext cx="1021342" cy="81137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4" name="Straight Arrow Connector 1023"/>
          <p:cNvCxnSpPr/>
          <p:nvPr/>
        </p:nvCxnSpPr>
        <p:spPr>
          <a:xfrm flipH="1" flipV="1">
            <a:off x="10708505" y="1860191"/>
            <a:ext cx="40518" cy="189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Diamond 258"/>
          <p:cNvSpPr/>
          <p:nvPr/>
        </p:nvSpPr>
        <p:spPr>
          <a:xfrm>
            <a:off x="10226466" y="2446449"/>
            <a:ext cx="1021342" cy="81137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59938" y="2287041"/>
            <a:ext cx="2194851" cy="12787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59938" y="2575840"/>
            <a:ext cx="2194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341856">
            <a:off x="3842829" y="1791436"/>
            <a:ext cx="95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0087783">
            <a:off x="3461347" y="4040868"/>
            <a:ext cx="1098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provides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251958" y="2662113"/>
            <a:ext cx="101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Distributed by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9756487" y="4026936"/>
            <a:ext cx="1928589" cy="1412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9756487" y="4326056"/>
            <a:ext cx="1928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552140">
            <a:off x="8651268" y="1539330"/>
            <a:ext cx="773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allots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877249" y="5111303"/>
            <a:ext cx="2309025" cy="147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38636" y="5067870"/>
            <a:ext cx="21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Login_info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903934" y="5437202"/>
            <a:ext cx="216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03934" y="5453069"/>
            <a:ext cx="233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Email_Address</a:t>
            </a:r>
            <a:endParaRPr lang="en-US" sz="1200" dirty="0" smtClean="0"/>
          </a:p>
          <a:p>
            <a:r>
              <a:rPr lang="en-US" sz="1200" dirty="0" err="1" smtClean="0"/>
              <a:t>Login_Date</a:t>
            </a:r>
            <a:endParaRPr lang="en-US" sz="1200" dirty="0" smtClean="0"/>
          </a:p>
          <a:p>
            <a:r>
              <a:rPr lang="en-US" sz="1200" dirty="0" err="1" smtClean="0"/>
              <a:t>Login_Time</a:t>
            </a:r>
            <a:r>
              <a:rPr lang="en-US" sz="1200" dirty="0" smtClean="0"/>
              <a:t> </a:t>
            </a:r>
          </a:p>
          <a:p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914963" y="3847872"/>
            <a:ext cx="15860" cy="126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6418048" y="4075135"/>
            <a:ext cx="1021342" cy="81137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562745" y="4264998"/>
            <a:ext cx="7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11850" y="3847872"/>
            <a:ext cx="219911" cy="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6" idx="2"/>
          </p:cNvCxnSpPr>
          <p:nvPr/>
        </p:nvCxnSpPr>
        <p:spPr>
          <a:xfrm flipH="1" flipV="1">
            <a:off x="6744872" y="3677941"/>
            <a:ext cx="157212" cy="16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902084" y="3700324"/>
            <a:ext cx="156444" cy="14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20</cp:revision>
  <dcterms:created xsi:type="dcterms:W3CDTF">2017-11-11T10:20:23Z</dcterms:created>
  <dcterms:modified xsi:type="dcterms:W3CDTF">2018-02-14T03:43:35Z</dcterms:modified>
</cp:coreProperties>
</file>