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16" autoAdjust="0"/>
  </p:normalViewPr>
  <p:slideViewPr>
    <p:cSldViewPr snapToGrid="0">
      <p:cViewPr>
        <p:scale>
          <a:sx n="82" d="100"/>
          <a:sy n="82" d="100"/>
        </p:scale>
        <p:origin x="234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37479-5C08-48CE-8D2B-E3322F491EF5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371BF-1956-4EBB-B9CC-3E11CD834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1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7371BF-1956-4EBB-B9CC-3E11CD8341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BCC3-1D89-4EE0-8F78-72EBF6ED499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EA9-08E2-4692-A4D6-89793095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BCC3-1D89-4EE0-8F78-72EBF6ED499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EA9-08E2-4692-A4D6-89793095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1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BCC3-1D89-4EE0-8F78-72EBF6ED499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EA9-08E2-4692-A4D6-89793095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49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BCC3-1D89-4EE0-8F78-72EBF6ED499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EA9-08E2-4692-A4D6-89793095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6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BCC3-1D89-4EE0-8F78-72EBF6ED499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EA9-08E2-4692-A4D6-89793095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1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BCC3-1D89-4EE0-8F78-72EBF6ED499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EA9-08E2-4692-A4D6-89793095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3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BCC3-1D89-4EE0-8F78-72EBF6ED499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EA9-08E2-4692-A4D6-89793095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8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BCC3-1D89-4EE0-8F78-72EBF6ED499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EA9-08E2-4692-A4D6-89793095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0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BCC3-1D89-4EE0-8F78-72EBF6ED499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EA9-08E2-4692-A4D6-89793095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3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BCC3-1D89-4EE0-8F78-72EBF6ED499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EA9-08E2-4692-A4D6-89793095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9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8BCC3-1D89-4EE0-8F78-72EBF6ED499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87EA9-08E2-4692-A4D6-89793095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7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8BCC3-1D89-4EE0-8F78-72EBF6ED4991}" type="datetimeFigureOut">
              <a:rPr lang="en-US" smtClean="0"/>
              <a:t>4/16/2018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87EA9-08E2-4692-A4D6-897930953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1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45432"/>
              </p:ext>
            </p:extLst>
          </p:nvPr>
        </p:nvGraphicFramePr>
        <p:xfrm>
          <a:off x="1946274" y="948266"/>
          <a:ext cx="1381505" cy="154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05"/>
              </a:tblGrid>
              <a:tr h="213784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Login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859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id:int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name</a:t>
                      </a:r>
                      <a:r>
                        <a:rPr lang="en-US" sz="1000" baseline="0" dirty="0" err="1" smtClean="0"/>
                        <a:t>:string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-password :</a:t>
                      </a:r>
                      <a:r>
                        <a:rPr lang="en-US" sz="1000" baseline="0" dirty="0" smtClean="0"/>
                        <a:t>string</a:t>
                      </a:r>
                      <a:endParaRPr lang="en-US" sz="1000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667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loginType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+login()</a:t>
                      </a:r>
                    </a:p>
                    <a:p>
                      <a:r>
                        <a:rPr lang="en-US" sz="1000" dirty="0" smtClean="0"/>
                        <a:t>+reset</a:t>
                      </a:r>
                      <a:r>
                        <a:rPr lang="en-US" sz="1000" baseline="0" dirty="0" smtClean="0"/>
                        <a:t>()</a:t>
                      </a:r>
                    </a:p>
                    <a:p>
                      <a:r>
                        <a:rPr lang="en-US" sz="1000" baseline="0" dirty="0" smtClean="0"/>
                        <a:t>+exit()</a:t>
                      </a:r>
                      <a:r>
                        <a:rPr lang="en-US" sz="1000" dirty="0" smtClean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77614"/>
              </p:ext>
            </p:extLst>
          </p:nvPr>
        </p:nvGraphicFramePr>
        <p:xfrm>
          <a:off x="3556001" y="876181"/>
          <a:ext cx="1168400" cy="165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</a:tblGrid>
              <a:tr h="28045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Admin 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8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703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+camp()</a:t>
                      </a:r>
                    </a:p>
                    <a:p>
                      <a:r>
                        <a:rPr lang="en-US" sz="1000" dirty="0" smtClean="0"/>
                        <a:t>+updates</a:t>
                      </a:r>
                      <a:r>
                        <a:rPr lang="en-US" sz="1000" baseline="0" dirty="0" smtClean="0"/>
                        <a:t>()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retieveInfo</a:t>
                      </a:r>
                      <a:r>
                        <a:rPr lang="en-US" sz="1000" baseline="0" dirty="0" smtClean="0"/>
                        <a:t>()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manageAll</a:t>
                      </a:r>
                      <a:r>
                        <a:rPr lang="en-US" sz="1000" baseline="0" dirty="0" smtClean="0"/>
                        <a:t>()</a:t>
                      </a:r>
                    </a:p>
                    <a:p>
                      <a:r>
                        <a:rPr lang="en-US" sz="1000" baseline="0" dirty="0" smtClean="0"/>
                        <a:t>+registration()</a:t>
                      </a:r>
                    </a:p>
                    <a:p>
                      <a:r>
                        <a:rPr lang="en-US" sz="1000" baseline="0" dirty="0" smtClean="0"/>
                        <a:t>+logout()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08417"/>
              </p:ext>
            </p:extLst>
          </p:nvPr>
        </p:nvGraphicFramePr>
        <p:xfrm>
          <a:off x="387966" y="267868"/>
          <a:ext cx="1443535" cy="224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5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668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newsAndStories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aboutUs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+info()</a:t>
                      </a:r>
                    </a:p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contactUs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+help()</a:t>
                      </a:r>
                    </a:p>
                    <a:p>
                      <a:r>
                        <a:rPr lang="en-US" sz="1000" dirty="0" smtClean="0"/>
                        <a:t>+login()</a:t>
                      </a:r>
                    </a:p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getInvolved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specialFeatures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458489"/>
              </p:ext>
            </p:extLst>
          </p:nvPr>
        </p:nvGraphicFramePr>
        <p:xfrm>
          <a:off x="4261758" y="4157785"/>
          <a:ext cx="1609725" cy="2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9725"/>
              </a:tblGrid>
              <a:tr h="32232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RegistrationRefugee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4615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serialNumber:int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name:string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age:int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gender:string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bloodGroup:string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health</a:t>
                      </a:r>
                      <a:r>
                        <a:rPr lang="en-US" sz="1000" baseline="0" dirty="0" err="1" smtClean="0"/>
                        <a:t>Status:string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entryDate:string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block:string</a:t>
                      </a:r>
                      <a:endParaRPr lang="en-US" sz="1000" baseline="0" dirty="0" smtClean="0"/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45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addToCampDB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995012"/>
              </p:ext>
            </p:extLst>
          </p:nvPr>
        </p:nvGraphicFramePr>
        <p:xfrm>
          <a:off x="551935" y="3069610"/>
          <a:ext cx="1638300" cy="1824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</a:tblGrid>
              <a:tr h="295275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RegistrationDoctor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doctorId:int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doctorName:string</a:t>
                      </a:r>
                      <a:endParaRPr lang="en-US" sz="1000" dirty="0" smtClean="0"/>
                    </a:p>
                    <a:p>
                      <a:r>
                        <a:rPr lang="en-US" sz="1000" baseline="0" dirty="0" smtClean="0"/>
                        <a:t>-specialist : string</a:t>
                      </a:r>
                    </a:p>
                    <a:p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phoneNumber:string</a:t>
                      </a:r>
                      <a:endParaRPr lang="en-US" sz="1000" baseline="0" dirty="0" smtClean="0"/>
                    </a:p>
                    <a:p>
                      <a:r>
                        <a:rPr lang="en-US" sz="1000" baseline="0" dirty="0" smtClean="0"/>
                        <a:t>-</a:t>
                      </a:r>
                      <a:r>
                        <a:rPr lang="en-US" sz="1000" baseline="0" dirty="0" err="1" smtClean="0"/>
                        <a:t>checkUpDate:string</a:t>
                      </a:r>
                      <a:r>
                        <a:rPr lang="en-US" sz="1000" baseline="0" dirty="0" smtClean="0"/>
                        <a:t> </a:t>
                      </a:r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password:string</a:t>
                      </a:r>
                      <a:endParaRPr lang="en-US" sz="1000" dirty="0" smtClean="0"/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addToDocDB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99930"/>
              </p:ext>
            </p:extLst>
          </p:nvPr>
        </p:nvGraphicFramePr>
        <p:xfrm>
          <a:off x="2285769" y="4131322"/>
          <a:ext cx="1666876" cy="1847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76"/>
              </a:tblGrid>
              <a:tr h="318559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RegistrationVolunteer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volunteer.id:int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volunteer.name:string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status:string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age:int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gender:int</a:t>
                      </a:r>
                      <a:endParaRPr lang="en-US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password:string</a:t>
                      </a:r>
                      <a:endParaRPr lang="en-US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addToDistributorDB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11393"/>
              </p:ext>
            </p:extLst>
          </p:nvPr>
        </p:nvGraphicFramePr>
        <p:xfrm>
          <a:off x="584159" y="4985728"/>
          <a:ext cx="154305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RegistrationDonor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donorID:int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donorName:string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donorType:string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donationDate:string</a:t>
                      </a:r>
                      <a:endParaRPr lang="en-US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password:string</a:t>
                      </a:r>
                      <a:endParaRPr lang="en-US" sz="10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addToDonationDB</a:t>
                      </a:r>
                      <a:r>
                        <a:rPr lang="en-US" sz="1000" dirty="0" smtClean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27474"/>
              </p:ext>
            </p:extLst>
          </p:nvPr>
        </p:nvGraphicFramePr>
        <p:xfrm>
          <a:off x="6797627" y="3652786"/>
          <a:ext cx="1377949" cy="1735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4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UpdateInfo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703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uAdminInfo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uRefugeeInfo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uVolunteerInfo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uDonorInfo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59548"/>
              </p:ext>
            </p:extLst>
          </p:nvPr>
        </p:nvGraphicFramePr>
        <p:xfrm>
          <a:off x="10228997" y="3636163"/>
          <a:ext cx="1377949" cy="1772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49"/>
              </a:tblGrid>
              <a:tr h="280459">
                <a:tc>
                  <a:txBody>
                    <a:bodyPr/>
                    <a:lstStyle/>
                    <a:p>
                      <a:r>
                        <a:rPr lang="en-US" sz="1000" dirty="0" err="1" smtClean="0">
                          <a:solidFill>
                            <a:schemeClr val="tx1"/>
                          </a:solidFill>
                        </a:rPr>
                        <a:t>RetrieveInfo</a:t>
                      </a:r>
                      <a:endParaRPr 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703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rAdminInfo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rRefugeeInfo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rVolunteerInfo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rDonorInfo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62920"/>
              </p:ext>
            </p:extLst>
          </p:nvPr>
        </p:nvGraphicFramePr>
        <p:xfrm>
          <a:off x="8373951" y="3654743"/>
          <a:ext cx="1637241" cy="952500"/>
        </p:xfrm>
        <a:graphic>
          <a:graphicData uri="http://schemas.openxmlformats.org/drawingml/2006/table">
            <a:tbl>
              <a:tblPr/>
              <a:tblGrid>
                <a:gridCol w="1637241"/>
              </a:tblGrid>
              <a:tr h="287866"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LoginInfo</a:t>
                      </a:r>
                      <a:endParaRPr lang="en-US" sz="1000" b="1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41698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loginDate:string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</a:t>
                      </a:r>
                      <a:r>
                        <a:rPr lang="en-US" sz="1000" dirty="0" err="1" smtClean="0"/>
                        <a:t>loginTime:string</a:t>
                      </a:r>
                      <a:endParaRPr lang="en-US" sz="10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7650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getlogin</a:t>
                      </a:r>
                      <a:r>
                        <a:rPr lang="en-US" sz="1000" baseline="0" dirty="0" err="1" smtClean="0"/>
                        <a:t>Info</a:t>
                      </a:r>
                      <a:r>
                        <a:rPr lang="en-US" sz="1000" baseline="0" dirty="0" smtClean="0"/>
                        <a:t> ()</a:t>
                      </a:r>
                      <a:endParaRPr lang="en-US" sz="1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67208"/>
              </p:ext>
            </p:extLst>
          </p:nvPr>
        </p:nvGraphicFramePr>
        <p:xfrm>
          <a:off x="10457328" y="772297"/>
          <a:ext cx="1646766" cy="816370"/>
        </p:xfrm>
        <a:graphic>
          <a:graphicData uri="http://schemas.openxmlformats.org/drawingml/2006/table">
            <a:tbl>
              <a:tblPr/>
              <a:tblGrid>
                <a:gridCol w="1646766"/>
              </a:tblGrid>
              <a:tr h="1595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Donate now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28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-donation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type:string</a:t>
                      </a:r>
                      <a:endParaRPr lang="en-US" sz="10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37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getDonation</a:t>
                      </a:r>
                      <a:r>
                        <a:rPr lang="en-US" sz="1000" baseline="0" dirty="0" smtClean="0"/>
                        <a:t>()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174851"/>
              </p:ext>
            </p:extLst>
          </p:nvPr>
        </p:nvGraphicFramePr>
        <p:xfrm>
          <a:off x="8360722" y="569959"/>
          <a:ext cx="1663700" cy="1509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00"/>
              </a:tblGrid>
              <a:tr h="249131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Donor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476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856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donation</a:t>
                      </a:r>
                      <a:r>
                        <a:rPr lang="en-US" sz="1000" baseline="0" dirty="0" err="1" smtClean="0"/>
                        <a:t>Details</a:t>
                      </a:r>
                      <a:r>
                        <a:rPr lang="en-US" sz="1000" baseline="0" dirty="0" smtClean="0"/>
                        <a:t>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+</a:t>
                      </a:r>
                      <a:r>
                        <a:rPr lang="en-US" sz="1000" baseline="0" dirty="0" err="1" smtClean="0"/>
                        <a:t>contactUs</a:t>
                      </a:r>
                      <a:r>
                        <a:rPr lang="en-US" sz="1000" baseline="0" dirty="0" smtClean="0"/>
                        <a:t> 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+</a:t>
                      </a:r>
                      <a:r>
                        <a:rPr lang="en-US" sz="1000" baseline="0" dirty="0" smtClean="0"/>
                        <a:t>help 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+</a:t>
                      </a:r>
                      <a:r>
                        <a:rPr lang="en-US" sz="1000" baseline="0" dirty="0" smtClean="0"/>
                        <a:t>donate</a:t>
                      </a:r>
                      <a:r>
                        <a:rPr lang="en-US" sz="1000" baseline="0" dirty="0" smtClean="0"/>
                        <a:t>()</a:t>
                      </a:r>
                      <a:endParaRPr lang="en-US" sz="1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956024"/>
              </p:ext>
            </p:extLst>
          </p:nvPr>
        </p:nvGraphicFramePr>
        <p:xfrm>
          <a:off x="4984750" y="812844"/>
          <a:ext cx="1377949" cy="164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49"/>
              </a:tblGrid>
              <a:tr h="280459"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solidFill>
                            <a:schemeClr val="tx1"/>
                          </a:solidFill>
                        </a:rPr>
                        <a:t>Volunteer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5703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get</a:t>
                      </a:r>
                      <a:r>
                        <a:rPr lang="en-US" sz="1000" baseline="0" dirty="0" err="1" smtClean="0"/>
                        <a:t>Info</a:t>
                      </a:r>
                      <a:r>
                        <a:rPr lang="en-US" sz="1000" baseline="0" dirty="0" smtClean="0"/>
                        <a:t>()</a:t>
                      </a:r>
                    </a:p>
                    <a:p>
                      <a:r>
                        <a:rPr lang="en-US" sz="1000" baseline="0" dirty="0" smtClean="0"/>
                        <a:t>+distribution()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donatedItems</a:t>
                      </a:r>
                      <a:r>
                        <a:rPr lang="en-US" sz="1000" baseline="0" dirty="0" smtClean="0"/>
                        <a:t>()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contactDdmin</a:t>
                      </a:r>
                      <a:r>
                        <a:rPr lang="en-US" sz="1000" baseline="0" dirty="0" smtClean="0"/>
                        <a:t>()</a:t>
                      </a:r>
                    </a:p>
                    <a:p>
                      <a:r>
                        <a:rPr lang="en-US" sz="1000" baseline="0" dirty="0" smtClean="0"/>
                        <a:t>+help()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477681"/>
              </p:ext>
            </p:extLst>
          </p:nvPr>
        </p:nvGraphicFramePr>
        <p:xfrm>
          <a:off x="6601884" y="775548"/>
          <a:ext cx="1160991" cy="998924"/>
        </p:xfrm>
        <a:graphic>
          <a:graphicData uri="http://schemas.openxmlformats.org/drawingml/2006/table">
            <a:tbl>
              <a:tblPr/>
              <a:tblGrid>
                <a:gridCol w="1160991"/>
              </a:tblGrid>
              <a:tr h="251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/>
                        <a:t>Doctor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389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7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+</a:t>
                      </a:r>
                      <a:r>
                        <a:rPr lang="en-US" sz="1000" dirty="0" err="1" smtClean="0"/>
                        <a:t>infoDoc</a:t>
                      </a:r>
                      <a:r>
                        <a:rPr lang="en-US" sz="1000" dirty="0" smtClean="0"/>
                        <a:t>()</a:t>
                      </a:r>
                    </a:p>
                    <a:p>
                      <a:r>
                        <a:rPr lang="en-US" sz="1000" baseline="0" dirty="0" smtClean="0"/>
                        <a:t>+</a:t>
                      </a:r>
                      <a:r>
                        <a:rPr lang="en-US" sz="1000" baseline="0" dirty="0" err="1" smtClean="0"/>
                        <a:t>contactUsDoc</a:t>
                      </a:r>
                      <a:r>
                        <a:rPr lang="en-US" sz="1000" baseline="0" dirty="0" smtClean="0"/>
                        <a:t>()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57" name="Elbow Connector 56"/>
          <p:cNvCxnSpPr/>
          <p:nvPr/>
        </p:nvCxnSpPr>
        <p:spPr>
          <a:xfrm rot="10800000">
            <a:off x="1828800" y="797012"/>
            <a:ext cx="722870" cy="1482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0800000">
            <a:off x="1828800" y="673443"/>
            <a:ext cx="2292178" cy="197710"/>
          </a:xfrm>
          <a:prstGeom prst="bentConnector3">
            <a:avLst>
              <a:gd name="adj1" fmla="val 28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0800000">
            <a:off x="1828801" y="518984"/>
            <a:ext cx="3805881" cy="278028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25" idx="0"/>
          </p:cNvCxnSpPr>
          <p:nvPr/>
        </p:nvCxnSpPr>
        <p:spPr>
          <a:xfrm rot="16200000" flipV="1">
            <a:off x="4315524" y="-2091307"/>
            <a:ext cx="380130" cy="53535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stCxn id="19" idx="0"/>
          </p:cNvCxnSpPr>
          <p:nvPr/>
        </p:nvCxnSpPr>
        <p:spPr>
          <a:xfrm rot="16200000" flipV="1">
            <a:off x="5374353" y="-3248260"/>
            <a:ext cx="272664" cy="73637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0017457" y="1187355"/>
            <a:ext cx="423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70062" y="1996515"/>
            <a:ext cx="10" cy="1990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V="1">
            <a:off x="282388" y="1990165"/>
            <a:ext cx="114300" cy="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endCxn id="40" idx="1"/>
          </p:cNvCxnSpPr>
          <p:nvPr/>
        </p:nvCxnSpPr>
        <p:spPr>
          <a:xfrm flipV="1">
            <a:off x="268194" y="3981787"/>
            <a:ext cx="283741" cy="4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139700" y="1562100"/>
            <a:ext cx="149" cy="3956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139700" y="1562100"/>
            <a:ext cx="2569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117850" y="2991597"/>
            <a:ext cx="0" cy="1135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1106538" y="2991597"/>
            <a:ext cx="2011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38" idx="2"/>
          </p:cNvCxnSpPr>
          <p:nvPr/>
        </p:nvCxnSpPr>
        <p:spPr>
          <a:xfrm flipV="1">
            <a:off x="1098550" y="2516192"/>
            <a:ext cx="11183" cy="475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354326" y="2895992"/>
            <a:ext cx="21129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V="1">
            <a:off x="1354326" y="2491740"/>
            <a:ext cx="0" cy="40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4010722" y="2737987"/>
            <a:ext cx="5181849" cy="14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>
            <a:off x="3862039" y="2839067"/>
            <a:ext cx="3624562" cy="134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>
            <a:off x="4148254" y="2646942"/>
            <a:ext cx="67687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>
            <a:endCxn id="14" idx="0"/>
          </p:cNvCxnSpPr>
          <p:nvPr/>
        </p:nvCxnSpPr>
        <p:spPr>
          <a:xfrm>
            <a:off x="10917044" y="2646942"/>
            <a:ext cx="927" cy="989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endCxn id="37" idx="2"/>
          </p:cNvCxnSpPr>
          <p:nvPr/>
        </p:nvCxnSpPr>
        <p:spPr>
          <a:xfrm flipH="1" flipV="1">
            <a:off x="4140201" y="2528240"/>
            <a:ext cx="8053" cy="12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/>
          <p:nvPr/>
        </p:nvCxnSpPr>
        <p:spPr>
          <a:xfrm flipV="1">
            <a:off x="4010722" y="2519446"/>
            <a:ext cx="0" cy="220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/>
          <p:nvPr/>
        </p:nvCxnSpPr>
        <p:spPr>
          <a:xfrm flipH="1" flipV="1">
            <a:off x="3862039" y="2537449"/>
            <a:ext cx="98" cy="309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endCxn id="12" idx="0"/>
          </p:cNvCxnSpPr>
          <p:nvPr/>
        </p:nvCxnSpPr>
        <p:spPr>
          <a:xfrm flipH="1">
            <a:off x="7486601" y="2846462"/>
            <a:ext cx="3219" cy="806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endCxn id="15" idx="0"/>
          </p:cNvCxnSpPr>
          <p:nvPr/>
        </p:nvCxnSpPr>
        <p:spPr>
          <a:xfrm flipH="1">
            <a:off x="9192571" y="2752974"/>
            <a:ext cx="1" cy="901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3467242" y="2895992"/>
            <a:ext cx="0" cy="812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3467242" y="3705189"/>
            <a:ext cx="1597650" cy="6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endCxn id="39" idx="0"/>
          </p:cNvCxnSpPr>
          <p:nvPr/>
        </p:nvCxnSpPr>
        <p:spPr>
          <a:xfrm>
            <a:off x="5064892" y="3711988"/>
            <a:ext cx="1728" cy="445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139700" y="5518673"/>
            <a:ext cx="4425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212</Words>
  <Application>Microsoft Office PowerPoint</Application>
  <PresentationFormat>Widescreen</PresentationFormat>
  <Paragraphs>89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 Rokon</dc:creator>
  <cp:lastModifiedBy>AR Rokon</cp:lastModifiedBy>
  <cp:revision>35</cp:revision>
  <dcterms:created xsi:type="dcterms:W3CDTF">2018-04-15T17:17:54Z</dcterms:created>
  <dcterms:modified xsi:type="dcterms:W3CDTF">2018-04-15T22:12:55Z</dcterms:modified>
</cp:coreProperties>
</file>