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300" r:id="rId3"/>
    <p:sldId id="303" r:id="rId4"/>
    <p:sldId id="273" r:id="rId5"/>
    <p:sldId id="302" r:id="rId6"/>
    <p:sldId id="27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OUZA TASSONI" userId="c00a7035-e193-4fe0-8cdc-432d0544d2ec" providerId="ADAL" clId="{068A8D92-FF04-410F-A97F-4D95F370B87C}"/>
    <pc:docChg chg="custSel addSld modSld">
      <pc:chgData name="RODRIGO SOUZA TASSONI" userId="c00a7035-e193-4fe0-8cdc-432d0544d2ec" providerId="ADAL" clId="{068A8D92-FF04-410F-A97F-4D95F370B87C}" dt="2021-06-21T19:03:40.477" v="2" actId="22"/>
      <pc:docMkLst>
        <pc:docMk/>
      </pc:docMkLst>
      <pc:sldChg chg="addSp delSp add mod">
        <pc:chgData name="RODRIGO SOUZA TASSONI" userId="c00a7035-e193-4fe0-8cdc-432d0544d2ec" providerId="ADAL" clId="{068A8D92-FF04-410F-A97F-4D95F370B87C}" dt="2021-06-21T19:03:40.477" v="2" actId="22"/>
        <pc:sldMkLst>
          <pc:docMk/>
          <pc:sldMk cId="488559719" sldId="301"/>
        </pc:sldMkLst>
        <pc:spChg chg="del">
          <ac:chgData name="RODRIGO SOUZA TASSONI" userId="c00a7035-e193-4fe0-8cdc-432d0544d2ec" providerId="ADAL" clId="{068A8D92-FF04-410F-A97F-4D95F370B87C}" dt="2021-06-21T19:03:39.523" v="1" actId="478"/>
          <ac:spMkLst>
            <pc:docMk/>
            <pc:sldMk cId="488559719" sldId="301"/>
            <ac:spMk id="19" creationId="{00000000-0000-0000-0000-000000000000}"/>
          </ac:spMkLst>
        </pc:spChg>
        <pc:picChg chg="add">
          <ac:chgData name="RODRIGO SOUZA TASSONI" userId="c00a7035-e193-4fe0-8cdc-432d0544d2ec" providerId="ADAL" clId="{068A8D92-FF04-410F-A97F-4D95F370B87C}" dt="2021-06-21T19:03:40.477" v="2" actId="22"/>
          <ac:picMkLst>
            <pc:docMk/>
            <pc:sldMk cId="488559719" sldId="301"/>
            <ac:picMk id="3" creationId="{813528FF-F415-43D7-9C7F-98C653901C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24/08/2021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54664" y="1893080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Chat de Comunicação Cliente a Cliente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51223" y="3828836"/>
            <a:ext cx="4061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Samuel Koepsel</a:t>
            </a:r>
          </a:p>
          <a:p>
            <a:pPr algn="r"/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Rodriog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Souza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Tassoni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Bacharelado em Engenharia de Software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Professor: Fernando dos Santos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03/08/2021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052541" y="906947"/>
            <a:ext cx="4760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TalksApp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Introdução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333771-B612-4966-90C7-14C469C2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776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DFCA75-8765-4A31-B710-CBE5F4808677}"/>
              </a:ext>
            </a:extLst>
          </p:cNvPr>
          <p:cNvSpPr txBox="1"/>
          <p:nvPr/>
        </p:nvSpPr>
        <p:spPr>
          <a:xfrm>
            <a:off x="539552" y="1412776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TalksApp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Message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Peer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Peer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Sockets e Threads</a:t>
            </a:r>
          </a:p>
        </p:txBody>
      </p:sp>
    </p:spTree>
    <p:extLst>
      <p:ext uri="{BB962C8B-B14F-4D97-AF65-F5344CB8AC3E}">
        <p14:creationId xmlns:p14="http://schemas.microsoft.com/office/powerpoint/2010/main" val="275864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SMPP - Short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Peer-to-Peer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Protocol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333771-B612-4966-90C7-14C469C2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776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23B82E7-9451-456F-99F0-5FBEFE948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060848"/>
            <a:ext cx="613495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Estrutura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E1333771-B612-4966-90C7-14C469C2B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55776" y="3276600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348D5FF-D563-4D5A-AD5A-D582D4A5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5" y="1167689"/>
            <a:ext cx="765916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98598" y="2844225"/>
            <a:ext cx="7346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Apresentação do Projeto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2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44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Samuel Koepsel</cp:lastModifiedBy>
  <cp:revision>138</cp:revision>
  <dcterms:created xsi:type="dcterms:W3CDTF">2016-08-30T17:34:40Z</dcterms:created>
  <dcterms:modified xsi:type="dcterms:W3CDTF">2021-08-25T01:40:23Z</dcterms:modified>
</cp:coreProperties>
</file>