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-ruse.b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4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87978"/>
            <a:ext cx="7766936" cy="2562858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Мобилно Андроид приложение за управление на блокчейн сметки с ERC20 криптовалута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Теодор </a:t>
            </a:r>
            <a:r>
              <a:rPr lang="bg-BG" dirty="0" err="1" smtClean="0"/>
              <a:t>Светланов</a:t>
            </a:r>
            <a:r>
              <a:rPr lang="bg-BG" dirty="0" smtClean="0"/>
              <a:t> Тодоров</a:t>
            </a:r>
          </a:p>
          <a:p>
            <a:r>
              <a:rPr lang="bg-BG" dirty="0" smtClean="0"/>
              <a:t>Специалност „Компютърни системи и технологии“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7067" y="332510"/>
            <a:ext cx="7766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400" b="1" dirty="0" smtClean="0">
                <a:hlinkClick r:id="rId2"/>
              </a:rPr>
              <a:t>Русенски университет "Ангел Кънчев„</a:t>
            </a:r>
            <a:endParaRPr lang="bg-BG" sz="2400" b="1" dirty="0" smtClean="0"/>
          </a:p>
          <a:p>
            <a:pPr algn="r"/>
            <a:r>
              <a:rPr lang="bg-BG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Факултет „ЕЕА“</a:t>
            </a:r>
            <a:endParaRPr lang="bg-BG" sz="2400" b="1" dirty="0"/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07067" y="5333764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Студентска научна сесия</a:t>
            </a:r>
          </a:p>
          <a:p>
            <a:fld id="{E4F36772-05CB-488C-A013-4C1013BA7AF4}" type="datetime1">
              <a:rPr lang="bg-BG" smtClean="0"/>
              <a:t>26.4.2018 г.</a:t>
            </a:fld>
            <a:r>
              <a:rPr lang="bg-BG" dirty="0" smtClean="0"/>
              <a:t>, РУ „Ангел Кънчев“</a:t>
            </a:r>
          </a:p>
        </p:txBody>
      </p:sp>
    </p:spTree>
    <p:extLst>
      <p:ext uri="{BB962C8B-B14F-4D97-AF65-F5344CB8AC3E}">
        <p14:creationId xmlns:p14="http://schemas.microsoft.com/office/powerpoint/2010/main" val="360226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 smtClean="0"/>
              <a:t>Въведение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295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С увеличаване интереса към криптовалутите и токените и желанието да се търгува с тях във всеки един момент налага ползването не само на настолни приложения, но и на мобилни.</a:t>
            </a:r>
          </a:p>
          <a:p>
            <a:pPr algn="just"/>
            <a:r>
              <a:rPr lang="bg-BG" sz="2400" dirty="0" smtClean="0"/>
              <a:t>Това налага промяна в начина на свързване на клиентското приложение към мрежата, а именно чрез отдалечен достъп към възел.</a:t>
            </a:r>
          </a:p>
          <a:p>
            <a:pPr algn="just"/>
            <a:r>
              <a:rPr lang="en-US" sz="2400" dirty="0" smtClean="0"/>
              <a:t>ERC20 </a:t>
            </a:r>
            <a:r>
              <a:rPr lang="bg-BG" sz="2400" dirty="0" smtClean="0"/>
              <a:t>стандарта унифицира боравенето с токени, с което едно приложение може да се използва за много токени.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46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 smtClean="0"/>
              <a:t>Съществуващи решения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2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400" dirty="0" smtClean="0"/>
              <a:t>Съществуващите решения са много:</a:t>
            </a:r>
          </a:p>
          <a:p>
            <a:pPr algn="just"/>
            <a:r>
              <a:rPr lang="en-US" sz="2400" dirty="0" err="1" smtClean="0"/>
              <a:t>Luno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Eidoo</a:t>
            </a:r>
            <a:endParaRPr lang="en-US" sz="2400" dirty="0" smtClean="0"/>
          </a:p>
          <a:p>
            <a:pPr algn="just"/>
            <a:r>
              <a:rPr lang="en-US" sz="2400" dirty="0" smtClean="0"/>
              <a:t>QUID</a:t>
            </a:r>
          </a:p>
          <a:p>
            <a:pPr algn="just"/>
            <a:r>
              <a:rPr lang="en-US" sz="2400" dirty="0" err="1" smtClean="0"/>
              <a:t>Infinito</a:t>
            </a:r>
            <a:r>
              <a:rPr lang="en-US" sz="2400" dirty="0" smtClean="0"/>
              <a:t> wallet</a:t>
            </a:r>
          </a:p>
          <a:p>
            <a:pPr algn="just"/>
            <a:r>
              <a:rPr lang="en-US" sz="2400" dirty="0" smtClean="0"/>
              <a:t>Ethereum + ERC20 Wallet</a:t>
            </a:r>
          </a:p>
          <a:p>
            <a:pPr algn="just"/>
            <a:r>
              <a:rPr lang="en-US" sz="2400" dirty="0" smtClean="0"/>
              <a:t>Trust</a:t>
            </a:r>
          </a:p>
          <a:p>
            <a:pPr algn="just"/>
            <a:r>
              <a:rPr lang="bg-BG" sz="2400" dirty="0" smtClean="0"/>
              <a:t>И много други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532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 smtClean="0"/>
              <a:t>Съществуващи решения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2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400" dirty="0" smtClean="0"/>
              <a:t>Всички решения имат сходни черти:</a:t>
            </a:r>
          </a:p>
          <a:p>
            <a:pPr algn="just"/>
            <a:r>
              <a:rPr lang="bg-BG" sz="2400" dirty="0" smtClean="0"/>
              <a:t>Създават сметка или възстановяват стара,</a:t>
            </a:r>
          </a:p>
          <a:p>
            <a:pPr algn="just"/>
            <a:r>
              <a:rPr lang="bg-BG" sz="2400" dirty="0" smtClean="0"/>
              <a:t>Имат опция за </a:t>
            </a:r>
            <a:r>
              <a:rPr lang="bg-BG" sz="2400" dirty="0" err="1" smtClean="0"/>
              <a:t>експортване</a:t>
            </a:r>
            <a:r>
              <a:rPr lang="bg-BG" sz="2400" dirty="0" smtClean="0"/>
              <a:t> с файл или мнемонична фраза,</a:t>
            </a:r>
          </a:p>
          <a:p>
            <a:pPr algn="just"/>
            <a:r>
              <a:rPr lang="bg-BG" sz="2400" dirty="0" smtClean="0"/>
              <a:t>Добавяне на токени за следене,</a:t>
            </a:r>
          </a:p>
          <a:p>
            <a:pPr algn="just"/>
            <a:r>
              <a:rPr lang="bg-BG" sz="2400" dirty="0" smtClean="0"/>
              <a:t>Управление на токените по сметката.</a:t>
            </a:r>
          </a:p>
          <a:p>
            <a:pPr marL="0" indent="0" algn="just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2652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/>
              <a:t>Имплементация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295"/>
          </a:xfrm>
        </p:spPr>
        <p:txBody>
          <a:bodyPr>
            <a:normAutofit fontScale="92500"/>
          </a:bodyPr>
          <a:lstStyle/>
          <a:p>
            <a:pPr algn="just"/>
            <a:r>
              <a:rPr lang="bg-BG" sz="2400" dirty="0" smtClean="0"/>
              <a:t>За </a:t>
            </a:r>
            <a:r>
              <a:rPr lang="bg-BG" sz="2400" dirty="0"/>
              <a:t>свързване на </a:t>
            </a:r>
            <a:r>
              <a:rPr lang="bg-BG" sz="2400" dirty="0" err="1" smtClean="0"/>
              <a:t>Андроид</a:t>
            </a:r>
            <a:r>
              <a:rPr lang="bg-BG" sz="2400" dirty="0" smtClean="0"/>
              <a:t> </a:t>
            </a:r>
            <a:r>
              <a:rPr lang="bg-BG" sz="2400" dirty="0"/>
              <a:t>приложението към възел на мрежата използвам </a:t>
            </a:r>
            <a:r>
              <a:rPr lang="en-US" sz="2400" dirty="0"/>
              <a:t>Web3j</a:t>
            </a:r>
            <a:r>
              <a:rPr lang="bg-BG" sz="2400" dirty="0"/>
              <a:t> библиотеката.</a:t>
            </a:r>
          </a:p>
          <a:p>
            <a:pPr algn="just"/>
            <a:r>
              <a:rPr lang="bg-BG" sz="2400" dirty="0" smtClean="0"/>
              <a:t>Библиотеката има целия набор от средства за направата на напълно функционално приложение за боравене с </a:t>
            </a:r>
            <a:r>
              <a:rPr lang="en-US" sz="2400" dirty="0" smtClean="0"/>
              <a:t>ERC20 </a:t>
            </a:r>
            <a:r>
              <a:rPr lang="bg-BG" sz="2400" dirty="0" smtClean="0"/>
              <a:t>токени.</a:t>
            </a:r>
          </a:p>
          <a:p>
            <a:pPr algn="just"/>
            <a:r>
              <a:rPr lang="bg-BG" sz="2400" dirty="0" smtClean="0"/>
              <a:t>За да се свърже приложението с мрежата се използва следния метод:</a:t>
            </a:r>
          </a:p>
          <a:p>
            <a:pPr marL="0" indent="0" algn="just">
              <a:buNone/>
            </a:pPr>
            <a:r>
              <a:rPr lang="bg-BG" sz="2400" dirty="0"/>
              <a:t>	</a:t>
            </a: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Web3j web3 = Web3jFactory.build(new </a:t>
            </a:r>
            <a:r>
              <a:rPr lang="en-US" sz="2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HttpService</a:t>
            </a: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());</a:t>
            </a:r>
            <a:endParaRPr lang="bg-BG" sz="2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bg-BG" sz="2400" dirty="0" smtClean="0"/>
              <a:t>Който по подразбиране се свързва с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localhost:8545/</a:t>
            </a:r>
            <a:endParaRPr lang="en-US" sz="2400" dirty="0"/>
          </a:p>
          <a:p>
            <a:pPr marL="0" indent="0" algn="just">
              <a:buNone/>
            </a:pPr>
            <a:endParaRPr lang="bg-BG" sz="2400" dirty="0" smtClean="0"/>
          </a:p>
          <a:p>
            <a:pPr marL="0" indent="0" algn="just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520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/>
              <a:t>Имплементация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295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За създаваме на нова сметка се използва сления метод</a:t>
            </a: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WalletUtils.generateBip39Wallet(password</a:t>
            </a:r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destinationDirectory</a:t>
            </a:r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  <a:endParaRPr lang="bg-BG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bg-BG" sz="2400" dirty="0" smtClean="0"/>
              <a:t>Има и други методи за създаване на портфейл, но при този създава мнемонична фраза, която се криптира и с криптираната фраза създава частен ключ за създаване на файла представляващ частния ключ.</a:t>
            </a:r>
          </a:p>
          <a:p>
            <a:pPr algn="just"/>
            <a:r>
              <a:rPr lang="bg-BG" sz="2400" dirty="0" smtClean="0"/>
              <a:t>Зареждането на една такава сметка също става лесно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WalletUtils.loadBip39Credentials(password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mnemonic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);</a:t>
            </a:r>
            <a:endParaRPr lang="bg-BG" sz="20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just">
              <a:buNone/>
            </a:pPr>
            <a:endParaRPr lang="bg-BG" sz="2400" dirty="0" smtClean="0"/>
          </a:p>
          <a:p>
            <a:pPr marL="0" indent="0" algn="just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6924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/>
              <a:t>Имплементация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295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Добавянето на токени към портфейла става като се запазват адресите на токените на мобилното устройство. </a:t>
            </a:r>
          </a:p>
          <a:p>
            <a:pPr algn="just"/>
            <a:r>
              <a:rPr lang="bg-BG" sz="2400" dirty="0" smtClean="0"/>
              <a:t>За да се викат методите на </a:t>
            </a:r>
            <a:r>
              <a:rPr lang="bg-BG" sz="2400" dirty="0" err="1" smtClean="0"/>
              <a:t>токен</a:t>
            </a:r>
            <a:r>
              <a:rPr lang="bg-BG" sz="2400" dirty="0" smtClean="0"/>
              <a:t> договора е необходимо първо да имаме клас разширяващ класа </a:t>
            </a:r>
            <a:r>
              <a:rPr lang="en-US" sz="2400" dirty="0" smtClean="0"/>
              <a:t>org.web3j.tx.Contract </a:t>
            </a:r>
            <a:r>
              <a:rPr lang="bg-BG" sz="2400" dirty="0" smtClean="0"/>
              <a:t>и да имплементираме методите, като пример за подготовка на метода </a:t>
            </a:r>
            <a:r>
              <a:rPr lang="en-US" sz="2400" dirty="0" err="1" smtClean="0"/>
              <a:t>balanceOf</a:t>
            </a:r>
            <a:r>
              <a:rPr lang="en-US" sz="2400" dirty="0" smtClean="0"/>
              <a:t> </a:t>
            </a:r>
            <a:r>
              <a:rPr lang="bg-BG" sz="2400" dirty="0" smtClean="0"/>
              <a:t>на договор е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Function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= new Function("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balanceOf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", </a:t>
            </a:r>
            <a:r>
              <a:rPr lang="en-US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Arrays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.&lt;Type&gt;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asList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(_owner),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Arrays.&lt;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TypeReference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&lt;?&gt;&gt;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asList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(new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TypeReference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&lt;Uint256&gt;() {}));</a:t>
            </a:r>
          </a:p>
          <a:p>
            <a:pPr marL="0" indent="0" algn="just">
              <a:buNone/>
            </a:pPr>
            <a:endParaRPr lang="bg-BG" sz="2400" dirty="0" smtClean="0"/>
          </a:p>
          <a:p>
            <a:pPr marL="0" indent="0" algn="just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5880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/>
              <a:t>Имплементация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295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sz="2400" dirty="0" smtClean="0"/>
              <a:t>Като самото извикване на функцията става с 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executeCallSingleValueReturnAsync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(function)</a:t>
            </a:r>
            <a:endParaRPr lang="bg-BG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bg-BG" sz="2400" dirty="0" smtClean="0"/>
              <a:t>Функцията връща „</a:t>
            </a:r>
            <a:r>
              <a:rPr lang="en-US" sz="2400" dirty="0" smtClean="0"/>
              <a:t>Future&lt;Uint256&gt;</a:t>
            </a:r>
            <a:r>
              <a:rPr lang="bg-BG" sz="2400" dirty="0" smtClean="0"/>
              <a:t>“ – броя на токените по дадена сметка</a:t>
            </a:r>
          </a:p>
          <a:p>
            <a:pPr algn="just"/>
            <a:r>
              <a:rPr lang="bg-BG" sz="2400" dirty="0" smtClean="0"/>
              <a:t>За да се изпълняват методите първо трябва да се зареди договора. За това са нужни адрес на договора, инстанция на връзката към възела, зареден портфейл</a:t>
            </a: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MyContract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contract = </a:t>
            </a:r>
            <a:r>
              <a:rPr lang="en-US" sz="24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MyContract.load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"0x&lt;address&gt;|&lt;</a:t>
            </a:r>
            <a:r>
              <a:rPr lang="en-U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ensName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&gt;", web3j, credentials, GAS_PRICE, GAS_LIMIT);</a:t>
            </a:r>
          </a:p>
          <a:p>
            <a:pPr marL="0" indent="0" algn="just">
              <a:buNone/>
            </a:pPr>
            <a:endParaRPr lang="bg-BG" sz="2400" dirty="0" smtClean="0"/>
          </a:p>
          <a:p>
            <a:pPr marL="0" indent="0" algn="just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982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1537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/>
              <a:t>Благодаря за вниманието!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48722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417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Мобилно Андроид приложение за управление на блокчейн сметки с ERC20 криптовалута</vt:lpstr>
      <vt:lpstr>Въведение</vt:lpstr>
      <vt:lpstr>Съществуващи решения</vt:lpstr>
      <vt:lpstr>Съществуващи решения</vt:lpstr>
      <vt:lpstr>Имплементация</vt:lpstr>
      <vt:lpstr>Имплементация</vt:lpstr>
      <vt:lpstr>Имплементация</vt:lpstr>
      <vt:lpstr>Имплементация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Мобилно Андроид приложение за управление на блокчейн сметки с ERC20 криптовалута</dc:title>
  <dc:creator>Tazzmanian</dc:creator>
  <cp:lastModifiedBy>Tazzmanian</cp:lastModifiedBy>
  <cp:revision>14</cp:revision>
  <dcterms:created xsi:type="dcterms:W3CDTF">2018-04-26T18:06:10Z</dcterms:created>
  <dcterms:modified xsi:type="dcterms:W3CDTF">2018-04-26T20:11:52Z</dcterms:modified>
</cp:coreProperties>
</file>