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6" r:id="rId3"/>
    <p:sldId id="261" r:id="rId5"/>
    <p:sldId id="262" r:id="rId6"/>
    <p:sldId id="263" r:id="rId7"/>
    <p:sldId id="259" r:id="rId8"/>
    <p:sldId id="284" r:id="rId9"/>
    <p:sldId id="322" r:id="rId10"/>
    <p:sldId id="326" r:id="rId11"/>
    <p:sldId id="324" r:id="rId12"/>
    <p:sldId id="260" r:id="rId13"/>
    <p:sldId id="32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7aec26c-24fa-450e-97a7-2e327a946eaf}">
          <p14:sldIdLst>
            <p14:sldId id="256"/>
            <p14:sldId id="263"/>
            <p14:sldId id="259"/>
            <p14:sldId id="284"/>
            <p14:sldId id="322"/>
            <p14:sldId id="324"/>
            <p14:sldId id="260"/>
            <p14:sldId id="327"/>
            <p14:sldId id="261"/>
            <p14:sldId id="262"/>
            <p14:sldId id="32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29BA0"/>
    <a:srgbClr val="87BEC2"/>
    <a:srgbClr val="9F7A5A"/>
    <a:srgbClr val="EB6249"/>
    <a:srgbClr val="7BC6BC"/>
    <a:srgbClr val="F6CE9B"/>
    <a:srgbClr val="FEF8F4"/>
    <a:srgbClr val="B28664"/>
    <a:srgbClr val="EAF5FA"/>
    <a:srgbClr val="CDE9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7" autoAdjust="0"/>
    <p:restoredTop sz="94660"/>
  </p:normalViewPr>
  <p:slideViewPr>
    <p:cSldViewPr snapToGrid="0">
      <p:cViewPr varScale="1">
        <p:scale>
          <a:sx n="35" d="100"/>
          <a:sy n="35" d="100"/>
        </p:scale>
        <p:origin x="66" y="870"/>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7" Type="http://schemas.openxmlformats.org/officeDocument/2006/relationships/image" Target="../media/image7.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21.wmf"/><Relationship Id="rId8" Type="http://schemas.openxmlformats.org/officeDocument/2006/relationships/image" Target="../media/image20.wmf"/><Relationship Id="rId7" Type="http://schemas.openxmlformats.org/officeDocument/2006/relationships/image" Target="../media/image19.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0" Type="http://schemas.openxmlformats.org/officeDocument/2006/relationships/image" Target="../media/image22.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6490F-85D5-49BD-8DCB-86708AD6AAF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7C59BE-40E1-408C-B9B3-C3CEF194BBB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81195B-83DD-40CD-B552-C649BE2EA05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81195B-83DD-40CD-B552-C649BE2EA05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0" Type="http://schemas.openxmlformats.org/officeDocument/2006/relationships/tags" Target="../tags/tag3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48.xml"/><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cxnSp>
        <p:nvCxnSpPr>
          <p:cNvPr id="10" name="直接连接符 9"/>
          <p:cNvCxnSpPr/>
          <p:nvPr>
            <p:custDataLst>
              <p:tags r:id="rId2"/>
            </p:custDataLst>
          </p:nvPr>
        </p:nvCxnSpPr>
        <p:spPr>
          <a:xfrm>
            <a:off x="455543" y="2676832"/>
            <a:ext cx="7653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3"/>
            </p:custDataLst>
          </p:nvPr>
        </p:nvCxnSpPr>
        <p:spPr>
          <a:xfrm>
            <a:off x="10971143" y="2676832"/>
            <a:ext cx="76531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custDataLst>
              <p:tags r:id="rId4"/>
            </p:custDataLst>
          </p:nvPr>
        </p:nvSpPr>
        <p:spPr>
          <a:xfrm>
            <a:off x="1524001" y="2326470"/>
            <a:ext cx="9144000" cy="886397"/>
          </a:xfrm>
        </p:spPr>
        <p:txBody>
          <a:bodyPr tIns="0" bIns="0" anchor="ctr">
            <a:normAutofit/>
          </a:bodyPr>
          <a:lstStyle>
            <a:lvl1pPr algn="ctr">
              <a:defRPr sz="48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5"/>
            </p:custDataLst>
          </p:nvPr>
        </p:nvSpPr>
        <p:spPr>
          <a:xfrm>
            <a:off x="1524001" y="3262934"/>
            <a:ext cx="9144000" cy="965389"/>
          </a:xfrm>
        </p:spPr>
        <p:txBody>
          <a:bodyPr tIns="0">
            <a:normAutofit/>
          </a:bodyPr>
          <a:lstStyle>
            <a:lvl1pPr marL="0" indent="0" algn="ctr">
              <a:buFont typeface="Arial" panose="020B0604020202020204" pitchFamily="34" charset="0"/>
              <a:buNone/>
              <a:defRPr sz="24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custDataLst>
              <p:tags r:id="rId6"/>
            </p:custDataLst>
          </p:nvPr>
        </p:nvSpPr>
        <p:spPr/>
        <p:txBody>
          <a:bodyPr>
            <a:normAutofit/>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custDataLst>
              <p:tags r:id="rId7"/>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8"/>
            </p:custDataLst>
          </p:nvPr>
        </p:nvSpPr>
        <p:spPr/>
        <p:txBody>
          <a:bodyPr>
            <a:normAutofit/>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1"/>
        </a:solidFill>
        <a:effectLst/>
      </p:bgPr>
    </p:bg>
    <p:spTree>
      <p:nvGrpSpPr>
        <p:cNvPr id="1" name=""/>
        <p:cNvGrpSpPr/>
        <p:nvPr/>
      </p:nvGrpSpPr>
      <p:grpSpPr>
        <a:xfrm>
          <a:off x="0" y="0"/>
          <a:ext cx="0" cy="0"/>
          <a:chOff x="0" y="0"/>
          <a:chExt cx="0" cy="0"/>
        </a:xfrm>
      </p:grpSpPr>
      <p:cxnSp>
        <p:nvCxnSpPr>
          <p:cNvPr id="8" name="直接连接符 7"/>
          <p:cNvCxnSpPr/>
          <p:nvPr>
            <p:custDataLst>
              <p:tags r:id="rId2"/>
            </p:custDataLst>
          </p:nvPr>
        </p:nvCxnSpPr>
        <p:spPr>
          <a:xfrm>
            <a:off x="3459753" y="2997522"/>
            <a:ext cx="7653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3"/>
            </p:custDataLst>
          </p:nvPr>
        </p:nvCxnSpPr>
        <p:spPr>
          <a:xfrm>
            <a:off x="7977333" y="2997522"/>
            <a:ext cx="765313"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标题 1"/>
          <p:cNvSpPr>
            <a:spLocks noGrp="1"/>
          </p:cNvSpPr>
          <p:nvPr>
            <p:ph type="ctrTitle" hasCustomPrompt="1"/>
            <p:custDataLst>
              <p:tags r:id="rId4"/>
            </p:custDataLst>
          </p:nvPr>
        </p:nvSpPr>
        <p:spPr>
          <a:xfrm>
            <a:off x="1524000" y="1945827"/>
            <a:ext cx="9144000" cy="1597212"/>
          </a:xfrm>
        </p:spPr>
        <p:txBody>
          <a:bodyPr anchor="b">
            <a:normAutofit/>
          </a:bodyPr>
          <a:lstStyle>
            <a:lvl1pPr algn="ctr">
              <a:defRPr sz="6600"/>
            </a:lvl1pPr>
          </a:lstStyle>
          <a:p>
            <a:r>
              <a:rPr lang="zh-CN" altLang="en-US" dirty="0"/>
              <a:t>编辑标题</a:t>
            </a:r>
            <a:endParaRPr lang="zh-CN" altLang="en-US" dirty="0"/>
          </a:p>
        </p:txBody>
      </p:sp>
      <p:sp>
        <p:nvSpPr>
          <p:cNvPr id="10" name="副标题 2"/>
          <p:cNvSpPr>
            <a:spLocks noGrp="1"/>
          </p:cNvSpPr>
          <p:nvPr>
            <p:ph type="subTitle" idx="1"/>
            <p:custDataLst>
              <p:tags r:id="rId5"/>
            </p:custDataLst>
          </p:nvPr>
        </p:nvSpPr>
        <p:spPr>
          <a:xfrm>
            <a:off x="1524000" y="3595333"/>
            <a:ext cx="9144000" cy="1237127"/>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1" name="日期占位符 3"/>
          <p:cNvSpPr>
            <a:spLocks noGrp="1"/>
          </p:cNvSpPr>
          <p:nvPr>
            <p:ph type="dt" sz="half" idx="10"/>
            <p:custDataLst>
              <p:tags r:id="rId6"/>
            </p:custDataLst>
          </p:nvPr>
        </p:nvSpPr>
        <p:spPr>
          <a:xfrm>
            <a:off x="838200" y="6356350"/>
            <a:ext cx="2743200" cy="365125"/>
          </a:xfrm>
        </p:spPr>
        <p:txBody>
          <a:bodyPr/>
          <a:lstStyle/>
          <a:p>
            <a:fld id="{D997B5FA-0921-464F-AAE1-844C04324D75}" type="datetimeFigureOut">
              <a:rPr lang="zh-CN" altLang="en-US" smtClean="0"/>
            </a:fld>
            <a:endParaRPr lang="zh-CN" altLang="en-US" dirty="0"/>
          </a:p>
        </p:txBody>
      </p:sp>
      <p:sp>
        <p:nvSpPr>
          <p:cNvPr id="12" name="页脚占位符 4"/>
          <p:cNvSpPr>
            <a:spLocks noGrp="1"/>
          </p:cNvSpPr>
          <p:nvPr>
            <p:ph type="ftr" sz="quarter" idx="11"/>
            <p:custDataLst>
              <p:tags r:id="rId7"/>
            </p:custDataLst>
          </p:nvPr>
        </p:nvSpPr>
        <p:spPr>
          <a:xfrm>
            <a:off x="4038600" y="6356350"/>
            <a:ext cx="4114800" cy="365125"/>
          </a:xfrm>
        </p:spPr>
        <p:txBody>
          <a:bodyPr/>
          <a:lstStyle/>
          <a:p>
            <a:endParaRPr lang="zh-CN" altLang="en-US"/>
          </a:p>
        </p:txBody>
      </p:sp>
      <p:sp>
        <p:nvSpPr>
          <p:cNvPr id="13" name="灯片编号占位符 5"/>
          <p:cNvSpPr>
            <a:spLocks noGrp="1"/>
          </p:cNvSpPr>
          <p:nvPr>
            <p:ph type="sldNum" sz="quarter" idx="12"/>
            <p:custDataLst>
              <p:tags r:id="rId8"/>
            </p:custDataLst>
          </p:nvPr>
        </p:nvSpPr>
        <p:spPr>
          <a:xfrm>
            <a:off x="8610600" y="6356350"/>
            <a:ext cx="2743200" cy="365125"/>
          </a:xfr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392400"/>
            <a:ext cx="10515600" cy="1325563"/>
          </a:xfrm>
        </p:spPr>
        <p:txBody>
          <a:bodyPr anchor="ctr" anchorCtr="0">
            <a:normAutofit/>
          </a:bodyPr>
          <a:lstStyle>
            <a:lvl1pPr>
              <a:defRPr sz="3600">
                <a:solidFill>
                  <a:schemeClr val="accent1"/>
                </a:solidFill>
              </a:defRPr>
            </a:lvl1p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800"/>
            </a:lvl4pPr>
            <a:lvl5pPr>
              <a:lnSpc>
                <a:spcPct val="150000"/>
              </a:lnSpc>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custDataLst>
              <p:tags r:id="rId5"/>
            </p:custDataLst>
          </p:nvPr>
        </p:nvSpPr>
        <p:spPr/>
        <p:txBody>
          <a:bodyPr/>
          <a:lstStyle/>
          <a:p>
            <a:endParaRPr lang="zh-CN" altLang="en-US" dirty="0"/>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矩形 6"/>
          <p:cNvSpPr/>
          <p:nvPr>
            <p:custDataLst>
              <p:tags r:id="rId7"/>
            </p:custDataLst>
          </p:nvPr>
        </p:nvSpPr>
        <p:spPr>
          <a:xfrm>
            <a:off x="0" y="888365"/>
            <a:ext cx="577850" cy="412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734844" y="2595880"/>
            <a:ext cx="6039836" cy="798023"/>
          </a:xfrm>
        </p:spPr>
        <p:txBody>
          <a:bodyPr anchor="b" anchorCtr="0">
            <a:normAutofit/>
          </a:bodyPr>
          <a:lstStyle>
            <a:lvl1pPr algn="l">
              <a:defRPr sz="3600" b="1" u="none" strike="noStrike" kern="1200" cap="none" spc="100" normalizeH="0">
                <a:solidFill>
                  <a:schemeClr val="tx2"/>
                </a:solidFill>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4734844" y="3528417"/>
            <a:ext cx="6039837" cy="609604"/>
          </a:xfrm>
        </p:spPr>
        <p:txBody>
          <a:bodyPr>
            <a:normAutofit/>
          </a:bodyPr>
          <a:lstStyle>
            <a:lvl1pPr marL="0" indent="0" algn="l">
              <a:buFont typeface="Arial" panose="020B0604020202020204" pitchFamily="34" charset="0"/>
              <a:buNone/>
              <a:defRPr sz="2400" u="none" strike="noStrike" kern="1200" cap="none" spc="100" normalizeH="0">
                <a:solidFill>
                  <a:schemeClr val="tx1"/>
                </a:solidFill>
                <a:uFillTx/>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392400"/>
            <a:ext cx="10515600" cy="1325563"/>
          </a:xfrm>
        </p:spPr>
        <p:txBody>
          <a:bodyPr anchor="ctr" anchorCtr="0">
            <a:normAutofit/>
          </a:bodyPr>
          <a:lstStyle>
            <a:lvl1pPr>
              <a:defRPr sz="3600"/>
            </a:lvl1pPr>
          </a:lstStyle>
          <a:p>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838200" y="1825625"/>
            <a:ext cx="5181600" cy="4351338"/>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6172200" y="1825625"/>
            <a:ext cx="5181600" cy="4351338"/>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9" name="矩形 8"/>
          <p:cNvSpPr/>
          <p:nvPr userDrawn="1">
            <p:custDataLst>
              <p:tags r:id="rId8"/>
            </p:custDataLst>
          </p:nvPr>
        </p:nvSpPr>
        <p:spPr>
          <a:xfrm>
            <a:off x="0" y="888365"/>
            <a:ext cx="577850" cy="412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92400"/>
            <a:ext cx="10515600" cy="1325563"/>
          </a:xfrm>
        </p:spPr>
        <p:txBody>
          <a:bodyPr anchor="ctr" anchorCtr="0">
            <a:normAutofit/>
          </a:bodyPr>
          <a:lstStyle>
            <a:lvl1pPr>
              <a:defRPr sz="3600"/>
            </a:lvl1p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615609"/>
            <a:ext cx="5157787" cy="3574054"/>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615609"/>
            <a:ext cx="5183188" cy="3574054"/>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1" name="矩形 10"/>
          <p:cNvSpPr/>
          <p:nvPr userDrawn="1">
            <p:custDataLst>
              <p:tags r:id="rId10"/>
            </p:custDataLst>
          </p:nvPr>
        </p:nvSpPr>
        <p:spPr>
          <a:xfrm>
            <a:off x="0" y="888365"/>
            <a:ext cx="577850" cy="412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sp>
        <p:nvSpPr>
          <p:cNvPr id="11" name="日期占位符 3"/>
          <p:cNvSpPr>
            <a:spLocks noGrp="1"/>
          </p:cNvSpPr>
          <p:nvPr>
            <p:ph type="dt" sz="half" idx="10"/>
            <p:custDataLst>
              <p:tags r:id="rId2"/>
            </p:custDataLst>
          </p:nvPr>
        </p:nvSpPr>
        <p:spPr>
          <a:xfrm>
            <a:off x="838200" y="6356350"/>
            <a:ext cx="2743200" cy="365125"/>
          </a:xfrm>
        </p:spPr>
        <p:txBody>
          <a:bodyPr/>
          <a:lstStyle/>
          <a:p>
            <a:fld id="{D997B5FA-0921-464F-AAE1-844C04324D75}" type="datetimeFigureOut">
              <a:rPr lang="zh-CN" altLang="en-US" smtClean="0"/>
            </a:fld>
            <a:endParaRPr lang="zh-CN" altLang="en-US" dirty="0"/>
          </a:p>
        </p:txBody>
      </p:sp>
      <p:sp>
        <p:nvSpPr>
          <p:cNvPr id="12" name="页脚占位符 4"/>
          <p:cNvSpPr>
            <a:spLocks noGrp="1"/>
          </p:cNvSpPr>
          <p:nvPr>
            <p:ph type="ftr" sz="quarter" idx="11"/>
            <p:custDataLst>
              <p:tags r:id="rId3"/>
            </p:custDataLst>
          </p:nvPr>
        </p:nvSpPr>
        <p:spPr>
          <a:xfrm>
            <a:off x="4038600" y="6356350"/>
            <a:ext cx="4114800" cy="365125"/>
          </a:xfrm>
        </p:spPr>
        <p:txBody>
          <a:bodyPr/>
          <a:lstStyle/>
          <a:p>
            <a:endParaRPr lang="zh-CN" altLang="en-US"/>
          </a:p>
        </p:txBody>
      </p:sp>
      <p:sp>
        <p:nvSpPr>
          <p:cNvPr id="13" name="灯片编号占位符 5"/>
          <p:cNvSpPr>
            <a:spLocks noGrp="1"/>
          </p:cNvSpPr>
          <p:nvPr>
            <p:ph type="sldNum" sz="quarter" idx="12"/>
            <p:custDataLst>
              <p:tags r:id="rId4"/>
            </p:custDataLst>
          </p:nvPr>
        </p:nvSpPr>
        <p:spPr>
          <a:xfrm>
            <a:off x="8610600" y="6356350"/>
            <a:ext cx="2743200" cy="365125"/>
          </a:xfrm>
        </p:spPr>
        <p:txBody>
          <a:bodyPr/>
          <a:lstStyle/>
          <a:p>
            <a:fld id="{565CE74E-AB26-4998-AD42-012C4C1AD076}" type="slidenum">
              <a:rPr lang="zh-CN" altLang="en-US" smtClean="0"/>
            </a:fld>
            <a:endParaRPr lang="zh-CN" altLang="en-US"/>
          </a:p>
        </p:txBody>
      </p:sp>
      <p:sp>
        <p:nvSpPr>
          <p:cNvPr id="2" name="标题 1"/>
          <p:cNvSpPr>
            <a:spLocks noGrp="1"/>
          </p:cNvSpPr>
          <p:nvPr>
            <p:ph type="title"/>
            <p:custDataLst>
              <p:tags r:id="rId5"/>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838200" y="756000"/>
            <a:ext cx="4681654" cy="1428161"/>
          </a:xfrm>
        </p:spPr>
        <p:txBody>
          <a:bodyPr anchor="t" anchorCtr="0">
            <a:normAutofit/>
          </a:bodyPr>
          <a:lstStyle>
            <a:lvl1pPr eaLnBrk="1" fontAlgn="auto" latinLnBrk="0" hangingPunct="1">
              <a:lnSpc>
                <a:spcPct val="120000"/>
              </a:lnSpc>
              <a:defRPr sz="3600" b="0" u="none" strike="noStrike" kern="1200" cap="none" spc="100" normalizeH="0">
                <a:solidFill>
                  <a:schemeClr val="tx2"/>
                </a:solidFill>
                <a:uFillTx/>
              </a:defRPr>
            </a:lvl1pPr>
          </a:lstStyle>
          <a:p>
            <a:r>
              <a:rPr lang="zh-CN" altLang="en-US" dirty="0"/>
              <a:t>单击此处编辑标题</a:t>
            </a:r>
            <a:endParaRPr lang="zh-CN" altLang="en-US" dirty="0"/>
          </a:p>
        </p:txBody>
      </p:sp>
      <p:sp>
        <p:nvSpPr>
          <p:cNvPr id="3" name="图片占位符 2"/>
          <p:cNvSpPr>
            <a:spLocks noGrp="1" noChangeAspect="1"/>
          </p:cNvSpPr>
          <p:nvPr>
            <p:ph type="pic" idx="1"/>
            <p:custDataLst>
              <p:tags r:id="rId3"/>
            </p:custDataLst>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38200" y="2313873"/>
            <a:ext cx="4681654" cy="3811588"/>
          </a:xfrm>
        </p:spPr>
        <p:txBody>
          <a:bodyPr>
            <a:normAutofit/>
          </a:bodyPr>
          <a:lstStyle>
            <a:lvl1pPr marL="0" indent="0">
              <a:lnSpc>
                <a:spcPct val="150000"/>
              </a:lnSpc>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
        <p:nvSpPr>
          <p:cNvPr id="9" name="矩形 8"/>
          <p:cNvSpPr/>
          <p:nvPr userDrawn="1">
            <p:custDataLst>
              <p:tags r:id="rId8"/>
            </p:custDataLst>
          </p:nvPr>
        </p:nvSpPr>
        <p:spPr>
          <a:xfrm>
            <a:off x="0" y="910590"/>
            <a:ext cx="577850" cy="412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custDataLst>
              <p:tags r:id="rId3"/>
            </p:custDataLst>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70.xml"/><Relationship Id="rId16" Type="http://schemas.openxmlformats.org/officeDocument/2006/relationships/tags" Target="../tags/tag69.xml"/><Relationship Id="rId15" Type="http://schemas.openxmlformats.org/officeDocument/2006/relationships/tags" Target="../tags/tag68.xml"/><Relationship Id="rId14" Type="http://schemas.openxmlformats.org/officeDocument/2006/relationships/tags" Target="../tags/tag67.xml"/><Relationship Id="rId13" Type="http://schemas.openxmlformats.org/officeDocument/2006/relationships/tags" Target="../tags/tag66.xml"/><Relationship Id="rId12" Type="http://schemas.openxmlformats.org/officeDocument/2006/relationships/tags" Target="../tags/tag65.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38200" y="6356350"/>
            <a:ext cx="27432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latin typeface="+mn-ea"/>
                <a:ea typeface="+mn-ea"/>
              </a:defRPr>
            </a:lvl1p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3"/>
            <p:custDataLst>
              <p:tags r:id="rId15"/>
            </p:custDataLst>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latin typeface="+mn-ea"/>
                <a:ea typeface="+mn-ea"/>
              </a:defRPr>
            </a:lvl1pPr>
          </a:lstStyle>
          <a:p>
            <a:endParaRPr lang="zh-CN" altLang="en-US"/>
          </a:p>
        </p:txBody>
      </p:sp>
      <p:sp>
        <p:nvSpPr>
          <p:cNvPr id="6" name="灯片编号占位符 5"/>
          <p:cNvSpPr>
            <a:spLocks noGrp="1"/>
          </p:cNvSpPr>
          <p:nvPr>
            <p:ph type="sldNum" sz="quarter" idx="4"/>
            <p:custDataLst>
              <p:tags r:id="rId16"/>
            </p:custDataLst>
          </p:nvPr>
        </p:nvSpPr>
        <p:spPr>
          <a:xfrm>
            <a:off x="8610600" y="6356350"/>
            <a:ext cx="27432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latin typeface="+mn-ea"/>
                <a:ea typeface="+mn-ea"/>
              </a:defRPr>
            </a:lvl1pPr>
          </a:lstStyle>
          <a:p>
            <a:fld id="{565CE74E-AB26-4998-AD42-012C4C1AD076}" type="slidenum">
              <a:rPr lang="zh-CN" altLang="en-US" smtClean="0"/>
            </a:fld>
            <a:endParaRPr lang="zh-CN" altLang="en-US"/>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2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tags" Target="../tags/tag7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4.bin"/><Relationship Id="rId8" Type="http://schemas.openxmlformats.org/officeDocument/2006/relationships/image" Target="../media/image3.wmf"/><Relationship Id="rId7" Type="http://schemas.openxmlformats.org/officeDocument/2006/relationships/oleObject" Target="../embeddings/oleObject3.bin"/><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 Id="rId3" Type="http://schemas.openxmlformats.org/officeDocument/2006/relationships/oleObject" Target="../embeddings/oleObject1.bin"/><Relationship Id="rId21" Type="http://schemas.openxmlformats.org/officeDocument/2006/relationships/notesSlide" Target="../notesSlides/notesSlide3.xml"/><Relationship Id="rId20" Type="http://schemas.openxmlformats.org/officeDocument/2006/relationships/vmlDrawing" Target="../drawings/vmlDrawing1.vml"/><Relationship Id="rId2" Type="http://schemas.openxmlformats.org/officeDocument/2006/relationships/tags" Target="../tags/tag77.xml"/><Relationship Id="rId19" Type="http://schemas.openxmlformats.org/officeDocument/2006/relationships/slideLayout" Target="../slideLayouts/slideLayout8.xml"/><Relationship Id="rId18" Type="http://schemas.openxmlformats.org/officeDocument/2006/relationships/tags" Target="../tags/tag78.xml"/><Relationship Id="rId17" Type="http://schemas.openxmlformats.org/officeDocument/2006/relationships/oleObject" Target="../embeddings/oleObject8.bin"/><Relationship Id="rId16" Type="http://schemas.openxmlformats.org/officeDocument/2006/relationships/image" Target="../media/image7.wmf"/><Relationship Id="rId15" Type="http://schemas.openxmlformats.org/officeDocument/2006/relationships/oleObject" Target="../embeddings/oleObject7.bin"/><Relationship Id="rId14" Type="http://schemas.openxmlformats.org/officeDocument/2006/relationships/image" Target="../media/image6.wmf"/><Relationship Id="rId13" Type="http://schemas.openxmlformats.org/officeDocument/2006/relationships/oleObject" Target="../embeddings/oleObject6.bin"/><Relationship Id="rId12" Type="http://schemas.openxmlformats.org/officeDocument/2006/relationships/image" Target="../media/image5.wmf"/><Relationship Id="rId11" Type="http://schemas.openxmlformats.org/officeDocument/2006/relationships/oleObject" Target="../embeddings/oleObject5.bin"/><Relationship Id="rId10" Type="http://schemas.openxmlformats.org/officeDocument/2006/relationships/image" Target="../media/image4.wmf"/><Relationship Id="rId1" Type="http://schemas.openxmlformats.org/officeDocument/2006/relationships/tags" Target="../tags/tag76.xml"/></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6.wmf"/><Relationship Id="rId7" Type="http://schemas.openxmlformats.org/officeDocument/2006/relationships/oleObject" Target="../embeddings/oleObject9.bin"/><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tags" Target="../tags/tag81.xml"/><Relationship Id="rId2" Type="http://schemas.openxmlformats.org/officeDocument/2006/relationships/tags" Target="../tags/tag80.xml"/><Relationship Id="rId14" Type="http://schemas.openxmlformats.org/officeDocument/2006/relationships/notesSlide" Target="../notesSlides/notesSlide4.xml"/><Relationship Id="rId13" Type="http://schemas.openxmlformats.org/officeDocument/2006/relationships/vmlDrawing" Target="../drawings/vmlDrawing2.vml"/><Relationship Id="rId12" Type="http://schemas.openxmlformats.org/officeDocument/2006/relationships/slideLayout" Target="../slideLayouts/slideLayout7.xml"/><Relationship Id="rId11" Type="http://schemas.openxmlformats.org/officeDocument/2006/relationships/tags" Target="../tags/tag82.xml"/><Relationship Id="rId10" Type="http://schemas.openxmlformats.org/officeDocument/2006/relationships/image" Target="../media/image5.wmf"/><Relationship Id="rId1" Type="http://schemas.openxmlformats.org/officeDocument/2006/relationships/tags" Target="../tags/tag79.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xml"/><Relationship Id="rId6" Type="http://schemas.openxmlformats.org/officeDocument/2006/relationships/tags" Target="../tags/tag86.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s>
</file>

<file path=ppt/slides/_rels/slide6.xml.rels><?xml version="1.0" encoding="UTF-8" standalone="yes"?>
<Relationships xmlns="http://schemas.openxmlformats.org/package/2006/relationships"><Relationship Id="rId9" Type="http://schemas.openxmlformats.org/officeDocument/2006/relationships/image" Target="../media/image15.wmf"/><Relationship Id="rId8" Type="http://schemas.openxmlformats.org/officeDocument/2006/relationships/oleObject" Target="../embeddings/oleObject13.bin"/><Relationship Id="rId7" Type="http://schemas.openxmlformats.org/officeDocument/2006/relationships/image" Target="../media/image14.wmf"/><Relationship Id="rId6" Type="http://schemas.openxmlformats.org/officeDocument/2006/relationships/oleObject" Target="../embeddings/oleObject12.bin"/><Relationship Id="rId5" Type="http://schemas.openxmlformats.org/officeDocument/2006/relationships/image" Target="../media/image13.wmf"/><Relationship Id="rId4" Type="http://schemas.openxmlformats.org/officeDocument/2006/relationships/oleObject" Target="../embeddings/oleObject11.bin"/><Relationship Id="rId35" Type="http://schemas.openxmlformats.org/officeDocument/2006/relationships/vmlDrawing" Target="../drawings/vmlDrawing3.vml"/><Relationship Id="rId34" Type="http://schemas.openxmlformats.org/officeDocument/2006/relationships/slideLayout" Target="../slideLayouts/slideLayout7.xml"/><Relationship Id="rId33" Type="http://schemas.openxmlformats.org/officeDocument/2006/relationships/tags" Target="../tags/tag90.xml"/><Relationship Id="rId32" Type="http://schemas.openxmlformats.org/officeDocument/2006/relationships/oleObject" Target="../embeddings/oleObject29.bin"/><Relationship Id="rId31" Type="http://schemas.openxmlformats.org/officeDocument/2006/relationships/image" Target="../media/image22.wmf"/><Relationship Id="rId30" Type="http://schemas.openxmlformats.org/officeDocument/2006/relationships/oleObject" Target="../embeddings/oleObject28.bin"/><Relationship Id="rId3" Type="http://schemas.openxmlformats.org/officeDocument/2006/relationships/tags" Target="../tags/tag89.xml"/><Relationship Id="rId29" Type="http://schemas.openxmlformats.org/officeDocument/2006/relationships/oleObject" Target="../embeddings/oleObject27.bin"/><Relationship Id="rId28" Type="http://schemas.openxmlformats.org/officeDocument/2006/relationships/image" Target="../media/image21.wmf"/><Relationship Id="rId27" Type="http://schemas.openxmlformats.org/officeDocument/2006/relationships/oleObject" Target="../embeddings/oleObject26.bin"/><Relationship Id="rId26" Type="http://schemas.openxmlformats.org/officeDocument/2006/relationships/oleObject" Target="../embeddings/oleObject25.bin"/><Relationship Id="rId25" Type="http://schemas.openxmlformats.org/officeDocument/2006/relationships/oleObject" Target="../embeddings/oleObject24.bin"/><Relationship Id="rId24" Type="http://schemas.openxmlformats.org/officeDocument/2006/relationships/image" Target="../media/image20.wmf"/><Relationship Id="rId23" Type="http://schemas.openxmlformats.org/officeDocument/2006/relationships/oleObject" Target="../embeddings/oleObject23.bin"/><Relationship Id="rId22" Type="http://schemas.openxmlformats.org/officeDocument/2006/relationships/oleObject" Target="../embeddings/oleObject22.bin"/><Relationship Id="rId21" Type="http://schemas.openxmlformats.org/officeDocument/2006/relationships/oleObject" Target="../embeddings/oleObject21.bin"/><Relationship Id="rId20" Type="http://schemas.openxmlformats.org/officeDocument/2006/relationships/oleObject" Target="../embeddings/oleObject20.bin"/><Relationship Id="rId2" Type="http://schemas.openxmlformats.org/officeDocument/2006/relationships/tags" Target="../tags/tag88.xml"/><Relationship Id="rId19" Type="http://schemas.openxmlformats.org/officeDocument/2006/relationships/oleObject" Target="../embeddings/oleObject19.bin"/><Relationship Id="rId18" Type="http://schemas.openxmlformats.org/officeDocument/2006/relationships/image" Target="../media/image19.wmf"/><Relationship Id="rId17" Type="http://schemas.openxmlformats.org/officeDocument/2006/relationships/oleObject" Target="../embeddings/oleObject18.bin"/><Relationship Id="rId16" Type="http://schemas.openxmlformats.org/officeDocument/2006/relationships/image" Target="../media/image18.wmf"/><Relationship Id="rId15" Type="http://schemas.openxmlformats.org/officeDocument/2006/relationships/oleObject" Target="../embeddings/oleObject17.bin"/><Relationship Id="rId14" Type="http://schemas.openxmlformats.org/officeDocument/2006/relationships/oleObject" Target="../embeddings/oleObject16.bin"/><Relationship Id="rId13" Type="http://schemas.openxmlformats.org/officeDocument/2006/relationships/image" Target="../media/image17.wmf"/><Relationship Id="rId12" Type="http://schemas.openxmlformats.org/officeDocument/2006/relationships/oleObject" Target="../embeddings/oleObject15.bin"/><Relationship Id="rId11" Type="http://schemas.openxmlformats.org/officeDocument/2006/relationships/image" Target="../media/image16.wmf"/><Relationship Id="rId10" Type="http://schemas.openxmlformats.org/officeDocument/2006/relationships/oleObject" Target="../embeddings/oleObject14.bin"/><Relationship Id="rId1" Type="http://schemas.openxmlformats.org/officeDocument/2006/relationships/tags" Target="../tags/tag87.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4.xml"/><Relationship Id="rId4" Type="http://schemas.openxmlformats.org/officeDocument/2006/relationships/tags" Target="../tags/tag93.xml"/><Relationship Id="rId3" Type="http://schemas.openxmlformats.org/officeDocument/2006/relationships/image" Target="../media/image23.png"/><Relationship Id="rId2" Type="http://schemas.openxmlformats.org/officeDocument/2006/relationships/tags" Target="../tags/tag92.xml"/><Relationship Id="rId1" Type="http://schemas.openxmlformats.org/officeDocument/2006/relationships/tags" Target="../tags/tag91.xml"/></Relationships>
</file>

<file path=ppt/slides/_rels/slide8.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oleObject" Target="../embeddings/oleObject32.bin"/><Relationship Id="rId7" Type="http://schemas.openxmlformats.org/officeDocument/2006/relationships/image" Target="../media/image26.wmf"/><Relationship Id="rId6" Type="http://schemas.openxmlformats.org/officeDocument/2006/relationships/oleObject" Target="../embeddings/oleObject31.bin"/><Relationship Id="rId5" Type="http://schemas.openxmlformats.org/officeDocument/2006/relationships/image" Target="../media/image25.wmf"/><Relationship Id="rId4" Type="http://schemas.openxmlformats.org/officeDocument/2006/relationships/oleObject" Target="../embeddings/oleObject30.bin"/><Relationship Id="rId3" Type="http://schemas.openxmlformats.org/officeDocument/2006/relationships/image" Target="../media/image24.png"/><Relationship Id="rId2" Type="http://schemas.openxmlformats.org/officeDocument/2006/relationships/tags" Target="../tags/tag95.xml"/><Relationship Id="rId13" Type="http://schemas.openxmlformats.org/officeDocument/2006/relationships/notesSlide" Target="../notesSlides/notesSlide7.xml"/><Relationship Id="rId12" Type="http://schemas.openxmlformats.org/officeDocument/2006/relationships/vmlDrawing" Target="../drawings/vmlDrawing4.vml"/><Relationship Id="rId11" Type="http://schemas.openxmlformats.org/officeDocument/2006/relationships/slideLayout" Target="../slideLayouts/slideLayout4.xml"/><Relationship Id="rId10" Type="http://schemas.openxmlformats.org/officeDocument/2006/relationships/tags" Target="../tags/tag96.xml"/><Relationship Id="rId1" Type="http://schemas.openxmlformats.org/officeDocument/2006/relationships/tags" Target="../tags/tag94.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vmlDrawing" Target="../drawings/vmlDrawing5.vml"/><Relationship Id="rId6" Type="http://schemas.openxmlformats.org/officeDocument/2006/relationships/slideLayout" Target="../slideLayouts/slideLayout4.xml"/><Relationship Id="rId5" Type="http://schemas.openxmlformats.org/officeDocument/2006/relationships/tags" Target="../tags/tag98.xml"/><Relationship Id="rId4" Type="http://schemas.openxmlformats.org/officeDocument/2006/relationships/image" Target="../media/image25.wmf"/><Relationship Id="rId3" Type="http://schemas.openxmlformats.org/officeDocument/2006/relationships/oleObject" Target="../embeddings/oleObject33.bin"/><Relationship Id="rId2" Type="http://schemas.openxmlformats.org/officeDocument/2006/relationships/image" Target="../media/image28.png"/><Relationship Id="rId1" Type="http://schemas.openxmlformats.org/officeDocument/2006/relationships/tags" Target="../tags/tag9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a:xfrm>
            <a:off x="1524001" y="2165815"/>
            <a:ext cx="9144000" cy="886397"/>
          </a:xfrm>
        </p:spPr>
        <p:txBody>
          <a:bodyPr>
            <a:normAutofit/>
          </a:bodyPr>
          <a:lstStyle/>
          <a:p>
            <a:r>
              <a:rPr lang="zh-CN" altLang="en-US" sz="3200" b="1" dirty="0">
                <a:latin typeface="Arial" panose="020B0604020202020204" pitchFamily="34" charset="0"/>
                <a:ea typeface="微软雅黑" panose="020B0503020204020204" pitchFamily="34" charset="-122"/>
              </a:rPr>
              <a:t>Deep Neural Solver for Math Word Problems</a:t>
            </a:r>
            <a:endParaRPr lang="zh-CN" altLang="en-US" sz="3200" b="1" dirty="0">
              <a:latin typeface="Arial" panose="020B0604020202020204" pitchFamily="34" charset="0"/>
              <a:ea typeface="微软雅黑" panose="020B0503020204020204" pitchFamily="34" charset="-122"/>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数据集</a:t>
            </a:r>
            <a:endParaRPr lang="zh-CN" altLang="en-US"/>
          </a:p>
        </p:txBody>
      </p:sp>
      <p:sp>
        <p:nvSpPr>
          <p:cNvPr id="3" name="内容占位符 2"/>
          <p:cNvSpPr>
            <a:spLocks noGrp="1"/>
          </p:cNvSpPr>
          <p:nvPr>
            <p:ph idx="1"/>
            <p:custDataLst>
              <p:tags r:id="rId2"/>
            </p:custDataLst>
          </p:nvPr>
        </p:nvSpPr>
        <p:spPr>
          <a:xfrm>
            <a:off x="838200" y="1718310"/>
            <a:ext cx="10515600" cy="3122295"/>
          </a:xfrm>
        </p:spPr>
        <p:txBody>
          <a:bodyPr/>
          <a:lstStyle/>
          <a:p>
            <a:r>
              <a:rPr lang="en-US" altLang="zh-CN" sz="1800"/>
              <a:t>从几个在线教育网站上搜索了6万多道中文数学题</a:t>
            </a:r>
            <a:r>
              <a:rPr lang="zh-CN" altLang="en-US" sz="1800"/>
              <a:t>，</a:t>
            </a:r>
            <a:r>
              <a:rPr lang="en-US" altLang="zh-CN" sz="1800"/>
              <a:t>都是小学生真正的数学应用题。</a:t>
            </a:r>
            <a:endParaRPr lang="en-US" altLang="zh-CN" sz="1800"/>
          </a:p>
          <a:p>
            <a:endParaRPr lang="en-US" altLang="zh-CN" sz="1800"/>
          </a:p>
          <a:p>
            <a:r>
              <a:rPr lang="en-US" altLang="zh-CN" sz="1800"/>
              <a:t>主要研究单未知数线性数学单词问题。通过基于规则的抽取方法提取的大多数方程和结构化答案都是正确的</a:t>
            </a:r>
            <a:r>
              <a:rPr lang="zh-CN" altLang="en-US" sz="1800"/>
              <a:t>问题</a:t>
            </a:r>
            <a:r>
              <a:rPr lang="en-US" altLang="zh-CN" sz="1800"/>
              <a:t>，许多问题从数据集中删除。</a:t>
            </a:r>
            <a:endParaRPr lang="en-US" altLang="zh-CN" sz="1800"/>
          </a:p>
          <a:p>
            <a:endParaRPr lang="en-US" altLang="zh-CN" sz="1800"/>
          </a:p>
          <a:p>
            <a:r>
              <a:rPr lang="en-US" altLang="zh-CN" sz="1800"/>
              <a:t>得到数据集Math23k，其中包含23161个用结构化方程和答案标记的问题。</a:t>
            </a:r>
            <a:endParaRPr lang="en-US" altLang="zh-CN" sz="1800"/>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实验结果</a:t>
            </a:r>
            <a:endParaRPr lang="zh-CN" altLang="en-US"/>
          </a:p>
        </p:txBody>
      </p:sp>
      <p:sp>
        <p:nvSpPr>
          <p:cNvPr id="3" name="内容占位符 2"/>
          <p:cNvSpPr>
            <a:spLocks noGrp="1"/>
          </p:cNvSpPr>
          <p:nvPr>
            <p:ph idx="1"/>
            <p:custDataLst>
              <p:tags r:id="rId2"/>
            </p:custDataLst>
          </p:nvPr>
        </p:nvSpPr>
        <p:spPr>
          <a:xfrm>
            <a:off x="838200" y="2162175"/>
            <a:ext cx="10515600" cy="2533650"/>
          </a:xfrm>
        </p:spPr>
        <p:txBody>
          <a:bodyPr>
            <a:normAutofit/>
          </a:bodyPr>
          <a:lstStyle/>
          <a:p>
            <a:pPr marL="0" indent="0">
              <a:buNone/>
            </a:pPr>
            <a:r>
              <a:rPr lang="zh-CN" sz="1800"/>
              <a:t>混合模型具有以下优点：</a:t>
            </a:r>
            <a:endParaRPr sz="1800"/>
          </a:p>
          <a:p>
            <a:r>
              <a:rPr sz="1800"/>
              <a:t>在大型训练数据上具有更高的准确性。在Math23K数据集上，混合模型比基线至少高出22%的精度。</a:t>
            </a:r>
            <a:endParaRPr sz="1800"/>
          </a:p>
          <a:p>
            <a:r>
              <a:rPr sz="1800"/>
              <a:t>他们有能力生成新的模板(即不存在于训练数据中的模板)。</a:t>
            </a:r>
            <a:endParaRPr sz="1800"/>
          </a:p>
          <a:p>
            <a:r>
              <a:rPr sz="1800"/>
              <a:t>他们不依赖复杂的特征工程。</a:t>
            </a:r>
            <a:endParaRPr sz="180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a:t>贡献</a:t>
            </a:r>
            <a:endParaRPr lang="zh-CN" altLang="en-US"/>
          </a:p>
        </p:txBody>
      </p:sp>
      <p:sp>
        <p:nvSpPr>
          <p:cNvPr id="3" name="内容占位符 2"/>
          <p:cNvSpPr>
            <a:spLocks noGrp="1"/>
          </p:cNvSpPr>
          <p:nvPr>
            <p:ph sz="half" idx="1"/>
            <p:custDataLst>
              <p:tags r:id="rId2"/>
            </p:custDataLst>
          </p:nvPr>
        </p:nvSpPr>
        <p:spPr>
          <a:xfrm>
            <a:off x="838200" y="2507615"/>
            <a:ext cx="9566275" cy="2630805"/>
          </a:xfrm>
        </p:spPr>
        <p:txBody>
          <a:bodyPr/>
          <a:lstStyle/>
          <a:p>
            <a:r>
              <a:rPr lang="en-US" altLang="zh-CN" sz="1600"/>
              <a:t>这是第一个使用DNN自动解决数学</a:t>
            </a:r>
            <a:r>
              <a:rPr lang="zh-CN" altLang="en-US" sz="1600"/>
              <a:t>应用题</a:t>
            </a:r>
            <a:r>
              <a:rPr lang="en-US" altLang="zh-CN" sz="1600"/>
              <a:t>的工作。</a:t>
            </a:r>
            <a:endParaRPr lang="en-US" altLang="zh-CN" sz="1600"/>
          </a:p>
          <a:p>
            <a:r>
              <a:rPr lang="en-US" altLang="zh-CN" sz="1600"/>
              <a:t>提出了一种混合模型，将seq2seq模型和基于相似度的检索模型相结合，进一步提高了检索性能。</a:t>
            </a:r>
            <a:endParaRPr lang="en-US" altLang="zh-CN" sz="1600"/>
          </a:p>
          <a:p>
            <a:r>
              <a:rPr lang="en-US" altLang="zh-CN" sz="1600"/>
              <a:t>构建了一个大数据集，以促进数学自动解题的研究。</a:t>
            </a:r>
            <a:endParaRPr lang="en-US" altLang="zh-CN" sz="1600"/>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838200" y="756285"/>
            <a:ext cx="4681855" cy="891540"/>
          </a:xfrm>
        </p:spPr>
        <p:txBody>
          <a:bodyPr/>
          <a:lstStyle/>
          <a:p>
            <a:r>
              <a:rPr lang="zh-CN" altLang="en-US"/>
              <a:t>定义</a:t>
            </a:r>
            <a:endParaRPr lang="zh-CN" altLang="en-US"/>
          </a:p>
        </p:txBody>
      </p:sp>
      <p:sp>
        <p:nvSpPr>
          <p:cNvPr id="2" name="文本占位符 1"/>
          <p:cNvSpPr>
            <a:spLocks noGrp="1"/>
          </p:cNvSpPr>
          <p:nvPr>
            <p:ph type="body" sz="half" idx="2"/>
            <p:custDataLst>
              <p:tags r:id="rId2"/>
            </p:custDataLst>
          </p:nvPr>
        </p:nvSpPr>
        <p:spPr>
          <a:xfrm>
            <a:off x="838200" y="1831975"/>
            <a:ext cx="10782935" cy="3337560"/>
          </a:xfrm>
        </p:spPr>
        <p:txBody>
          <a:bodyPr>
            <a:normAutofit lnSpcReduction="10000"/>
          </a:bodyPr>
          <a:lstStyle/>
          <a:p>
            <a:pPr marL="285750" indent="-285750">
              <a:buFont typeface="Arial" panose="020B0604020202020204" pitchFamily="34" charset="0"/>
              <a:buChar char="•"/>
            </a:pPr>
            <a:r>
              <a:rPr lang="zh-CN" altLang="en-US" sz="1600"/>
              <a:t>问题</a:t>
            </a:r>
            <a:r>
              <a:rPr lang="en-US" altLang="zh-CN" sz="1600">
                <a:latin typeface="Times New Roman" panose="02020603050405020304" charset="0"/>
              </a:rPr>
              <a:t>P</a:t>
            </a:r>
            <a:r>
              <a:rPr lang="zh-CN" altLang="en-US" sz="1600"/>
              <a:t>是一组单词序列      包含包含一组变量</a:t>
            </a:r>
            <a:r>
              <a:rPr lang="en-US" altLang="zh-CN" sz="1600"/>
              <a:t>:</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数学方程      由      和数学操作符组成</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数字映射：对于m个已知的数，将问题</a:t>
            </a:r>
            <a:r>
              <a:rPr lang="zh-CN" altLang="en-US" sz="1600">
                <a:latin typeface="Times New Roman" panose="02020603050405020304" charset="0"/>
                <a:cs typeface="Times New Roman" panose="02020603050405020304" charset="0"/>
              </a:rPr>
              <a:t>P</a:t>
            </a:r>
            <a:r>
              <a:rPr lang="zh-CN" altLang="en-US" sz="1600"/>
              <a:t>中的数字，</a:t>
            </a:r>
            <a:r>
              <a:rPr lang="zh-CN" altLang="en-US" sz="1600">
                <a:sym typeface="+mn-ea"/>
              </a:rPr>
              <a:t>根据它们的顺序</a:t>
            </a:r>
            <a:r>
              <a:rPr lang="zh-CN" altLang="en-US" sz="1600"/>
              <a:t>映射到</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方程模板：将       中的数字映射到      中得到</a:t>
            </a:r>
            <a:endParaRPr lang="zh-CN" altLang="en-US" sz="1600"/>
          </a:p>
          <a:p>
            <a:pPr marL="285750" indent="-285750">
              <a:buFont typeface="Arial" panose="020B0604020202020204" pitchFamily="34" charset="0"/>
              <a:buChar char="•"/>
            </a:pPr>
            <a:endParaRPr lang="en-US" sz="1600"/>
          </a:p>
        </p:txBody>
      </p:sp>
      <p:graphicFrame>
        <p:nvGraphicFramePr>
          <p:cNvPr id="3" name="对象 2">
            <a:hlinkClick r:id="" action="ppaction://ole?verb="/>
          </p:cNvPr>
          <p:cNvGraphicFramePr>
            <a:graphicFrameLocks noChangeAspect="1"/>
          </p:cNvGraphicFramePr>
          <p:nvPr/>
        </p:nvGraphicFramePr>
        <p:xfrm>
          <a:off x="3164840" y="1965960"/>
          <a:ext cx="357505" cy="294005"/>
        </p:xfrm>
        <a:graphic>
          <a:graphicData uri="http://schemas.openxmlformats.org/presentationml/2006/ole">
            <mc:AlternateContent xmlns:mc="http://schemas.openxmlformats.org/markup-compatibility/2006">
              <mc:Choice xmlns:v="urn:schemas-microsoft-com:vml" Requires="v">
                <p:oleObj spid="_x0000_s1025" name="" r:id="rId3" imgW="215900" imgH="177165" progId="Equation.KSEE3">
                  <p:embed/>
                </p:oleObj>
              </mc:Choice>
              <mc:Fallback>
                <p:oleObj name="" r:id="rId3" imgW="215900" imgH="177165" progId="Equation.KSEE3">
                  <p:embed/>
                  <p:pic>
                    <p:nvPicPr>
                      <p:cNvPr id="0" name="图片 1024"/>
                      <p:cNvPicPr/>
                      <p:nvPr/>
                    </p:nvPicPr>
                    <p:blipFill>
                      <a:blip r:embed="rId4"/>
                      <a:stretch>
                        <a:fillRect/>
                      </a:stretch>
                    </p:blipFill>
                    <p:spPr>
                      <a:xfrm>
                        <a:off x="3164840" y="1965960"/>
                        <a:ext cx="357505" cy="29400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5318125" y="1924685"/>
          <a:ext cx="2560955" cy="375920"/>
        </p:xfrm>
        <a:graphic>
          <a:graphicData uri="http://schemas.openxmlformats.org/presentationml/2006/ole">
            <mc:AlternateContent xmlns:mc="http://schemas.openxmlformats.org/markup-compatibility/2006">
              <mc:Choice xmlns:v="urn:schemas-microsoft-com:vml" Requires="v">
                <p:oleObj spid="_x0000_s1027" name="" r:id="rId5" imgW="1384300" imgH="203200" progId="Equation.KSEE3">
                  <p:embed/>
                </p:oleObj>
              </mc:Choice>
              <mc:Fallback>
                <p:oleObj name="" r:id="rId5" imgW="1384300" imgH="203200" progId="Equation.KSEE3">
                  <p:embed/>
                  <p:pic>
                    <p:nvPicPr>
                      <p:cNvPr id="0" name="图片 1026"/>
                      <p:cNvPicPr/>
                      <p:nvPr/>
                    </p:nvPicPr>
                    <p:blipFill>
                      <a:blip r:embed="rId6"/>
                      <a:stretch>
                        <a:fillRect/>
                      </a:stretch>
                    </p:blipFill>
                    <p:spPr>
                      <a:xfrm>
                        <a:off x="5318125" y="1924685"/>
                        <a:ext cx="2560955" cy="37592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2037398" y="2890203"/>
          <a:ext cx="310515" cy="252095"/>
        </p:xfrm>
        <a:graphic>
          <a:graphicData uri="http://schemas.openxmlformats.org/presentationml/2006/ole">
            <mc:AlternateContent xmlns:mc="http://schemas.openxmlformats.org/markup-compatibility/2006">
              <mc:Choice xmlns:v="urn:schemas-microsoft-com:vml" Requires="v">
                <p:oleObj spid="_x0000_s1028" name="" r:id="rId7" imgW="203200" imgH="165100" progId="Equation.KSEE3">
                  <p:embed/>
                </p:oleObj>
              </mc:Choice>
              <mc:Fallback>
                <p:oleObj name="" r:id="rId7" imgW="203200" imgH="165100" progId="Equation.KSEE3">
                  <p:embed/>
                  <p:pic>
                    <p:nvPicPr>
                      <p:cNvPr id="0" name="图片 1027"/>
                      <p:cNvPicPr/>
                      <p:nvPr/>
                    </p:nvPicPr>
                    <p:blipFill>
                      <a:blip r:embed="rId8"/>
                      <a:stretch>
                        <a:fillRect/>
                      </a:stretch>
                    </p:blipFill>
                    <p:spPr>
                      <a:xfrm>
                        <a:off x="2037398" y="2890203"/>
                        <a:ext cx="310515" cy="25209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2592705" y="2881630"/>
          <a:ext cx="289560" cy="269240"/>
        </p:xfrm>
        <a:graphic>
          <a:graphicData uri="http://schemas.openxmlformats.org/presentationml/2006/ole">
            <mc:AlternateContent xmlns:mc="http://schemas.openxmlformats.org/markup-compatibility/2006">
              <mc:Choice xmlns:v="urn:schemas-microsoft-com:vml" Requires="v">
                <p:oleObj spid="_x0000_s1029" name="" r:id="rId9" imgW="190500" imgH="177165" progId="Equation.KSEE3">
                  <p:embed/>
                </p:oleObj>
              </mc:Choice>
              <mc:Fallback>
                <p:oleObj name="" r:id="rId9" imgW="190500" imgH="177165" progId="Equation.KSEE3">
                  <p:embed/>
                  <p:pic>
                    <p:nvPicPr>
                      <p:cNvPr id="0" name="图片 1028"/>
                      <p:cNvPicPr/>
                      <p:nvPr/>
                    </p:nvPicPr>
                    <p:blipFill>
                      <a:blip r:embed="rId10"/>
                      <a:stretch>
                        <a:fillRect/>
                      </a:stretch>
                    </p:blipFill>
                    <p:spPr>
                      <a:xfrm>
                        <a:off x="2592705" y="2881630"/>
                        <a:ext cx="289560" cy="26924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4286250" y="4756150"/>
          <a:ext cx="269875" cy="252095"/>
        </p:xfrm>
        <a:graphic>
          <a:graphicData uri="http://schemas.openxmlformats.org/presentationml/2006/ole">
            <mc:AlternateContent xmlns:mc="http://schemas.openxmlformats.org/markup-compatibility/2006">
              <mc:Choice xmlns:v="urn:schemas-microsoft-com:vml" Requires="v">
                <p:oleObj spid="_x0000_s1031" name="" r:id="rId11" imgW="177165" imgH="165100" progId="Equation.KSEE3">
                  <p:embed/>
                </p:oleObj>
              </mc:Choice>
              <mc:Fallback>
                <p:oleObj name="" r:id="rId11" imgW="177165" imgH="165100" progId="Equation.KSEE3">
                  <p:embed/>
                  <p:pic>
                    <p:nvPicPr>
                      <p:cNvPr id="0" name="图片 1030"/>
                      <p:cNvPicPr/>
                      <p:nvPr/>
                    </p:nvPicPr>
                    <p:blipFill>
                      <a:blip r:embed="rId12"/>
                      <a:stretch>
                        <a:fillRect/>
                      </a:stretch>
                    </p:blipFill>
                    <p:spPr>
                      <a:xfrm>
                        <a:off x="4286250" y="4756150"/>
                        <a:ext cx="269875" cy="252095"/>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2449830" y="4758055"/>
          <a:ext cx="365125" cy="250190"/>
        </p:xfrm>
        <a:graphic>
          <a:graphicData uri="http://schemas.openxmlformats.org/presentationml/2006/ole">
            <mc:AlternateContent xmlns:mc="http://schemas.openxmlformats.org/markup-compatibility/2006">
              <mc:Choice xmlns:v="urn:schemas-microsoft-com:vml" Requires="v">
                <p:oleObj spid="_x0000_s1030" name="" r:id="rId13" imgW="241300" imgH="165100" progId="Equation.KSEE3">
                  <p:embed/>
                </p:oleObj>
              </mc:Choice>
              <mc:Fallback>
                <p:oleObj name="" r:id="rId13" imgW="241300" imgH="165100" progId="Equation.KSEE3">
                  <p:embed/>
                  <p:pic>
                    <p:nvPicPr>
                      <p:cNvPr id="0" name="图片 1029"/>
                      <p:cNvPicPr/>
                      <p:nvPr/>
                    </p:nvPicPr>
                    <p:blipFill>
                      <a:blip r:embed="rId14"/>
                      <a:stretch>
                        <a:fillRect/>
                      </a:stretch>
                    </p:blipFill>
                    <p:spPr>
                      <a:xfrm>
                        <a:off x="2449830" y="4758055"/>
                        <a:ext cx="365125" cy="25019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7879080" y="3796665"/>
          <a:ext cx="967105" cy="316230"/>
        </p:xfrm>
        <a:graphic>
          <a:graphicData uri="http://schemas.openxmlformats.org/presentationml/2006/ole">
            <mc:AlternateContent xmlns:mc="http://schemas.openxmlformats.org/markup-compatibility/2006">
              <mc:Choice xmlns:v="urn:schemas-microsoft-com:vml" Requires="v">
                <p:oleObj spid="_x0000_s1032" name="" r:id="rId15" imgW="622300" imgH="203200" progId="Equation.KSEE3">
                  <p:embed/>
                </p:oleObj>
              </mc:Choice>
              <mc:Fallback>
                <p:oleObj name="" r:id="rId15" imgW="622300" imgH="203200" progId="Equation.KSEE3">
                  <p:embed/>
                  <p:pic>
                    <p:nvPicPr>
                      <p:cNvPr id="0" name="图片 1031"/>
                      <p:cNvPicPr/>
                      <p:nvPr/>
                    </p:nvPicPr>
                    <p:blipFill>
                      <a:blip r:embed="rId16"/>
                      <a:stretch>
                        <a:fillRect/>
                      </a:stretch>
                    </p:blipFill>
                    <p:spPr>
                      <a:xfrm>
                        <a:off x="7879080" y="3796665"/>
                        <a:ext cx="967105" cy="316230"/>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5212398" y="4755833"/>
          <a:ext cx="310515" cy="252095"/>
        </p:xfrm>
        <a:graphic>
          <a:graphicData uri="http://schemas.openxmlformats.org/presentationml/2006/ole">
            <mc:AlternateContent xmlns:mc="http://schemas.openxmlformats.org/markup-compatibility/2006">
              <mc:Choice xmlns:v="urn:schemas-microsoft-com:vml" Requires="v">
                <p:oleObj spid="_x0000_s4" name="" r:id="rId17" imgW="203200" imgH="165100" progId="Equation.KSEE3">
                  <p:embed/>
                </p:oleObj>
              </mc:Choice>
              <mc:Fallback>
                <p:oleObj name="" r:id="rId17" imgW="203200" imgH="165100" progId="Equation.KSEE3">
                  <p:embed/>
                  <p:pic>
                    <p:nvPicPr>
                      <p:cNvPr id="0" name="图片 1027"/>
                      <p:cNvPicPr/>
                      <p:nvPr/>
                    </p:nvPicPr>
                    <p:blipFill>
                      <a:blip r:embed="rId8"/>
                      <a:stretch>
                        <a:fillRect/>
                      </a:stretch>
                    </p:blipFill>
                    <p:spPr>
                      <a:xfrm>
                        <a:off x="5212398" y="4755833"/>
                        <a:ext cx="310515" cy="252095"/>
                      </a:xfrm>
                      <a:prstGeom prst="rect">
                        <a:avLst/>
                      </a:prstGeom>
                    </p:spPr>
                  </p:pic>
                </p:oleObj>
              </mc:Fallback>
            </mc:AlternateContent>
          </a:graphicData>
        </a:graphic>
      </p:graphicFrame>
    </p:spTree>
    <p:custDataLst>
      <p:tags r:id="rId18"/>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076499" y="386096"/>
            <a:ext cx="10040273" cy="1014125"/>
          </a:xfrm>
          <a:prstGeom prst="rect">
            <a:avLst/>
          </a:prstGeom>
        </p:spPr>
        <p:txBody>
          <a:bodyPr vert="horz" wrap="square" lIns="91440" tIns="45720" rIns="91440" bIns="45720" rtlCol="0" anchor="ctr" anchorCtr="0">
            <a:normAutofit/>
          </a:bodyPr>
          <a:lstStyle>
            <a:lvl1pPr>
              <a:lnSpc>
                <a:spcPct val="90000"/>
              </a:lnSpc>
              <a:spcBef>
                <a:spcPct val="0"/>
              </a:spcBef>
              <a:buNone/>
              <a:defRPr sz="3600">
                <a:solidFill>
                  <a:schemeClr val="accent1"/>
                </a:solidFill>
                <a:latin typeface="+mj-lt"/>
                <a:ea typeface="+mj-ea"/>
                <a:cs typeface="+mj-cs"/>
              </a:defRPr>
            </a:lvl1pPr>
          </a:lstStyle>
          <a:p>
            <a:r>
              <a:rPr lang="zh-CN" altLang="en-US" sz="3200" dirty="0">
                <a:latin typeface="Arial" panose="020B0604020202020204" pitchFamily="34" charset="0"/>
                <a:ea typeface="微软雅黑" panose="020B0503020204020204" pitchFamily="34" charset="-122"/>
              </a:rPr>
              <a:t>定义</a:t>
            </a:r>
            <a:endParaRPr lang="zh-CN" altLang="en-US" sz="3200" dirty="0">
              <a:latin typeface="Arial" panose="020B0604020202020204" pitchFamily="34" charset="0"/>
              <a:ea typeface="微软雅黑" panose="020B0503020204020204" pitchFamily="34" charset="-122"/>
            </a:endParaRPr>
          </a:p>
        </p:txBody>
      </p:sp>
      <p:sp>
        <p:nvSpPr>
          <p:cNvPr id="11" name="矩形 10"/>
          <p:cNvSpPr/>
          <p:nvPr userDrawn="1">
            <p:custDataLst>
              <p:tags r:id="rId2"/>
            </p:custDataLst>
          </p:nvPr>
        </p:nvSpPr>
        <p:spPr>
          <a:xfrm>
            <a:off x="0" y="687070"/>
            <a:ext cx="577850" cy="412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5" name="内容占位符 2"/>
          <p:cNvSpPr>
            <a:spLocks noGrp="1"/>
          </p:cNvSpPr>
          <p:nvPr>
            <p:custDataLst>
              <p:tags r:id="rId3"/>
            </p:custDataLst>
          </p:nvPr>
        </p:nvSpPr>
        <p:spPr>
          <a:xfrm>
            <a:off x="3455670" y="1613535"/>
            <a:ext cx="5455285" cy="1123950"/>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15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600">
                <a:cs typeface="+mn-lt"/>
              </a:rPr>
              <a:t>Dan have 5 pens and 3 pencils,Jessica have 4 more pens and 2 less pencils than him. How many pens and pencils doJessica have in total?</a:t>
            </a:r>
            <a:endParaRPr lang="en-US" altLang="zh-CN" sz="1600">
              <a:cs typeface="+mn-lt"/>
            </a:endParaRPr>
          </a:p>
        </p:txBody>
      </p:sp>
      <p:pic>
        <p:nvPicPr>
          <p:cNvPr id="8" name="图片 7"/>
          <p:cNvPicPr>
            <a:picLocks noChangeAspect="1"/>
          </p:cNvPicPr>
          <p:nvPr/>
        </p:nvPicPr>
        <p:blipFill>
          <a:blip r:embed="rId4"/>
          <a:stretch>
            <a:fillRect/>
          </a:stretch>
        </p:blipFill>
        <p:spPr>
          <a:xfrm>
            <a:off x="3941445" y="5012055"/>
            <a:ext cx="4969510" cy="899160"/>
          </a:xfrm>
          <a:prstGeom prst="rect">
            <a:avLst/>
          </a:prstGeom>
        </p:spPr>
      </p:pic>
      <p:pic>
        <p:nvPicPr>
          <p:cNvPr id="9" name="图片 8"/>
          <p:cNvPicPr>
            <a:picLocks noChangeAspect="1"/>
          </p:cNvPicPr>
          <p:nvPr/>
        </p:nvPicPr>
        <p:blipFill>
          <a:blip r:embed="rId5"/>
          <a:srcRect t="21028" r="1362" b="18692"/>
          <a:stretch>
            <a:fillRect/>
          </a:stretch>
        </p:blipFill>
        <p:spPr>
          <a:xfrm>
            <a:off x="7136765" y="3651885"/>
            <a:ext cx="3547745" cy="337185"/>
          </a:xfrm>
          <a:prstGeom prst="rect">
            <a:avLst/>
          </a:prstGeom>
        </p:spPr>
      </p:pic>
      <p:pic>
        <p:nvPicPr>
          <p:cNvPr id="10" name="图片 9"/>
          <p:cNvPicPr>
            <a:picLocks noChangeAspect="1"/>
          </p:cNvPicPr>
          <p:nvPr/>
        </p:nvPicPr>
        <p:blipFill>
          <a:blip r:embed="rId6"/>
          <a:stretch>
            <a:fillRect/>
          </a:stretch>
        </p:blipFill>
        <p:spPr>
          <a:xfrm>
            <a:off x="908050" y="3717290"/>
            <a:ext cx="5399405" cy="347345"/>
          </a:xfrm>
          <a:prstGeom prst="rect">
            <a:avLst/>
          </a:prstGeom>
        </p:spPr>
      </p:pic>
      <p:cxnSp>
        <p:nvCxnSpPr>
          <p:cNvPr id="12" name="直接箭头连接符 11"/>
          <p:cNvCxnSpPr>
            <a:stCxn id="5" idx="2"/>
            <a:endCxn id="10" idx="0"/>
          </p:cNvCxnSpPr>
          <p:nvPr/>
        </p:nvCxnSpPr>
        <p:spPr>
          <a:xfrm flipH="1">
            <a:off x="3608070" y="2737485"/>
            <a:ext cx="2575560" cy="9798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4" name="直接箭头连接符 13"/>
          <p:cNvCxnSpPr>
            <a:stCxn id="5" idx="2"/>
            <a:endCxn id="9" idx="0"/>
          </p:cNvCxnSpPr>
          <p:nvPr/>
        </p:nvCxnSpPr>
        <p:spPr>
          <a:xfrm>
            <a:off x="6183630" y="2737485"/>
            <a:ext cx="2727325" cy="91440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5" name="直接箭头连接符 14"/>
          <p:cNvCxnSpPr>
            <a:stCxn id="10" idx="2"/>
            <a:endCxn id="8" idx="0"/>
          </p:cNvCxnSpPr>
          <p:nvPr/>
        </p:nvCxnSpPr>
        <p:spPr>
          <a:xfrm>
            <a:off x="3608070" y="4064635"/>
            <a:ext cx="2818130" cy="947420"/>
          </a:xfrm>
          <a:prstGeom prst="straightConnector1">
            <a:avLst/>
          </a:prstGeom>
          <a:ln>
            <a:headEnd type="arrow"/>
            <a:tailEnd type="none" w="med" len="med"/>
          </a:ln>
        </p:spPr>
        <p:style>
          <a:lnRef idx="3">
            <a:schemeClr val="dk1"/>
          </a:lnRef>
          <a:fillRef idx="0">
            <a:schemeClr val="dk1"/>
          </a:fillRef>
          <a:effectRef idx="2">
            <a:schemeClr val="dk1"/>
          </a:effectRef>
          <a:fontRef idx="minor">
            <a:schemeClr val="tx1"/>
          </a:fontRef>
        </p:style>
      </p:cxnSp>
      <p:cxnSp>
        <p:nvCxnSpPr>
          <p:cNvPr id="16" name="直接箭头连接符 15"/>
          <p:cNvCxnSpPr>
            <a:stCxn id="9" idx="2"/>
            <a:endCxn id="8" idx="0"/>
          </p:cNvCxnSpPr>
          <p:nvPr/>
        </p:nvCxnSpPr>
        <p:spPr>
          <a:xfrm flipH="1">
            <a:off x="6426200" y="3989070"/>
            <a:ext cx="2484755" cy="1022985"/>
          </a:xfrm>
          <a:prstGeom prst="straightConnector1">
            <a:avLst/>
          </a:prstGeom>
          <a:ln>
            <a:headEnd type="arrow"/>
            <a:tailEnd type="none" w="med" len="med"/>
          </a:ln>
        </p:spPr>
        <p:style>
          <a:lnRef idx="3">
            <a:schemeClr val="dk1"/>
          </a:lnRef>
          <a:fillRef idx="0">
            <a:schemeClr val="dk1"/>
          </a:fillRef>
          <a:effectRef idx="2">
            <a:schemeClr val="dk1"/>
          </a:effectRef>
          <a:fontRef idx="minor">
            <a:schemeClr val="tx1"/>
          </a:fontRef>
        </p:style>
      </p:cxnSp>
      <p:graphicFrame>
        <p:nvGraphicFramePr>
          <p:cNvPr id="17" name="对象 16">
            <a:hlinkClick r:id="" action="ppaction://ole?verb="/>
          </p:cNvPr>
          <p:cNvGraphicFramePr>
            <a:graphicFrameLocks noChangeAspect="1"/>
          </p:cNvGraphicFramePr>
          <p:nvPr/>
        </p:nvGraphicFramePr>
        <p:xfrm>
          <a:off x="4368800" y="2927985"/>
          <a:ext cx="340360" cy="233680"/>
        </p:xfrm>
        <a:graphic>
          <a:graphicData uri="http://schemas.openxmlformats.org/presentationml/2006/ole">
            <mc:AlternateContent xmlns:mc="http://schemas.openxmlformats.org/markup-compatibility/2006">
              <mc:Choice xmlns:v="urn:schemas-microsoft-com:vml" Requires="v">
                <p:oleObj spid="_x0000_s1030" name="" r:id="rId7" imgW="241300" imgH="165100" progId="Equation.KSEE3">
                  <p:embed/>
                </p:oleObj>
              </mc:Choice>
              <mc:Fallback>
                <p:oleObj name="" r:id="rId7" imgW="241300" imgH="165100" progId="Equation.KSEE3">
                  <p:embed/>
                  <p:pic>
                    <p:nvPicPr>
                      <p:cNvPr id="0" name="图片 1029"/>
                      <p:cNvPicPr/>
                      <p:nvPr/>
                    </p:nvPicPr>
                    <p:blipFill>
                      <a:blip r:embed="rId8"/>
                      <a:stretch>
                        <a:fillRect/>
                      </a:stretch>
                    </p:blipFill>
                    <p:spPr>
                      <a:xfrm>
                        <a:off x="4368800" y="2927985"/>
                        <a:ext cx="340360" cy="233680"/>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7847330" y="2909570"/>
          <a:ext cx="269875" cy="252095"/>
        </p:xfrm>
        <a:graphic>
          <a:graphicData uri="http://schemas.openxmlformats.org/presentationml/2006/ole">
            <mc:AlternateContent xmlns:mc="http://schemas.openxmlformats.org/markup-compatibility/2006">
              <mc:Choice xmlns:v="urn:schemas-microsoft-com:vml" Requires="v">
                <p:oleObj spid="_x0000_s1031" name="" r:id="rId9" imgW="177165" imgH="165100" progId="Equation.KSEE3">
                  <p:embed/>
                </p:oleObj>
              </mc:Choice>
              <mc:Fallback>
                <p:oleObj name="" r:id="rId9" imgW="177165" imgH="165100" progId="Equation.KSEE3">
                  <p:embed/>
                  <p:pic>
                    <p:nvPicPr>
                      <p:cNvPr id="0" name="图片 1030"/>
                      <p:cNvPicPr/>
                      <p:nvPr/>
                    </p:nvPicPr>
                    <p:blipFill>
                      <a:blip r:embed="rId10"/>
                      <a:stretch>
                        <a:fillRect/>
                      </a:stretch>
                    </p:blipFill>
                    <p:spPr>
                      <a:xfrm>
                        <a:off x="7847330" y="2909570"/>
                        <a:ext cx="269875" cy="252095"/>
                      </a:xfrm>
                      <a:prstGeom prst="rect">
                        <a:avLst/>
                      </a:prstGeom>
                    </p:spPr>
                  </p:pic>
                </p:oleObj>
              </mc:Fallback>
            </mc:AlternateContent>
          </a:graphicData>
        </a:graphic>
      </p:graphicFrame>
    </p:spTree>
    <p:custDataLst>
      <p:tags r:id="rId1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075864" y="427371"/>
            <a:ext cx="10040273" cy="1014125"/>
          </a:xfrm>
          <a:prstGeom prst="rect">
            <a:avLst/>
          </a:prstGeom>
        </p:spPr>
        <p:txBody>
          <a:bodyPr vert="horz" wrap="square" lIns="91440" tIns="45720" rIns="91440" bIns="45720" rtlCol="0" anchor="ctr" anchorCtr="0">
            <a:normAutofit/>
          </a:bodyPr>
          <a:lstStyle>
            <a:lvl1pPr>
              <a:lnSpc>
                <a:spcPct val="90000"/>
              </a:lnSpc>
              <a:spcBef>
                <a:spcPct val="0"/>
              </a:spcBef>
              <a:buNone/>
              <a:defRPr sz="3600">
                <a:solidFill>
                  <a:schemeClr val="accent1"/>
                </a:solidFill>
                <a:latin typeface="+mj-lt"/>
                <a:ea typeface="+mj-ea"/>
                <a:cs typeface="+mj-cs"/>
              </a:defRPr>
            </a:lvl1pPr>
          </a:lstStyle>
          <a:p>
            <a:r>
              <a:rPr lang="en-US" altLang="zh-CN" sz="3200" dirty="0">
                <a:latin typeface="Arial" panose="020B0604020202020204" pitchFamily="34" charset="0"/>
                <a:ea typeface="微软雅黑" panose="020B0503020204020204" pitchFamily="34" charset="-122"/>
              </a:rPr>
              <a:t>基于RNN的seq2seq模型</a:t>
            </a:r>
            <a:endParaRPr lang="en-US" altLang="zh-CN" sz="3200" dirty="0">
              <a:latin typeface="Arial" panose="020B0604020202020204" pitchFamily="34" charset="0"/>
              <a:ea typeface="微软雅黑" panose="020B0503020204020204" pitchFamily="34" charset="-122"/>
            </a:endParaRPr>
          </a:p>
        </p:txBody>
      </p:sp>
      <p:sp>
        <p:nvSpPr>
          <p:cNvPr id="11" name="矩形 10"/>
          <p:cNvSpPr/>
          <p:nvPr userDrawn="1">
            <p:custDataLst>
              <p:tags r:id="rId2"/>
            </p:custDataLst>
          </p:nvPr>
        </p:nvSpPr>
        <p:spPr>
          <a:xfrm>
            <a:off x="0" y="687070"/>
            <a:ext cx="577850" cy="412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3" name="内容占位符 2"/>
          <p:cNvSpPr>
            <a:spLocks noGrp="1"/>
          </p:cNvSpPr>
          <p:nvPr>
            <p:custDataLst>
              <p:tags r:id="rId3"/>
            </p:custDataLst>
          </p:nvPr>
        </p:nvSpPr>
        <p:spPr>
          <a:xfrm>
            <a:off x="3623310" y="1441450"/>
            <a:ext cx="4944110" cy="554355"/>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15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600"/>
              <a:t>基于RNN的seq2seq模型来将问题文本转化为数学方程</a:t>
            </a:r>
            <a:endParaRPr lang="en-US" altLang="zh-CN" sz="1600"/>
          </a:p>
        </p:txBody>
      </p:sp>
      <p:pic>
        <p:nvPicPr>
          <p:cNvPr id="4" name="图片 3" descr="01"/>
          <p:cNvPicPr>
            <a:picLocks noChangeAspect="1"/>
          </p:cNvPicPr>
          <p:nvPr/>
        </p:nvPicPr>
        <p:blipFill>
          <a:blip r:embed="rId4"/>
          <a:stretch>
            <a:fillRect/>
          </a:stretch>
        </p:blipFill>
        <p:spPr>
          <a:xfrm>
            <a:off x="2296160" y="2205990"/>
            <a:ext cx="6033770" cy="3904615"/>
          </a:xfrm>
          <a:prstGeom prst="rect">
            <a:avLst/>
          </a:prstGeom>
        </p:spPr>
      </p:pic>
      <p:cxnSp>
        <p:nvCxnSpPr>
          <p:cNvPr id="5" name="直接箭头连接符 4"/>
          <p:cNvCxnSpPr/>
          <p:nvPr/>
        </p:nvCxnSpPr>
        <p:spPr>
          <a:xfrm>
            <a:off x="7788910" y="3587115"/>
            <a:ext cx="728345" cy="9525"/>
          </a:xfrm>
          <a:prstGeom prst="straightConnector1">
            <a:avLst/>
          </a:prstGeom>
          <a:ln>
            <a:headEnd type="none"/>
            <a:tailEnd type="triangle" w="med" len="med"/>
          </a:ln>
        </p:spPr>
        <p:style>
          <a:lnRef idx="2">
            <a:schemeClr val="dk1"/>
          </a:lnRef>
          <a:fillRef idx="0">
            <a:schemeClr val="dk1"/>
          </a:fillRef>
          <a:effectRef idx="1">
            <a:schemeClr val="dk1"/>
          </a:effectRef>
          <a:fontRef idx="minor">
            <a:schemeClr val="tx1"/>
          </a:fontRef>
        </p:style>
      </p:cxnSp>
      <p:pic>
        <p:nvPicPr>
          <p:cNvPr id="6" name="图片 5"/>
          <p:cNvPicPr>
            <a:picLocks noChangeAspect="1"/>
          </p:cNvPicPr>
          <p:nvPr/>
        </p:nvPicPr>
        <p:blipFill>
          <a:blip r:embed="rId5"/>
          <a:stretch>
            <a:fillRect/>
          </a:stretch>
        </p:blipFill>
        <p:spPr>
          <a:xfrm>
            <a:off x="8567420" y="3477260"/>
            <a:ext cx="1628775" cy="229235"/>
          </a:xfrm>
          <a:prstGeom prst="rect">
            <a:avLst/>
          </a:prstGeom>
        </p:spPr>
      </p:pic>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075864" y="427371"/>
            <a:ext cx="10040273" cy="1014125"/>
          </a:xfrm>
          <a:prstGeom prst="rect">
            <a:avLst/>
          </a:prstGeom>
        </p:spPr>
        <p:txBody>
          <a:bodyPr vert="horz" wrap="square" lIns="91440" tIns="45720" rIns="91440" bIns="45720" rtlCol="0" anchor="ctr" anchorCtr="0">
            <a:normAutofit/>
          </a:bodyPr>
          <a:lstStyle>
            <a:lvl1pPr>
              <a:lnSpc>
                <a:spcPct val="90000"/>
              </a:lnSpc>
              <a:spcBef>
                <a:spcPct val="0"/>
              </a:spcBef>
              <a:buNone/>
              <a:defRPr sz="3600">
                <a:solidFill>
                  <a:schemeClr val="accent1"/>
                </a:solidFill>
                <a:latin typeface="+mj-lt"/>
                <a:ea typeface="+mj-ea"/>
                <a:cs typeface="+mj-cs"/>
              </a:defRPr>
            </a:lvl1pPr>
          </a:lstStyle>
          <a:p>
            <a:r>
              <a:rPr lang="en-US" altLang="zh-CN" sz="3200" dirty="0">
                <a:latin typeface="Arial" panose="020B0604020202020204" pitchFamily="34" charset="0"/>
                <a:ea typeface="微软雅黑" panose="020B0503020204020204" pitchFamily="34" charset="-122"/>
                <a:sym typeface="+mn-ea"/>
              </a:rPr>
              <a:t>基于RNN的seq2seq模型</a:t>
            </a:r>
            <a:endParaRPr lang="en-US" altLang="zh-CN" sz="3200" dirty="0">
              <a:latin typeface="Arial" panose="020B0604020202020204" pitchFamily="34" charset="0"/>
              <a:ea typeface="微软雅黑" panose="020B0503020204020204" pitchFamily="34" charset="-122"/>
            </a:endParaRPr>
          </a:p>
        </p:txBody>
      </p:sp>
      <p:sp>
        <p:nvSpPr>
          <p:cNvPr id="3" name="矩形 2"/>
          <p:cNvSpPr/>
          <p:nvPr userDrawn="1">
            <p:custDataLst>
              <p:tags r:id="rId2"/>
            </p:custDataLst>
          </p:nvPr>
        </p:nvSpPr>
        <p:spPr>
          <a:xfrm>
            <a:off x="0" y="687070"/>
            <a:ext cx="577850" cy="412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4" name="内容占位符 2"/>
          <p:cNvSpPr>
            <a:spLocks noGrp="1"/>
          </p:cNvSpPr>
          <p:nvPr>
            <p:custDataLst>
              <p:tags r:id="rId3"/>
            </p:custDataLst>
          </p:nvPr>
        </p:nvSpPr>
        <p:spPr>
          <a:xfrm>
            <a:off x="577850" y="1441450"/>
            <a:ext cx="10845800" cy="5006975"/>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600"/>
              <a:t>为了确保输出方程在数学</a:t>
            </a:r>
            <a:r>
              <a:rPr lang="zh-CN" altLang="en-US" sz="1600"/>
              <a:t>逻辑</a:t>
            </a:r>
            <a:r>
              <a:rPr lang="en-US" altLang="zh-CN" sz="1600"/>
              <a:t>上是正确的，我们需要根据之前生成的字符找出哪些字符是</a:t>
            </a:r>
            <a:r>
              <a:rPr lang="zh-CN" altLang="en-US" sz="1600"/>
              <a:t>不正确的</a:t>
            </a:r>
            <a:r>
              <a:rPr lang="en-US" altLang="zh-CN" sz="1600"/>
              <a:t>。这是由五个预定义的规则完成的</a:t>
            </a:r>
            <a:r>
              <a:rPr lang="zh-CN" altLang="en-US" sz="1600"/>
              <a:t>：</a:t>
            </a:r>
            <a:endParaRPr lang="zh-CN" altLang="en-US" sz="1600"/>
          </a:p>
          <a:p>
            <a:pPr marL="342900" indent="-342900">
              <a:buAutoNum type="arabicPeriod"/>
            </a:pPr>
            <a:r>
              <a:rPr lang="zh-CN" altLang="en-US" sz="1600"/>
              <a:t>如果                           ，那么     不在                      中</a:t>
            </a:r>
            <a:endParaRPr lang="zh-CN" altLang="en-US" sz="1600"/>
          </a:p>
          <a:p>
            <a:pPr marL="342900" indent="-342900">
              <a:buAutoNum type="arabicPeriod"/>
            </a:pPr>
            <a:r>
              <a:rPr lang="zh-CN" altLang="en-US" sz="1600"/>
              <a:t>如果        是一个数字，那么     不在          中</a:t>
            </a:r>
            <a:endParaRPr lang="zh-CN" altLang="en-US" sz="1600"/>
          </a:p>
          <a:p>
            <a:pPr marL="342900" indent="-342900">
              <a:buAutoNum type="arabicPeriod"/>
            </a:pPr>
            <a:r>
              <a:rPr lang="zh-CN" altLang="en-US" sz="1600"/>
              <a:t>如果        是</a:t>
            </a:r>
            <a:r>
              <a:rPr lang="en-US" altLang="zh-CN" sz="1600"/>
              <a:t>=</a:t>
            </a:r>
            <a:r>
              <a:rPr lang="zh-CN" altLang="en-US" sz="1600"/>
              <a:t>，那么     不在                     中</a:t>
            </a:r>
            <a:endParaRPr lang="zh-CN" altLang="en-US" sz="1600"/>
          </a:p>
          <a:p>
            <a:pPr marL="342900" indent="-342900">
              <a:buAutoNum type="arabicPeriod"/>
            </a:pPr>
            <a:r>
              <a:rPr lang="zh-CN" altLang="en-US" sz="1600"/>
              <a:t>如果        是</a:t>
            </a:r>
            <a:r>
              <a:rPr lang="en-US" altLang="zh-CN" sz="1600"/>
              <a:t>(</a:t>
            </a:r>
            <a:r>
              <a:rPr lang="zh-CN" altLang="en-US" sz="1600"/>
              <a:t>，那么     不在                       中</a:t>
            </a:r>
            <a:endParaRPr lang="zh-CN" altLang="en-US" sz="1600"/>
          </a:p>
          <a:p>
            <a:pPr marL="342900" indent="-342900">
              <a:buAutoNum type="arabicPeriod"/>
            </a:pPr>
            <a:r>
              <a:rPr lang="zh-CN" altLang="en-US" sz="1600"/>
              <a:t>如果        是</a:t>
            </a:r>
            <a:r>
              <a:rPr lang="en-US" altLang="zh-CN" sz="1600"/>
              <a:t>)</a:t>
            </a:r>
            <a:r>
              <a:rPr lang="zh-CN" altLang="en-US" sz="1600"/>
              <a:t>，那么     不在        中</a:t>
            </a:r>
            <a:endParaRPr lang="zh-CN" altLang="en-US" sz="1600"/>
          </a:p>
          <a:p>
            <a:pPr marL="0" indent="0">
              <a:buNone/>
            </a:pPr>
            <a:r>
              <a:rPr lang="zh-CN" altLang="en-US" sz="1600"/>
              <a:t>根据        和以上的规则可以设置一个向量     ，   中的每个位置对应于输出词汇表中的一个字符，其中“1”表示该字符是正确的，“0”表示不正确。</a:t>
            </a:r>
            <a:endParaRPr lang="zh-CN" altLang="en-US" sz="1600"/>
          </a:p>
          <a:p>
            <a:pPr marL="342900" indent="-342900">
              <a:buAutoNum type="arabicPeriod"/>
            </a:pPr>
            <a:endParaRPr lang="zh-CN" altLang="en-US" sz="1600"/>
          </a:p>
          <a:p>
            <a:pPr marL="342900" indent="-342900">
              <a:buAutoNum type="arabicPeriod"/>
            </a:pPr>
            <a:endParaRPr lang="zh-CN" altLang="en-US" sz="1600"/>
          </a:p>
        </p:txBody>
      </p:sp>
      <p:graphicFrame>
        <p:nvGraphicFramePr>
          <p:cNvPr id="5" name="对象 4">
            <a:hlinkClick r:id="" action="ppaction://ole?verb="/>
          </p:cNvPr>
          <p:cNvGraphicFramePr>
            <a:graphicFrameLocks noChangeAspect="1"/>
          </p:cNvGraphicFramePr>
          <p:nvPr/>
        </p:nvGraphicFramePr>
        <p:xfrm>
          <a:off x="1433195" y="2425700"/>
          <a:ext cx="1538605" cy="323850"/>
        </p:xfrm>
        <a:graphic>
          <a:graphicData uri="http://schemas.openxmlformats.org/presentationml/2006/ole">
            <mc:AlternateContent xmlns:mc="http://schemas.openxmlformats.org/markup-compatibility/2006">
              <mc:Choice xmlns:v="urn:schemas-microsoft-com:vml" Requires="v">
                <p:oleObj spid="_x0000_s2049" name="" r:id="rId4" imgW="965200" imgH="203200" progId="Equation.KSEE3">
                  <p:embed/>
                </p:oleObj>
              </mc:Choice>
              <mc:Fallback>
                <p:oleObj name="" r:id="rId4" imgW="965200" imgH="203200" progId="Equation.KSEE3">
                  <p:embed/>
                  <p:pic>
                    <p:nvPicPr>
                      <p:cNvPr id="0" name="图片 2048"/>
                      <p:cNvPicPr/>
                      <p:nvPr/>
                    </p:nvPicPr>
                    <p:blipFill>
                      <a:blip r:embed="rId5"/>
                      <a:stretch>
                        <a:fillRect/>
                      </a:stretch>
                    </p:blipFill>
                    <p:spPr>
                      <a:xfrm>
                        <a:off x="1433195" y="2425700"/>
                        <a:ext cx="1538605" cy="32385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2050" name="" r:id="rId6" imgW="914400" imgH="215900" progId="Equation.KSEE3">
                  <p:embed/>
                </p:oleObj>
              </mc:Choice>
              <mc:Fallback>
                <p:oleObj name="" r:id="rId6" imgW="914400" imgH="215900" progId="Equation.KSEE3">
                  <p:embed/>
                  <p:pic>
                    <p:nvPicPr>
                      <p:cNvPr id="0" name="图片 2049"/>
                      <p:cNvPicPr/>
                      <p:nvPr/>
                    </p:nvPicPr>
                    <p:blipFill>
                      <a:blip r:embed="rId7"/>
                      <a:stretch>
                        <a:fillRect/>
                      </a:stretch>
                    </p:blipFill>
                    <p:spPr>
                      <a:xfrm>
                        <a:off x="5638800" y="3321050"/>
                        <a:ext cx="914400" cy="21590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3558540" y="2445385"/>
          <a:ext cx="276225" cy="276225"/>
        </p:xfrm>
        <a:graphic>
          <a:graphicData uri="http://schemas.openxmlformats.org/presentationml/2006/ole">
            <mc:AlternateContent xmlns:mc="http://schemas.openxmlformats.org/markup-compatibility/2006">
              <mc:Choice xmlns:v="urn:schemas-microsoft-com:vml" Requires="v">
                <p:oleObj spid="_x0000_s2051" name="" r:id="rId8" imgW="139700" imgH="139700" progId="Equation.KSEE3">
                  <p:embed/>
                </p:oleObj>
              </mc:Choice>
              <mc:Fallback>
                <p:oleObj name="" r:id="rId8" imgW="139700" imgH="139700" progId="Equation.KSEE3">
                  <p:embed/>
                  <p:pic>
                    <p:nvPicPr>
                      <p:cNvPr id="0" name="图片 2050"/>
                      <p:cNvPicPr/>
                      <p:nvPr/>
                    </p:nvPicPr>
                    <p:blipFill>
                      <a:blip r:embed="rId9"/>
                      <a:stretch>
                        <a:fillRect/>
                      </a:stretch>
                    </p:blipFill>
                    <p:spPr>
                      <a:xfrm>
                        <a:off x="3558540" y="2445385"/>
                        <a:ext cx="276225" cy="27622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4281805" y="2425700"/>
          <a:ext cx="1146810" cy="295910"/>
        </p:xfrm>
        <a:graphic>
          <a:graphicData uri="http://schemas.openxmlformats.org/presentationml/2006/ole">
            <mc:AlternateContent xmlns:mc="http://schemas.openxmlformats.org/markup-compatibility/2006">
              <mc:Choice xmlns:v="urn:schemas-microsoft-com:vml" Requires="v">
                <p:oleObj spid="_x0000_s2052" name="" r:id="rId10" imgW="787400" imgH="203200" progId="Equation.KSEE3">
                  <p:embed/>
                </p:oleObj>
              </mc:Choice>
              <mc:Fallback>
                <p:oleObj name="" r:id="rId10" imgW="787400" imgH="203200" progId="Equation.KSEE3">
                  <p:embed/>
                  <p:pic>
                    <p:nvPicPr>
                      <p:cNvPr id="0" name="图片 2051"/>
                      <p:cNvPicPr/>
                      <p:nvPr/>
                    </p:nvPicPr>
                    <p:blipFill>
                      <a:blip r:embed="rId11"/>
                      <a:stretch>
                        <a:fillRect/>
                      </a:stretch>
                    </p:blipFill>
                    <p:spPr>
                      <a:xfrm>
                        <a:off x="4281805" y="2425700"/>
                        <a:ext cx="1146810" cy="29591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1433195" y="2958465"/>
          <a:ext cx="451485" cy="226060"/>
        </p:xfrm>
        <a:graphic>
          <a:graphicData uri="http://schemas.openxmlformats.org/presentationml/2006/ole">
            <mc:AlternateContent xmlns:mc="http://schemas.openxmlformats.org/markup-compatibility/2006">
              <mc:Choice xmlns:v="urn:schemas-microsoft-com:vml" Requires="v">
                <p:oleObj spid="_x0000_s2053" name="" r:id="rId12" imgW="279400" imgH="139700" progId="Equation.KSEE3">
                  <p:embed/>
                </p:oleObj>
              </mc:Choice>
              <mc:Fallback>
                <p:oleObj name="" r:id="rId12" imgW="279400" imgH="139700" progId="Equation.KSEE3">
                  <p:embed/>
                  <p:pic>
                    <p:nvPicPr>
                      <p:cNvPr id="0" name="图片 2052"/>
                      <p:cNvPicPr/>
                      <p:nvPr/>
                    </p:nvPicPr>
                    <p:blipFill>
                      <a:blip r:embed="rId13"/>
                      <a:stretch>
                        <a:fillRect/>
                      </a:stretch>
                    </p:blipFill>
                    <p:spPr>
                      <a:xfrm>
                        <a:off x="1433195" y="2958465"/>
                        <a:ext cx="451485" cy="22606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3503930" y="2933065"/>
          <a:ext cx="276225" cy="276225"/>
        </p:xfrm>
        <a:graphic>
          <a:graphicData uri="http://schemas.openxmlformats.org/presentationml/2006/ole">
            <mc:AlternateContent xmlns:mc="http://schemas.openxmlformats.org/markup-compatibility/2006">
              <mc:Choice xmlns:v="urn:schemas-microsoft-com:vml" Requires="v">
                <p:oleObj spid="_x0000_s9" name="" r:id="rId14" imgW="139700" imgH="139700" progId="Equation.KSEE3">
                  <p:embed/>
                </p:oleObj>
              </mc:Choice>
              <mc:Fallback>
                <p:oleObj name="" r:id="rId14" imgW="139700" imgH="139700" progId="Equation.KSEE3">
                  <p:embed/>
                  <p:pic>
                    <p:nvPicPr>
                      <p:cNvPr id="0" name="图片 2050"/>
                      <p:cNvPicPr/>
                      <p:nvPr/>
                    </p:nvPicPr>
                    <p:blipFill>
                      <a:blip r:embed="rId9"/>
                      <a:stretch>
                        <a:fillRect/>
                      </a:stretch>
                    </p:blipFill>
                    <p:spPr>
                      <a:xfrm>
                        <a:off x="3503930" y="2933065"/>
                        <a:ext cx="276225" cy="276225"/>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4196715" y="2917825"/>
          <a:ext cx="509905" cy="291465"/>
        </p:xfrm>
        <a:graphic>
          <a:graphicData uri="http://schemas.openxmlformats.org/presentationml/2006/ole">
            <mc:AlternateContent xmlns:mc="http://schemas.openxmlformats.org/markup-compatibility/2006">
              <mc:Choice xmlns:v="urn:schemas-microsoft-com:vml" Requires="v">
                <p:oleObj spid="_x0000_s2054" name="" r:id="rId15" imgW="355600" imgH="203200" progId="Equation.KSEE3">
                  <p:embed/>
                </p:oleObj>
              </mc:Choice>
              <mc:Fallback>
                <p:oleObj name="" r:id="rId15" imgW="355600" imgH="203200" progId="Equation.KSEE3">
                  <p:embed/>
                  <p:pic>
                    <p:nvPicPr>
                      <p:cNvPr id="0" name="图片 2053"/>
                      <p:cNvPicPr/>
                      <p:nvPr/>
                    </p:nvPicPr>
                    <p:blipFill>
                      <a:blip r:embed="rId16"/>
                      <a:stretch>
                        <a:fillRect/>
                      </a:stretch>
                    </p:blipFill>
                    <p:spPr>
                      <a:xfrm>
                        <a:off x="4196715" y="2917825"/>
                        <a:ext cx="509905" cy="291465"/>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1433195" y="3449955"/>
          <a:ext cx="451485" cy="226060"/>
        </p:xfrm>
        <a:graphic>
          <a:graphicData uri="http://schemas.openxmlformats.org/presentationml/2006/ole">
            <mc:AlternateContent xmlns:mc="http://schemas.openxmlformats.org/markup-compatibility/2006">
              <mc:Choice xmlns:v="urn:schemas-microsoft-com:vml" Requires="v">
                <p:oleObj spid="_x0000_s10" name="" r:id="rId17" imgW="279400" imgH="139700" progId="Equation.KSEE3">
                  <p:embed/>
                </p:oleObj>
              </mc:Choice>
              <mc:Fallback>
                <p:oleObj name="" r:id="rId17" imgW="279400" imgH="139700" progId="Equation.KSEE3">
                  <p:embed/>
                  <p:pic>
                    <p:nvPicPr>
                      <p:cNvPr id="0" name="图片 2052"/>
                      <p:cNvPicPr/>
                      <p:nvPr/>
                    </p:nvPicPr>
                    <p:blipFill>
                      <a:blip r:embed="rId18"/>
                      <a:stretch>
                        <a:fillRect/>
                      </a:stretch>
                    </p:blipFill>
                    <p:spPr>
                      <a:xfrm>
                        <a:off x="1433195" y="3449955"/>
                        <a:ext cx="451485" cy="226060"/>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2820035" y="3424555"/>
          <a:ext cx="276225" cy="276225"/>
        </p:xfrm>
        <a:graphic>
          <a:graphicData uri="http://schemas.openxmlformats.org/presentationml/2006/ole">
            <mc:AlternateContent xmlns:mc="http://schemas.openxmlformats.org/markup-compatibility/2006">
              <mc:Choice xmlns:v="urn:schemas-microsoft-com:vml" Requires="v">
                <p:oleObj spid="_x0000_s19" name="" r:id="rId19" imgW="139700" imgH="139700" progId="Equation.KSEE3">
                  <p:embed/>
                </p:oleObj>
              </mc:Choice>
              <mc:Fallback>
                <p:oleObj name="" r:id="rId19" imgW="139700" imgH="139700" progId="Equation.KSEE3">
                  <p:embed/>
                  <p:pic>
                    <p:nvPicPr>
                      <p:cNvPr id="0" name="图片 2050"/>
                      <p:cNvPicPr/>
                      <p:nvPr/>
                    </p:nvPicPr>
                    <p:blipFill>
                      <a:blip r:embed="rId9"/>
                      <a:stretch>
                        <a:fillRect/>
                      </a:stretch>
                    </p:blipFill>
                    <p:spPr>
                      <a:xfrm>
                        <a:off x="2820035" y="3424555"/>
                        <a:ext cx="276225" cy="276225"/>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3503930" y="3424555"/>
          <a:ext cx="1146810" cy="295910"/>
        </p:xfrm>
        <a:graphic>
          <a:graphicData uri="http://schemas.openxmlformats.org/presentationml/2006/ole">
            <mc:AlternateContent xmlns:mc="http://schemas.openxmlformats.org/markup-compatibility/2006">
              <mc:Choice xmlns:v="urn:schemas-microsoft-com:vml" Requires="v">
                <p:oleObj spid="_x0000_s11" name="" r:id="rId20" imgW="787400" imgH="203200" progId="Equation.KSEE3">
                  <p:embed/>
                </p:oleObj>
              </mc:Choice>
              <mc:Fallback>
                <p:oleObj name="" r:id="rId20" imgW="787400" imgH="203200" progId="Equation.KSEE3">
                  <p:embed/>
                  <p:pic>
                    <p:nvPicPr>
                      <p:cNvPr id="0" name="图片 2051"/>
                      <p:cNvPicPr/>
                      <p:nvPr/>
                    </p:nvPicPr>
                    <p:blipFill>
                      <a:blip r:embed="rId11"/>
                      <a:stretch>
                        <a:fillRect/>
                      </a:stretch>
                    </p:blipFill>
                    <p:spPr>
                      <a:xfrm>
                        <a:off x="3503930" y="3424555"/>
                        <a:ext cx="1146810" cy="295910"/>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1433195" y="3941445"/>
          <a:ext cx="451485" cy="226060"/>
        </p:xfrm>
        <a:graphic>
          <a:graphicData uri="http://schemas.openxmlformats.org/presentationml/2006/ole">
            <mc:AlternateContent xmlns:mc="http://schemas.openxmlformats.org/markup-compatibility/2006">
              <mc:Choice xmlns:v="urn:schemas-microsoft-com:vml" Requires="v">
                <p:oleObj spid="_x0000_s22" name="" r:id="rId21" imgW="279400" imgH="139700" progId="Equation.KSEE3">
                  <p:embed/>
                </p:oleObj>
              </mc:Choice>
              <mc:Fallback>
                <p:oleObj name="" r:id="rId21" imgW="279400" imgH="139700" progId="Equation.KSEE3">
                  <p:embed/>
                  <p:pic>
                    <p:nvPicPr>
                      <p:cNvPr id="0" name="图片 2052"/>
                      <p:cNvPicPr/>
                      <p:nvPr/>
                    </p:nvPicPr>
                    <p:blipFill>
                      <a:blip r:embed="rId18"/>
                      <a:stretch>
                        <a:fillRect/>
                      </a:stretch>
                    </p:blipFill>
                    <p:spPr>
                      <a:xfrm>
                        <a:off x="1433195" y="3941445"/>
                        <a:ext cx="451485" cy="226060"/>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2738120" y="3916680"/>
          <a:ext cx="276225" cy="276225"/>
        </p:xfrm>
        <a:graphic>
          <a:graphicData uri="http://schemas.openxmlformats.org/presentationml/2006/ole">
            <mc:AlternateContent xmlns:mc="http://schemas.openxmlformats.org/markup-compatibility/2006">
              <mc:Choice xmlns:v="urn:schemas-microsoft-com:vml" Requires="v">
                <p:oleObj spid="_x0000_s24" name="" r:id="rId22" imgW="139700" imgH="139700" progId="Equation.KSEE3">
                  <p:embed/>
                </p:oleObj>
              </mc:Choice>
              <mc:Fallback>
                <p:oleObj name="" r:id="rId22" imgW="139700" imgH="139700" progId="Equation.KSEE3">
                  <p:embed/>
                  <p:pic>
                    <p:nvPicPr>
                      <p:cNvPr id="0" name="图片 2050"/>
                      <p:cNvPicPr/>
                      <p:nvPr/>
                    </p:nvPicPr>
                    <p:blipFill>
                      <a:blip r:embed="rId9"/>
                      <a:stretch>
                        <a:fillRect/>
                      </a:stretch>
                    </p:blipFill>
                    <p:spPr>
                      <a:xfrm>
                        <a:off x="2738120" y="3916680"/>
                        <a:ext cx="276225" cy="276225"/>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3429635" y="3907155"/>
          <a:ext cx="1295400" cy="295910"/>
        </p:xfrm>
        <a:graphic>
          <a:graphicData uri="http://schemas.openxmlformats.org/presentationml/2006/ole">
            <mc:AlternateContent xmlns:mc="http://schemas.openxmlformats.org/markup-compatibility/2006">
              <mc:Choice xmlns:v="urn:schemas-microsoft-com:vml" Requires="v">
                <p:oleObj spid="_x0000_s26" name="" r:id="rId23" imgW="889000" imgH="203200" progId="Equation.KSEE3">
                  <p:embed/>
                </p:oleObj>
              </mc:Choice>
              <mc:Fallback>
                <p:oleObj name="" r:id="rId23" imgW="889000" imgH="203200" progId="Equation.KSEE3">
                  <p:embed/>
                  <p:pic>
                    <p:nvPicPr>
                      <p:cNvPr id="0" name="图片 2051"/>
                      <p:cNvPicPr/>
                      <p:nvPr/>
                    </p:nvPicPr>
                    <p:blipFill>
                      <a:blip r:embed="rId24"/>
                      <a:stretch>
                        <a:fillRect/>
                      </a:stretch>
                    </p:blipFill>
                    <p:spPr>
                      <a:xfrm>
                        <a:off x="3429635" y="3907155"/>
                        <a:ext cx="1295400" cy="295910"/>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1433195" y="4441825"/>
          <a:ext cx="451485" cy="226060"/>
        </p:xfrm>
        <a:graphic>
          <a:graphicData uri="http://schemas.openxmlformats.org/presentationml/2006/ole">
            <mc:AlternateContent xmlns:mc="http://schemas.openxmlformats.org/markup-compatibility/2006">
              <mc:Choice xmlns:v="urn:schemas-microsoft-com:vml" Requires="v">
                <p:oleObj spid="_x0000_s28" name="" r:id="rId25" imgW="279400" imgH="139700" progId="Equation.KSEE3">
                  <p:embed/>
                </p:oleObj>
              </mc:Choice>
              <mc:Fallback>
                <p:oleObj name="" r:id="rId25" imgW="279400" imgH="139700" progId="Equation.KSEE3">
                  <p:embed/>
                  <p:pic>
                    <p:nvPicPr>
                      <p:cNvPr id="0" name="图片 2052"/>
                      <p:cNvPicPr/>
                      <p:nvPr/>
                    </p:nvPicPr>
                    <p:blipFill>
                      <a:blip r:embed="rId18"/>
                      <a:stretch>
                        <a:fillRect/>
                      </a:stretch>
                    </p:blipFill>
                    <p:spPr>
                      <a:xfrm>
                        <a:off x="1433195" y="4441825"/>
                        <a:ext cx="451485" cy="226060"/>
                      </a:xfrm>
                      <a:prstGeom prst="rect">
                        <a:avLst/>
                      </a:prstGeom>
                    </p:spPr>
                  </p:pic>
                </p:oleObj>
              </mc:Fallback>
            </mc:AlternateContent>
          </a:graphicData>
        </a:graphic>
      </p:graphicFrame>
      <p:graphicFrame>
        <p:nvGraphicFramePr>
          <p:cNvPr id="29" name="对象 28">
            <a:hlinkClick r:id="" action="ppaction://ole?verb="/>
          </p:cNvPr>
          <p:cNvGraphicFramePr>
            <a:graphicFrameLocks noChangeAspect="1"/>
          </p:cNvGraphicFramePr>
          <p:nvPr/>
        </p:nvGraphicFramePr>
        <p:xfrm>
          <a:off x="2738120" y="4391660"/>
          <a:ext cx="276225" cy="276225"/>
        </p:xfrm>
        <a:graphic>
          <a:graphicData uri="http://schemas.openxmlformats.org/presentationml/2006/ole">
            <mc:AlternateContent xmlns:mc="http://schemas.openxmlformats.org/markup-compatibility/2006">
              <mc:Choice xmlns:v="urn:schemas-microsoft-com:vml" Requires="v">
                <p:oleObj spid="_x0000_s30" name="" r:id="rId26" imgW="139700" imgH="139700" progId="Equation.KSEE3">
                  <p:embed/>
                </p:oleObj>
              </mc:Choice>
              <mc:Fallback>
                <p:oleObj name="" r:id="rId26" imgW="139700" imgH="139700" progId="Equation.KSEE3">
                  <p:embed/>
                  <p:pic>
                    <p:nvPicPr>
                      <p:cNvPr id="0" name="图片 2050"/>
                      <p:cNvPicPr/>
                      <p:nvPr/>
                    </p:nvPicPr>
                    <p:blipFill>
                      <a:blip r:embed="rId9"/>
                      <a:stretch>
                        <a:fillRect/>
                      </a:stretch>
                    </p:blipFill>
                    <p:spPr>
                      <a:xfrm>
                        <a:off x="2738120" y="4391660"/>
                        <a:ext cx="276225" cy="276225"/>
                      </a:xfrm>
                      <a:prstGeom prst="rect">
                        <a:avLst/>
                      </a:prstGeom>
                    </p:spPr>
                  </p:pic>
                </p:oleObj>
              </mc:Fallback>
            </mc:AlternateContent>
          </a:graphicData>
        </a:graphic>
      </p:graphicFrame>
      <p:graphicFrame>
        <p:nvGraphicFramePr>
          <p:cNvPr id="31" name="对象 30">
            <a:hlinkClick r:id="" action="ppaction://ole?verb="/>
          </p:cNvPr>
          <p:cNvGraphicFramePr>
            <a:graphicFrameLocks noChangeAspect="1"/>
          </p:cNvGraphicFramePr>
          <p:nvPr/>
        </p:nvGraphicFramePr>
        <p:xfrm>
          <a:off x="3429318" y="4391660"/>
          <a:ext cx="454660" cy="291465"/>
        </p:xfrm>
        <a:graphic>
          <a:graphicData uri="http://schemas.openxmlformats.org/presentationml/2006/ole">
            <mc:AlternateContent xmlns:mc="http://schemas.openxmlformats.org/markup-compatibility/2006">
              <mc:Choice xmlns:v="urn:schemas-microsoft-com:vml" Requires="v">
                <p:oleObj spid="_x0000_s12" name="" r:id="rId27" imgW="316865" imgH="203200" progId="Equation.KSEE3">
                  <p:embed/>
                </p:oleObj>
              </mc:Choice>
              <mc:Fallback>
                <p:oleObj name="" r:id="rId27" imgW="316865" imgH="203200" progId="Equation.KSEE3">
                  <p:embed/>
                  <p:pic>
                    <p:nvPicPr>
                      <p:cNvPr id="0" name="图片 2053"/>
                      <p:cNvPicPr/>
                      <p:nvPr/>
                    </p:nvPicPr>
                    <p:blipFill>
                      <a:blip r:embed="rId28"/>
                      <a:stretch>
                        <a:fillRect/>
                      </a:stretch>
                    </p:blipFill>
                    <p:spPr>
                      <a:xfrm>
                        <a:off x="3429318" y="4391660"/>
                        <a:ext cx="454660" cy="291465"/>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1075690" y="4933950"/>
          <a:ext cx="451485" cy="226060"/>
        </p:xfrm>
        <a:graphic>
          <a:graphicData uri="http://schemas.openxmlformats.org/presentationml/2006/ole">
            <mc:AlternateContent xmlns:mc="http://schemas.openxmlformats.org/markup-compatibility/2006">
              <mc:Choice xmlns:v="urn:schemas-microsoft-com:vml" Requires="v">
                <p:oleObj spid="_x0000_s33" name="" r:id="rId29" imgW="279400" imgH="139700" progId="Equation.KSEE3">
                  <p:embed/>
                </p:oleObj>
              </mc:Choice>
              <mc:Fallback>
                <p:oleObj name="" r:id="rId29" imgW="279400" imgH="139700" progId="Equation.KSEE3">
                  <p:embed/>
                  <p:pic>
                    <p:nvPicPr>
                      <p:cNvPr id="0" name="图片 2052"/>
                      <p:cNvPicPr/>
                      <p:nvPr/>
                    </p:nvPicPr>
                    <p:blipFill>
                      <a:blip r:embed="rId13"/>
                      <a:stretch>
                        <a:fillRect/>
                      </a:stretch>
                    </p:blipFill>
                    <p:spPr>
                      <a:xfrm>
                        <a:off x="1075690" y="4933950"/>
                        <a:ext cx="451485" cy="226060"/>
                      </a:xfrm>
                      <a:prstGeom prst="rect">
                        <a:avLst/>
                      </a:prstGeom>
                    </p:spPr>
                  </p:pic>
                </p:oleObj>
              </mc:Fallback>
            </mc:AlternateContent>
          </a:graphicData>
        </a:graphic>
      </p:graphicFrame>
      <p:graphicFrame>
        <p:nvGraphicFramePr>
          <p:cNvPr id="34" name="对象 33">
            <a:hlinkClick r:id="" action="ppaction://ole?verb="/>
          </p:cNvPr>
          <p:cNvGraphicFramePr>
            <a:graphicFrameLocks noChangeAspect="1"/>
          </p:cNvGraphicFramePr>
          <p:nvPr/>
        </p:nvGraphicFramePr>
        <p:xfrm>
          <a:off x="4385945" y="4914265"/>
          <a:ext cx="264795" cy="264795"/>
        </p:xfrm>
        <a:graphic>
          <a:graphicData uri="http://schemas.openxmlformats.org/presentationml/2006/ole">
            <mc:AlternateContent xmlns:mc="http://schemas.openxmlformats.org/markup-compatibility/2006">
              <mc:Choice xmlns:v="urn:schemas-microsoft-com:vml" Requires="v">
                <p:oleObj spid="_x0000_s2055" name="" r:id="rId30" imgW="165100" imgH="165100" progId="Equation.KSEE3">
                  <p:embed/>
                </p:oleObj>
              </mc:Choice>
              <mc:Fallback>
                <p:oleObj name="" r:id="rId30" imgW="165100" imgH="165100" progId="Equation.KSEE3">
                  <p:embed/>
                  <p:pic>
                    <p:nvPicPr>
                      <p:cNvPr id="0" name="图片 2054"/>
                      <p:cNvPicPr/>
                      <p:nvPr/>
                    </p:nvPicPr>
                    <p:blipFill>
                      <a:blip r:embed="rId31"/>
                      <a:stretch>
                        <a:fillRect/>
                      </a:stretch>
                    </p:blipFill>
                    <p:spPr>
                      <a:xfrm>
                        <a:off x="4385945" y="4914265"/>
                        <a:ext cx="264795" cy="264795"/>
                      </a:xfrm>
                      <a:prstGeom prst="rect">
                        <a:avLst/>
                      </a:prstGeom>
                    </p:spPr>
                  </p:pic>
                </p:oleObj>
              </mc:Fallback>
            </mc:AlternateContent>
          </a:graphicData>
        </a:graphic>
      </p:graphicFrame>
      <p:graphicFrame>
        <p:nvGraphicFramePr>
          <p:cNvPr id="35" name="对象 34">
            <a:hlinkClick r:id="" action="ppaction://ole?verb="/>
          </p:cNvPr>
          <p:cNvGraphicFramePr>
            <a:graphicFrameLocks noChangeAspect="1"/>
          </p:cNvGraphicFramePr>
          <p:nvPr/>
        </p:nvGraphicFramePr>
        <p:xfrm>
          <a:off x="4725035" y="4914265"/>
          <a:ext cx="264795" cy="264795"/>
        </p:xfrm>
        <a:graphic>
          <a:graphicData uri="http://schemas.openxmlformats.org/presentationml/2006/ole">
            <mc:AlternateContent xmlns:mc="http://schemas.openxmlformats.org/markup-compatibility/2006">
              <mc:Choice xmlns:v="urn:schemas-microsoft-com:vml" Requires="v">
                <p:oleObj spid="_x0000_s14" name="" r:id="rId32" imgW="165100" imgH="165100" progId="Equation.KSEE3">
                  <p:embed/>
                </p:oleObj>
              </mc:Choice>
              <mc:Fallback>
                <p:oleObj name="" r:id="rId32" imgW="165100" imgH="165100" progId="Equation.KSEE3">
                  <p:embed/>
                  <p:pic>
                    <p:nvPicPr>
                      <p:cNvPr id="0" name="图片 2054"/>
                      <p:cNvPicPr/>
                      <p:nvPr/>
                    </p:nvPicPr>
                    <p:blipFill>
                      <a:blip r:embed="rId31"/>
                      <a:stretch>
                        <a:fillRect/>
                      </a:stretch>
                    </p:blipFill>
                    <p:spPr>
                      <a:xfrm>
                        <a:off x="4725035" y="4914265"/>
                        <a:ext cx="264795" cy="264795"/>
                      </a:xfrm>
                      <a:prstGeom prst="rect">
                        <a:avLst/>
                      </a:prstGeom>
                    </p:spPr>
                  </p:pic>
                </p:oleObj>
              </mc:Fallback>
            </mc:AlternateContent>
          </a:graphicData>
        </a:graphic>
      </p:graphicFrame>
    </p:spTree>
    <p:custDataLst>
      <p:tags r:id="rId33"/>
    </p:custData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a:t>有效数字的识别（</a:t>
            </a:r>
            <a:r>
              <a:rPr lang="en-US" altLang="zh-CN"/>
              <a:t>SNI</a:t>
            </a:r>
            <a:r>
              <a:rPr lang="zh-CN" altLang="en-US"/>
              <a:t>）</a:t>
            </a:r>
            <a:endParaRPr lang="zh-CN" altLang="en-US"/>
          </a:p>
        </p:txBody>
      </p:sp>
      <p:sp>
        <p:nvSpPr>
          <p:cNvPr id="3" name="内容占位符 2"/>
          <p:cNvSpPr>
            <a:spLocks noGrp="1"/>
          </p:cNvSpPr>
          <p:nvPr>
            <p:ph sz="half" idx="1"/>
            <p:custDataLst>
              <p:tags r:id="rId2"/>
            </p:custDataLst>
          </p:nvPr>
        </p:nvSpPr>
        <p:spPr>
          <a:xfrm>
            <a:off x="838200" y="1718310"/>
            <a:ext cx="10600055" cy="1438275"/>
          </a:xfrm>
        </p:spPr>
        <p:txBody>
          <a:bodyPr/>
          <a:lstStyle/>
          <a:p>
            <a:r>
              <a:rPr lang="zh-CN" altLang="en-US" sz="1600"/>
              <a:t>问题中的数字</a:t>
            </a:r>
            <a:r>
              <a:rPr lang="en-US" altLang="zh-CN" sz="1600"/>
              <a:t>并不是所有都</a:t>
            </a:r>
            <a:r>
              <a:rPr lang="zh-CN" altLang="en-US" sz="1600"/>
              <a:t>会应用</a:t>
            </a:r>
            <a:r>
              <a:rPr lang="en-US" altLang="zh-CN" sz="1600"/>
              <a:t>在解题的方程式中</a:t>
            </a:r>
            <a:r>
              <a:rPr lang="zh-CN" altLang="en-US" sz="1600"/>
              <a:t>，例如：</a:t>
            </a:r>
            <a:r>
              <a:rPr lang="en-US" altLang="zh-CN" sz="1600"/>
              <a:t>“</a:t>
            </a:r>
            <a:r>
              <a:rPr lang="zh-CN" altLang="en-US" sz="1600"/>
              <a:t>某一天</a:t>
            </a:r>
            <a:r>
              <a:rPr lang="en-US" altLang="zh-CN" sz="1600"/>
              <a:t>”</a:t>
            </a:r>
            <a:r>
              <a:rPr lang="zh-CN" altLang="en-US" sz="1600"/>
              <a:t>，</a:t>
            </a:r>
            <a:r>
              <a:rPr lang="en-US" altLang="zh-CN" sz="1600"/>
              <a:t>“</a:t>
            </a:r>
            <a:r>
              <a:rPr lang="zh-CN" altLang="en-US" sz="1600"/>
              <a:t>两种类型</a:t>
            </a:r>
            <a:r>
              <a:rPr lang="en-US" altLang="zh-CN" sz="1600"/>
              <a:t>”</a:t>
            </a:r>
            <a:r>
              <a:rPr lang="zh-CN" altLang="en-US" sz="1600"/>
              <a:t>。</a:t>
            </a:r>
            <a:endParaRPr lang="zh-CN" altLang="en-US" sz="1600"/>
          </a:p>
          <a:p>
            <a:r>
              <a:rPr lang="zh-CN" altLang="en-US" sz="1600"/>
              <a:t>如果一个数字应该包含在问题的方程中，那么这个数字就是重要的。为此建立了一个基于</a:t>
            </a:r>
            <a:r>
              <a:rPr lang="en-US" altLang="zh-CN" sz="1600"/>
              <a:t>LSTM</a:t>
            </a:r>
            <a:r>
              <a:rPr lang="zh-CN" altLang="en-US" sz="1600"/>
              <a:t>的二元分类模型来判断问题文本中的一个数字是否有意义</a:t>
            </a:r>
            <a:endParaRPr lang="zh-CN" altLang="en-US" sz="1600"/>
          </a:p>
        </p:txBody>
      </p:sp>
      <p:pic>
        <p:nvPicPr>
          <p:cNvPr id="4" name="图片 3"/>
          <p:cNvPicPr>
            <a:picLocks noChangeAspect="1"/>
          </p:cNvPicPr>
          <p:nvPr/>
        </p:nvPicPr>
        <p:blipFill>
          <a:blip r:embed="rId3"/>
          <a:stretch>
            <a:fillRect/>
          </a:stretch>
        </p:blipFill>
        <p:spPr>
          <a:xfrm>
            <a:off x="3477260" y="3342005"/>
            <a:ext cx="4703445" cy="2615565"/>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a:t>检索模型</a:t>
            </a:r>
            <a:endParaRPr lang="zh-CN" altLang="en-US"/>
          </a:p>
        </p:txBody>
      </p:sp>
      <p:sp>
        <p:nvSpPr>
          <p:cNvPr id="3" name="内容占位符 2"/>
          <p:cNvSpPr>
            <a:spLocks noGrp="1"/>
          </p:cNvSpPr>
          <p:nvPr>
            <p:ph sz="half" idx="1"/>
            <p:custDataLst>
              <p:tags r:id="rId2"/>
            </p:custDataLst>
          </p:nvPr>
        </p:nvSpPr>
        <p:spPr>
          <a:xfrm>
            <a:off x="5888355" y="1858645"/>
            <a:ext cx="5769610" cy="4342765"/>
          </a:xfrm>
        </p:spPr>
        <p:txBody>
          <a:bodyPr>
            <a:normAutofit/>
          </a:bodyPr>
          <a:lstStyle/>
          <a:p>
            <a:pPr marL="0" indent="0">
              <a:buNone/>
            </a:pPr>
            <a:r>
              <a:rPr lang="en-US" altLang="zh-CN" sz="1600"/>
              <a:t>实现了一个基于相似性的检索模型</a:t>
            </a:r>
            <a:r>
              <a:rPr lang="zh-CN" altLang="en-US" sz="1600"/>
              <a:t>，将retrieval模型和</a:t>
            </a:r>
            <a:r>
              <a:rPr lang="en-US" altLang="zh-CN" sz="1600"/>
              <a:t>seq2seq</a:t>
            </a:r>
            <a:r>
              <a:rPr lang="zh-CN" altLang="en-US" sz="1600"/>
              <a:t>模型</a:t>
            </a:r>
            <a:r>
              <a:rPr lang="zh-CN" altLang="en-US" sz="1600"/>
              <a:t>适当地结合起来，建立一种混合模式，就可以解决更多的问题。</a:t>
            </a:r>
            <a:endParaRPr lang="zh-CN" altLang="en-US" sz="1600"/>
          </a:p>
          <a:p>
            <a:pPr marL="0" indent="0">
              <a:buNone/>
            </a:pPr>
            <a:endParaRPr lang="zh-CN" altLang="en-US" sz="1600"/>
          </a:p>
          <a:p>
            <a:pPr marL="0" indent="0">
              <a:buNone/>
            </a:pPr>
            <a:endParaRPr lang="zh-CN" altLang="en-US" sz="1600"/>
          </a:p>
          <a:p>
            <a:pPr marL="0" indent="0">
              <a:buNone/>
            </a:pPr>
            <a:r>
              <a:rPr lang="zh-CN" altLang="en-US" sz="1600"/>
              <a:t>检索模型将选择与     相似度最大的训练问题，并使用     的方程模板作为问题     的模板</a:t>
            </a:r>
            <a:endParaRPr lang="zh-CN" altLang="en-US" sz="1600"/>
          </a:p>
          <a:p>
            <a:pPr marL="0" indent="0">
              <a:buNone/>
            </a:pPr>
            <a:r>
              <a:rPr lang="zh-CN" altLang="en-US" sz="1600"/>
              <a:t>检索模型返回的最大相似度高于阈值θ的问题的精度和召回率</a:t>
            </a:r>
            <a:endParaRPr lang="zh-CN" altLang="en-US" sz="1600"/>
          </a:p>
        </p:txBody>
      </p:sp>
      <p:pic>
        <p:nvPicPr>
          <p:cNvPr id="5" name="图片 4"/>
          <p:cNvPicPr>
            <a:picLocks noChangeAspect="1"/>
          </p:cNvPicPr>
          <p:nvPr/>
        </p:nvPicPr>
        <p:blipFill>
          <a:blip r:embed="rId3"/>
          <a:stretch>
            <a:fillRect/>
          </a:stretch>
        </p:blipFill>
        <p:spPr>
          <a:xfrm>
            <a:off x="5991225" y="3295015"/>
            <a:ext cx="4375150" cy="552450"/>
          </a:xfrm>
          <a:prstGeom prst="rect">
            <a:avLst/>
          </a:prstGeom>
        </p:spPr>
      </p:pic>
      <p:graphicFrame>
        <p:nvGraphicFramePr>
          <p:cNvPr id="7" name="对象 6">
            <a:hlinkClick r:id="" action="ppaction://ole?verb="/>
          </p:cNvPr>
          <p:cNvGraphicFramePr>
            <a:graphicFrameLocks noChangeAspect="1"/>
          </p:cNvGraphicFramePr>
          <p:nvPr/>
        </p:nvGraphicFramePr>
        <p:xfrm>
          <a:off x="10758170" y="4189095"/>
          <a:ext cx="254000" cy="271145"/>
        </p:xfrm>
        <a:graphic>
          <a:graphicData uri="http://schemas.openxmlformats.org/presentationml/2006/ole">
            <mc:AlternateContent xmlns:mc="http://schemas.openxmlformats.org/markup-compatibility/2006">
              <mc:Choice xmlns:v="urn:schemas-microsoft-com:vml" Requires="v">
                <p:oleObj spid="_x0000_s3074" name="" r:id="rId4" imgW="190500" imgH="203200" progId="Equation.KSEE3">
                  <p:embed/>
                </p:oleObj>
              </mc:Choice>
              <mc:Fallback>
                <p:oleObj name="" r:id="rId4" imgW="190500" imgH="203200" progId="Equation.KSEE3">
                  <p:embed/>
                  <p:pic>
                    <p:nvPicPr>
                      <p:cNvPr id="0" name="图片 3073"/>
                      <p:cNvPicPr/>
                      <p:nvPr/>
                    </p:nvPicPr>
                    <p:blipFill>
                      <a:blip r:embed="rId5"/>
                      <a:stretch>
                        <a:fillRect/>
                      </a:stretch>
                    </p:blipFill>
                    <p:spPr>
                      <a:xfrm>
                        <a:off x="10758170" y="4189095"/>
                        <a:ext cx="254000" cy="27114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7404100" y="4592320"/>
          <a:ext cx="280035" cy="228600"/>
        </p:xfrm>
        <a:graphic>
          <a:graphicData uri="http://schemas.openxmlformats.org/presentationml/2006/ole">
            <mc:AlternateContent xmlns:mc="http://schemas.openxmlformats.org/markup-compatibility/2006">
              <mc:Choice xmlns:v="urn:schemas-microsoft-com:vml" Requires="v">
                <p:oleObj spid="_x0000_s3075" name="" r:id="rId6" imgW="203200" imgH="165100" progId="Equation.KSEE3">
                  <p:embed/>
                </p:oleObj>
              </mc:Choice>
              <mc:Fallback>
                <p:oleObj name="" r:id="rId6" imgW="203200" imgH="165100" progId="Equation.KSEE3">
                  <p:embed/>
                  <p:pic>
                    <p:nvPicPr>
                      <p:cNvPr id="0" name="图片 3074"/>
                      <p:cNvPicPr/>
                      <p:nvPr/>
                    </p:nvPicPr>
                    <p:blipFill>
                      <a:blip r:embed="rId7"/>
                      <a:stretch>
                        <a:fillRect/>
                      </a:stretch>
                    </p:blipFill>
                    <p:spPr>
                      <a:xfrm>
                        <a:off x="7404100" y="4592320"/>
                        <a:ext cx="280035" cy="22860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7602220" y="4231640"/>
          <a:ext cx="280035" cy="228600"/>
        </p:xfrm>
        <a:graphic>
          <a:graphicData uri="http://schemas.openxmlformats.org/presentationml/2006/ole">
            <mc:AlternateContent xmlns:mc="http://schemas.openxmlformats.org/markup-compatibility/2006">
              <mc:Choice xmlns:v="urn:schemas-microsoft-com:vml" Requires="v">
                <p:oleObj spid="_x0000_s4" name="" r:id="rId8" imgW="203200" imgH="165100" progId="Equation.KSEE3">
                  <p:embed/>
                </p:oleObj>
              </mc:Choice>
              <mc:Fallback>
                <p:oleObj name="" r:id="rId8" imgW="203200" imgH="165100" progId="Equation.KSEE3">
                  <p:embed/>
                  <p:pic>
                    <p:nvPicPr>
                      <p:cNvPr id="0" name="图片 3074"/>
                      <p:cNvPicPr/>
                      <p:nvPr/>
                    </p:nvPicPr>
                    <p:blipFill>
                      <a:blip r:embed="rId7"/>
                      <a:stretch>
                        <a:fillRect/>
                      </a:stretch>
                    </p:blipFill>
                    <p:spPr>
                      <a:xfrm>
                        <a:off x="7602220" y="4231640"/>
                        <a:ext cx="280035" cy="228600"/>
                      </a:xfrm>
                      <a:prstGeom prst="rect">
                        <a:avLst/>
                      </a:prstGeom>
                    </p:spPr>
                  </p:pic>
                </p:oleObj>
              </mc:Fallback>
            </mc:AlternateContent>
          </a:graphicData>
        </a:graphic>
      </p:graphicFrame>
      <p:pic>
        <p:nvPicPr>
          <p:cNvPr id="11" name="图片 10"/>
          <p:cNvPicPr>
            <a:picLocks noChangeAspect="1"/>
          </p:cNvPicPr>
          <p:nvPr/>
        </p:nvPicPr>
        <p:blipFill>
          <a:blip r:embed="rId9"/>
          <a:stretch>
            <a:fillRect/>
          </a:stretch>
        </p:blipFill>
        <p:spPr>
          <a:xfrm>
            <a:off x="202565" y="1858645"/>
            <a:ext cx="5438140" cy="4061460"/>
          </a:xfrm>
          <a:prstGeom prst="rect">
            <a:avLst/>
          </a:prstGeom>
        </p:spPr>
      </p:pic>
    </p:spTree>
    <p:custDataLst>
      <p:tags r:id="rId10"/>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sp>
        <p:nvSpPr>
          <p:cNvPr id="3" name="内容占位符 2"/>
          <p:cNvSpPr>
            <a:spLocks noGrp="1"/>
          </p:cNvSpPr>
          <p:nvPr>
            <p:ph sz="half" idx="1"/>
            <p:custDataLst>
              <p:tags r:id="rId1"/>
            </p:custDataLst>
          </p:nvPr>
        </p:nvSpPr>
        <p:spPr>
          <a:xfrm>
            <a:off x="5041265" y="1961515"/>
            <a:ext cx="6292215" cy="2934970"/>
          </a:xfrm>
        </p:spPr>
        <p:txBody>
          <a:bodyPr/>
          <a:lstStyle/>
          <a:p>
            <a:r>
              <a:rPr sz="1600"/>
              <a:t>设置超参数θ作为相似性阈值</a:t>
            </a:r>
            <a:r>
              <a:rPr lang="zh-CN" sz="1600"/>
              <a:t>。</a:t>
            </a:r>
            <a:endParaRPr lang="zh-CN" sz="1600"/>
          </a:p>
          <a:p>
            <a:endParaRPr lang="zh-CN" sz="1600"/>
          </a:p>
          <a:p>
            <a:r>
              <a:rPr lang="zh-CN" sz="1600"/>
              <a:t>Jaccard相似度高于θ，则模型将选择     的方程模板方程模板</a:t>
            </a:r>
            <a:endParaRPr lang="zh-CN" sz="1600"/>
          </a:p>
          <a:p>
            <a:endParaRPr lang="zh-CN" sz="1600"/>
          </a:p>
          <a:p>
            <a:r>
              <a:rPr lang="zh-CN" sz="1600"/>
              <a:t>否则使用seq2seq模型生成方程模板。</a:t>
            </a:r>
            <a:endParaRPr lang="zh-CN" sz="1600"/>
          </a:p>
        </p:txBody>
      </p:sp>
      <p:pic>
        <p:nvPicPr>
          <p:cNvPr id="4" name="图片 3"/>
          <p:cNvPicPr>
            <a:picLocks noChangeAspect="1"/>
          </p:cNvPicPr>
          <p:nvPr/>
        </p:nvPicPr>
        <p:blipFill>
          <a:blip r:embed="rId2"/>
          <a:stretch>
            <a:fillRect/>
          </a:stretch>
        </p:blipFill>
        <p:spPr>
          <a:xfrm>
            <a:off x="321945" y="571500"/>
            <a:ext cx="4176395" cy="5714365"/>
          </a:xfrm>
          <a:prstGeom prst="rect">
            <a:avLst/>
          </a:prstGeom>
        </p:spPr>
      </p:pic>
      <p:graphicFrame>
        <p:nvGraphicFramePr>
          <p:cNvPr id="7" name="对象 6">
            <a:hlinkClick r:id="" action="ppaction://ole?verb="/>
          </p:cNvPr>
          <p:cNvGraphicFramePr>
            <a:graphicFrameLocks noChangeAspect="1"/>
          </p:cNvGraphicFramePr>
          <p:nvPr/>
        </p:nvGraphicFramePr>
        <p:xfrm>
          <a:off x="8637905" y="3091180"/>
          <a:ext cx="254000" cy="271145"/>
        </p:xfrm>
        <a:graphic>
          <a:graphicData uri="http://schemas.openxmlformats.org/presentationml/2006/ole">
            <mc:AlternateContent xmlns:mc="http://schemas.openxmlformats.org/markup-compatibility/2006">
              <mc:Choice xmlns:v="urn:schemas-microsoft-com:vml" Requires="v">
                <p:oleObj spid="_x0000_s3074" name="" r:id="rId3" imgW="190500" imgH="203200" progId="Equation.KSEE3">
                  <p:embed/>
                </p:oleObj>
              </mc:Choice>
              <mc:Fallback>
                <p:oleObj name="" r:id="rId3" imgW="190500" imgH="203200" progId="Equation.KSEE3">
                  <p:embed/>
                  <p:pic>
                    <p:nvPicPr>
                      <p:cNvPr id="0" name="图片 3073"/>
                      <p:cNvPicPr/>
                      <p:nvPr/>
                    </p:nvPicPr>
                    <p:blipFill>
                      <a:blip r:embed="rId4"/>
                      <a:stretch>
                        <a:fillRect/>
                      </a:stretch>
                    </p:blipFill>
                    <p:spPr>
                      <a:xfrm>
                        <a:off x="8637905" y="3091180"/>
                        <a:ext cx="254000" cy="271145"/>
                      </a:xfrm>
                      <a:prstGeom prst="rect">
                        <a:avLst/>
                      </a:prstGeom>
                    </p:spPr>
                  </p:pic>
                </p:oleObj>
              </mc:Fallback>
            </mc:AlternateContent>
          </a:graphicData>
        </a:graphic>
      </p:graphicFrame>
    </p:spTree>
    <p:custDataLst>
      <p:tags r:id="rId5"/>
    </p:custDataLst>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_1*i*3"/>
  <p:tag name="KSO_WM_UNIT_INDEX" val="3"/>
  <p:tag name="KSO_WM_UNIT_HIGHLIGHT" val="0"/>
  <p:tag name="KSO_WM_UNIT_COMPATIBLE" val="0"/>
  <p:tag name="KSO_WM_UNIT_DIAGRAM_ISNUMVISUAL" val="0"/>
  <p:tag name="KSO_WM_UNIT_DIAGRAM_ISREFERUNIT" val="0"/>
  <p:tag name="KSO_WM_UNIT_LAYERLEVEL"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VALUE" val="585"/>
  <p:tag name="KSO_WM_UNIT_LAYERLEVEL" val="1"/>
  <p:tag name="KSO_WM_UNIT_INDEX" val="1"/>
  <p:tag name="KSO_WM_UNIT_TYPE" val="f"/>
  <p:tag name="KSO_WM_UNIT_ID" val="custom20184567_9*f*1"/>
  <p:tag name="KSO_WM_UNIT_PRESET_TEXT" val="单击此处输入你的正文，文字是您思想的提炼，为了最终演示发布的良好效果，请尽量言简意赅的阐述观点；根据需要可酌情增减文字，以便观者可以准确理解您所传达的信息。&#10;&#10;您的正文已经简明扼要，但信息却错综复杂，需要用更多的文字来表述；但请您尽可能提炼思想的精髓，否则容易造成观者的阅读压力，适得其反。&#10;&#10;正如我们都希望改变世界，希望给人带去光明，但更多时候只需播下一颗种子，自然有微光照拂，雨露滋养。恰如其分的表达观点，往往可以事半功倍。"/>
  <p:tag name="KSO_WM_UNIT_NOCLEAR" val="0"/>
  <p:tag name="KSO_WM_UNIT_DIAGRAM_ISNUMVISUAL" val="0"/>
  <p:tag name="KSO_WM_UNIT_DIAGRAM_ISREFERUNIT" val="0"/>
  <p:tag name="KSO_WM_UNIT_SUBTYPE" val="a"/>
</p:tagLst>
</file>

<file path=ppt/tags/tag101.xml><?xml version="1.0" encoding="utf-8"?>
<p:tagLst xmlns:p="http://schemas.openxmlformats.org/presentationml/2006/main">
  <p:tag name="KSO_WM_SLIDE_SIZE" val="828*455"/>
  <p:tag name="KSO_WM_SLIDE_POSITION" val="66*30"/>
  <p:tag name="KSO_WM_SLIDE_LAYOUT_CNT" val="1_1"/>
  <p:tag name="KSO_WM_SLIDE_LAYOUT" val="a_f"/>
  <p:tag name="KSO_WM_BEAUTIFY_FLAG" val="#wm#"/>
  <p:tag name="KSO_WM_SLIDE_TYPE" val="text"/>
  <p:tag name="KSO_WM_SLIDE_ITEM_CNT" val="0"/>
  <p:tag name="KSO_WM_TAG_VERSION" val="1.0"/>
  <p:tag name="KSO_WM_COMBINE_RELATE_SLIDE_ID" val="background20180962_2"/>
  <p:tag name="KSO_WM_TEMPLATE_CATEGORY" val="custom"/>
  <p:tag name="KSO_WM_TEMPLATE_INDEX" val="20184567"/>
  <p:tag name="KSO_WM_SLIDE_ID" val="custom20184567_9"/>
  <p:tag name="KSO_WM_SLIDE_INDEX" val="9"/>
  <p:tag name="KSO_WM_TEMPLATE_SUBCATEGORY" val="0"/>
  <p:tag name="KSO_WM_SLIDE_SUBTYPE" val="pureTxt"/>
  <p:tag name="KSO_WM_TEMPLATE_MASTER_TYPE" val="0"/>
  <p:tag name="KSO_WM_TEMPLATE_COLOR_TYPE" val="1"/>
  <p:tag name="KSO_WM_SPECIAL_SOURCE" val="jmoperation"/>
</p:tagLst>
</file>

<file path=ppt/tags/tag102.xml><?xml version="1.0" encoding="utf-8"?>
<p:tagLst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TYPE" val="a"/>
  <p:tag name="KSO_WM_UNIT_ID" val="custom20184567_9*a*1"/>
  <p:tag name="KSO_WM_UNIT_PRESET_TEXT" val="单击此处添加大标题"/>
  <p:tag name="KSO_WM_UNIT_NOCLEAR" val="0"/>
  <p:tag name="KSO_WM_UNIT_DIAGRAM_ISNUMVISUAL" val="0"/>
  <p:tag name="KSO_WM_UNIT_DIAGRAM_ISREFERUNIT" val="0"/>
  <p:tag name="KSO_WM_UNIT_ISNUMDGMTITLE" val="0"/>
</p:tagLst>
</file>

<file path=ppt/tags/tag103.xml><?xml version="1.0" encoding="utf-8"?>
<p:tagLst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VALUE" val="585"/>
  <p:tag name="KSO_WM_UNIT_LAYERLEVEL" val="1"/>
  <p:tag name="KSO_WM_UNIT_INDEX" val="1"/>
  <p:tag name="KSO_WM_UNIT_TYPE" val="f"/>
  <p:tag name="KSO_WM_UNIT_ID" val="custom20184567_9*f*1"/>
  <p:tag name="KSO_WM_UNIT_PRESET_TEXT" val="单击此处输入你的正文，文字是您思想的提炼，为了最终演示发布的良好效果，请尽量言简意赅的阐述观点；根据需要可酌情增减文字，以便观者可以准确理解您所传达的信息。&#10;&#10;您的正文已经简明扼要，但信息却错综复杂，需要用更多的文字来表述；但请您尽可能提炼思想的精髓，否则容易造成观者的阅读压力，适得其反。&#10;&#10;正如我们都希望改变世界，希望给人带去光明，但更多时候只需播下一颗种子，自然有微光照拂，雨露滋养。恰如其分的表达观点，往往可以事半功倍。"/>
  <p:tag name="KSO_WM_UNIT_NOCLEAR" val="0"/>
  <p:tag name="KSO_WM_UNIT_DIAGRAM_ISNUMVISUAL" val="0"/>
  <p:tag name="KSO_WM_UNIT_DIAGRAM_ISREFERUNIT" val="0"/>
  <p:tag name="KSO_WM_UNIT_SUBTYPE" val="a"/>
</p:tagLst>
</file>

<file path=ppt/tags/tag104.xml><?xml version="1.0" encoding="utf-8"?>
<p:tagLst xmlns:p="http://schemas.openxmlformats.org/presentationml/2006/main">
  <p:tag name="KSO_WM_SLIDE_SIZE" val="828*455"/>
  <p:tag name="KSO_WM_SLIDE_POSITION" val="66*30"/>
  <p:tag name="KSO_WM_SLIDE_LAYOUT_CNT" val="1_1"/>
  <p:tag name="KSO_WM_SLIDE_LAYOUT" val="a_f"/>
  <p:tag name="KSO_WM_BEAUTIFY_FLAG" val="#wm#"/>
  <p:tag name="KSO_WM_SLIDE_TYPE" val="text"/>
  <p:tag name="KSO_WM_SLIDE_ITEM_CNT" val="0"/>
  <p:tag name="KSO_WM_TAG_VERSION" val="1.0"/>
  <p:tag name="KSO_WM_COMBINE_RELATE_SLIDE_ID" val="background20180962_2"/>
  <p:tag name="KSO_WM_TEMPLATE_CATEGORY" val="custom"/>
  <p:tag name="KSO_WM_TEMPLATE_INDEX" val="20184567"/>
  <p:tag name="KSO_WM_SLIDE_ID" val="custom20184567_9"/>
  <p:tag name="KSO_WM_SLIDE_INDEX" val="9"/>
  <p:tag name="KSO_WM_TEMPLATE_SUBCATEGORY" val="0"/>
  <p:tag name="KSO_WM_SLIDE_SUBTYPE" val="pureTxt"/>
  <p:tag name="KSO_WM_TEMPLATE_MASTER_TYPE" val="0"/>
  <p:tag name="KSO_WM_TEMPLATE_COLOR_TYPE" val="1"/>
  <p:tag name="KSO_WM_SPECIAL_SOURCE" val="jmoperation"/>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TAG_VERSION" val="1.0"/>
  <p:tag name="KSO_WM_BEAUTIFY_FLAG" val="#wm#"/>
  <p:tag name="KSO_WM_UNIT_TYPE" val="i"/>
  <p:tag name="KSO_WM_UNIT_ID" val="_1*i*4"/>
  <p:tag name="KSO_WM_UNIT_INDEX" val="4"/>
  <p:tag name="KSO_WM_UNIT_HIGHLIGHT" val="0"/>
  <p:tag name="KSO_WM_UNIT_COMPATIBLE" val="0"/>
  <p:tag name="KSO_WM_UNIT_DIAGRAM_ISNUMVISUAL" val="0"/>
  <p:tag name="KSO_WM_UNIT_DIAGRAM_ISREFERUNIT" val="0"/>
  <p:tag name="KSO_WM_UNIT_LAYERLEVEL"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TAG_VERSION" val="1.0"/>
  <p:tag name="KSO_WM_BEAUTIFY_FLAG" val="#wm#"/>
  <p:tag name="KSO_WM_UNIT_TYPE" val="i"/>
  <p:tag name="KSO_WM_UNIT_ID" val="_11*i*2"/>
  <p:tag name="KSO_WM_UNIT_INDEX" val="2"/>
  <p:tag name="KSO_WM_UNIT_HIGHLIGHT" val="0"/>
  <p:tag name="KSO_WM_UNIT_COMPATIBLE" val="0"/>
  <p:tag name="KSO_WM_UNIT_DIAGRAM_ISNUMVISUAL" val="0"/>
  <p:tag name="KSO_WM_UNIT_DIAGRAM_ISREFERUNIT" val="0"/>
  <p:tag name="KSO_WM_UNIT_LAYERLEVEL" val="1"/>
</p:tagLst>
</file>

<file path=ppt/tags/tag59.xml><?xml version="1.0" encoding="utf-8"?>
<p:tagLst xmlns:p="http://schemas.openxmlformats.org/presentationml/2006/main">
  <p:tag name="KSO_WM_TAG_VERSION" val="1.0"/>
  <p:tag name="KSO_WM_BEAUTIFY_FLAG" val="#wm#"/>
  <p:tag name="KSO_WM_UNIT_TYPE" val="i"/>
  <p:tag name="KSO_WM_UNIT_ID" val="_11*i*3"/>
  <p:tag name="KSO_WM_UNIT_INDEX" val="3"/>
  <p:tag name="KSO_WM_UNIT_HIGHLIGHT" val="0"/>
  <p:tag name="KSO_WM_UNIT_COMPATIBLE" val="0"/>
  <p:tag name="KSO_WM_UNIT_DIAGRAM_ISNUMVISUAL" val="0"/>
  <p:tag name="KSO_WM_UNIT_DIAGRAM_ISREFERUNIT" val="0"/>
  <p:tag name="KSO_WM_UNIT_LAYERLEVEL"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567"/>
</p:tagLst>
</file>

<file path=ppt/tags/tag66.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567"/>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TAG_VERSION" val="1.0"/>
  <p:tag name="KSO_WM_BEAUTIFY_FLAG" val="#wm#"/>
  <p:tag name="KSO_WM_COMBINE_RELATE_SLIDE_ID" val="background20180962_1"/>
  <p:tag name="KSO_WM_TEMPLATE_CATEGORY" val="custom"/>
  <p:tag name="KSO_WM_TEMPLATE_INDEX" val="20184567"/>
  <p:tag name="KSO_WM_TEMPLATE_SUBCATEGORY" val="0"/>
  <p:tag name="KSO_WM_TEMPLATE_THUMBS_INDEX" val="1、4、5、9、12、15、19、20、21、22、23、24、25、28、33"/>
  <p:tag name="KSO_WM_TEMPLATE_TOPIC_ID" val="2869567"/>
  <p:tag name="KSO_WM_TEMPLATE_OUTLINE_ID" val="15"/>
  <p:tag name="KSO_WM_TEMPLATE_SCENE_ID" val="1"/>
  <p:tag name="KSO_WM_TEMPLATE_JOB_ID" val="2"/>
  <p:tag name="KSO_WM_TEMPLATE_TOPIC_DEFAULT" val="1"/>
  <p:tag name="KSO_WM_TEMPLATE_MASTER_TYPE" val="0"/>
  <p:tag name="KSO_WM_TEMPLATE_COLOR_TYPE" val="1"/>
  <p:tag name="KSO_WM_SPECIAL_SOURCE" val="jmoperation"/>
</p:tagLst>
</file>

<file path=ppt/tags/tag71.xml><?xml version="1.0" encoding="utf-8"?>
<p:tagLst xmlns:p="http://schemas.openxmlformats.org/presentationml/2006/main">
  <p:tag name="KSO_WM_TAG_VERSION" val="1.0"/>
  <p:tag name="KSO_WM_TEMPLATE_CATEGORY" val="custom"/>
  <p:tag name="KSO_WM_TEMPLATE_INDEX" val="20184567"/>
  <p:tag name="KSO_WM_UNIT_TYPE" val="a"/>
  <p:tag name="KSO_WM_UNIT_INDEX" val="1"/>
  <p:tag name="KSO_WM_UNIT_ID" val="custom20184567_1*a*1"/>
  <p:tag name="KSO_WM_UNIT_LAYERLEVEL" val="1"/>
  <p:tag name="KSO_WM_UNIT_VALUE" val="16"/>
  <p:tag name="KSO_WM_UNIT_ISCONTENTSTITLE" val="0"/>
  <p:tag name="KSO_WM_UNIT_HIGHLIGHT" val="0"/>
  <p:tag name="KSO_WM_UNIT_COMPATIBLE" val="0"/>
  <p:tag name="KSO_WM_BEAUTIFY_FLAG" val="#wm#"/>
  <p:tag name="KSO_WM_UNIT_PRESET_TEXT" val="毕业答辩模板"/>
  <p:tag name="KSO_WM_UNIT_NOCLEAR" val="0"/>
  <p:tag name="KSO_WM_UNIT_DIAGRAM_ISNUMVISUAL" val="0"/>
  <p:tag name="KSO_WM_UNIT_DIAGRAM_ISREFERUNIT" val="0"/>
  <p:tag name="KSO_WM_UNIT_ISNUMDGMTITLE" val="0"/>
</p:tagLst>
</file>

<file path=ppt/tags/tag72.xml><?xml version="1.0" encoding="utf-8"?>
<p:tagLst xmlns:p="http://schemas.openxmlformats.org/presentationml/2006/main">
  <p:tag name="KSO_WM_TAG_VERSION" val="1.0"/>
  <p:tag name="KSO_WM_SLIDE_ITEM_CNT" val="0"/>
  <p:tag name="KSO_WM_SLIDE_LAYOUT" val="a_b"/>
  <p:tag name="KSO_WM_SLIDE_LAYOUT_CNT" val="1_1"/>
  <p:tag name="KSO_WM_SLIDE_TYPE" val="title"/>
  <p:tag name="KSO_WM_BEAUTIFY_FLAG" val="#wm#"/>
  <p:tag name="KSO_WM_COMBINE_RELATE_SLIDE_ID" val="background20180962_1"/>
  <p:tag name="KSO_WM_TEMPLATE_CATEGORY" val="custom"/>
  <p:tag name="KSO_WM_TEMPLATE_INDEX" val="20184567"/>
  <p:tag name="KSO_WM_SLIDE_ID" val="custom20184567_1"/>
  <p:tag name="KSO_WM_SLIDE_INDEX" val="1"/>
  <p:tag name="KSO_WM_TEMPLATE_SUBCATEGORY" val="0"/>
  <p:tag name="KSO_WM_TEMPLATE_THUMBS_INDEX" val="1、4、5、9、12、15、19、20、21、22、23、24、25、28、33"/>
  <p:tag name="KSO_WM_TEMPLATE_TOPIC_ID" val="2869567"/>
  <p:tag name="KSO_WM_TEMPLATE_OUTLINE_ID" val="15"/>
  <p:tag name="KSO_WM_TEMPLATE_SCENE_ID" val="1"/>
  <p:tag name="KSO_WM_TEMPLATE_JOB_ID" val="2"/>
  <p:tag name="KSO_WM_TEMPLATE_TOPIC_DEFAULT" val="1"/>
  <p:tag name="KSO_WM_SLIDE_SUBTYPE" val="pureTxt"/>
  <p:tag name="KSO_WM_TEMPLATE_MASTER_TYPE" val="0"/>
  <p:tag name="KSO_WM_TEMPLATE_COLOR_TYPE" val="1"/>
  <p:tag name="KSO_WM_SPECIAL_SOURCE" val="jmoperation"/>
</p:tagLst>
</file>

<file path=ppt/tags/tag73.xml><?xml version="1.0" encoding="utf-8"?>
<p:tagLst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TYPE" val="a"/>
  <p:tag name="KSO_WM_UNIT_ID" val="custom20184567_10*a*1"/>
  <p:tag name="KSO_WM_UNIT_PRESET_TEXT" val="LOREM IPSUM DOLOR"/>
  <p:tag name="KSO_WM_UNIT_NOCLEAR" val="0"/>
  <p:tag name="KSO_WM_UNIT_DIAGRAM_ISNUMVISUAL" val="0"/>
  <p:tag name="KSO_WM_UNIT_DIAGRAM_ISREFERUNIT" val="0"/>
  <p:tag name="KSO_WM_UNIT_ISNUMDGMTITLE" val="0"/>
</p:tagLst>
</file>

<file path=ppt/tags/tag74.xml><?xml version="1.0" encoding="utf-8"?>
<p:tagLst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VALUE" val="273"/>
  <p:tag name="KSO_WM_UNIT_LAYERLEVEL" val="1"/>
  <p:tag name="KSO_WM_UNIT_INDEX" val="1"/>
  <p:tag name="KSO_WM_UNIT_TYPE" val="f"/>
  <p:tag name="KSO_WM_UNIT_ID" val="custom20184567_10*f*1"/>
  <p:tag name="KSO_WM_UNIT_PRESET_TEXT" val="单击此处输入你的正文，文字是您思想的提炼，为了最终演示发布的良好效果，请尽量言简意赅的阐述观点；根据需要可酌情增减文字，以便观者可以准确理解您所传达的信息。您的正文已经简明扼要，但信息却错综复杂，需要用更多的文字来表述；但请您尽可能提炼思想的精髓，否则容易造成观者的阅读压力，适得其反。"/>
  <p:tag name="KSO_WM_UNIT_NOCLEAR" val="0"/>
  <p:tag name="KSO_WM_UNIT_DIAGRAM_ISNUMVISUAL" val="0"/>
  <p:tag name="KSO_WM_UNIT_DIAGRAM_ISREFERUNIT" val="0"/>
  <p:tag name="KSO_WM_UNIT_SUBTYPE" val="a"/>
</p:tagLst>
</file>

<file path=ppt/tags/tag75.xml><?xml version="1.0" encoding="utf-8"?>
<p:tagLst xmlns:p="http://schemas.openxmlformats.org/presentationml/2006/main">
  <p:tag name="KSO_WM_SLIDE_SIZE" val="828*455"/>
  <p:tag name="KSO_WM_SLIDE_POSITION" val="66*30"/>
  <p:tag name="KSO_WM_SLIDE_LAYOUT_CNT" val="1_2"/>
  <p:tag name="KSO_WM_SLIDE_LAYOUT" val="a_f"/>
  <p:tag name="KSO_WM_BEAUTIFY_FLAG" val="#wm#"/>
  <p:tag name="KSO_WM_SLIDE_TYPE" val="text"/>
  <p:tag name="KSO_WM_SLIDE_ITEM_CNT" val="0"/>
  <p:tag name="KSO_WM_TAG_VERSION" val="1.0"/>
  <p:tag name="KSO_WM_COMBINE_RELATE_SLIDE_ID" val="background20180962_3"/>
  <p:tag name="KSO_WM_TEMPLATE_CATEGORY" val="custom"/>
  <p:tag name="KSO_WM_TEMPLATE_INDEX" val="20184567"/>
  <p:tag name="KSO_WM_SLIDE_ID" val="custom20184567_10"/>
  <p:tag name="KSO_WM_SLIDE_INDEX" val="10"/>
  <p:tag name="KSO_WM_TEMPLATE_SUBCATEGORY" val="0"/>
  <p:tag name="KSO_WM_SLIDE_SUBTYPE" val="pureTxt"/>
  <p:tag name="KSO_WM_TEMPLATE_MASTER_TYPE" val="0"/>
  <p:tag name="KSO_WM_TEMPLATE_COLOR_TYPE" val="1"/>
  <p:tag name="KSO_WM_SPECIAL_SOURCE" val="jmoperation"/>
</p:tagLst>
</file>

<file path=ppt/tags/tag76.xml><?xml version="1.0" encoding="utf-8"?>
<p:tagLst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4567_11*a*1"/>
  <p:tag name="KSO_WM_UNIT_PRESET_TEXT" val="单击此处添加大标题内容"/>
  <p:tag name="KSO_WM_UNIT_NOCLEAR" val="0"/>
  <p:tag name="KSO_WM_UNIT_DIAGRAM_ISNUMVISUAL" val="0"/>
  <p:tag name="KSO_WM_UNIT_DIAGRAM_ISREFERUNIT" val="0"/>
  <p:tag name="KSO_WM_UNIT_ISNUMDGMTITLE" val="0"/>
</p:tagLst>
</file>

<file path=ppt/tags/tag77.xml><?xml version="1.0" encoding="utf-8"?>
<p:tagLst xmlns:p="http://schemas.openxmlformats.org/presentationml/2006/main">
  <p:tag name="KSO_WM_TEMPLATE_CATEGORY" val="custom"/>
  <p:tag name="KSO_WM_TEMPLATE_INDEX" val="20184567"/>
  <p:tag name="KSO_WM_TAG_VERSION" val="1.0"/>
  <p:tag name="KSO_WM_BEAUTIFY_FLAG" val="#wm#"/>
  <p:tag name="KSO_WM_UNIT_TYPE" val="f"/>
  <p:tag name="KSO_WM_UNIT_INDEX" val="1"/>
  <p:tag name="KSO_WM_UNIT_LAYERLEVEL" val="1"/>
  <p:tag name="KSO_WM_UNIT_VALUE" val="209"/>
  <p:tag name="KSO_WM_UNIT_HIGHLIGHT" val="0"/>
  <p:tag name="KSO_WM_UNIT_COMPATIBLE" val="0"/>
  <p:tag name="KSO_WM_UNIT_ID" val="custom20184567_11*f*1"/>
  <p:tag name="KSO_WM_UNIT_PRESET_TEXT" val="单击此处输入你的正文，文字是您思想的提炼，为了最终演示发布的良好效果，请尽量言简意赅的阐述观点；根据需要可酌情增减文字，以便观者可以准确理解您所传达的信息。"/>
  <p:tag name="KSO_WM_UNIT_NOCLEAR" val="0"/>
  <p:tag name="KSO_WM_UNIT_DIAGRAM_ISNUMVISUAL" val="0"/>
  <p:tag name="KSO_WM_UNIT_DIAGRAM_ISREFERUNIT" val="0"/>
  <p:tag name="KSO_WM_UNIT_SUBTYPE" val="a"/>
</p:tagLst>
</file>

<file path=ppt/tags/tag78.xml><?xml version="1.0" encoding="utf-8"?>
<p:tagLst xmlns:p="http://schemas.openxmlformats.org/presentationml/2006/main">
  <p:tag name="KSO_WM_SLIDE_SIZE" val="844*426"/>
  <p:tag name="KSO_WM_SLIDE_POSITION" val="66*59"/>
  <p:tag name="KSO_WM_SLIDE_LAYOUT_CNT" val="1_1_1"/>
  <p:tag name="KSO_WM_SLIDE_LAYOUT" val="a_d_f"/>
  <p:tag name="KSO_WM_BEAUTIFY_FLAG" val="#wm#"/>
  <p:tag name="KSO_WM_SLIDE_TYPE" val="text"/>
  <p:tag name="KSO_WM_SLIDE_ITEM_CNT" val="0"/>
  <p:tag name="KSO_WM_TAG_VERSION" val="1.0"/>
  <p:tag name="KSO_WM_COMBINE_RELATE_SLIDE_ID" val="background20180962_4"/>
  <p:tag name="KSO_WM_TEMPLATE_CATEGORY" val="custom"/>
  <p:tag name="KSO_WM_TEMPLATE_INDEX" val="20184567"/>
  <p:tag name="KSO_WM_SLIDE_ID" val="custom20184567_11"/>
  <p:tag name="KSO_WM_SLIDE_INDEX" val="11"/>
  <p:tag name="KSO_WM_TEMPLATE_SUBCATEGORY" val="0"/>
  <p:tag name="KSO_WM_SLIDE_SUBTYPE" val="picTxt"/>
  <p:tag name="KSO_WM_TEMPLATE_MASTER_TYPE" val="0"/>
  <p:tag name="KSO_WM_TEMPLATE_COLOR_TYPE" val="1"/>
  <p:tag name="KSO_WM_SPECIAL_SOURCE" val="jmoperation"/>
</p:tagLst>
</file>

<file path=ppt/tags/tag79.xml><?xml version="1.0" encoding="utf-8"?>
<p:tagLst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ISCONTENTSTITLE" val="0"/>
  <p:tag name="KSO_WM_UNIT_VALUE" val="48"/>
  <p:tag name="KSO_WM_UNIT_LAYERLEVEL" val="1"/>
  <p:tag name="KSO_WM_UNIT_INDEX" val="1"/>
  <p:tag name="KSO_WM_UNIT_TYPE" val="a"/>
  <p:tag name="KSO_WM_UNIT_ID" val="custom20184567_12*a*1"/>
  <p:tag name="KSO_WM_UNIT_PRESET_TEXT" val="单击此处添加大标题内容"/>
  <p:tag name="KSO_WM_UNIT_NOCLEAR" val="0"/>
  <p:tag name="KSO_WM_UNIT_DIAGRAM_ISNUMVISUAL" val="0"/>
  <p:tag name="KSO_WM_UNIT_DIAGRAM_ISREFERUNIT" val="0"/>
  <p:tag name="KSO_WM_UNIT_ISNUMDGMTITLE" val="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4567_12*i*1"/>
  <p:tag name="KSO_WM_UNIT_LAYERLEVEL" val="1"/>
  <p:tag name="KSO_WM_TAG_VERSION" val="1.0"/>
  <p:tag name="KSO_WM_BEAUTIFY_FLAG" val="#wm#"/>
  <p:tag name="KSO_WM_UNIT_TYPE" val="i"/>
  <p:tag name="KSO_WM_UNIT_INDEX" val="1"/>
  <p:tag name="KSO_WM_TEMPLATE_CATEGORY" val="custom"/>
  <p:tag name="KSO_WM_TEMPLATE_INDEX" val="20184567"/>
</p:tagLst>
</file>

<file path=ppt/tags/tag81.xml><?xml version="1.0" encoding="utf-8"?>
<p:tagLst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VALUE" val="273"/>
  <p:tag name="KSO_WM_UNIT_LAYERLEVEL" val="1"/>
  <p:tag name="KSO_WM_UNIT_INDEX" val="1"/>
  <p:tag name="KSO_WM_UNIT_TYPE" val="f"/>
  <p:tag name="KSO_WM_UNIT_ID" val="custom20184567_10*f*1"/>
  <p:tag name="KSO_WM_UNIT_PRESET_TEXT" val="单击此处输入你的正文，文字是您思想的提炼，为了最终演示发布的良好效果，请尽量言简意赅的阐述观点；根据需要可酌情增减文字，以便观者可以准确理解您所传达的信息。您的正文已经简明扼要，但信息却错综复杂，需要用更多的文字来表述；但请您尽可能提炼思想的精髓，否则容易造成观者的阅读压力，适得其反。"/>
  <p:tag name="KSO_WM_UNIT_NOCLEAR" val="0"/>
  <p:tag name="KSO_WM_UNIT_DIAGRAM_ISNUMVISUAL" val="0"/>
  <p:tag name="KSO_WM_UNIT_DIAGRAM_ISREFERUNIT" val="0"/>
  <p:tag name="KSO_WM_UNIT_SUBTYPE" val="a"/>
</p:tagLst>
</file>

<file path=ppt/tags/tag82.xml><?xml version="1.0" encoding="utf-8"?>
<p:tagLst xmlns:p="http://schemas.openxmlformats.org/presentationml/2006/main">
  <p:tag name="KSO_WM_SLIDE_SIZE" val="874*472"/>
  <p:tag name="KSO_WM_SLIDE_POSITION" val="0*33"/>
  <p:tag name="KSO_WM_SLIDE_LAYOUT_CNT" val="1_1_1"/>
  <p:tag name="KSO_WM_SLIDE_LAYOUT" val="a_d_f"/>
  <p:tag name="KSO_WM_BEAUTIFY_FLAG" val="#wm#"/>
  <p:tag name="KSO_WM_SLIDE_TYPE" val="text"/>
  <p:tag name="KSO_WM_SLIDE_ITEM_CNT" val="0"/>
  <p:tag name="KSO_WM_TAG_VERSION" val="1.0"/>
  <p:tag name="KSO_WM_COMBINE_RELATE_SLIDE_ID" val="background20180962_5"/>
  <p:tag name="KSO_WM_TEMPLATE_CATEGORY" val="custom"/>
  <p:tag name="KSO_WM_TEMPLATE_INDEX" val="20184567"/>
  <p:tag name="KSO_WM_SLIDE_ID" val="custom20184567_12"/>
  <p:tag name="KSO_WM_SLIDE_INDEX" val="12"/>
  <p:tag name="KSO_WM_TEMPLATE_SUBCATEGORY" val="0"/>
  <p:tag name="KSO_WM_SLIDE_SUBTYPE" val="picTxt"/>
  <p:tag name="KSO_WM_TEMPLATE_MASTER_TYPE" val="0"/>
  <p:tag name="KSO_WM_TEMPLATE_COLOR_TYPE" val="1"/>
  <p:tag name="KSO_WM_SPECIAL_SOURCE" val="jmoperation"/>
</p:tagLst>
</file>

<file path=ppt/tags/tag83.xml><?xml version="1.0" encoding="utf-8"?>
<p:tagLst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ISCONTENTSTITLE" val="0"/>
  <p:tag name="KSO_WM_UNIT_VALUE" val="48"/>
  <p:tag name="KSO_WM_UNIT_LAYERLEVEL" val="1"/>
  <p:tag name="KSO_WM_UNIT_INDEX" val="1"/>
  <p:tag name="KSO_WM_UNIT_TYPE" val="a"/>
  <p:tag name="KSO_WM_UNIT_ID" val="custom20184567_19*a*1"/>
  <p:tag name="KSO_WM_UNIT_PRESET_TEXT" val="单击此处添加大标题内容"/>
  <p:tag name="KSO_WM_UNIT_NOCLEAR" val="0"/>
  <p:tag name="KSO_WM_UNIT_DIAGRAM_ISNUMVISUAL" val="0"/>
  <p:tag name="KSO_WM_UNIT_DIAGRAM_ISREFERUNIT" val="0"/>
  <p:tag name="KSO_WM_UNIT_ISNUMDGMTITLE" val="0"/>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4567_19*i*1"/>
  <p:tag name="KSO_WM_UNIT_LAYERLEVEL" val="1"/>
  <p:tag name="KSO_WM_TAG_VERSION" val="1.0"/>
  <p:tag name="KSO_WM_BEAUTIFY_FLAG" val="#wm#"/>
  <p:tag name="KSO_WM_UNIT_TYPE" val="i"/>
  <p:tag name="KSO_WM_UNIT_INDEX" val="1"/>
  <p:tag name="KSO_WM_TEMPLATE_CATEGORY" val="custom"/>
  <p:tag name="KSO_WM_TEMPLATE_INDEX" val="20184567"/>
</p:tagLst>
</file>

<file path=ppt/tags/tag85.xml><?xml version="1.0" encoding="utf-8"?>
<p:tagLst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VALUE" val="273"/>
  <p:tag name="KSO_WM_UNIT_LAYERLEVEL" val="1"/>
  <p:tag name="KSO_WM_UNIT_INDEX" val="1"/>
  <p:tag name="KSO_WM_UNIT_TYPE" val="f"/>
  <p:tag name="KSO_WM_UNIT_ID" val="custom20184567_10*f*1"/>
  <p:tag name="KSO_WM_UNIT_PRESET_TEXT" val="单击此处输入你的正文，文字是您思想的提炼，为了最终演示发布的良好效果，请尽量言简意赅的阐述观点；根据需要可酌情增减文字，以便观者可以准确理解您所传达的信息。您的正文已经简明扼要，但信息却错综复杂，需要用更多的文字来表述；但请您尽可能提炼思想的精髓，否则容易造成观者的阅读压力，适得其反。"/>
  <p:tag name="KSO_WM_UNIT_NOCLEAR" val="0"/>
  <p:tag name="KSO_WM_UNIT_DIAGRAM_ISNUMVISUAL" val="0"/>
  <p:tag name="KSO_WM_UNIT_DIAGRAM_ISREFERUNIT" val="0"/>
  <p:tag name="KSO_WM_UNIT_SUBTYPE" val="a"/>
</p:tagLst>
</file>

<file path=ppt/tags/tag86.xml><?xml version="1.0" encoding="utf-8"?>
<p:tagLst xmlns:p="http://schemas.openxmlformats.org/presentationml/2006/main">
  <p:tag name="KSO_WM_TAG_VERSION" val="1.0"/>
  <p:tag name="KSO_WM_SLIDE_ITEM_CNT" val="0"/>
  <p:tag name="KSO_WM_SLIDE_LAYOUT" val="a_d_f"/>
  <p:tag name="KSO_WM_SLIDE_LAYOUT_CNT" val="1_3_1"/>
  <p:tag name="KSO_WM_SLIDE_TYPE" val="text"/>
  <p:tag name="KSO_WM_BEAUTIFY_FLAG" val="#wm#"/>
  <p:tag name="KSO_WM_SLIDE_POSITION" val="0*33"/>
  <p:tag name="KSO_WM_SLIDE_SIZE" val="959*492"/>
  <p:tag name="KSO_WM_COMBINE_RELATE_SLIDE_ID" val="background20180962_7"/>
  <p:tag name="KSO_WM_TEMPLATE_CATEGORY" val="custom"/>
  <p:tag name="KSO_WM_TEMPLATE_INDEX" val="20184567"/>
  <p:tag name="KSO_WM_SLIDE_ID" val="custom20184567_19"/>
  <p:tag name="KSO_WM_SLIDE_INDEX" val="19"/>
  <p:tag name="KSO_WM_TEMPLATE_SUBCATEGORY" val="0"/>
  <p:tag name="KSO_WM_SLIDE_SUBTYPE" val="picTxt"/>
  <p:tag name="KSO_WM_TEMPLATE_MASTER_TYPE" val="0"/>
  <p:tag name="KSO_WM_TEMPLATE_COLOR_TYPE" val="1"/>
  <p:tag name="KSO_WM_SPECIAL_SOURCE" val="jmoperation"/>
</p:tagLst>
</file>

<file path=ppt/tags/tag87.xml><?xml version="1.0" encoding="utf-8"?>
<p:tagLst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ISCONTENTSTITLE" val="0"/>
  <p:tag name="KSO_WM_UNIT_VALUE" val="48"/>
  <p:tag name="KSO_WM_UNIT_LAYERLEVEL" val="1"/>
  <p:tag name="KSO_WM_UNIT_INDEX" val="1"/>
  <p:tag name="KSO_WM_UNIT_TYPE" val="a"/>
  <p:tag name="KSO_WM_UNIT_ID" val="custom20184567_21*a*1"/>
  <p:tag name="KSO_WM_UNIT_PRESET_TEXT" val="单击此处添加大标题内容"/>
  <p:tag name="KSO_WM_UNIT_NOCLEAR" val="0"/>
  <p:tag name="KSO_WM_UNIT_DIAGRAM_ISNUMVISUAL" val="0"/>
  <p:tag name="KSO_WM_UNIT_DIAGRAM_ISREFERUNIT" val="0"/>
  <p:tag name="KSO_WM_UNIT_ISNUMDGMTITLE" val="0"/>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4567_21*i*1"/>
  <p:tag name="KSO_WM_UNIT_LAYERLEVEL" val="1"/>
  <p:tag name="KSO_WM_TAG_VERSION" val="1.0"/>
  <p:tag name="KSO_WM_BEAUTIFY_FLAG" val="#wm#"/>
  <p:tag name="KSO_WM_TEMPLATE_CATEGORY" val="custom"/>
  <p:tag name="KSO_WM_TEMPLATE_INDEX" val="20184567"/>
  <p:tag name="KSO_WM_UNIT_TYPE" val="i"/>
  <p:tag name="KSO_WM_UNIT_INDEX" val="1"/>
</p:tagLst>
</file>

<file path=ppt/tags/tag89.xml><?xml version="1.0" encoding="utf-8"?>
<p:tagLst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VALUE" val="273"/>
  <p:tag name="KSO_WM_UNIT_LAYERLEVEL" val="1"/>
  <p:tag name="KSO_WM_UNIT_INDEX" val="1"/>
  <p:tag name="KSO_WM_UNIT_TYPE" val="f"/>
  <p:tag name="KSO_WM_UNIT_ID" val="custom20184567_10*f*1"/>
  <p:tag name="KSO_WM_UNIT_PRESET_TEXT" val="单击此处输入你的正文，文字是您思想的提炼，为了最终演示发布的良好效果，请尽量言简意赅的阐述观点；根据需要可酌情增减文字，以便观者可以准确理解您所传达的信息。您的正文已经简明扼要，但信息却错综复杂，需要用更多的文字来表述；但请您尽可能提炼思想的精髓，否则容易造成观者的阅读压力，适得其反。"/>
  <p:tag name="KSO_WM_UNIT_NOCLEAR" val="0"/>
  <p:tag name="KSO_WM_UNIT_DIAGRAM_ISNUMVISUAL" val="0"/>
  <p:tag name="KSO_WM_UNIT_DIAGRAM_ISREFERUNIT" val="0"/>
  <p:tag name="KSO_WM_UNIT_SUBTYPE" val="a"/>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184567"/>
  <p:tag name="KSO_WM_SLIDE_ID" val="custom20184567_21"/>
  <p:tag name="KSO_WM_TEMPLATE_SUBCATEGORY" val="0"/>
  <p:tag name="KSO_WM_SLIDE_TYPE" val="text"/>
  <p:tag name="KSO_WM_SLIDE_SUBTYPE" val="picTxt"/>
  <p:tag name="KSO_WM_SLIDE_ITEM_CNT" val="0"/>
  <p:tag name="KSO_WM_SLIDE_INDEX" val="21"/>
  <p:tag name="KSO_WM_SLIDE_SIZE" val="876*447"/>
  <p:tag name="KSO_WM_SLIDE_POSITION" val="0*33"/>
  <p:tag name="KSO_WM_TAG_VERSION" val="1.0"/>
  <p:tag name="KSO_WM_SLIDE_LAYOUT" val="a_d"/>
  <p:tag name="KSO_WM_SLIDE_LAYOUT_CNT" val="1_5"/>
  <p:tag name="KSO_WM_SLIDE_LAYOUT_INFO" val="{&quot;direction&quot;:0,&quot;horizontalAlign&quot;:-1,&quot;verticalAlign&quot;:-1,&quot;type&quot;:1,&quot;diagramDirection&quot;:0,&quot;canSetOverLayout&quot;:0,&quot;isOverLayout&quot;:0,&quot;backgroundInfo&quot;:[{&quot;type&quot;:&quot;general&quot;,&quot;left&quot;:0.0,&quot;top&quot;:0.0,&quot;right&quot;:0.0,&quot;bottom&quot;:0.0}]}"/>
  <p:tag name="KSO_WM_SLIDE_BACKGROUND" val="[&quot;general&quot;]"/>
  <p:tag name="KSO_WM_SLIDE_RATIO" val="1.777778"/>
  <p:tag name="KSO_WM_TEMPLATE_MASTER_TYPE" val="0"/>
  <p:tag name="KSO_WM_TEMPLATE_COLOR_TYPE" val="1"/>
  <p:tag name="KSO_WM_SPECIAL_SOURCE" val="jmoperation"/>
</p:tagLst>
</file>

<file path=ppt/tags/tag91.xml><?xml version="1.0" encoding="utf-8"?>
<p:tagLst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TYPE" val="a"/>
  <p:tag name="KSO_WM_UNIT_ID" val="custom20184567_10*a*1"/>
  <p:tag name="KSO_WM_UNIT_PRESET_TEXT" val="LOREM IPSUM DOLOR"/>
  <p:tag name="KSO_WM_UNIT_NOCLEAR" val="0"/>
  <p:tag name="KSO_WM_UNIT_DIAGRAM_ISNUMVISUAL" val="0"/>
  <p:tag name="KSO_WM_UNIT_DIAGRAM_ISREFERUNIT" val="0"/>
  <p:tag name="KSO_WM_UNIT_ISNUMDGMTITLE" val="0"/>
</p:tagLst>
</file>

<file path=ppt/tags/tag92.xml><?xml version="1.0" encoding="utf-8"?>
<p:tagLst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VALUE" val="273"/>
  <p:tag name="KSO_WM_UNIT_LAYERLEVEL" val="1"/>
  <p:tag name="KSO_WM_UNIT_INDEX" val="1"/>
  <p:tag name="KSO_WM_UNIT_TYPE" val="f"/>
  <p:tag name="KSO_WM_UNIT_ID" val="custom20184567_10*f*1"/>
  <p:tag name="KSO_WM_UNIT_PRESET_TEXT" val="单击此处输入你的正文，文字是您思想的提炼，为了最终演示发布的良好效果，请尽量言简意赅的阐述观点；根据需要可酌情增减文字，以便观者可以准确理解您所传达的信息。您的正文已经简明扼要，但信息却错综复杂，需要用更多的文字来表述；但请您尽可能提炼思想的精髓，否则容易造成观者的阅读压力，适得其反。"/>
  <p:tag name="KSO_WM_UNIT_NOCLEAR" val="0"/>
  <p:tag name="KSO_WM_UNIT_DIAGRAM_ISNUMVISUAL" val="0"/>
  <p:tag name="KSO_WM_UNIT_DIAGRAM_ISREFERUNIT" val="0"/>
  <p:tag name="KSO_WM_UNIT_SUBTYPE" val="a"/>
</p:tagLst>
</file>

<file path=ppt/tags/tag93.xml><?xml version="1.0" encoding="utf-8"?>
<p:tagLst xmlns:p="http://schemas.openxmlformats.org/presentationml/2006/main">
  <p:tag name="KSO_WM_SLIDE_SIZE" val="828*455"/>
  <p:tag name="KSO_WM_SLIDE_POSITION" val="66*30"/>
  <p:tag name="KSO_WM_SLIDE_LAYOUT_CNT" val="1_2"/>
  <p:tag name="KSO_WM_SLIDE_LAYOUT" val="a_f"/>
  <p:tag name="KSO_WM_BEAUTIFY_FLAG" val="#wm#"/>
  <p:tag name="KSO_WM_SLIDE_TYPE" val="text"/>
  <p:tag name="KSO_WM_SLIDE_ITEM_CNT" val="0"/>
  <p:tag name="KSO_WM_TAG_VERSION" val="1.0"/>
  <p:tag name="KSO_WM_COMBINE_RELATE_SLIDE_ID" val="background20180962_3"/>
  <p:tag name="KSO_WM_TEMPLATE_CATEGORY" val="custom"/>
  <p:tag name="KSO_WM_TEMPLATE_INDEX" val="20184567"/>
  <p:tag name="KSO_WM_SLIDE_ID" val="custom20184567_10"/>
  <p:tag name="KSO_WM_SLIDE_INDEX" val="10"/>
  <p:tag name="KSO_WM_TEMPLATE_SUBCATEGORY" val="0"/>
  <p:tag name="KSO_WM_SLIDE_SUBTYPE" val="pureTxt"/>
  <p:tag name="KSO_WM_TEMPLATE_MASTER_TYPE" val="0"/>
  <p:tag name="KSO_WM_TEMPLATE_COLOR_TYPE" val="1"/>
  <p:tag name="KSO_WM_SPECIAL_SOURCE" val="jmoperation"/>
</p:tagLst>
</file>

<file path=ppt/tags/tag94.xml><?xml version="1.0" encoding="utf-8"?>
<p:tagLst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TYPE" val="a"/>
  <p:tag name="KSO_WM_UNIT_ID" val="custom20184567_10*a*1"/>
  <p:tag name="KSO_WM_UNIT_PRESET_TEXT" val="LOREM IPSUM DOLOR"/>
  <p:tag name="KSO_WM_UNIT_NOCLEAR" val="0"/>
  <p:tag name="KSO_WM_UNIT_DIAGRAM_ISNUMVISUAL" val="0"/>
  <p:tag name="KSO_WM_UNIT_DIAGRAM_ISREFERUNIT" val="0"/>
  <p:tag name="KSO_WM_UNIT_ISNUMDGMTITLE" val="0"/>
</p:tagLst>
</file>

<file path=ppt/tags/tag95.xml><?xml version="1.0" encoding="utf-8"?>
<p:tagLst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VALUE" val="273"/>
  <p:tag name="KSO_WM_UNIT_LAYERLEVEL" val="1"/>
  <p:tag name="KSO_WM_UNIT_INDEX" val="1"/>
  <p:tag name="KSO_WM_UNIT_TYPE" val="f"/>
  <p:tag name="KSO_WM_UNIT_ID" val="custom20184567_10*f*1"/>
  <p:tag name="KSO_WM_UNIT_PRESET_TEXT" val="单击此处输入你的正文，文字是您思想的提炼，为了最终演示发布的良好效果，请尽量言简意赅的阐述观点；根据需要可酌情增减文字，以便观者可以准确理解您所传达的信息。您的正文已经简明扼要，但信息却错综复杂，需要用更多的文字来表述；但请您尽可能提炼思想的精髓，否则容易造成观者的阅读压力，适得其反。"/>
  <p:tag name="KSO_WM_UNIT_NOCLEAR" val="0"/>
  <p:tag name="KSO_WM_UNIT_DIAGRAM_ISNUMVISUAL" val="0"/>
  <p:tag name="KSO_WM_UNIT_DIAGRAM_ISREFERUNIT" val="0"/>
  <p:tag name="KSO_WM_UNIT_SUBTYPE" val="a"/>
</p:tagLst>
</file>

<file path=ppt/tags/tag96.xml><?xml version="1.0" encoding="utf-8"?>
<p:tagLst xmlns:p="http://schemas.openxmlformats.org/presentationml/2006/main">
  <p:tag name="KSO_WM_SLIDE_SIZE" val="828*455"/>
  <p:tag name="KSO_WM_SLIDE_POSITION" val="66*30"/>
  <p:tag name="KSO_WM_SLIDE_LAYOUT_CNT" val="1_2"/>
  <p:tag name="KSO_WM_SLIDE_LAYOUT" val="a_f"/>
  <p:tag name="KSO_WM_BEAUTIFY_FLAG" val="#wm#"/>
  <p:tag name="KSO_WM_SLIDE_TYPE" val="text"/>
  <p:tag name="KSO_WM_SLIDE_ITEM_CNT" val="0"/>
  <p:tag name="KSO_WM_TAG_VERSION" val="1.0"/>
  <p:tag name="KSO_WM_COMBINE_RELATE_SLIDE_ID" val="background20180962_3"/>
  <p:tag name="KSO_WM_TEMPLATE_CATEGORY" val="custom"/>
  <p:tag name="KSO_WM_TEMPLATE_INDEX" val="20184567"/>
  <p:tag name="KSO_WM_SLIDE_ID" val="custom20184567_10"/>
  <p:tag name="KSO_WM_SLIDE_INDEX" val="10"/>
  <p:tag name="KSO_WM_TEMPLATE_SUBCATEGORY" val="0"/>
  <p:tag name="KSO_WM_SLIDE_SUBTYPE" val="pureTxt"/>
  <p:tag name="KSO_WM_TEMPLATE_MASTER_TYPE" val="0"/>
  <p:tag name="KSO_WM_TEMPLATE_COLOR_TYPE" val="1"/>
  <p:tag name="KSO_WM_SPECIAL_SOURCE" val="jmoperation"/>
</p:tagLst>
</file>

<file path=ppt/tags/tag97.xml><?xml version="1.0" encoding="utf-8"?>
<p:tagLst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VALUE" val="273"/>
  <p:tag name="KSO_WM_UNIT_LAYERLEVEL" val="1"/>
  <p:tag name="KSO_WM_UNIT_INDEX" val="1"/>
  <p:tag name="KSO_WM_UNIT_TYPE" val="f"/>
  <p:tag name="KSO_WM_UNIT_ID" val="custom20184567_10*f*1"/>
  <p:tag name="KSO_WM_UNIT_PRESET_TEXT" val="单击此处输入你的正文，文字是您思想的提炼，为了最终演示发布的良好效果，请尽量言简意赅的阐述观点；根据需要可酌情增减文字，以便观者可以准确理解您所传达的信息。您的正文已经简明扼要，但信息却错综复杂，需要用更多的文字来表述；但请您尽可能提炼思想的精髓，否则容易造成观者的阅读压力，适得其反。"/>
  <p:tag name="KSO_WM_UNIT_NOCLEAR" val="0"/>
  <p:tag name="KSO_WM_UNIT_DIAGRAM_ISNUMVISUAL" val="0"/>
  <p:tag name="KSO_WM_UNIT_DIAGRAM_ISREFERUNIT" val="0"/>
  <p:tag name="KSO_WM_UNIT_SUBTYPE" val="a"/>
</p:tagLst>
</file>

<file path=ppt/tags/tag98.xml><?xml version="1.0" encoding="utf-8"?>
<p:tagLst xmlns:p="http://schemas.openxmlformats.org/presentationml/2006/main">
  <p:tag name="KSO_WM_SLIDE_SIZE" val="828*455"/>
  <p:tag name="KSO_WM_SLIDE_POSITION" val="66*30"/>
  <p:tag name="KSO_WM_SLIDE_LAYOUT_CNT" val="1_2"/>
  <p:tag name="KSO_WM_SLIDE_LAYOUT" val="a_f"/>
  <p:tag name="KSO_WM_BEAUTIFY_FLAG" val="#wm#"/>
  <p:tag name="KSO_WM_SLIDE_TYPE" val="text"/>
  <p:tag name="KSO_WM_SLIDE_ITEM_CNT" val="0"/>
  <p:tag name="KSO_WM_TAG_VERSION" val="1.0"/>
  <p:tag name="KSO_WM_COMBINE_RELATE_SLIDE_ID" val="background20180962_3"/>
  <p:tag name="KSO_WM_TEMPLATE_CATEGORY" val="custom"/>
  <p:tag name="KSO_WM_TEMPLATE_INDEX" val="20184567"/>
  <p:tag name="KSO_WM_SLIDE_ID" val="custom20184567_10"/>
  <p:tag name="KSO_WM_SLIDE_INDEX" val="10"/>
  <p:tag name="KSO_WM_TEMPLATE_SUBCATEGORY" val="0"/>
  <p:tag name="KSO_WM_SLIDE_SUBTYPE" val="pureTxt"/>
  <p:tag name="KSO_WM_TEMPLATE_MASTER_TYPE" val="0"/>
  <p:tag name="KSO_WM_TEMPLATE_COLOR_TYPE" val="1"/>
  <p:tag name="KSO_WM_SPECIAL_SOURCE" val="jmoperation"/>
</p:tagLst>
</file>

<file path=ppt/tags/tag99.xml><?xml version="1.0" encoding="utf-8"?>
<p:tagLst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TYPE" val="a"/>
  <p:tag name="KSO_WM_UNIT_ID" val="custom20184567_9*a*1"/>
  <p:tag name="KSO_WM_UNIT_PRESET_TEXT" val="单击此处添加大标题"/>
  <p:tag name="KSO_WM_UNIT_NOCLEAR" val="0"/>
  <p:tag name="KSO_WM_UNIT_DIAGRAM_ISNUMVISUAL" val="0"/>
  <p:tag name="KSO_WM_UNIT_DIAGRAM_ISREFERUNIT" val="0"/>
  <p:tag name="KSO_WM_UNIT_ISNUMDGMTITLE" val="0"/>
</p:tagLst>
</file>

<file path=ppt/theme/theme1.xml><?xml version="1.0" encoding="utf-8"?>
<a:theme xmlns:a="http://schemas.openxmlformats.org/drawingml/2006/main" name="Office 主题">
  <a:themeElements>
    <a:clrScheme name="自定义 30">
      <a:dk1>
        <a:srgbClr val="000000"/>
      </a:dk1>
      <a:lt1>
        <a:srgbClr val="FFFFFF"/>
      </a:lt1>
      <a:dk2>
        <a:srgbClr val="529BA0"/>
      </a:dk2>
      <a:lt2>
        <a:srgbClr val="E7E6E6"/>
      </a:lt2>
      <a:accent1>
        <a:srgbClr val="529BA0"/>
      </a:accent1>
      <a:accent2>
        <a:srgbClr val="A0C1D1"/>
      </a:accent2>
      <a:accent3>
        <a:srgbClr val="FFFFFF"/>
      </a:accent3>
      <a:accent4>
        <a:srgbClr val="000000"/>
      </a:accent4>
      <a:accent5>
        <a:srgbClr val="5B9BD5"/>
      </a:accent5>
      <a:accent6>
        <a:srgbClr val="70AD47"/>
      </a:accent6>
      <a:hlink>
        <a:srgbClr val="0563C1"/>
      </a:hlink>
      <a:folHlink>
        <a:srgbClr val="954F72"/>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1376</Words>
  <Application>WPS 演示</Application>
  <PresentationFormat>宽屏</PresentationFormat>
  <Paragraphs>73</Paragraphs>
  <Slides>11</Slides>
  <Notes>30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33</vt:i4>
      </vt:variant>
      <vt:variant>
        <vt:lpstr>幻灯片标题</vt:lpstr>
      </vt:variant>
      <vt:variant>
        <vt:i4>11</vt:i4>
      </vt:variant>
    </vt:vector>
  </HeadingPairs>
  <TitlesOfParts>
    <vt:vector size="52" baseType="lpstr">
      <vt:lpstr>Arial</vt:lpstr>
      <vt:lpstr>宋体</vt:lpstr>
      <vt:lpstr>Wingdings</vt:lpstr>
      <vt:lpstr>微软雅黑</vt:lpstr>
      <vt:lpstr>Calibri</vt:lpstr>
      <vt:lpstr>Times New Roman</vt:lpstr>
      <vt:lpstr>Arial Unicode MS</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Deep Neural Solver for Math Word Problems</vt:lpstr>
      <vt:lpstr>贡献</vt:lpstr>
      <vt:lpstr>定义</vt:lpstr>
      <vt:lpstr>PowerPoint 演示文稿</vt:lpstr>
      <vt:lpstr>PowerPoint 演示文稿</vt:lpstr>
      <vt:lpstr>PowerPoint 演示文稿</vt:lpstr>
      <vt:lpstr>有效数字的识别（SNI）</vt:lpstr>
      <vt:lpstr>混合模型</vt:lpstr>
      <vt:lpstr>PowerPoint 演示文稿</vt:lpstr>
      <vt:lpstr>数据集</vt:lpstr>
      <vt:lpstr>实验结果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哈尔</cp:lastModifiedBy>
  <cp:revision>80</cp:revision>
  <dcterms:created xsi:type="dcterms:W3CDTF">2018-04-11T02:29:00Z</dcterms:created>
  <dcterms:modified xsi:type="dcterms:W3CDTF">2021-01-21T11:53:46Z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