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6794500" cy="9918700"/>
  <p:defaultTextStyle>
    <a:defPPr>
      <a:defRPr lang="zh-CN"/>
    </a:defPPr>
    <a:lvl1pPr marL="0" algn="l" defTabSz="2951484" rtl="0" eaLnBrk="1" latinLnBrk="0" hangingPunct="1">
      <a:defRPr sz="5795" kern="1200">
        <a:solidFill>
          <a:schemeClr val="tx1"/>
        </a:solidFill>
        <a:latin typeface="+mn-lt"/>
        <a:ea typeface="+mn-ea"/>
        <a:cs typeface="+mn-cs"/>
      </a:defRPr>
    </a:lvl1pPr>
    <a:lvl2pPr marL="1475742" algn="l" defTabSz="2951484" rtl="0" eaLnBrk="1" latinLnBrk="0" hangingPunct="1">
      <a:defRPr sz="5795" kern="1200">
        <a:solidFill>
          <a:schemeClr val="tx1"/>
        </a:solidFill>
        <a:latin typeface="+mn-lt"/>
        <a:ea typeface="+mn-ea"/>
        <a:cs typeface="+mn-cs"/>
      </a:defRPr>
    </a:lvl2pPr>
    <a:lvl3pPr marL="2951484" algn="l" defTabSz="2951484" rtl="0" eaLnBrk="1" latinLnBrk="0" hangingPunct="1">
      <a:defRPr sz="5795" kern="1200">
        <a:solidFill>
          <a:schemeClr val="tx1"/>
        </a:solidFill>
        <a:latin typeface="+mn-lt"/>
        <a:ea typeface="+mn-ea"/>
        <a:cs typeface="+mn-cs"/>
      </a:defRPr>
    </a:lvl3pPr>
    <a:lvl4pPr marL="4427225" algn="l" defTabSz="2951484" rtl="0" eaLnBrk="1" latinLnBrk="0" hangingPunct="1">
      <a:defRPr sz="5795" kern="1200">
        <a:solidFill>
          <a:schemeClr val="tx1"/>
        </a:solidFill>
        <a:latin typeface="+mn-lt"/>
        <a:ea typeface="+mn-ea"/>
        <a:cs typeface="+mn-cs"/>
      </a:defRPr>
    </a:lvl4pPr>
    <a:lvl5pPr marL="5902967" algn="l" defTabSz="2951484" rtl="0" eaLnBrk="1" latinLnBrk="0" hangingPunct="1">
      <a:defRPr sz="5795" kern="1200">
        <a:solidFill>
          <a:schemeClr val="tx1"/>
        </a:solidFill>
        <a:latin typeface="+mn-lt"/>
        <a:ea typeface="+mn-ea"/>
        <a:cs typeface="+mn-cs"/>
      </a:defRPr>
    </a:lvl5pPr>
    <a:lvl6pPr marL="7378708" algn="l" defTabSz="2951484" rtl="0" eaLnBrk="1" latinLnBrk="0" hangingPunct="1">
      <a:defRPr sz="5795" kern="1200">
        <a:solidFill>
          <a:schemeClr val="tx1"/>
        </a:solidFill>
        <a:latin typeface="+mn-lt"/>
        <a:ea typeface="+mn-ea"/>
        <a:cs typeface="+mn-cs"/>
      </a:defRPr>
    </a:lvl6pPr>
    <a:lvl7pPr marL="8854451" algn="l" defTabSz="2951484" rtl="0" eaLnBrk="1" latinLnBrk="0" hangingPunct="1">
      <a:defRPr sz="5795" kern="1200">
        <a:solidFill>
          <a:schemeClr val="tx1"/>
        </a:solidFill>
        <a:latin typeface="+mn-lt"/>
        <a:ea typeface="+mn-ea"/>
        <a:cs typeface="+mn-cs"/>
      </a:defRPr>
    </a:lvl7pPr>
    <a:lvl8pPr marL="10330192" algn="l" defTabSz="2951484" rtl="0" eaLnBrk="1" latinLnBrk="0" hangingPunct="1">
      <a:defRPr sz="5795" kern="1200">
        <a:solidFill>
          <a:schemeClr val="tx1"/>
        </a:solidFill>
        <a:latin typeface="+mn-lt"/>
        <a:ea typeface="+mn-ea"/>
        <a:cs typeface="+mn-cs"/>
      </a:defRPr>
    </a:lvl8pPr>
    <a:lvl9pPr marL="11805934" algn="l" defTabSz="2951484" rtl="0" eaLnBrk="1" latinLnBrk="0" hangingPunct="1">
      <a:defRPr sz="5795"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017" autoAdjust="0"/>
    <p:restoredTop sz="96721" autoAdjust="0"/>
  </p:normalViewPr>
  <p:slideViewPr>
    <p:cSldViewPr>
      <p:cViewPr>
        <p:scale>
          <a:sx n="59" d="100"/>
          <a:sy n="59" d="100"/>
        </p:scale>
        <p:origin x="-424" y="-80"/>
      </p:cViewPr>
      <p:guideLst>
        <p:guide orient="horz" pos="9536"/>
        <p:guide pos="6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0E93C000-19EA-48D5-89CB-546E926A2CF9}" type="datetimeFigureOut">
              <a:rPr lang="zh-CN" altLang="en-US" smtClean="0"/>
              <a:pPr/>
              <a:t>18/6/15</a:t>
            </a:fld>
            <a:endParaRPr lang="zh-CN" altLang="en-US"/>
          </a:p>
        </p:txBody>
      </p:sp>
      <p:sp>
        <p:nvSpPr>
          <p:cNvPr id="4" name="幻灯片图像占位符 3"/>
          <p:cNvSpPr>
            <a:spLocks noGrp="1" noRot="1" noChangeAspect="1"/>
          </p:cNvSpPr>
          <p:nvPr>
            <p:ph type="sldImg" idx="2"/>
          </p:nvPr>
        </p:nvSpPr>
        <p:spPr>
          <a:xfrm>
            <a:off x="2084388" y="744538"/>
            <a:ext cx="2625725" cy="37195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11383"/>
            <a:ext cx="5435600" cy="446341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606F15A1-1438-49E7-AD8D-9B679F683D15}" type="slidenum">
              <a:rPr lang="zh-CN" altLang="en-US" smtClean="0"/>
              <a:pPr/>
              <a:t>‹#›</a:t>
            </a:fld>
            <a:endParaRPr lang="zh-CN" altLang="en-US"/>
          </a:p>
        </p:txBody>
      </p:sp>
    </p:spTree>
    <p:extLst>
      <p:ext uri="{BB962C8B-B14F-4D97-AF65-F5344CB8AC3E}">
        <p14:creationId xmlns:p14="http://schemas.microsoft.com/office/powerpoint/2010/main" val="1283262613"/>
      </p:ext>
    </p:extLst>
  </p:cSld>
  <p:clrMap bg1="lt1" tx1="dk1" bg2="lt2" tx2="dk2" accent1="accent1" accent2="accent2" accent3="accent3" accent4="accent4" accent5="accent5" accent6="accent6" hlink="hlink" folHlink="folHlink"/>
  <p:notesStyle>
    <a:lvl1pPr marL="0" algn="l" defTabSz="646206" rtl="0" eaLnBrk="1" latinLnBrk="0" hangingPunct="1">
      <a:defRPr sz="848" kern="1200">
        <a:solidFill>
          <a:schemeClr val="tx1"/>
        </a:solidFill>
        <a:latin typeface="+mn-lt"/>
        <a:ea typeface="+mn-ea"/>
        <a:cs typeface="+mn-cs"/>
      </a:defRPr>
    </a:lvl1pPr>
    <a:lvl2pPr marL="323103" algn="l" defTabSz="646206" rtl="0" eaLnBrk="1" latinLnBrk="0" hangingPunct="1">
      <a:defRPr sz="848" kern="1200">
        <a:solidFill>
          <a:schemeClr val="tx1"/>
        </a:solidFill>
        <a:latin typeface="+mn-lt"/>
        <a:ea typeface="+mn-ea"/>
        <a:cs typeface="+mn-cs"/>
      </a:defRPr>
    </a:lvl2pPr>
    <a:lvl3pPr marL="646206" algn="l" defTabSz="646206" rtl="0" eaLnBrk="1" latinLnBrk="0" hangingPunct="1">
      <a:defRPr sz="848" kern="1200">
        <a:solidFill>
          <a:schemeClr val="tx1"/>
        </a:solidFill>
        <a:latin typeface="+mn-lt"/>
        <a:ea typeface="+mn-ea"/>
        <a:cs typeface="+mn-cs"/>
      </a:defRPr>
    </a:lvl3pPr>
    <a:lvl4pPr marL="969310" algn="l" defTabSz="646206" rtl="0" eaLnBrk="1" latinLnBrk="0" hangingPunct="1">
      <a:defRPr sz="848" kern="1200">
        <a:solidFill>
          <a:schemeClr val="tx1"/>
        </a:solidFill>
        <a:latin typeface="+mn-lt"/>
        <a:ea typeface="+mn-ea"/>
        <a:cs typeface="+mn-cs"/>
      </a:defRPr>
    </a:lvl4pPr>
    <a:lvl5pPr marL="1292413" algn="l" defTabSz="646206" rtl="0" eaLnBrk="1" latinLnBrk="0" hangingPunct="1">
      <a:defRPr sz="848" kern="1200">
        <a:solidFill>
          <a:schemeClr val="tx1"/>
        </a:solidFill>
        <a:latin typeface="+mn-lt"/>
        <a:ea typeface="+mn-ea"/>
        <a:cs typeface="+mn-cs"/>
      </a:defRPr>
    </a:lvl5pPr>
    <a:lvl6pPr marL="1615516" algn="l" defTabSz="646206" rtl="0" eaLnBrk="1" latinLnBrk="0" hangingPunct="1">
      <a:defRPr sz="848" kern="1200">
        <a:solidFill>
          <a:schemeClr val="tx1"/>
        </a:solidFill>
        <a:latin typeface="+mn-lt"/>
        <a:ea typeface="+mn-ea"/>
        <a:cs typeface="+mn-cs"/>
      </a:defRPr>
    </a:lvl6pPr>
    <a:lvl7pPr marL="1938619" algn="l" defTabSz="646206" rtl="0" eaLnBrk="1" latinLnBrk="0" hangingPunct="1">
      <a:defRPr sz="848" kern="1200">
        <a:solidFill>
          <a:schemeClr val="tx1"/>
        </a:solidFill>
        <a:latin typeface="+mn-lt"/>
        <a:ea typeface="+mn-ea"/>
        <a:cs typeface="+mn-cs"/>
      </a:defRPr>
    </a:lvl7pPr>
    <a:lvl8pPr marL="2261723" algn="l" defTabSz="646206" rtl="0" eaLnBrk="1" latinLnBrk="0" hangingPunct="1">
      <a:defRPr sz="848" kern="1200">
        <a:solidFill>
          <a:schemeClr val="tx1"/>
        </a:solidFill>
        <a:latin typeface="+mn-lt"/>
        <a:ea typeface="+mn-ea"/>
        <a:cs typeface="+mn-cs"/>
      </a:defRPr>
    </a:lvl8pPr>
    <a:lvl9pPr marL="2584826" algn="l" defTabSz="646206" rtl="0" eaLnBrk="1" latinLnBrk="0" hangingPunct="1">
      <a:defRPr sz="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84388" y="744538"/>
            <a:ext cx="2625725"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6F15A1-1438-49E7-AD8D-9B679F683D15}" type="slidenum">
              <a:rPr lang="zh-CN" altLang="en-US" smtClean="0"/>
              <a:pPr/>
              <a:t>1</a:t>
            </a:fld>
            <a:endParaRPr lang="zh-CN" altLang="en-US"/>
          </a:p>
        </p:txBody>
      </p:sp>
    </p:spTree>
    <p:extLst>
      <p:ext uri="{BB962C8B-B14F-4D97-AF65-F5344CB8AC3E}">
        <p14:creationId xmlns:p14="http://schemas.microsoft.com/office/powerpoint/2010/main" val="379252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3772" y="9404941"/>
            <a:ext cx="18176081" cy="6489548"/>
          </a:xfrm>
        </p:spPr>
        <p:txBody>
          <a:bodyPr/>
          <a:lstStyle/>
          <a:p>
            <a:r>
              <a:rPr lang="zh-CN" altLang="en-US"/>
              <a:t>单击此处编辑母版标题样式</a:t>
            </a:r>
          </a:p>
        </p:txBody>
      </p:sp>
      <p:sp>
        <p:nvSpPr>
          <p:cNvPr id="3" name="副标题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474697" indent="0" algn="ctr">
              <a:buNone/>
              <a:defRPr>
                <a:solidFill>
                  <a:schemeClr val="tx1">
                    <a:tint val="75000"/>
                  </a:schemeClr>
                </a:solidFill>
              </a:defRPr>
            </a:lvl2pPr>
            <a:lvl3pPr marL="2949396" indent="0" algn="ctr">
              <a:buNone/>
              <a:defRPr>
                <a:solidFill>
                  <a:schemeClr val="tx1">
                    <a:tint val="75000"/>
                  </a:schemeClr>
                </a:solidFill>
              </a:defRPr>
            </a:lvl3pPr>
            <a:lvl4pPr marL="4424093" indent="0" algn="ctr">
              <a:buNone/>
              <a:defRPr>
                <a:solidFill>
                  <a:schemeClr val="tx1">
                    <a:tint val="75000"/>
                  </a:schemeClr>
                </a:solidFill>
              </a:defRPr>
            </a:lvl4pPr>
            <a:lvl5pPr marL="5898790" indent="0" algn="ctr">
              <a:buNone/>
              <a:defRPr>
                <a:solidFill>
                  <a:schemeClr val="tx1">
                    <a:tint val="75000"/>
                  </a:schemeClr>
                </a:solidFill>
              </a:defRPr>
            </a:lvl5pPr>
            <a:lvl6pPr marL="7373488" indent="0" algn="ctr">
              <a:buNone/>
              <a:defRPr>
                <a:solidFill>
                  <a:schemeClr val="tx1">
                    <a:tint val="75000"/>
                  </a:schemeClr>
                </a:solidFill>
              </a:defRPr>
            </a:lvl6pPr>
            <a:lvl7pPr marL="8848186" indent="0" algn="ctr">
              <a:buNone/>
              <a:defRPr>
                <a:solidFill>
                  <a:schemeClr val="tx1">
                    <a:tint val="75000"/>
                  </a:schemeClr>
                </a:solidFill>
              </a:defRPr>
            </a:lvl7pPr>
            <a:lvl8pPr marL="10322883" indent="0" algn="ctr">
              <a:buNone/>
              <a:defRPr>
                <a:solidFill>
                  <a:schemeClr val="tx1">
                    <a:tint val="75000"/>
                  </a:schemeClr>
                </a:solidFill>
              </a:defRPr>
            </a:lvl8pPr>
            <a:lvl9pPr marL="1179758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503128" y="1212415"/>
            <a:ext cx="4811315" cy="2583204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9182" y="1212415"/>
            <a:ext cx="14077553" cy="2583204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89159" y="19454630"/>
            <a:ext cx="18176081" cy="6012994"/>
          </a:xfrm>
        </p:spPr>
        <p:txBody>
          <a:bodyPr anchor="t"/>
          <a:lstStyle>
            <a:lvl1pPr algn="l">
              <a:defRPr sz="12923" b="1" cap="all"/>
            </a:lvl1pPr>
          </a:lstStyle>
          <a:p>
            <a:r>
              <a:rPr lang="zh-CN" altLang="en-US"/>
              <a:t>单击此处编辑母版标题样式</a:t>
            </a:r>
          </a:p>
        </p:txBody>
      </p:sp>
      <p:sp>
        <p:nvSpPr>
          <p:cNvPr id="3" name="文本占位符 2"/>
          <p:cNvSpPr>
            <a:spLocks noGrp="1"/>
          </p:cNvSpPr>
          <p:nvPr>
            <p:ph type="body" idx="1"/>
          </p:nvPr>
        </p:nvSpPr>
        <p:spPr>
          <a:xfrm>
            <a:off x="1689159" y="12831929"/>
            <a:ext cx="18176081" cy="6622701"/>
          </a:xfrm>
        </p:spPr>
        <p:txBody>
          <a:bodyPr anchor="b"/>
          <a:lstStyle>
            <a:lvl1pPr marL="0" indent="0">
              <a:buNone/>
              <a:defRPr sz="6426">
                <a:solidFill>
                  <a:schemeClr val="tx1">
                    <a:tint val="75000"/>
                  </a:schemeClr>
                </a:solidFill>
              </a:defRPr>
            </a:lvl1pPr>
            <a:lvl2pPr marL="1474697" indent="0">
              <a:buNone/>
              <a:defRPr sz="5791">
                <a:solidFill>
                  <a:schemeClr val="tx1">
                    <a:tint val="75000"/>
                  </a:schemeClr>
                </a:solidFill>
              </a:defRPr>
            </a:lvl2pPr>
            <a:lvl3pPr marL="2949396" indent="0">
              <a:buNone/>
              <a:defRPr sz="5155">
                <a:solidFill>
                  <a:schemeClr val="tx1">
                    <a:tint val="75000"/>
                  </a:schemeClr>
                </a:solidFill>
              </a:defRPr>
            </a:lvl3pPr>
            <a:lvl4pPr marL="4424093" indent="0">
              <a:buNone/>
              <a:defRPr sz="4520">
                <a:solidFill>
                  <a:schemeClr val="tx1">
                    <a:tint val="75000"/>
                  </a:schemeClr>
                </a:solidFill>
              </a:defRPr>
            </a:lvl4pPr>
            <a:lvl5pPr marL="5898790" indent="0">
              <a:buNone/>
              <a:defRPr sz="4520">
                <a:solidFill>
                  <a:schemeClr val="tx1">
                    <a:tint val="75000"/>
                  </a:schemeClr>
                </a:solidFill>
              </a:defRPr>
            </a:lvl5pPr>
            <a:lvl6pPr marL="7373488" indent="0">
              <a:buNone/>
              <a:defRPr sz="4520">
                <a:solidFill>
                  <a:schemeClr val="tx1">
                    <a:tint val="75000"/>
                  </a:schemeClr>
                </a:solidFill>
              </a:defRPr>
            </a:lvl6pPr>
            <a:lvl7pPr marL="8848186" indent="0">
              <a:buNone/>
              <a:defRPr sz="4520">
                <a:solidFill>
                  <a:schemeClr val="tx1">
                    <a:tint val="75000"/>
                  </a:schemeClr>
                </a:solidFill>
              </a:defRPr>
            </a:lvl7pPr>
            <a:lvl8pPr marL="10322883" indent="0">
              <a:buNone/>
              <a:defRPr sz="4520">
                <a:solidFill>
                  <a:schemeClr val="tx1">
                    <a:tint val="75000"/>
                  </a:schemeClr>
                </a:solidFill>
              </a:defRPr>
            </a:lvl8pPr>
            <a:lvl9pPr marL="11797581" indent="0">
              <a:buNone/>
              <a:defRPr sz="452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9181" y="7064219"/>
            <a:ext cx="9444435" cy="19980241"/>
          </a:xfrm>
        </p:spPr>
        <p:txBody>
          <a:bodyPr/>
          <a:lstStyle>
            <a:lvl1pPr>
              <a:defRPr sz="9039"/>
            </a:lvl1pPr>
            <a:lvl2pPr>
              <a:defRPr sz="7768"/>
            </a:lvl2pPr>
            <a:lvl3pPr>
              <a:defRPr sz="6426"/>
            </a:lvl3pPr>
            <a:lvl4pPr>
              <a:defRPr sz="5791"/>
            </a:lvl4pPr>
            <a:lvl5pPr>
              <a:defRPr sz="5791"/>
            </a:lvl5pPr>
            <a:lvl6pPr>
              <a:defRPr sz="5791"/>
            </a:lvl6pPr>
            <a:lvl7pPr>
              <a:defRPr sz="5791"/>
            </a:lvl7pPr>
            <a:lvl8pPr>
              <a:defRPr sz="5791"/>
            </a:lvl8pPr>
            <a:lvl9pPr>
              <a:defRPr sz="579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870009" y="7064219"/>
            <a:ext cx="9444435" cy="19980241"/>
          </a:xfrm>
        </p:spPr>
        <p:txBody>
          <a:bodyPr/>
          <a:lstStyle>
            <a:lvl1pPr>
              <a:defRPr sz="9039"/>
            </a:lvl1pPr>
            <a:lvl2pPr>
              <a:defRPr sz="7768"/>
            </a:lvl2pPr>
            <a:lvl3pPr>
              <a:defRPr sz="6426"/>
            </a:lvl3pPr>
            <a:lvl4pPr>
              <a:defRPr sz="5791"/>
            </a:lvl4pPr>
            <a:lvl5pPr>
              <a:defRPr sz="5791"/>
            </a:lvl5pPr>
            <a:lvl6pPr>
              <a:defRPr sz="5791"/>
            </a:lvl6pPr>
            <a:lvl7pPr>
              <a:defRPr sz="5791"/>
            </a:lvl7pPr>
            <a:lvl8pPr>
              <a:defRPr sz="5791"/>
            </a:lvl8pPr>
            <a:lvl9pPr>
              <a:defRPr sz="579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069181" y="6776885"/>
            <a:ext cx="9448148" cy="2824282"/>
          </a:xfrm>
        </p:spPr>
        <p:txBody>
          <a:bodyPr anchor="b"/>
          <a:lstStyle>
            <a:lvl1pPr marL="0" indent="0">
              <a:buNone/>
              <a:defRPr sz="7768" b="1"/>
            </a:lvl1pPr>
            <a:lvl2pPr marL="1474697" indent="0">
              <a:buNone/>
              <a:defRPr sz="6426" b="1"/>
            </a:lvl2pPr>
            <a:lvl3pPr marL="2949396" indent="0">
              <a:buNone/>
              <a:defRPr sz="5791" b="1"/>
            </a:lvl3pPr>
            <a:lvl4pPr marL="4424093" indent="0">
              <a:buNone/>
              <a:defRPr sz="5155" b="1"/>
            </a:lvl4pPr>
            <a:lvl5pPr marL="5898790" indent="0">
              <a:buNone/>
              <a:defRPr sz="5155" b="1"/>
            </a:lvl5pPr>
            <a:lvl6pPr marL="7373488" indent="0">
              <a:buNone/>
              <a:defRPr sz="5155" b="1"/>
            </a:lvl6pPr>
            <a:lvl7pPr marL="8848186" indent="0">
              <a:buNone/>
              <a:defRPr sz="5155" b="1"/>
            </a:lvl7pPr>
            <a:lvl8pPr marL="10322883" indent="0">
              <a:buNone/>
              <a:defRPr sz="5155" b="1"/>
            </a:lvl8pPr>
            <a:lvl9pPr marL="11797581" indent="0">
              <a:buNone/>
              <a:defRPr sz="5155" b="1"/>
            </a:lvl9pPr>
          </a:lstStyle>
          <a:p>
            <a:pPr lvl="0"/>
            <a:r>
              <a:rPr lang="zh-CN" altLang="en-US"/>
              <a:t>单击此处编辑母版文本样式</a:t>
            </a:r>
          </a:p>
        </p:txBody>
      </p:sp>
      <p:sp>
        <p:nvSpPr>
          <p:cNvPr id="4" name="内容占位符 3"/>
          <p:cNvSpPr>
            <a:spLocks noGrp="1"/>
          </p:cNvSpPr>
          <p:nvPr>
            <p:ph sz="half" idx="2"/>
          </p:nvPr>
        </p:nvSpPr>
        <p:spPr>
          <a:xfrm>
            <a:off x="1069181" y="9601167"/>
            <a:ext cx="9448148" cy="17443291"/>
          </a:xfrm>
        </p:spPr>
        <p:txBody>
          <a:bodyPr/>
          <a:lstStyle>
            <a:lvl1pPr>
              <a:defRPr sz="7768"/>
            </a:lvl1pPr>
            <a:lvl2pPr>
              <a:defRPr sz="6426"/>
            </a:lvl2pPr>
            <a:lvl3pPr>
              <a:defRPr sz="5791"/>
            </a:lvl3pPr>
            <a:lvl4pPr>
              <a:defRPr sz="5155"/>
            </a:lvl4pPr>
            <a:lvl5pPr>
              <a:defRPr sz="5155"/>
            </a:lvl5pPr>
            <a:lvl6pPr>
              <a:defRPr sz="5155"/>
            </a:lvl6pPr>
            <a:lvl7pPr>
              <a:defRPr sz="5155"/>
            </a:lvl7pPr>
            <a:lvl8pPr>
              <a:defRPr sz="5155"/>
            </a:lvl8pPr>
            <a:lvl9pPr>
              <a:defRPr sz="515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0862585" y="6776885"/>
            <a:ext cx="9451860" cy="2824282"/>
          </a:xfrm>
        </p:spPr>
        <p:txBody>
          <a:bodyPr anchor="b"/>
          <a:lstStyle>
            <a:lvl1pPr marL="0" indent="0">
              <a:buNone/>
              <a:defRPr sz="7768" b="1"/>
            </a:lvl1pPr>
            <a:lvl2pPr marL="1474697" indent="0">
              <a:buNone/>
              <a:defRPr sz="6426" b="1"/>
            </a:lvl2pPr>
            <a:lvl3pPr marL="2949396" indent="0">
              <a:buNone/>
              <a:defRPr sz="5791" b="1"/>
            </a:lvl3pPr>
            <a:lvl4pPr marL="4424093" indent="0">
              <a:buNone/>
              <a:defRPr sz="5155" b="1"/>
            </a:lvl4pPr>
            <a:lvl5pPr marL="5898790" indent="0">
              <a:buNone/>
              <a:defRPr sz="5155" b="1"/>
            </a:lvl5pPr>
            <a:lvl6pPr marL="7373488" indent="0">
              <a:buNone/>
              <a:defRPr sz="5155" b="1"/>
            </a:lvl6pPr>
            <a:lvl7pPr marL="8848186" indent="0">
              <a:buNone/>
              <a:defRPr sz="5155" b="1"/>
            </a:lvl7pPr>
            <a:lvl8pPr marL="10322883" indent="0">
              <a:buNone/>
              <a:defRPr sz="5155" b="1"/>
            </a:lvl8pPr>
            <a:lvl9pPr marL="11797581" indent="0">
              <a:buNone/>
              <a:defRPr sz="5155" b="1"/>
            </a:lvl9pPr>
          </a:lstStyle>
          <a:p>
            <a:pPr lvl="0"/>
            <a:r>
              <a:rPr lang="zh-CN" altLang="en-US"/>
              <a:t>单击此处编辑母版文本样式</a:t>
            </a:r>
          </a:p>
        </p:txBody>
      </p:sp>
      <p:sp>
        <p:nvSpPr>
          <p:cNvPr id="6" name="内容占位符 5"/>
          <p:cNvSpPr>
            <a:spLocks noGrp="1"/>
          </p:cNvSpPr>
          <p:nvPr>
            <p:ph sz="quarter" idx="4"/>
          </p:nvPr>
        </p:nvSpPr>
        <p:spPr>
          <a:xfrm>
            <a:off x="10862585" y="9601167"/>
            <a:ext cx="9451860" cy="17443291"/>
          </a:xfrm>
        </p:spPr>
        <p:txBody>
          <a:bodyPr/>
          <a:lstStyle>
            <a:lvl1pPr>
              <a:defRPr sz="7768"/>
            </a:lvl1pPr>
            <a:lvl2pPr>
              <a:defRPr sz="6426"/>
            </a:lvl2pPr>
            <a:lvl3pPr>
              <a:defRPr sz="5791"/>
            </a:lvl3pPr>
            <a:lvl4pPr>
              <a:defRPr sz="5155"/>
            </a:lvl4pPr>
            <a:lvl5pPr>
              <a:defRPr sz="5155"/>
            </a:lvl5pPr>
            <a:lvl6pPr>
              <a:defRPr sz="5155"/>
            </a:lvl6pPr>
            <a:lvl7pPr>
              <a:defRPr sz="5155"/>
            </a:lvl7pPr>
            <a:lvl8pPr>
              <a:defRPr sz="5155"/>
            </a:lvl8pPr>
            <a:lvl9pPr>
              <a:defRPr sz="515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9183" y="1205402"/>
            <a:ext cx="7035065" cy="5129967"/>
          </a:xfrm>
        </p:spPr>
        <p:txBody>
          <a:bodyPr anchor="b"/>
          <a:lstStyle>
            <a:lvl1pPr algn="l">
              <a:defRPr sz="6426" b="1"/>
            </a:lvl1pPr>
          </a:lstStyle>
          <a:p>
            <a:r>
              <a:rPr lang="zh-CN" altLang="en-US"/>
              <a:t>单击此处编辑母版标题样式</a:t>
            </a:r>
          </a:p>
        </p:txBody>
      </p:sp>
      <p:sp>
        <p:nvSpPr>
          <p:cNvPr id="3" name="内容占位符 2"/>
          <p:cNvSpPr>
            <a:spLocks noGrp="1"/>
          </p:cNvSpPr>
          <p:nvPr>
            <p:ph idx="1"/>
          </p:nvPr>
        </p:nvSpPr>
        <p:spPr>
          <a:xfrm>
            <a:off x="8360404" y="1205405"/>
            <a:ext cx="11954040" cy="25839055"/>
          </a:xfrm>
        </p:spPr>
        <p:txBody>
          <a:bodyPr/>
          <a:lstStyle>
            <a:lvl1pPr>
              <a:defRPr sz="10311"/>
            </a:lvl1pPr>
            <a:lvl2pPr>
              <a:defRPr sz="9039"/>
            </a:lvl2pPr>
            <a:lvl3pPr>
              <a:defRPr sz="7768"/>
            </a:lvl3pPr>
            <a:lvl4pPr>
              <a:defRPr sz="6426"/>
            </a:lvl4pPr>
            <a:lvl5pPr>
              <a:defRPr sz="6426"/>
            </a:lvl5pPr>
            <a:lvl6pPr>
              <a:defRPr sz="6426"/>
            </a:lvl6pPr>
            <a:lvl7pPr>
              <a:defRPr sz="6426"/>
            </a:lvl7pPr>
            <a:lvl8pPr>
              <a:defRPr sz="6426"/>
            </a:lvl8pPr>
            <a:lvl9pPr>
              <a:defRPr sz="642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069183" y="6335371"/>
            <a:ext cx="7035065" cy="20709089"/>
          </a:xfrm>
        </p:spPr>
        <p:txBody>
          <a:bodyPr/>
          <a:lstStyle>
            <a:lvl1pPr marL="0" indent="0">
              <a:buNone/>
              <a:defRPr sz="4520"/>
            </a:lvl1pPr>
            <a:lvl2pPr marL="1474697" indent="0">
              <a:buNone/>
              <a:defRPr sz="3884"/>
            </a:lvl2pPr>
            <a:lvl3pPr marL="2949396" indent="0">
              <a:buNone/>
              <a:defRPr sz="3249"/>
            </a:lvl3pPr>
            <a:lvl4pPr marL="4424093" indent="0">
              <a:buNone/>
              <a:defRPr sz="2895"/>
            </a:lvl4pPr>
            <a:lvl5pPr marL="5898790" indent="0">
              <a:buNone/>
              <a:defRPr sz="2895"/>
            </a:lvl5pPr>
            <a:lvl6pPr marL="7373488" indent="0">
              <a:buNone/>
              <a:defRPr sz="2895"/>
            </a:lvl6pPr>
            <a:lvl7pPr marL="8848186" indent="0">
              <a:buNone/>
              <a:defRPr sz="2895"/>
            </a:lvl7pPr>
            <a:lvl8pPr marL="10322883" indent="0">
              <a:buNone/>
              <a:defRPr sz="2895"/>
            </a:lvl8pPr>
            <a:lvl9pPr marL="11797581" indent="0">
              <a:buNone/>
              <a:defRPr sz="289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191340" y="21192650"/>
            <a:ext cx="12830175" cy="2501912"/>
          </a:xfrm>
        </p:spPr>
        <p:txBody>
          <a:bodyPr anchor="b"/>
          <a:lstStyle>
            <a:lvl1pPr algn="l">
              <a:defRPr sz="6426" b="1"/>
            </a:lvl1pPr>
          </a:lstStyle>
          <a:p>
            <a:r>
              <a:rPr lang="zh-CN" altLang="en-US"/>
              <a:t>单击此处编辑母版标题样式</a:t>
            </a:r>
          </a:p>
        </p:txBody>
      </p:sp>
      <p:sp>
        <p:nvSpPr>
          <p:cNvPr id="3" name="图片占位符 2"/>
          <p:cNvSpPr>
            <a:spLocks noGrp="1"/>
          </p:cNvSpPr>
          <p:nvPr>
            <p:ph type="pic" idx="1"/>
          </p:nvPr>
        </p:nvSpPr>
        <p:spPr>
          <a:xfrm>
            <a:off x="4191340" y="2705147"/>
            <a:ext cx="12830175" cy="18165128"/>
          </a:xfrm>
        </p:spPr>
        <p:txBody>
          <a:bodyPr/>
          <a:lstStyle>
            <a:lvl1pPr marL="0" indent="0">
              <a:buNone/>
              <a:defRPr sz="10311"/>
            </a:lvl1pPr>
            <a:lvl2pPr marL="1474697" indent="0">
              <a:buNone/>
              <a:defRPr sz="9039"/>
            </a:lvl2pPr>
            <a:lvl3pPr marL="2949396" indent="0">
              <a:buNone/>
              <a:defRPr sz="7768"/>
            </a:lvl3pPr>
            <a:lvl4pPr marL="4424093" indent="0">
              <a:buNone/>
              <a:defRPr sz="6426"/>
            </a:lvl4pPr>
            <a:lvl5pPr marL="5898790" indent="0">
              <a:buNone/>
              <a:defRPr sz="6426"/>
            </a:lvl5pPr>
            <a:lvl6pPr marL="7373488" indent="0">
              <a:buNone/>
              <a:defRPr sz="6426"/>
            </a:lvl6pPr>
            <a:lvl7pPr marL="8848186" indent="0">
              <a:buNone/>
              <a:defRPr sz="6426"/>
            </a:lvl7pPr>
            <a:lvl8pPr marL="10322883" indent="0">
              <a:buNone/>
              <a:defRPr sz="6426"/>
            </a:lvl8pPr>
            <a:lvl9pPr marL="11797581" indent="0">
              <a:buNone/>
              <a:defRPr sz="6426"/>
            </a:lvl9pPr>
          </a:lstStyle>
          <a:p>
            <a:endParaRPr lang="zh-CN" altLang="en-US"/>
          </a:p>
        </p:txBody>
      </p:sp>
      <p:sp>
        <p:nvSpPr>
          <p:cNvPr id="4" name="文本占位符 3"/>
          <p:cNvSpPr>
            <a:spLocks noGrp="1"/>
          </p:cNvSpPr>
          <p:nvPr>
            <p:ph type="body" sz="half" idx="2"/>
          </p:nvPr>
        </p:nvSpPr>
        <p:spPr>
          <a:xfrm>
            <a:off x="4191340" y="23694562"/>
            <a:ext cx="12830175" cy="3553130"/>
          </a:xfrm>
        </p:spPr>
        <p:txBody>
          <a:bodyPr/>
          <a:lstStyle>
            <a:lvl1pPr marL="0" indent="0">
              <a:buNone/>
              <a:defRPr sz="4520"/>
            </a:lvl1pPr>
            <a:lvl2pPr marL="1474697" indent="0">
              <a:buNone/>
              <a:defRPr sz="3884"/>
            </a:lvl2pPr>
            <a:lvl3pPr marL="2949396" indent="0">
              <a:buNone/>
              <a:defRPr sz="3249"/>
            </a:lvl3pPr>
            <a:lvl4pPr marL="4424093" indent="0">
              <a:buNone/>
              <a:defRPr sz="2895"/>
            </a:lvl4pPr>
            <a:lvl5pPr marL="5898790" indent="0">
              <a:buNone/>
              <a:defRPr sz="2895"/>
            </a:lvl5pPr>
            <a:lvl6pPr marL="7373488" indent="0">
              <a:buNone/>
              <a:defRPr sz="2895"/>
            </a:lvl6pPr>
            <a:lvl7pPr marL="8848186" indent="0">
              <a:buNone/>
              <a:defRPr sz="2895"/>
            </a:lvl7pPr>
            <a:lvl8pPr marL="10322883" indent="0">
              <a:buNone/>
              <a:defRPr sz="2895"/>
            </a:lvl8pPr>
            <a:lvl9pPr marL="11797581" indent="0">
              <a:buNone/>
              <a:defRPr sz="289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9181" y="1212412"/>
            <a:ext cx="19245263" cy="5045869"/>
          </a:xfrm>
          <a:prstGeom prst="rect">
            <a:avLst/>
          </a:prstGeom>
        </p:spPr>
        <p:txBody>
          <a:bodyPr vert="horz" lIns="417643" tIns="208822" rIns="417643" bIns="208822" rtlCol="0" anchor="ctr">
            <a:normAutofit/>
          </a:bodyPr>
          <a:lstStyle/>
          <a:p>
            <a:r>
              <a:rPr lang="zh-CN" altLang="en-US"/>
              <a:t>单击此处编辑母版标题样式</a:t>
            </a:r>
          </a:p>
        </p:txBody>
      </p:sp>
      <p:sp>
        <p:nvSpPr>
          <p:cNvPr id="3" name="文本占位符 2"/>
          <p:cNvSpPr>
            <a:spLocks noGrp="1"/>
          </p:cNvSpPr>
          <p:nvPr>
            <p:ph type="body" idx="1"/>
          </p:nvPr>
        </p:nvSpPr>
        <p:spPr>
          <a:xfrm>
            <a:off x="1069181" y="7064219"/>
            <a:ext cx="19245263" cy="19980241"/>
          </a:xfrm>
          <a:prstGeom prst="rect">
            <a:avLst/>
          </a:prstGeom>
        </p:spPr>
        <p:txBody>
          <a:bodyPr vert="horz" lIns="417643" tIns="208822" rIns="417643" bIns="20882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069181" y="28060640"/>
            <a:ext cx="4989513" cy="1611875"/>
          </a:xfrm>
          <a:prstGeom prst="rect">
            <a:avLst/>
          </a:prstGeom>
        </p:spPr>
        <p:txBody>
          <a:bodyPr vert="horz" lIns="417643" tIns="208822" rIns="417643" bIns="208822" rtlCol="0" anchor="ctr"/>
          <a:lstStyle>
            <a:lvl1pPr algn="l">
              <a:defRPr sz="3884">
                <a:solidFill>
                  <a:schemeClr val="tx1">
                    <a:tint val="75000"/>
                  </a:schemeClr>
                </a:solidFill>
              </a:defRPr>
            </a:lvl1pPr>
          </a:lstStyle>
          <a:p>
            <a:fld id="{530820CF-B880-4189-942D-D702A7CBA730}" type="datetimeFigureOut">
              <a:rPr lang="zh-CN" altLang="en-US" smtClean="0"/>
              <a:pPr/>
              <a:t>18/6/15</a:t>
            </a:fld>
            <a:endParaRPr lang="zh-CN" altLang="en-US"/>
          </a:p>
        </p:txBody>
      </p:sp>
      <p:sp>
        <p:nvSpPr>
          <p:cNvPr id="5" name="页脚占位符 4"/>
          <p:cNvSpPr>
            <a:spLocks noGrp="1"/>
          </p:cNvSpPr>
          <p:nvPr>
            <p:ph type="ftr" sz="quarter" idx="3"/>
          </p:nvPr>
        </p:nvSpPr>
        <p:spPr>
          <a:xfrm>
            <a:off x="7306072" y="28060640"/>
            <a:ext cx="6771481" cy="1611875"/>
          </a:xfrm>
          <a:prstGeom prst="rect">
            <a:avLst/>
          </a:prstGeom>
        </p:spPr>
        <p:txBody>
          <a:bodyPr vert="horz" lIns="417643" tIns="208822" rIns="417643" bIns="208822" rtlCol="0" anchor="ctr"/>
          <a:lstStyle>
            <a:lvl1pPr algn="ctr">
              <a:defRPr sz="3884">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5324931" y="28060640"/>
            <a:ext cx="4989513" cy="1611875"/>
          </a:xfrm>
          <a:prstGeom prst="rect">
            <a:avLst/>
          </a:prstGeom>
        </p:spPr>
        <p:txBody>
          <a:bodyPr vert="horz" lIns="417643" tIns="208822" rIns="417643" bIns="208822" rtlCol="0" anchor="ctr"/>
          <a:lstStyle>
            <a:lvl1pPr algn="r">
              <a:defRPr sz="3884">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9396" rtl="0" eaLnBrk="1" latinLnBrk="0" hangingPunct="1">
        <a:spcBef>
          <a:spcPct val="0"/>
        </a:spcBef>
        <a:buNone/>
        <a:defRPr sz="14195" kern="1200">
          <a:solidFill>
            <a:schemeClr val="tx1"/>
          </a:solidFill>
          <a:latin typeface="+mj-lt"/>
          <a:ea typeface="+mj-ea"/>
          <a:cs typeface="+mj-cs"/>
        </a:defRPr>
      </a:lvl1pPr>
    </p:titleStyle>
    <p:bodyStyle>
      <a:lvl1pPr marL="1106023" indent="-1106023" algn="l" defTabSz="2949396" rtl="0" eaLnBrk="1" latinLnBrk="0" hangingPunct="1">
        <a:spcBef>
          <a:spcPct val="20000"/>
        </a:spcBef>
        <a:buFont typeface="Arial" pitchFamily="34" charset="0"/>
        <a:buChar char="•"/>
        <a:defRPr sz="10311" kern="1200">
          <a:solidFill>
            <a:schemeClr val="tx1"/>
          </a:solidFill>
          <a:latin typeface="+mn-lt"/>
          <a:ea typeface="+mn-ea"/>
          <a:cs typeface="+mn-cs"/>
        </a:defRPr>
      </a:lvl1pPr>
      <a:lvl2pPr marL="2396384" indent="-921686" algn="l" defTabSz="2949396" rtl="0" eaLnBrk="1" latinLnBrk="0" hangingPunct="1">
        <a:spcBef>
          <a:spcPct val="20000"/>
        </a:spcBef>
        <a:buFont typeface="Arial" pitchFamily="34" charset="0"/>
        <a:buChar char="–"/>
        <a:defRPr sz="9039" kern="1200">
          <a:solidFill>
            <a:schemeClr val="tx1"/>
          </a:solidFill>
          <a:latin typeface="+mn-lt"/>
          <a:ea typeface="+mn-ea"/>
          <a:cs typeface="+mn-cs"/>
        </a:defRPr>
      </a:lvl2pPr>
      <a:lvl3pPr marL="3686744" indent="-737349" algn="l" defTabSz="2949396" rtl="0" eaLnBrk="1" latinLnBrk="0" hangingPunct="1">
        <a:spcBef>
          <a:spcPct val="20000"/>
        </a:spcBef>
        <a:buFont typeface="Arial" pitchFamily="34" charset="0"/>
        <a:buChar char="•"/>
        <a:defRPr sz="7768" kern="1200">
          <a:solidFill>
            <a:schemeClr val="tx1"/>
          </a:solidFill>
          <a:latin typeface="+mn-lt"/>
          <a:ea typeface="+mn-ea"/>
          <a:cs typeface="+mn-cs"/>
        </a:defRPr>
      </a:lvl3pPr>
      <a:lvl4pPr marL="5161441" indent="-737349" algn="l" defTabSz="2949396" rtl="0" eaLnBrk="1" latinLnBrk="0" hangingPunct="1">
        <a:spcBef>
          <a:spcPct val="20000"/>
        </a:spcBef>
        <a:buFont typeface="Arial" pitchFamily="34" charset="0"/>
        <a:buChar char="–"/>
        <a:defRPr sz="6426" kern="1200">
          <a:solidFill>
            <a:schemeClr val="tx1"/>
          </a:solidFill>
          <a:latin typeface="+mn-lt"/>
          <a:ea typeface="+mn-ea"/>
          <a:cs typeface="+mn-cs"/>
        </a:defRPr>
      </a:lvl4pPr>
      <a:lvl5pPr marL="6636140" indent="-737349" algn="l" defTabSz="2949396" rtl="0" eaLnBrk="1" latinLnBrk="0" hangingPunct="1">
        <a:spcBef>
          <a:spcPct val="20000"/>
        </a:spcBef>
        <a:buFont typeface="Arial" pitchFamily="34" charset="0"/>
        <a:buChar char="»"/>
        <a:defRPr sz="6426" kern="1200">
          <a:solidFill>
            <a:schemeClr val="tx1"/>
          </a:solidFill>
          <a:latin typeface="+mn-lt"/>
          <a:ea typeface="+mn-ea"/>
          <a:cs typeface="+mn-cs"/>
        </a:defRPr>
      </a:lvl5pPr>
      <a:lvl6pPr marL="8110837" indent="-737349" algn="l" defTabSz="2949396" rtl="0" eaLnBrk="1" latinLnBrk="0" hangingPunct="1">
        <a:spcBef>
          <a:spcPct val="20000"/>
        </a:spcBef>
        <a:buFont typeface="Arial" pitchFamily="34" charset="0"/>
        <a:buChar char="•"/>
        <a:defRPr sz="6426" kern="1200">
          <a:solidFill>
            <a:schemeClr val="tx1"/>
          </a:solidFill>
          <a:latin typeface="+mn-lt"/>
          <a:ea typeface="+mn-ea"/>
          <a:cs typeface="+mn-cs"/>
        </a:defRPr>
      </a:lvl6pPr>
      <a:lvl7pPr marL="9585534" indent="-737349" algn="l" defTabSz="2949396" rtl="0" eaLnBrk="1" latinLnBrk="0" hangingPunct="1">
        <a:spcBef>
          <a:spcPct val="20000"/>
        </a:spcBef>
        <a:buFont typeface="Arial" pitchFamily="34" charset="0"/>
        <a:buChar char="•"/>
        <a:defRPr sz="6426" kern="1200">
          <a:solidFill>
            <a:schemeClr val="tx1"/>
          </a:solidFill>
          <a:latin typeface="+mn-lt"/>
          <a:ea typeface="+mn-ea"/>
          <a:cs typeface="+mn-cs"/>
        </a:defRPr>
      </a:lvl7pPr>
      <a:lvl8pPr marL="11060233" indent="-737349" algn="l" defTabSz="2949396" rtl="0" eaLnBrk="1" latinLnBrk="0" hangingPunct="1">
        <a:spcBef>
          <a:spcPct val="20000"/>
        </a:spcBef>
        <a:buFont typeface="Arial" pitchFamily="34" charset="0"/>
        <a:buChar char="•"/>
        <a:defRPr sz="6426" kern="1200">
          <a:solidFill>
            <a:schemeClr val="tx1"/>
          </a:solidFill>
          <a:latin typeface="+mn-lt"/>
          <a:ea typeface="+mn-ea"/>
          <a:cs typeface="+mn-cs"/>
        </a:defRPr>
      </a:lvl8pPr>
      <a:lvl9pPr marL="12534930" indent="-737349" algn="l" defTabSz="2949396" rtl="0" eaLnBrk="1" latinLnBrk="0" hangingPunct="1">
        <a:spcBef>
          <a:spcPct val="20000"/>
        </a:spcBef>
        <a:buFont typeface="Arial" pitchFamily="34" charset="0"/>
        <a:buChar char="•"/>
        <a:defRPr sz="6426" kern="1200">
          <a:solidFill>
            <a:schemeClr val="tx1"/>
          </a:solidFill>
          <a:latin typeface="+mn-lt"/>
          <a:ea typeface="+mn-ea"/>
          <a:cs typeface="+mn-cs"/>
        </a:defRPr>
      </a:lvl9pPr>
    </p:bodyStyle>
    <p:otherStyle>
      <a:defPPr>
        <a:defRPr lang="zh-CN"/>
      </a:defPPr>
      <a:lvl1pPr marL="0" algn="l" defTabSz="2949396" rtl="0" eaLnBrk="1" latinLnBrk="0" hangingPunct="1">
        <a:defRPr sz="5791" kern="1200">
          <a:solidFill>
            <a:schemeClr val="tx1"/>
          </a:solidFill>
          <a:latin typeface="+mn-lt"/>
          <a:ea typeface="+mn-ea"/>
          <a:cs typeface="+mn-cs"/>
        </a:defRPr>
      </a:lvl1pPr>
      <a:lvl2pPr marL="1474697" algn="l" defTabSz="2949396" rtl="0" eaLnBrk="1" latinLnBrk="0" hangingPunct="1">
        <a:defRPr sz="5791" kern="1200">
          <a:solidFill>
            <a:schemeClr val="tx1"/>
          </a:solidFill>
          <a:latin typeface="+mn-lt"/>
          <a:ea typeface="+mn-ea"/>
          <a:cs typeface="+mn-cs"/>
        </a:defRPr>
      </a:lvl2pPr>
      <a:lvl3pPr marL="2949396" algn="l" defTabSz="2949396" rtl="0" eaLnBrk="1" latinLnBrk="0" hangingPunct="1">
        <a:defRPr sz="5791" kern="1200">
          <a:solidFill>
            <a:schemeClr val="tx1"/>
          </a:solidFill>
          <a:latin typeface="+mn-lt"/>
          <a:ea typeface="+mn-ea"/>
          <a:cs typeface="+mn-cs"/>
        </a:defRPr>
      </a:lvl3pPr>
      <a:lvl4pPr marL="4424093" algn="l" defTabSz="2949396" rtl="0" eaLnBrk="1" latinLnBrk="0" hangingPunct="1">
        <a:defRPr sz="5791" kern="1200">
          <a:solidFill>
            <a:schemeClr val="tx1"/>
          </a:solidFill>
          <a:latin typeface="+mn-lt"/>
          <a:ea typeface="+mn-ea"/>
          <a:cs typeface="+mn-cs"/>
        </a:defRPr>
      </a:lvl4pPr>
      <a:lvl5pPr marL="5898790" algn="l" defTabSz="2949396" rtl="0" eaLnBrk="1" latinLnBrk="0" hangingPunct="1">
        <a:defRPr sz="5791" kern="1200">
          <a:solidFill>
            <a:schemeClr val="tx1"/>
          </a:solidFill>
          <a:latin typeface="+mn-lt"/>
          <a:ea typeface="+mn-ea"/>
          <a:cs typeface="+mn-cs"/>
        </a:defRPr>
      </a:lvl5pPr>
      <a:lvl6pPr marL="7373488" algn="l" defTabSz="2949396" rtl="0" eaLnBrk="1" latinLnBrk="0" hangingPunct="1">
        <a:defRPr sz="5791" kern="1200">
          <a:solidFill>
            <a:schemeClr val="tx1"/>
          </a:solidFill>
          <a:latin typeface="+mn-lt"/>
          <a:ea typeface="+mn-ea"/>
          <a:cs typeface="+mn-cs"/>
        </a:defRPr>
      </a:lvl6pPr>
      <a:lvl7pPr marL="8848186" algn="l" defTabSz="2949396" rtl="0" eaLnBrk="1" latinLnBrk="0" hangingPunct="1">
        <a:defRPr sz="5791" kern="1200">
          <a:solidFill>
            <a:schemeClr val="tx1"/>
          </a:solidFill>
          <a:latin typeface="+mn-lt"/>
          <a:ea typeface="+mn-ea"/>
          <a:cs typeface="+mn-cs"/>
        </a:defRPr>
      </a:lvl7pPr>
      <a:lvl8pPr marL="10322883" algn="l" defTabSz="2949396" rtl="0" eaLnBrk="1" latinLnBrk="0" hangingPunct="1">
        <a:defRPr sz="5791" kern="1200">
          <a:solidFill>
            <a:schemeClr val="tx1"/>
          </a:solidFill>
          <a:latin typeface="+mn-lt"/>
          <a:ea typeface="+mn-ea"/>
          <a:cs typeface="+mn-cs"/>
        </a:defRPr>
      </a:lvl8pPr>
      <a:lvl9pPr marL="11797581" algn="l" defTabSz="2949396" rtl="0" eaLnBrk="1" latinLnBrk="0" hangingPunct="1">
        <a:defRPr sz="5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emf"/><Relationship Id="rId20" Type="http://schemas.openxmlformats.org/officeDocument/2006/relationships/image" Target="../media/image18.emf"/><Relationship Id="rId21" Type="http://schemas.openxmlformats.org/officeDocument/2006/relationships/image" Target="../media/image19.emf"/><Relationship Id="rId22" Type="http://schemas.openxmlformats.org/officeDocument/2006/relationships/image" Target="../media/image20.emf"/><Relationship Id="rId23" Type="http://schemas.openxmlformats.org/officeDocument/2006/relationships/image" Target="../media/image21.emf"/><Relationship Id="rId24" Type="http://schemas.openxmlformats.org/officeDocument/2006/relationships/image" Target="../media/image22.png"/><Relationship Id="rId25" Type="http://schemas.openxmlformats.org/officeDocument/2006/relationships/image" Target="../media/image23.jpg"/><Relationship Id="rId10" Type="http://schemas.openxmlformats.org/officeDocument/2006/relationships/image" Target="../media/image8.emf"/><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9" Type="http://schemas.openxmlformats.org/officeDocument/2006/relationships/image" Target="../media/image17.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wmf"/><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1407292" cy="4336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92"/>
          </a:p>
        </p:txBody>
      </p:sp>
      <p:sp>
        <p:nvSpPr>
          <p:cNvPr id="5" name="TextBox 4"/>
          <p:cNvSpPr txBox="1"/>
          <p:nvPr/>
        </p:nvSpPr>
        <p:spPr>
          <a:xfrm>
            <a:off x="1042740" y="0"/>
            <a:ext cx="20635725" cy="2754138"/>
          </a:xfrm>
          <a:prstGeom prst="rect">
            <a:avLst/>
          </a:prstGeom>
          <a:noFill/>
        </p:spPr>
        <p:txBody>
          <a:bodyPr wrap="square" rtlCol="0">
            <a:spAutoFit/>
          </a:bodyPr>
          <a:lstStyle/>
          <a:p>
            <a:pPr algn="ctr"/>
            <a:r>
              <a:rPr lang="en-US" sz="6000" dirty="0">
                <a:solidFill>
                  <a:schemeClr val="bg1"/>
                </a:solidFill>
              </a:rPr>
              <a:t>An Attribute-aware Neural Attentive Model </a:t>
            </a:r>
            <a:endParaRPr lang="en-US" sz="6000" dirty="0" smtClean="0">
              <a:solidFill>
                <a:schemeClr val="bg1"/>
              </a:solidFill>
            </a:endParaRPr>
          </a:p>
          <a:p>
            <a:pPr algn="ctr"/>
            <a:r>
              <a:rPr lang="en-US" sz="6000" dirty="0" smtClean="0">
                <a:solidFill>
                  <a:schemeClr val="bg1"/>
                </a:solidFill>
              </a:rPr>
              <a:t>for </a:t>
            </a:r>
            <a:r>
              <a:rPr lang="en-US" sz="6000" dirty="0">
                <a:solidFill>
                  <a:schemeClr val="bg1"/>
                </a:solidFill>
              </a:rPr>
              <a:t>Next Basket Recommendation </a:t>
            </a:r>
            <a:endParaRPr lang="en-US" sz="6000" dirty="0" smtClean="0">
              <a:solidFill>
                <a:schemeClr val="bg1"/>
              </a:solidFill>
            </a:endParaRPr>
          </a:p>
          <a:p>
            <a:pPr algn="ctr"/>
            <a:endParaRPr lang="en-US" altLang="zh-CN" sz="5297" b="1" dirty="0">
              <a:solidFill>
                <a:schemeClr val="bg1"/>
              </a:solidFill>
            </a:endParaRPr>
          </a:p>
        </p:txBody>
      </p:sp>
      <p:sp>
        <p:nvSpPr>
          <p:cNvPr id="6" name="TextBox 5"/>
          <p:cNvSpPr txBox="1"/>
          <p:nvPr/>
        </p:nvSpPr>
        <p:spPr>
          <a:xfrm>
            <a:off x="3923060" y="1960142"/>
            <a:ext cx="15982190" cy="2291734"/>
          </a:xfrm>
          <a:prstGeom prst="rect">
            <a:avLst/>
          </a:prstGeom>
          <a:noFill/>
        </p:spPr>
        <p:txBody>
          <a:bodyPr wrap="square" rtlCol="0">
            <a:spAutoFit/>
          </a:bodyPr>
          <a:lstStyle/>
          <a:p>
            <a:pPr algn="ctr"/>
            <a:r>
              <a:rPr lang="hr-HR" altLang="zh-CN" sz="3107" i="1" dirty="0">
                <a:solidFill>
                  <a:schemeClr val="bg1"/>
                </a:solidFill>
              </a:rPr>
              <a:t>Ting </a:t>
            </a:r>
            <a:r>
              <a:rPr lang="hr-HR" altLang="zh-CN" sz="3107" i="1" dirty="0" smtClean="0">
                <a:solidFill>
                  <a:schemeClr val="bg1"/>
                </a:solidFill>
              </a:rPr>
              <a:t>Bai</a:t>
            </a:r>
            <a:r>
              <a:rPr lang="zh-CN" altLang="zh-CN" sz="3107" i="1" dirty="0" smtClean="0">
                <a:solidFill>
                  <a:schemeClr val="bg1"/>
                </a:solidFill>
              </a:rPr>
              <a:t>,</a:t>
            </a:r>
            <a:r>
              <a:rPr lang="hr-HR" altLang="zh-CN" sz="3107" i="1" dirty="0" smtClean="0">
                <a:solidFill>
                  <a:schemeClr val="bg1"/>
                </a:solidFill>
              </a:rPr>
              <a:t>Jian</a:t>
            </a:r>
            <a:r>
              <a:rPr lang="hr-HR" altLang="zh-CN" sz="3107" i="1" dirty="0">
                <a:solidFill>
                  <a:schemeClr val="bg1"/>
                </a:solidFill>
              </a:rPr>
              <a:t>-Yun </a:t>
            </a:r>
            <a:r>
              <a:rPr lang="hr-HR" altLang="zh-CN" sz="3107" i="1" dirty="0" smtClean="0">
                <a:solidFill>
                  <a:schemeClr val="bg1"/>
                </a:solidFill>
              </a:rPr>
              <a:t>Nie</a:t>
            </a:r>
            <a:r>
              <a:rPr lang="en-US" altLang="zh-CN" sz="3107" i="1" dirty="0" smtClean="0">
                <a:solidFill>
                  <a:schemeClr val="bg1"/>
                </a:solidFill>
              </a:rPr>
              <a:t>,</a:t>
            </a:r>
            <a:r>
              <a:rPr lang="hr-HR" altLang="zh-CN" sz="3107" i="1" dirty="0" smtClean="0">
                <a:solidFill>
                  <a:schemeClr val="bg1"/>
                </a:solidFill>
              </a:rPr>
              <a:t> </a:t>
            </a:r>
            <a:r>
              <a:rPr lang="hr-HR" altLang="zh-CN" sz="3107" i="1" dirty="0">
                <a:solidFill>
                  <a:schemeClr val="bg1"/>
                </a:solidFill>
              </a:rPr>
              <a:t>Wayne Xin </a:t>
            </a:r>
            <a:r>
              <a:rPr lang="hr-HR" altLang="zh-CN" sz="3107" i="1" dirty="0" smtClean="0">
                <a:solidFill>
                  <a:schemeClr val="bg1"/>
                </a:solidFill>
              </a:rPr>
              <a:t>Zhao, </a:t>
            </a:r>
            <a:r>
              <a:rPr lang="hr-HR" altLang="zh-CN" sz="3107" i="1" dirty="0">
                <a:solidFill>
                  <a:schemeClr val="bg1"/>
                </a:solidFill>
              </a:rPr>
              <a:t>Yutao </a:t>
            </a:r>
            <a:r>
              <a:rPr lang="hr-HR" altLang="zh-CN" sz="3107" i="1" dirty="0" smtClean="0">
                <a:solidFill>
                  <a:schemeClr val="bg1"/>
                </a:solidFill>
              </a:rPr>
              <a:t>Zhu, </a:t>
            </a:r>
            <a:r>
              <a:rPr lang="hr-HR" altLang="zh-CN" sz="3107" i="1" dirty="0">
                <a:solidFill>
                  <a:schemeClr val="bg1"/>
                </a:solidFill>
              </a:rPr>
              <a:t>Pan </a:t>
            </a:r>
            <a:r>
              <a:rPr lang="hr-HR" altLang="zh-CN" sz="3107" i="1" dirty="0" smtClean="0">
                <a:solidFill>
                  <a:schemeClr val="bg1"/>
                </a:solidFill>
              </a:rPr>
              <a:t>Du, </a:t>
            </a:r>
            <a:r>
              <a:rPr lang="hr-HR" altLang="zh-CN" sz="3107" i="1" dirty="0">
                <a:solidFill>
                  <a:schemeClr val="bg1"/>
                </a:solidFill>
              </a:rPr>
              <a:t>Ji-Rong </a:t>
            </a:r>
            <a:r>
              <a:rPr lang="hr-HR" altLang="zh-CN" sz="3107" i="1" dirty="0" smtClean="0">
                <a:solidFill>
                  <a:schemeClr val="bg1"/>
                </a:solidFill>
              </a:rPr>
              <a:t>Wen</a:t>
            </a:r>
          </a:p>
          <a:p>
            <a:pPr algn="ctr">
              <a:lnSpc>
                <a:spcPct val="60000"/>
              </a:lnSpc>
            </a:pPr>
            <a:endParaRPr lang="hr-HR" altLang="zh-CN" sz="3107" i="1" dirty="0" smtClean="0">
              <a:solidFill>
                <a:schemeClr val="bg1"/>
              </a:solidFill>
            </a:endParaRPr>
          </a:p>
          <a:p>
            <a:pPr algn="ctr"/>
            <a:r>
              <a:rPr lang="en-US" altLang="zh-CN" sz="3107" i="1" dirty="0" smtClean="0">
                <a:solidFill>
                  <a:schemeClr val="bg1"/>
                </a:solidFill>
              </a:rPr>
              <a:t>School </a:t>
            </a:r>
            <a:r>
              <a:rPr lang="en-US" altLang="zh-CN" sz="3107" i="1" dirty="0">
                <a:solidFill>
                  <a:schemeClr val="bg1"/>
                </a:solidFill>
              </a:rPr>
              <a:t>of Information, </a:t>
            </a:r>
            <a:r>
              <a:rPr lang="en-US" altLang="zh-CN" sz="3107" i="1" dirty="0" err="1">
                <a:solidFill>
                  <a:schemeClr val="bg1"/>
                </a:solidFill>
              </a:rPr>
              <a:t>Renmin</a:t>
            </a:r>
            <a:r>
              <a:rPr lang="en-US" altLang="zh-CN" sz="3107" i="1" dirty="0">
                <a:solidFill>
                  <a:schemeClr val="bg1"/>
                </a:solidFill>
              </a:rPr>
              <a:t> University of </a:t>
            </a:r>
            <a:r>
              <a:rPr lang="en-US" altLang="zh-CN" sz="3107" i="1" dirty="0" smtClean="0">
                <a:solidFill>
                  <a:schemeClr val="bg1"/>
                </a:solidFill>
              </a:rPr>
              <a:t>China</a:t>
            </a:r>
            <a:endParaRPr lang="en-US" altLang="zh-CN" sz="3107" i="1" dirty="0">
              <a:solidFill>
                <a:schemeClr val="bg1"/>
              </a:solidFill>
            </a:endParaRPr>
          </a:p>
          <a:p>
            <a:pPr algn="ctr"/>
            <a:r>
              <a:rPr lang="en-US" altLang="zh-CN" sz="3107" i="1" dirty="0">
                <a:solidFill>
                  <a:schemeClr val="bg1"/>
                </a:solidFill>
              </a:rPr>
              <a:t> </a:t>
            </a:r>
            <a:r>
              <a:rPr lang="en-US" altLang="zh-CN" sz="3107" i="1" dirty="0" smtClean="0">
                <a:solidFill>
                  <a:schemeClr val="bg1"/>
                </a:solidFill>
              </a:rPr>
              <a:t>Department </a:t>
            </a:r>
            <a:r>
              <a:rPr lang="en-US" altLang="zh-CN" sz="3107" i="1" dirty="0">
                <a:solidFill>
                  <a:schemeClr val="bg1"/>
                </a:solidFill>
              </a:rPr>
              <a:t>of Computer Science and Operations </a:t>
            </a:r>
            <a:r>
              <a:rPr lang="en-US" altLang="zh-CN" sz="3107" i="1" dirty="0" smtClean="0">
                <a:solidFill>
                  <a:schemeClr val="bg1"/>
                </a:solidFill>
              </a:rPr>
              <a:t>Research, </a:t>
            </a:r>
            <a:r>
              <a:rPr lang="en-US" altLang="zh-CN" sz="3107" i="1" dirty="0">
                <a:solidFill>
                  <a:schemeClr val="bg1"/>
                </a:solidFill>
              </a:rPr>
              <a:t>University of </a:t>
            </a:r>
            <a:r>
              <a:rPr lang="en-US" altLang="zh-CN" sz="3107" i="1" dirty="0" smtClean="0">
                <a:solidFill>
                  <a:schemeClr val="bg1"/>
                </a:solidFill>
              </a:rPr>
              <a:t>Montreal</a:t>
            </a:r>
          </a:p>
          <a:p>
            <a:pPr algn="ctr"/>
            <a:r>
              <a:rPr lang="en-US" altLang="zh-CN" sz="3107" i="1" dirty="0" err="1" smtClean="0">
                <a:solidFill>
                  <a:schemeClr val="bg1"/>
                </a:solidFill>
              </a:rPr>
              <a:t>baiting@ruc.edu.cn</a:t>
            </a:r>
            <a:endParaRPr lang="en-US" altLang="zh-CN" sz="3107" i="1" dirty="0">
              <a:solidFill>
                <a:schemeClr val="bg1"/>
              </a:solidFill>
            </a:endParaRPr>
          </a:p>
        </p:txBody>
      </p:sp>
      <p:sp>
        <p:nvSpPr>
          <p:cNvPr id="25" name="矩形 24"/>
          <p:cNvSpPr/>
          <p:nvPr/>
        </p:nvSpPr>
        <p:spPr>
          <a:xfrm>
            <a:off x="284947" y="16197041"/>
            <a:ext cx="10006286" cy="42971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sp>
        <p:nvSpPr>
          <p:cNvPr id="23" name="圆角矩形 6"/>
          <p:cNvSpPr/>
          <p:nvPr/>
        </p:nvSpPr>
        <p:spPr>
          <a:xfrm>
            <a:off x="365686" y="14653359"/>
            <a:ext cx="9534932" cy="8293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defTabSz="1632311">
              <a:lnSpc>
                <a:spcPct val="90000"/>
              </a:lnSpc>
              <a:spcBef>
                <a:spcPct val="0"/>
              </a:spcBef>
              <a:spcAft>
                <a:spcPct val="35000"/>
              </a:spcAft>
            </a:pPr>
            <a:r>
              <a:rPr lang="en-US" altLang="zh-CN" sz="3672" dirty="0"/>
              <a:t>Sampling-based algorithm</a:t>
            </a:r>
            <a:endParaRPr lang="zh-CN" altLang="en-US" sz="3672" dirty="0"/>
          </a:p>
        </p:txBody>
      </p:sp>
      <p:grpSp>
        <p:nvGrpSpPr>
          <p:cNvPr id="35" name="组合 34"/>
          <p:cNvGrpSpPr/>
          <p:nvPr/>
        </p:nvGrpSpPr>
        <p:grpSpPr>
          <a:xfrm>
            <a:off x="322660" y="4989559"/>
            <a:ext cx="10026735" cy="11228167"/>
            <a:chOff x="509732" y="1055734"/>
            <a:chExt cx="14198214" cy="9652222"/>
          </a:xfrm>
        </p:grpSpPr>
        <p:sp>
          <p:nvSpPr>
            <p:cNvPr id="39" name="矩形 38"/>
            <p:cNvSpPr/>
            <p:nvPr/>
          </p:nvSpPr>
          <p:spPr>
            <a:xfrm>
              <a:off x="509732" y="1422773"/>
              <a:ext cx="14169257" cy="871556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54231" tIns="508462" rIns="254231" bIns="254231"/>
            <a:lstStyle/>
            <a:p>
              <a:pPr marL="457200" indent="-457200">
                <a:buFont typeface="Wingdings" charset="2"/>
                <a:buChar char="²"/>
              </a:pPr>
              <a:r>
                <a:rPr lang="en-US" sz="3200" b="1" dirty="0" smtClean="0"/>
                <a:t>Motivation</a:t>
              </a:r>
            </a:p>
            <a:p>
              <a:pPr marL="457200" indent="-457200">
                <a:buFont typeface="Wingdings" charset="2"/>
                <a:buChar char="²"/>
              </a:pPr>
              <a:endParaRPr lang="en-US" sz="2000" b="1" dirty="0" smtClean="0"/>
            </a:p>
            <a:p>
              <a:r>
                <a:rPr lang="en-US" sz="2400" dirty="0" smtClean="0"/>
                <a:t>Next </a:t>
              </a:r>
              <a:r>
                <a:rPr lang="en-US" sz="2400" dirty="0"/>
                <a:t>basket recommendation is a new type of recommendation, which recommends a set of items, or a basket, to the user. Purchase in basket is a common behavior of consumers. </a:t>
              </a:r>
            </a:p>
            <a:p>
              <a:endParaRPr lang="en-US" altLang="zh-CN" sz="2400" dirty="0"/>
            </a:p>
            <a:p>
              <a:r>
                <a:rPr lang="en-US" sz="2400" b="1" dirty="0" smtClean="0"/>
                <a:t>H</a:t>
              </a:r>
              <a:r>
                <a:rPr lang="en-US" altLang="zh-CN" sz="2400" b="1" dirty="0" smtClean="0"/>
                <a:t>owever</a:t>
              </a:r>
              <a:r>
                <a:rPr lang="en-US" altLang="zh-CN" sz="2400" dirty="0" smtClean="0"/>
                <a:t>,</a:t>
              </a:r>
              <a:r>
                <a:rPr lang="zh-CN" altLang="en-US" sz="2400" dirty="0" smtClean="0"/>
                <a:t> </a:t>
              </a:r>
              <a:r>
                <a:rPr lang="en-US" sz="2400" dirty="0" smtClean="0"/>
                <a:t>current </a:t>
              </a:r>
              <a:r>
                <a:rPr lang="en-US" sz="2400" dirty="0"/>
                <a:t>methods do not track the user’s evolving appetite for items explicitly, and they ignore important item attributes such as product category. </a:t>
              </a:r>
              <a:endParaRPr lang="en-US" sz="2400" dirty="0" smtClean="0"/>
            </a:p>
            <a:p>
              <a:endParaRPr lang="en-US" sz="1800" dirty="0"/>
            </a:p>
            <a:p>
              <a:pPr marL="457200" indent="-457200">
                <a:buFont typeface="Wingdings" charset="2"/>
                <a:buChar char="²"/>
              </a:pPr>
              <a:r>
                <a:rPr lang="en-US" sz="3200" b="1" dirty="0" smtClean="0"/>
                <a:t>Contribution</a:t>
              </a:r>
            </a:p>
            <a:p>
              <a:endParaRPr lang="en-US" sz="1800" dirty="0" smtClean="0"/>
            </a:p>
            <a:p>
              <a:r>
                <a:rPr lang="en-US" sz="2400" dirty="0"/>
                <a:t>W</a:t>
              </a:r>
              <a:r>
                <a:rPr lang="en-US" sz="2400" dirty="0" smtClean="0"/>
                <a:t>e </a:t>
              </a:r>
              <a:r>
                <a:rPr lang="en-US" sz="2400" dirty="0"/>
                <a:t>propose a novel </a:t>
              </a:r>
              <a:r>
                <a:rPr lang="en-US" sz="2400" b="1" dirty="0"/>
                <a:t>A</a:t>
              </a:r>
              <a:r>
                <a:rPr lang="en-US" sz="2400" dirty="0"/>
                <a:t>ttribute-aware </a:t>
              </a:r>
              <a:r>
                <a:rPr lang="en-US" sz="2400" b="1" dirty="0"/>
                <a:t>N</a:t>
              </a:r>
              <a:r>
                <a:rPr lang="en-US" sz="2400" dirty="0"/>
                <a:t>eural </a:t>
              </a:r>
              <a:r>
                <a:rPr lang="en-US" sz="2400" b="1" dirty="0"/>
                <a:t>A</a:t>
              </a:r>
              <a:r>
                <a:rPr lang="en-US" sz="2400" dirty="0"/>
                <a:t>ttentive </a:t>
              </a:r>
              <a:r>
                <a:rPr lang="en-US" sz="2400" b="1" dirty="0"/>
                <a:t>M</a:t>
              </a:r>
              <a:r>
                <a:rPr lang="en-US" sz="2400" dirty="0"/>
                <a:t>odel (</a:t>
              </a:r>
              <a:r>
                <a:rPr lang="en-US" sz="2400" b="1" dirty="0"/>
                <a:t>ANAM</a:t>
              </a:r>
              <a:r>
                <a:rPr lang="en-US" sz="2400" dirty="0"/>
                <a:t>) </a:t>
              </a:r>
            </a:p>
            <a:p>
              <a:endParaRPr lang="en-US" altLang="zh-CN" sz="2400" dirty="0"/>
            </a:p>
            <a:p>
              <a:pPr marL="457200" indent="-457200">
                <a:buFont typeface="+mj-lt"/>
                <a:buAutoNum type="arabicPeriod"/>
              </a:pPr>
              <a:r>
                <a:rPr lang="en-US" sz="2400" b="1" dirty="0"/>
                <a:t>Explicitly model user’s evolving appetite</a:t>
              </a:r>
              <a:r>
                <a:rPr lang="zh-CN" altLang="en-US" sz="2400" dirty="0"/>
                <a:t>. </a:t>
              </a:r>
              <a:endParaRPr lang="en-US" altLang="zh-CN" sz="2400" dirty="0"/>
            </a:p>
            <a:p>
              <a:pPr marL="355600"/>
              <a:r>
                <a:rPr lang="zh-CN" altLang="en-US" sz="2400" dirty="0"/>
                <a:t>   </a:t>
              </a:r>
              <a:r>
                <a:rPr lang="en-US" sz="2400" dirty="0"/>
                <a:t>Adopting</a:t>
              </a:r>
              <a:r>
                <a:rPr lang="zh-CN" altLang="en-US" sz="2400" dirty="0"/>
                <a:t> </a:t>
              </a:r>
              <a:r>
                <a:rPr lang="en-US" sz="2400" dirty="0"/>
                <a:t>an attention mechanism to explicitly model user’s evolving appetite for </a:t>
              </a:r>
              <a:r>
                <a:rPr lang="en-US" sz="2400" dirty="0" smtClean="0"/>
                <a:t>items</a:t>
              </a:r>
              <a:r>
                <a:rPr lang="en-US" altLang="zh-CN" sz="2400" dirty="0" smtClean="0"/>
                <a:t>.</a:t>
              </a:r>
              <a:endParaRPr lang="en-US" altLang="zh-CN" sz="2400" b="1" dirty="0" smtClean="0"/>
            </a:p>
            <a:p>
              <a:pPr marL="457200" indent="-457200">
                <a:buFont typeface="+mj-lt"/>
                <a:buAutoNum type="arabicPeriod" startAt="2"/>
              </a:pPr>
              <a:r>
                <a:rPr lang="en-US" sz="2400" b="1" dirty="0"/>
                <a:t>Incorporate the attribute information</a:t>
              </a:r>
              <a:r>
                <a:rPr lang="en-US" altLang="zh-CN" sz="2400" b="1" dirty="0"/>
                <a:t>.</a:t>
              </a:r>
            </a:p>
            <a:p>
              <a:pPr marL="355600"/>
              <a:r>
                <a:rPr lang="zh-CN" altLang="zh-CN" sz="2400" dirty="0"/>
                <a:t> </a:t>
              </a:r>
              <a:r>
                <a:rPr lang="zh-CN" altLang="en-US" sz="2400" dirty="0"/>
                <a:t>  </a:t>
              </a:r>
              <a:r>
                <a:rPr lang="en-US" altLang="zh-CN" sz="2400" dirty="0"/>
                <a:t>U</a:t>
              </a:r>
              <a:r>
                <a:rPr lang="en-US" sz="2400" dirty="0"/>
                <a:t>tilizing a hierarchical architecture to in</a:t>
              </a:r>
              <a:r>
                <a:rPr lang="en-US" sz="2400" dirty="0" smtClean="0"/>
                <a:t>corporate the attribute information</a:t>
              </a:r>
              <a:r>
                <a:rPr lang="en-US" altLang="zh-CN" sz="2400" dirty="0" smtClean="0"/>
                <a:t>.</a:t>
              </a:r>
              <a:br>
                <a:rPr lang="en-US" altLang="zh-CN" sz="2400" dirty="0" smtClean="0"/>
              </a:br>
              <a:endParaRPr lang="en-US" sz="2400" dirty="0" smtClean="0"/>
            </a:p>
            <a:p>
              <a:r>
                <a:rPr lang="en-US" sz="2400" dirty="0" smtClean="0"/>
                <a:t>In </a:t>
              </a:r>
              <a:r>
                <a:rPr lang="en-US" sz="2400" dirty="0"/>
                <a:t>specific, ANAM utilizes a recurrent neural network to model the user’s sequential behavior over time, and relays the user’s appetite toward items and their attributes to next basket through attention weights shared across baskets on the two different hierarchies. </a:t>
              </a:r>
            </a:p>
            <a:p>
              <a:endParaRPr lang="en-US" altLang="zh-CN" sz="2400" dirty="0"/>
            </a:p>
            <a:p>
              <a:r>
                <a:rPr lang="en-US" altLang="zh-CN" sz="2400" dirty="0"/>
                <a:t/>
              </a:r>
              <a:br>
                <a:rPr lang="en-US" altLang="zh-CN" sz="2400" dirty="0"/>
              </a:br>
              <a:r>
                <a:rPr lang="en-US" altLang="zh-CN" sz="2000" dirty="0"/>
                <a:t/>
              </a:r>
              <a:br>
                <a:rPr lang="en-US" altLang="zh-CN" sz="2000" dirty="0"/>
              </a:br>
              <a:r>
                <a:rPr lang="en-US" altLang="zh-CN" sz="2000" dirty="0"/>
                <a:t/>
              </a:r>
              <a:br>
                <a:rPr lang="en-US" altLang="zh-CN" sz="2000" dirty="0"/>
              </a:br>
              <a:endParaRPr lang="en-US" altLang="zh-CN" sz="2000" dirty="0"/>
            </a:p>
            <a:p>
              <a:endParaRPr lang="en-US" altLang="zh-CN" sz="2000" dirty="0"/>
            </a:p>
            <a:p>
              <a:endParaRPr lang="en-US" altLang="zh-CN" sz="2000" dirty="0"/>
            </a:p>
            <a:p>
              <a:endParaRPr lang="en-US" altLang="zh-CN" sz="2000" b="1" dirty="0"/>
            </a:p>
            <a:p>
              <a:pPr marL="322875" indent="-322875">
                <a:buFont typeface="Wingdings" panose="05000000000000000000" pitchFamily="2" charset="2"/>
                <a:buChar char="l"/>
              </a:pPr>
              <a:endParaRPr lang="en-US" altLang="zh-CN" sz="2000" dirty="0"/>
            </a:p>
            <a:p>
              <a:endParaRPr lang="en-US" altLang="zh-CN" sz="2000" dirty="0"/>
            </a:p>
            <a:p>
              <a:pPr marL="322875" indent="-322875">
                <a:buFont typeface="Wingdings" panose="05000000000000000000" pitchFamily="2" charset="2"/>
                <a:buChar char="l"/>
              </a:pPr>
              <a:endParaRPr lang="en-US" altLang="zh-CN" sz="2000" b="1" dirty="0"/>
            </a:p>
          </p:txBody>
        </p:sp>
        <p:sp>
          <p:nvSpPr>
            <p:cNvPr id="40" name="矩形 39"/>
            <p:cNvSpPr/>
            <p:nvPr/>
          </p:nvSpPr>
          <p:spPr>
            <a:xfrm>
              <a:off x="538689" y="1055734"/>
              <a:ext cx="14169257" cy="96522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b="1" dirty="0"/>
            </a:p>
          </p:txBody>
        </p:sp>
      </p:grpSp>
      <p:grpSp>
        <p:nvGrpSpPr>
          <p:cNvPr id="36" name="组合 35"/>
          <p:cNvGrpSpPr/>
          <p:nvPr/>
        </p:nvGrpSpPr>
        <p:grpSpPr>
          <a:xfrm>
            <a:off x="538684" y="4840462"/>
            <a:ext cx="9611799" cy="787316"/>
            <a:chOff x="851130" y="844607"/>
            <a:chExt cx="13610650" cy="1114868"/>
          </a:xfrm>
        </p:grpSpPr>
        <p:sp>
          <p:nvSpPr>
            <p:cNvPr id="37" name="圆角矩形 36"/>
            <p:cNvSpPr/>
            <p:nvPr/>
          </p:nvSpPr>
          <p:spPr>
            <a:xfrm>
              <a:off x="851130" y="844607"/>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圆角矩形 6"/>
            <p:cNvSpPr/>
            <p:nvPr/>
          </p:nvSpPr>
          <p:spPr>
            <a:xfrm>
              <a:off x="851130" y="844607"/>
              <a:ext cx="13501804" cy="1006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algn="ctr" defTabSz="1632311">
                <a:lnSpc>
                  <a:spcPct val="90000"/>
                </a:lnSpc>
                <a:spcBef>
                  <a:spcPct val="0"/>
                </a:spcBef>
                <a:spcAft>
                  <a:spcPct val="35000"/>
                </a:spcAft>
              </a:pPr>
              <a:r>
                <a:rPr lang="en-US" altLang="zh-CN" sz="3672" dirty="0"/>
                <a:t>Motivation and </a:t>
              </a:r>
              <a:r>
                <a:rPr lang="en-US" altLang="zh-CN" sz="3672" dirty="0" smtClean="0"/>
                <a:t>Contribution</a:t>
              </a:r>
              <a:endParaRPr lang="zh-CN" altLang="en-US" sz="3672" dirty="0"/>
            </a:p>
          </p:txBody>
        </p:sp>
      </p:grpSp>
      <p:sp>
        <p:nvSpPr>
          <p:cNvPr id="61" name="矩形 60"/>
          <p:cNvSpPr/>
          <p:nvPr/>
        </p:nvSpPr>
        <p:spPr>
          <a:xfrm>
            <a:off x="10691813" y="21114270"/>
            <a:ext cx="10297144" cy="7776864"/>
          </a:xfrm>
          <a:prstGeom prst="rect">
            <a:avLst/>
          </a:prstGeom>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sp>
        <p:nvSpPr>
          <p:cNvPr id="89" name="矩形 88"/>
          <p:cNvSpPr/>
          <p:nvPr/>
        </p:nvSpPr>
        <p:spPr>
          <a:xfrm>
            <a:off x="-37380" y="29223562"/>
            <a:ext cx="21407292" cy="10262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92"/>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282" y="231950"/>
            <a:ext cx="3360802" cy="2227420"/>
          </a:xfrm>
          <a:prstGeom prst="rect">
            <a:avLst/>
          </a:prstGeom>
        </p:spPr>
      </p:pic>
      <p:grpSp>
        <p:nvGrpSpPr>
          <p:cNvPr id="178" name="组合 177"/>
          <p:cNvGrpSpPr/>
          <p:nvPr/>
        </p:nvGrpSpPr>
        <p:grpSpPr>
          <a:xfrm>
            <a:off x="11051852" y="20610214"/>
            <a:ext cx="9644953" cy="919093"/>
            <a:chOff x="720632" y="-553064"/>
            <a:chExt cx="13657597" cy="1114868"/>
          </a:xfrm>
        </p:grpSpPr>
        <p:sp>
          <p:nvSpPr>
            <p:cNvPr id="179" name="圆角矩形 178"/>
            <p:cNvSpPr/>
            <p:nvPr/>
          </p:nvSpPr>
          <p:spPr>
            <a:xfrm>
              <a:off x="767579" y="-553064"/>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0" name="圆角矩形 6"/>
            <p:cNvSpPr/>
            <p:nvPr/>
          </p:nvSpPr>
          <p:spPr>
            <a:xfrm>
              <a:off x="720632" y="-449263"/>
              <a:ext cx="13501804" cy="1006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defTabSz="1632311">
                <a:lnSpc>
                  <a:spcPct val="90000"/>
                </a:lnSpc>
                <a:spcBef>
                  <a:spcPct val="0"/>
                </a:spcBef>
                <a:spcAft>
                  <a:spcPct val="35000"/>
                </a:spcAft>
              </a:pPr>
              <a:r>
                <a:rPr lang="en-US" altLang="zh-CN" sz="3672" dirty="0"/>
                <a:t>Experiments</a:t>
              </a:r>
              <a:endParaRPr lang="zh-CN" altLang="en-US" sz="3672" dirty="0"/>
            </a:p>
          </p:txBody>
        </p:sp>
      </p:grpSp>
      <p:sp>
        <p:nvSpPr>
          <p:cNvPr id="88" name="Rectangle 4"/>
          <p:cNvSpPr txBox="1">
            <a:spLocks noChangeArrowheads="1"/>
          </p:cNvSpPr>
          <p:nvPr/>
        </p:nvSpPr>
        <p:spPr>
          <a:xfrm>
            <a:off x="10927958" y="24965830"/>
            <a:ext cx="9888062" cy="4086393"/>
          </a:xfrm>
          <a:prstGeom prst="rect">
            <a:avLst/>
          </a:prstGeom>
        </p:spPr>
        <p:txBody>
          <a:bodyPr vert="horz" lIns="294938" tIns="147469" rIns="294938" bIns="147469" rtlCol="0">
            <a:noAutofit/>
          </a:bodyPr>
          <a:lstStyle/>
          <a:p>
            <a:pPr defTabSz="2949396">
              <a:lnSpc>
                <a:spcPct val="90000"/>
              </a:lnSpc>
              <a:spcBef>
                <a:spcPct val="20000"/>
              </a:spcBef>
              <a:defRPr/>
            </a:pPr>
            <a:endParaRPr lang="en-US" altLang="zh-CN" sz="2260" dirty="0"/>
          </a:p>
        </p:txBody>
      </p:sp>
      <p:grpSp>
        <p:nvGrpSpPr>
          <p:cNvPr id="112" name="组合 111">
            <a:extLst>
              <a:ext uri="{FF2B5EF4-FFF2-40B4-BE49-F238E27FC236}">
                <a16:creationId xmlns:a16="http://schemas.microsoft.com/office/drawing/2014/main" xmlns="" id="{95E68B5F-0C16-4113-ABC9-F333C2B01C2A}"/>
              </a:ext>
            </a:extLst>
          </p:cNvPr>
          <p:cNvGrpSpPr/>
          <p:nvPr/>
        </p:nvGrpSpPr>
        <p:grpSpPr>
          <a:xfrm>
            <a:off x="274962" y="15929694"/>
            <a:ext cx="10099858" cy="7992888"/>
            <a:chOff x="510412" y="1055734"/>
            <a:chExt cx="14197534" cy="9652222"/>
          </a:xfrm>
        </p:grpSpPr>
        <p:sp>
          <p:nvSpPr>
            <p:cNvPr id="122" name="矩形 121">
              <a:extLst>
                <a:ext uri="{FF2B5EF4-FFF2-40B4-BE49-F238E27FC236}">
                  <a16:creationId xmlns:a16="http://schemas.microsoft.com/office/drawing/2014/main" xmlns="" id="{5D8C8124-3C96-403C-9889-AFD103B45DA6}"/>
                </a:ext>
              </a:extLst>
            </p:cNvPr>
            <p:cNvSpPr/>
            <p:nvPr/>
          </p:nvSpPr>
          <p:spPr>
            <a:xfrm>
              <a:off x="510412" y="1891722"/>
              <a:ext cx="14169257" cy="870963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r>
                <a:rPr lang="en-US" altLang="zh-CN" dirty="0"/>
                <a:t> </a:t>
              </a:r>
              <a:r>
                <a:rPr lang="en-US" altLang="zh-CN" i="1" dirty="0"/>
                <a:t/>
              </a:r>
              <a:br>
                <a:rPr lang="en-US" altLang="zh-CN" i="1" dirty="0"/>
              </a:br>
              <a:endParaRPr lang="en-US" altLang="zh-CN" sz="4092" dirty="0"/>
            </a:p>
          </p:txBody>
        </p:sp>
        <p:sp>
          <p:nvSpPr>
            <p:cNvPr id="123" name="矩形 122">
              <a:extLst>
                <a:ext uri="{FF2B5EF4-FFF2-40B4-BE49-F238E27FC236}">
                  <a16:creationId xmlns:a16="http://schemas.microsoft.com/office/drawing/2014/main" xmlns="" id="{C37F2813-D213-4619-8DF6-5521A3FB9452}"/>
                </a:ext>
              </a:extLst>
            </p:cNvPr>
            <p:cNvSpPr/>
            <p:nvPr/>
          </p:nvSpPr>
          <p:spPr>
            <a:xfrm>
              <a:off x="538689" y="1055734"/>
              <a:ext cx="14169257" cy="96522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grpSp>
      <p:grpSp>
        <p:nvGrpSpPr>
          <p:cNvPr id="107" name="组合 106">
            <a:extLst>
              <a:ext uri="{FF2B5EF4-FFF2-40B4-BE49-F238E27FC236}">
                <a16:creationId xmlns:a16="http://schemas.microsoft.com/office/drawing/2014/main" xmlns="" id="{CEB720EB-C1EF-4F50-B3A3-3D4FCC3BA76E}"/>
              </a:ext>
            </a:extLst>
          </p:cNvPr>
          <p:cNvGrpSpPr/>
          <p:nvPr/>
        </p:nvGrpSpPr>
        <p:grpSpPr>
          <a:xfrm>
            <a:off x="523071" y="16145718"/>
            <a:ext cx="9611799" cy="871219"/>
            <a:chOff x="810393" y="-2862716"/>
            <a:chExt cx="13610650" cy="1114867"/>
          </a:xfrm>
        </p:grpSpPr>
        <p:sp>
          <p:nvSpPr>
            <p:cNvPr id="110" name="圆角矩形 94">
              <a:extLst>
                <a:ext uri="{FF2B5EF4-FFF2-40B4-BE49-F238E27FC236}">
                  <a16:creationId xmlns:a16="http://schemas.microsoft.com/office/drawing/2014/main" xmlns="" id="{799FC91C-C6D8-4F7F-BE18-A34C694D02F9}"/>
                </a:ext>
              </a:extLst>
            </p:cNvPr>
            <p:cNvSpPr/>
            <p:nvPr/>
          </p:nvSpPr>
          <p:spPr>
            <a:xfrm>
              <a:off x="810393" y="-2862716"/>
              <a:ext cx="13610650" cy="111486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zh-CN" altLang="en-US" sz="4092" dirty="0"/>
            </a:p>
          </p:txBody>
        </p:sp>
        <p:sp>
          <p:nvSpPr>
            <p:cNvPr id="111" name="圆角矩形 6">
              <a:extLst>
                <a:ext uri="{FF2B5EF4-FFF2-40B4-BE49-F238E27FC236}">
                  <a16:creationId xmlns:a16="http://schemas.microsoft.com/office/drawing/2014/main" xmlns="" id="{F10A5635-6C14-453A-80B1-5CBF1DE35CA6}"/>
                </a:ext>
              </a:extLst>
            </p:cNvPr>
            <p:cNvSpPr/>
            <p:nvPr/>
          </p:nvSpPr>
          <p:spPr>
            <a:xfrm>
              <a:off x="864815" y="-2770570"/>
              <a:ext cx="13501804" cy="1006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algn="ctr" defTabSz="1632311">
                <a:lnSpc>
                  <a:spcPct val="90000"/>
                </a:lnSpc>
                <a:spcBef>
                  <a:spcPct val="0"/>
                </a:spcBef>
                <a:spcAft>
                  <a:spcPct val="35000"/>
                </a:spcAft>
              </a:pPr>
              <a:r>
                <a:rPr lang="en-US" altLang="zh-CN" sz="3813" dirty="0"/>
                <a:t>Problem Statement  </a:t>
              </a:r>
              <a:endParaRPr lang="zh-CN" altLang="en-US" sz="3672" dirty="0"/>
            </a:p>
          </p:txBody>
        </p:sp>
      </p:grpSp>
      <p:sp>
        <p:nvSpPr>
          <p:cNvPr id="159" name="矩形 158">
            <a:extLst>
              <a:ext uri="{FF2B5EF4-FFF2-40B4-BE49-F238E27FC236}">
                <a16:creationId xmlns:a16="http://schemas.microsoft.com/office/drawing/2014/main" xmlns="" id="{BF21F378-A805-416B-A88D-36B864E4E3C9}"/>
              </a:ext>
            </a:extLst>
          </p:cNvPr>
          <p:cNvSpPr/>
          <p:nvPr/>
        </p:nvSpPr>
        <p:spPr>
          <a:xfrm>
            <a:off x="11385446" y="6712670"/>
            <a:ext cx="10006285" cy="59536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sp>
        <p:nvSpPr>
          <p:cNvPr id="134" name="圆角矩形 94">
            <a:extLst>
              <a:ext uri="{FF2B5EF4-FFF2-40B4-BE49-F238E27FC236}">
                <a16:creationId xmlns:a16="http://schemas.microsoft.com/office/drawing/2014/main" xmlns="" id="{6D3660D7-E424-4B20-BF8C-C2C7EF15F60B}"/>
              </a:ext>
            </a:extLst>
          </p:cNvPr>
          <p:cNvSpPr/>
          <p:nvPr/>
        </p:nvSpPr>
        <p:spPr>
          <a:xfrm>
            <a:off x="11040990" y="4532144"/>
            <a:ext cx="9611799" cy="160446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4000" dirty="0" smtClean="0"/>
              <a:t>Attribute</a:t>
            </a:r>
            <a:r>
              <a:rPr lang="en-US" sz="4000" dirty="0"/>
              <a:t>-aware Neural Attentive Model (ANAM</a:t>
            </a:r>
            <a:r>
              <a:rPr lang="en-US" sz="4000" dirty="0" smtClean="0"/>
              <a:t>)</a:t>
            </a:r>
            <a:endParaRPr lang="zh-CN" altLang="en-US" sz="4000" dirty="0"/>
          </a:p>
        </p:txBody>
      </p:sp>
      <p:sp>
        <p:nvSpPr>
          <p:cNvPr id="175" name="矩形 174">
            <a:extLst>
              <a:ext uri="{FF2B5EF4-FFF2-40B4-BE49-F238E27FC236}">
                <a16:creationId xmlns:a16="http://schemas.microsoft.com/office/drawing/2014/main" xmlns="" id="{AD9DEFFB-683B-4E7B-B9E3-F6F7D48D5E8A}"/>
              </a:ext>
            </a:extLst>
          </p:cNvPr>
          <p:cNvSpPr/>
          <p:nvPr/>
        </p:nvSpPr>
        <p:spPr>
          <a:xfrm>
            <a:off x="325487" y="20466197"/>
            <a:ext cx="10006285" cy="8586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pic>
        <p:nvPicPr>
          <p:cNvPr id="2" name="Picture 1" descr="udem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60" y="2608214"/>
            <a:ext cx="4061140" cy="1656184"/>
          </a:xfrm>
          <a:prstGeom prst="rect">
            <a:avLst/>
          </a:prstGeom>
        </p:spPr>
      </p:pic>
      <p:sp>
        <p:nvSpPr>
          <p:cNvPr id="3" name="Rectangle 2"/>
          <p:cNvSpPr/>
          <p:nvPr/>
        </p:nvSpPr>
        <p:spPr>
          <a:xfrm>
            <a:off x="538684" y="17729894"/>
            <a:ext cx="9649071" cy="6309418"/>
          </a:xfrm>
          <a:prstGeom prst="rect">
            <a:avLst/>
          </a:prstGeom>
        </p:spPr>
        <p:txBody>
          <a:bodyPr wrap="square">
            <a:spAutoFit/>
          </a:bodyPr>
          <a:lstStyle/>
          <a:p>
            <a:r>
              <a:rPr lang="en-US" sz="2400" dirty="0">
                <a:solidFill>
                  <a:schemeClr val="dk1">
                    <a:hueOff val="0"/>
                    <a:satOff val="0"/>
                    <a:lumOff val="0"/>
                    <a:alphaOff val="0"/>
                  </a:schemeClr>
                </a:solidFill>
              </a:rPr>
              <a:t> Given a user u, his or her purchase records sorted by time </a:t>
            </a:r>
            <a:r>
              <a:rPr lang="en-US" sz="2400" dirty="0" smtClean="0">
                <a:solidFill>
                  <a:schemeClr val="dk1">
                    <a:hueOff val="0"/>
                    <a:satOff val="0"/>
                    <a:lumOff val="0"/>
                    <a:alphaOff val="0"/>
                  </a:schemeClr>
                </a:solidFill>
              </a:rPr>
              <a:t>is</a:t>
            </a:r>
            <a:r>
              <a:rPr lang="zh-CN" altLang="en-US" sz="2400" dirty="0" smtClean="0">
                <a:solidFill>
                  <a:schemeClr val="dk1">
                    <a:hueOff val="0"/>
                    <a:satOff val="0"/>
                    <a:lumOff val="0"/>
                    <a:alphaOff val="0"/>
                  </a:schemeClr>
                </a:solidFill>
              </a:rPr>
              <a:t> </a:t>
            </a:r>
            <a:r>
              <a:rPr lang="en-US" sz="2400" dirty="0" smtClean="0">
                <a:solidFill>
                  <a:schemeClr val="dk1">
                    <a:hueOff val="0"/>
                    <a:satOff val="0"/>
                    <a:lumOff val="0"/>
                    <a:alphaOff val="0"/>
                  </a:schemeClr>
                </a:solidFill>
              </a:rPr>
              <a:t>a</a:t>
            </a:r>
            <a:r>
              <a:rPr lang="zh-CN" altLang="en-US" sz="2400" dirty="0" smtClean="0">
                <a:solidFill>
                  <a:schemeClr val="dk1">
                    <a:hueOff val="0"/>
                    <a:satOff val="0"/>
                    <a:lumOff val="0"/>
                    <a:alphaOff val="0"/>
                  </a:schemeClr>
                </a:solidFill>
              </a:rPr>
              <a:t> </a:t>
            </a:r>
            <a:r>
              <a:rPr lang="en-US" sz="2400" dirty="0" smtClean="0">
                <a:solidFill>
                  <a:schemeClr val="dk1">
                    <a:hueOff val="0"/>
                    <a:satOff val="0"/>
                    <a:lumOff val="0"/>
                    <a:alphaOff val="0"/>
                  </a:schemeClr>
                </a:solidFill>
              </a:rPr>
              <a:t>sequence</a:t>
            </a:r>
            <a:r>
              <a:rPr lang="zh-CN" altLang="en-US" sz="2400" dirty="0" smtClean="0">
                <a:solidFill>
                  <a:schemeClr val="dk1">
                    <a:hueOff val="0"/>
                    <a:satOff val="0"/>
                    <a:lumOff val="0"/>
                    <a:alphaOff val="0"/>
                  </a:schemeClr>
                </a:solidFill>
              </a:rPr>
              <a:t> </a:t>
            </a:r>
            <a:r>
              <a:rPr lang="en-US" sz="2400" dirty="0" smtClean="0">
                <a:solidFill>
                  <a:schemeClr val="dk1">
                    <a:hueOff val="0"/>
                    <a:satOff val="0"/>
                    <a:lumOff val="0"/>
                    <a:alphaOff val="0"/>
                  </a:schemeClr>
                </a:solidFill>
              </a:rPr>
              <a:t>of</a:t>
            </a:r>
            <a:r>
              <a:rPr lang="zh-CN" altLang="en-US" sz="2400" dirty="0" smtClean="0">
                <a:solidFill>
                  <a:schemeClr val="dk1">
                    <a:hueOff val="0"/>
                    <a:satOff val="0"/>
                    <a:lumOff val="0"/>
                    <a:alphaOff val="0"/>
                  </a:schemeClr>
                </a:solidFill>
              </a:rPr>
              <a:t> </a:t>
            </a:r>
            <a:r>
              <a:rPr lang="en-US" sz="2400" dirty="0" smtClean="0">
                <a:solidFill>
                  <a:schemeClr val="dk1">
                    <a:hueOff val="0"/>
                    <a:satOff val="0"/>
                    <a:lumOff val="0"/>
                    <a:alphaOff val="0"/>
                  </a:schemeClr>
                </a:solidFill>
              </a:rPr>
              <a:t>baskets</a:t>
            </a:r>
            <a:r>
              <a:rPr lang="zh-CN" altLang="en-US" sz="2400" dirty="0">
                <a:solidFill>
                  <a:schemeClr val="dk1">
                    <a:hueOff val="0"/>
                    <a:satOff val="0"/>
                    <a:lumOff val="0"/>
                    <a:alphaOff val="0"/>
                  </a:schemeClr>
                </a:solidFill>
              </a:rPr>
              <a:t> </a:t>
            </a:r>
            <a:r>
              <a:rPr lang="zh-CN" altLang="en-US" sz="2400" dirty="0" smtClean="0">
                <a:solidFill>
                  <a:schemeClr val="dk1">
                    <a:hueOff val="0"/>
                    <a:satOff val="0"/>
                    <a:lumOff val="0"/>
                    <a:alphaOff val="0"/>
                  </a:schemeClr>
                </a:solidFill>
              </a:rPr>
              <a:t>      </a:t>
            </a:r>
            <a:r>
              <a:rPr lang="en-US" altLang="zh-CN" sz="2400" dirty="0" smtClean="0">
                <a:solidFill>
                  <a:schemeClr val="dk1">
                    <a:hueOff val="0"/>
                    <a:satOff val="0"/>
                    <a:lumOff val="0"/>
                    <a:alphaOff val="0"/>
                  </a:schemeClr>
                </a:solidFill>
              </a:rPr>
              <a:t>,</a:t>
            </a:r>
            <a:r>
              <a:rPr lang="zh-CN" altLang="en-US" sz="2400" dirty="0" smtClean="0">
                <a:solidFill>
                  <a:schemeClr val="dk1">
                    <a:hueOff val="0"/>
                    <a:satOff val="0"/>
                    <a:lumOff val="0"/>
                    <a:alphaOff val="0"/>
                  </a:schemeClr>
                </a:solidFill>
              </a:rPr>
              <a:t> </a:t>
            </a:r>
            <a:r>
              <a:rPr lang="en-US" altLang="zh-CN" sz="2400" dirty="0" smtClean="0">
                <a:solidFill>
                  <a:schemeClr val="dk1">
                    <a:hueOff val="0"/>
                    <a:satOff val="0"/>
                    <a:lumOff val="0"/>
                    <a:alphaOff val="0"/>
                  </a:schemeClr>
                </a:solidFill>
              </a:rPr>
              <a:t>consists </a:t>
            </a:r>
            <a:r>
              <a:rPr lang="en-US" altLang="zh-CN" sz="2400" dirty="0">
                <a:solidFill>
                  <a:schemeClr val="dk1">
                    <a:hueOff val="0"/>
                    <a:satOff val="0"/>
                    <a:lumOff val="0"/>
                    <a:alphaOff val="0"/>
                  </a:schemeClr>
                </a:solidFill>
              </a:rPr>
              <a:t>of a set of </a:t>
            </a:r>
            <a:r>
              <a:rPr lang="en-US" altLang="zh-CN" sz="2400" dirty="0" smtClean="0">
                <a:solidFill>
                  <a:schemeClr val="dk1">
                    <a:hueOff val="0"/>
                    <a:satOff val="0"/>
                    <a:lumOff val="0"/>
                    <a:alphaOff val="0"/>
                  </a:schemeClr>
                </a:solidFill>
              </a:rPr>
              <a:t>items.</a:t>
            </a:r>
          </a:p>
          <a:p>
            <a:endParaRPr lang="en-US" sz="2400" dirty="0">
              <a:solidFill>
                <a:schemeClr val="dk1">
                  <a:hueOff val="0"/>
                  <a:satOff val="0"/>
                  <a:lumOff val="0"/>
                  <a:alphaOff val="0"/>
                </a:schemeClr>
              </a:solidFill>
            </a:endParaRPr>
          </a:p>
          <a:p>
            <a:endParaRPr lang="en-US" sz="2400" dirty="0" smtClean="0">
              <a:solidFill>
                <a:schemeClr val="dk1">
                  <a:hueOff val="0"/>
                  <a:satOff val="0"/>
                  <a:lumOff val="0"/>
                  <a:alphaOff val="0"/>
                </a:schemeClr>
              </a:solidFill>
            </a:endParaRPr>
          </a:p>
          <a:p>
            <a:r>
              <a:rPr lang="en-US" sz="2400" dirty="0" smtClean="0">
                <a:solidFill>
                  <a:schemeClr val="dk1">
                    <a:hueOff val="0"/>
                    <a:satOff val="0"/>
                    <a:lumOff val="0"/>
                    <a:alphaOff val="0"/>
                  </a:schemeClr>
                </a:solidFill>
              </a:rPr>
              <a:t>The </a:t>
            </a:r>
            <a:r>
              <a:rPr lang="en-US" sz="2400" dirty="0">
                <a:solidFill>
                  <a:schemeClr val="dk1">
                    <a:hueOff val="0"/>
                    <a:satOff val="0"/>
                    <a:lumOff val="0"/>
                    <a:alphaOff val="0"/>
                  </a:schemeClr>
                </a:solidFill>
              </a:rPr>
              <a:t>attribute of item </a:t>
            </a:r>
            <a:r>
              <a:rPr lang="en-US" sz="2400" dirty="0" smtClean="0">
                <a:solidFill>
                  <a:schemeClr val="dk1">
                    <a:hueOff val="0"/>
                    <a:satOff val="0"/>
                    <a:lumOff val="0"/>
                    <a:alphaOff val="0"/>
                  </a:schemeClr>
                </a:solidFill>
              </a:rPr>
              <a:t>is </a:t>
            </a:r>
            <a:r>
              <a:rPr lang="en-US" sz="2400" dirty="0">
                <a:solidFill>
                  <a:schemeClr val="dk1">
                    <a:hueOff val="0"/>
                    <a:satOff val="0"/>
                    <a:lumOff val="0"/>
                    <a:alphaOff val="0"/>
                  </a:schemeClr>
                </a:solidFill>
              </a:rPr>
              <a:t>denoted as </a:t>
            </a:r>
            <a:r>
              <a:rPr lang="zh-CN" altLang="en-US" sz="2400" dirty="0">
                <a:solidFill>
                  <a:schemeClr val="dk1">
                    <a:hueOff val="0"/>
                    <a:satOff val="0"/>
                    <a:lumOff val="0"/>
                    <a:alphaOff val="0"/>
                  </a:schemeClr>
                </a:solidFill>
              </a:rPr>
              <a:t> </a:t>
            </a:r>
            <a:r>
              <a:rPr lang="zh-CN" altLang="en-US" sz="2400" dirty="0" smtClean="0">
                <a:solidFill>
                  <a:schemeClr val="dk1">
                    <a:hueOff val="0"/>
                    <a:satOff val="0"/>
                    <a:lumOff val="0"/>
                    <a:alphaOff val="0"/>
                  </a:schemeClr>
                </a:solidFill>
              </a:rPr>
              <a:t>      </a:t>
            </a:r>
            <a:r>
              <a:rPr lang="zh-CN" altLang="zh-CN" sz="2400" dirty="0" smtClean="0">
                <a:solidFill>
                  <a:schemeClr val="dk1">
                    <a:hueOff val="0"/>
                    <a:satOff val="0"/>
                    <a:lumOff val="0"/>
                    <a:alphaOff val="0"/>
                  </a:schemeClr>
                </a:solidFill>
              </a:rPr>
              <a:t>.</a:t>
            </a:r>
            <a:r>
              <a:rPr lang="en-US" sz="2400" dirty="0" smtClean="0"/>
              <a:t>The </a:t>
            </a:r>
            <a:r>
              <a:rPr lang="en-US" sz="2400" dirty="0"/>
              <a:t>category information of items in </a:t>
            </a:r>
            <a:r>
              <a:rPr lang="en-US" sz="2400" dirty="0" smtClean="0"/>
              <a:t>basket</a:t>
            </a:r>
            <a:r>
              <a:rPr lang="zh-CN" altLang="en-US" sz="2400" dirty="0" smtClean="0"/>
              <a:t>  </a:t>
            </a:r>
            <a:r>
              <a:rPr lang="en-US" sz="2400" dirty="0" smtClean="0"/>
              <a:t> </a:t>
            </a:r>
            <a:r>
              <a:rPr lang="zh-CN" altLang="en-US" sz="2400" dirty="0" smtClean="0"/>
              <a:t>     </a:t>
            </a:r>
            <a:r>
              <a:rPr lang="en-US" sz="2400" dirty="0" smtClean="0"/>
              <a:t>is denoted as</a:t>
            </a:r>
            <a:r>
              <a:rPr lang="zh-CN" altLang="en-US" sz="2400" dirty="0" smtClean="0"/>
              <a:t>       </a:t>
            </a:r>
            <a:r>
              <a:rPr lang="en-US" sz="2400" dirty="0" smtClean="0"/>
              <a:t>. </a:t>
            </a:r>
          </a:p>
          <a:p>
            <a:r>
              <a:rPr lang="zh-CN" altLang="en-US" sz="2000" i="1" dirty="0" smtClean="0"/>
              <a:t>(</a:t>
            </a:r>
            <a:r>
              <a:rPr lang="en-US" altLang="zh-CN" sz="2000" i="1" dirty="0" smtClean="0"/>
              <a:t>Note:</a:t>
            </a:r>
            <a:r>
              <a:rPr lang="zh-CN" altLang="en-US" sz="2000" i="1" dirty="0" smtClean="0"/>
              <a:t> </a:t>
            </a:r>
            <a:r>
              <a:rPr lang="en-US" sz="2000" i="1" dirty="0" smtClean="0"/>
              <a:t>Each </a:t>
            </a:r>
            <a:r>
              <a:rPr lang="en-US" sz="2000" i="1" dirty="0"/>
              <a:t>item </a:t>
            </a:r>
            <a:r>
              <a:rPr lang="en-US" sz="2000" i="1" dirty="0" smtClean="0"/>
              <a:t> </a:t>
            </a:r>
            <a:r>
              <a:rPr lang="en-US" sz="2000" i="1" dirty="0"/>
              <a:t>has some attributes, such as the category and price. Currently we use the category information as item attributes, but our model could be easily extended to characterize other attribute </a:t>
            </a:r>
            <a:r>
              <a:rPr lang="en-US" sz="2000" i="1" dirty="0" smtClean="0"/>
              <a:t>information</a:t>
            </a:r>
            <a:r>
              <a:rPr lang="en-US" altLang="zh-CN" sz="2000" i="1" dirty="0"/>
              <a:t>)</a:t>
            </a:r>
            <a:endParaRPr lang="en-US" sz="2000" i="1" dirty="0"/>
          </a:p>
          <a:p>
            <a:endParaRPr lang="en-US" altLang="zh-CN" sz="2000" i="1" dirty="0" smtClean="0">
              <a:solidFill>
                <a:schemeClr val="dk1">
                  <a:hueOff val="0"/>
                  <a:satOff val="0"/>
                  <a:lumOff val="0"/>
                  <a:alphaOff val="0"/>
                </a:schemeClr>
              </a:solidFill>
            </a:endParaRPr>
          </a:p>
          <a:p>
            <a:r>
              <a:rPr lang="en-US" sz="2400" dirty="0" smtClean="0"/>
              <a:t>Given </a:t>
            </a:r>
            <a:r>
              <a:rPr lang="en-US" sz="2400" dirty="0"/>
              <a:t>a user u’s purchase history, the</a:t>
            </a:r>
            <a:r>
              <a:rPr lang="en-US" sz="2400" b="1" dirty="0"/>
              <a:t> next basket recommendation task </a:t>
            </a:r>
            <a:r>
              <a:rPr lang="en-US" sz="2400" dirty="0"/>
              <a:t>can be defined as a prediction </a:t>
            </a:r>
            <a:r>
              <a:rPr lang="en-US" sz="2400" dirty="0" smtClean="0"/>
              <a:t>problem</a:t>
            </a:r>
            <a:r>
              <a:rPr lang="en-US" altLang="zh-CN" sz="2400" dirty="0" smtClean="0"/>
              <a:t>:</a:t>
            </a:r>
          </a:p>
          <a:p>
            <a:pPr algn="ctr">
              <a:lnSpc>
                <a:spcPct val="150000"/>
              </a:lnSpc>
            </a:pPr>
            <a:r>
              <a:rPr lang="en-US" sz="2400" b="1" dirty="0" smtClean="0"/>
              <a:t>Infer </a:t>
            </a:r>
            <a:r>
              <a:rPr lang="en-US" sz="2400" b="1" dirty="0"/>
              <a:t>a set of items that u would probably buy in the next basket</a:t>
            </a:r>
            <a:r>
              <a:rPr lang="en-US" sz="2400" dirty="0" smtClean="0"/>
              <a:t>.</a:t>
            </a:r>
            <a:endParaRPr lang="en-US" sz="2000" dirty="0" smtClean="0"/>
          </a:p>
          <a:p>
            <a:r>
              <a:rPr lang="en-US" sz="2400" dirty="0" smtClean="0"/>
              <a:t>Such </a:t>
            </a:r>
            <a:r>
              <a:rPr lang="en-US" sz="2400" dirty="0"/>
              <a:t>a prediction problem can be reformulated as a ranking problem of all items for each user. With the ranking list of all items, we recommend </a:t>
            </a:r>
            <a:r>
              <a:rPr lang="en-US" sz="2400" b="1" dirty="0"/>
              <a:t>top K </a:t>
            </a:r>
            <a:r>
              <a:rPr lang="en-US" sz="2400" dirty="0"/>
              <a:t>items to the user. </a:t>
            </a:r>
            <a:endParaRPr lang="en-US" sz="2400" dirty="0">
              <a:solidFill>
                <a:schemeClr val="dk1">
                  <a:hueOff val="0"/>
                  <a:satOff val="0"/>
                  <a:lumOff val="0"/>
                  <a:alphaOff val="0"/>
                </a:schemeClr>
              </a:solidFill>
            </a:endParaRPr>
          </a:p>
          <a:p>
            <a:endParaRPr lang="en-US" sz="2400" dirty="0"/>
          </a:p>
        </p:txBody>
      </p:sp>
      <p:pic>
        <p:nvPicPr>
          <p:cNvPr id="8" name="Picture 7"/>
          <p:cNvPicPr>
            <a:picLocks noChangeAspect="1"/>
          </p:cNvPicPr>
          <p:nvPr/>
        </p:nvPicPr>
        <p:blipFill>
          <a:blip r:embed="rId5"/>
          <a:stretch>
            <a:fillRect/>
          </a:stretch>
        </p:blipFill>
        <p:spPr>
          <a:xfrm>
            <a:off x="2122860" y="18746558"/>
            <a:ext cx="3672408" cy="389339"/>
          </a:xfrm>
          <a:prstGeom prst="rect">
            <a:avLst/>
          </a:prstGeom>
        </p:spPr>
      </p:pic>
      <p:pic>
        <p:nvPicPr>
          <p:cNvPr id="9" name="Picture 8"/>
          <p:cNvPicPr>
            <a:picLocks noChangeAspect="1"/>
          </p:cNvPicPr>
          <p:nvPr/>
        </p:nvPicPr>
        <p:blipFill>
          <a:blip r:embed="rId6"/>
          <a:stretch>
            <a:fillRect/>
          </a:stretch>
        </p:blipFill>
        <p:spPr>
          <a:xfrm>
            <a:off x="1618804" y="18233950"/>
            <a:ext cx="864096" cy="275287"/>
          </a:xfrm>
          <a:prstGeom prst="rect">
            <a:avLst/>
          </a:prstGeom>
        </p:spPr>
      </p:pic>
      <p:pic>
        <p:nvPicPr>
          <p:cNvPr id="10" name="Picture 9"/>
          <p:cNvPicPr>
            <a:picLocks noChangeAspect="1"/>
          </p:cNvPicPr>
          <p:nvPr/>
        </p:nvPicPr>
        <p:blipFill>
          <a:blip r:embed="rId7"/>
          <a:stretch>
            <a:fillRect/>
          </a:stretch>
        </p:blipFill>
        <p:spPr>
          <a:xfrm>
            <a:off x="5075188" y="19314070"/>
            <a:ext cx="803551" cy="262384"/>
          </a:xfrm>
          <a:prstGeom prst="rect">
            <a:avLst/>
          </a:prstGeom>
        </p:spPr>
      </p:pic>
      <p:pic>
        <p:nvPicPr>
          <p:cNvPr id="11" name="Picture 10"/>
          <p:cNvPicPr>
            <a:picLocks noChangeAspect="1"/>
          </p:cNvPicPr>
          <p:nvPr/>
        </p:nvPicPr>
        <p:blipFill>
          <a:blip r:embed="rId8"/>
          <a:stretch>
            <a:fillRect/>
          </a:stretch>
        </p:blipFill>
        <p:spPr>
          <a:xfrm>
            <a:off x="2616938" y="19712458"/>
            <a:ext cx="298010" cy="249684"/>
          </a:xfrm>
          <a:prstGeom prst="rect">
            <a:avLst/>
          </a:prstGeom>
        </p:spPr>
      </p:pic>
      <p:pic>
        <p:nvPicPr>
          <p:cNvPr id="13" name="Picture 12"/>
          <p:cNvPicPr>
            <a:picLocks noChangeAspect="1"/>
          </p:cNvPicPr>
          <p:nvPr/>
        </p:nvPicPr>
        <p:blipFill>
          <a:blip r:embed="rId9"/>
          <a:stretch>
            <a:fillRect/>
          </a:stretch>
        </p:blipFill>
        <p:spPr>
          <a:xfrm>
            <a:off x="4787156" y="19698797"/>
            <a:ext cx="288032" cy="263345"/>
          </a:xfrm>
          <a:prstGeom prst="rect">
            <a:avLst/>
          </a:prstGeom>
        </p:spPr>
      </p:pic>
      <p:pic>
        <p:nvPicPr>
          <p:cNvPr id="18" name="Picture 17" descr="model.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80044" y="6208614"/>
            <a:ext cx="6537569" cy="3881680"/>
          </a:xfrm>
          <a:prstGeom prst="rect">
            <a:avLst/>
          </a:prstGeom>
        </p:spPr>
      </p:pic>
      <p:sp>
        <p:nvSpPr>
          <p:cNvPr id="67" name="矩形 38"/>
          <p:cNvSpPr/>
          <p:nvPr/>
        </p:nvSpPr>
        <p:spPr>
          <a:xfrm>
            <a:off x="10691812" y="5056486"/>
            <a:ext cx="10297144" cy="15337704"/>
          </a:xfrm>
          <a:prstGeom prst="rect">
            <a:avLst/>
          </a:prstGeom>
          <a:solidFill>
            <a:schemeClr val="lt1">
              <a:hueOff val="0"/>
              <a:satOff val="0"/>
              <a:lumOff val="0"/>
              <a:alpha val="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54231" tIns="508462" rIns="254231" bIns="254231"/>
          <a:lstStyle/>
          <a:p>
            <a:endParaRPr lang="en-US" altLang="zh-CN" sz="2400" dirty="0" smtClean="0"/>
          </a:p>
          <a:p>
            <a:pPr marL="322875" indent="-322875">
              <a:buFont typeface="Wingdings" panose="05000000000000000000" pitchFamily="2" charset="2"/>
              <a:buChar char="l"/>
            </a:pPr>
            <a:endParaRPr lang="en-US" altLang="zh-CN" sz="2400" b="1" dirty="0"/>
          </a:p>
          <a:p>
            <a:pPr marL="322875" indent="-322875">
              <a:buFont typeface="Wingdings" panose="05000000000000000000" pitchFamily="2" charset="2"/>
              <a:buChar char="l"/>
            </a:pPr>
            <a:endParaRPr lang="en-US" altLang="zh-CN" sz="2400" b="1" dirty="0" smtClean="0"/>
          </a:p>
          <a:p>
            <a:pPr marL="322875" indent="-322875">
              <a:buFont typeface="Wingdings" panose="05000000000000000000" pitchFamily="2" charset="2"/>
              <a:buChar char="l"/>
            </a:pPr>
            <a:endParaRPr lang="en-US" altLang="zh-CN" sz="2400" b="1" dirty="0"/>
          </a:p>
          <a:p>
            <a:pPr marL="322875" indent="-322875">
              <a:buFont typeface="Wingdings" panose="05000000000000000000" pitchFamily="2" charset="2"/>
              <a:buChar char="l"/>
            </a:pPr>
            <a:endParaRPr lang="en-US" altLang="zh-CN" sz="2400" b="1" dirty="0" smtClean="0"/>
          </a:p>
          <a:p>
            <a:pPr marL="322875" indent="-322875">
              <a:buFont typeface="Wingdings" panose="05000000000000000000" pitchFamily="2" charset="2"/>
              <a:buChar char="l"/>
            </a:pPr>
            <a:endParaRPr lang="en-US" altLang="zh-CN" sz="2400" b="1" dirty="0"/>
          </a:p>
          <a:p>
            <a:pPr marL="322875" indent="-322875">
              <a:buFont typeface="Wingdings" panose="05000000000000000000" pitchFamily="2" charset="2"/>
              <a:buChar char="l"/>
            </a:pPr>
            <a:endParaRPr lang="en-US" altLang="zh-CN" sz="2400" b="1" dirty="0" smtClean="0"/>
          </a:p>
          <a:p>
            <a:pPr marL="322875" indent="-322875">
              <a:buFont typeface="Wingdings" panose="05000000000000000000" pitchFamily="2" charset="2"/>
              <a:buChar char="l"/>
            </a:pPr>
            <a:endParaRPr lang="en-US" altLang="zh-CN" sz="2400" b="1" dirty="0"/>
          </a:p>
          <a:p>
            <a:pPr marL="322875" indent="-322875">
              <a:buFont typeface="Wingdings" panose="05000000000000000000" pitchFamily="2" charset="2"/>
              <a:buChar char="l"/>
            </a:pPr>
            <a:endParaRPr lang="en-US" altLang="zh-CN" sz="2400" b="1" dirty="0" smtClean="0"/>
          </a:p>
          <a:p>
            <a:pPr marL="322875" indent="-322875">
              <a:buFont typeface="Wingdings" panose="05000000000000000000" pitchFamily="2" charset="2"/>
              <a:buChar char="l"/>
            </a:pPr>
            <a:endParaRPr lang="en-US" altLang="zh-CN" sz="2400" b="1" dirty="0"/>
          </a:p>
          <a:p>
            <a:endParaRPr lang="en-US" altLang="zh-CN" sz="2400" b="1" dirty="0"/>
          </a:p>
          <a:p>
            <a:endParaRPr lang="en-US" altLang="zh-CN" sz="2400" b="1" dirty="0" smtClean="0"/>
          </a:p>
          <a:p>
            <a:endParaRPr lang="en-US" altLang="zh-CN" sz="2400" b="1" dirty="0"/>
          </a:p>
          <a:p>
            <a:pPr algn="ctr"/>
            <a:r>
              <a:rPr lang="en-US" sz="2400" b="1" dirty="0"/>
              <a:t>Overview of the architecture of ANAM </a:t>
            </a:r>
            <a:endParaRPr lang="en-US" sz="2400" b="1" dirty="0" smtClean="0"/>
          </a:p>
          <a:p>
            <a:pPr algn="ctr"/>
            <a:endParaRPr lang="en-US" sz="2400" b="1" dirty="0"/>
          </a:p>
          <a:p>
            <a:pPr marL="342900" indent="-342900">
              <a:buFont typeface="Wingdings" charset="2"/>
              <a:buChar char="Ø"/>
            </a:pPr>
            <a:r>
              <a:rPr lang="en-US" sz="2400" dirty="0" smtClean="0"/>
              <a:t>Encoding </a:t>
            </a:r>
            <a:r>
              <a:rPr lang="en-US" sz="2400" dirty="0"/>
              <a:t>items and item attributes. </a:t>
            </a:r>
            <a:endParaRPr lang="en-US" sz="2400" dirty="0" smtClean="0"/>
          </a:p>
          <a:p>
            <a:pPr marL="342900" indent="-342900">
              <a:buFont typeface="Wingdings" charset="2"/>
              <a:buChar char="Ø"/>
            </a:pPr>
            <a:endParaRPr lang="en-US" sz="2000" dirty="0" smtClean="0"/>
          </a:p>
          <a:p>
            <a:pPr marL="342900" indent="-342900">
              <a:buFont typeface="Wingdings" charset="2"/>
              <a:buChar char="Ø"/>
            </a:pPr>
            <a:endParaRPr lang="en-US" sz="2000" dirty="0"/>
          </a:p>
          <a:p>
            <a:pPr marL="342900" indent="-342900">
              <a:buFont typeface="Wingdings" charset="2"/>
              <a:buChar char="Ø"/>
            </a:pPr>
            <a:endParaRPr lang="en-US" sz="2000" dirty="0" smtClean="0"/>
          </a:p>
          <a:p>
            <a:pPr marL="342900" indent="-342900">
              <a:buFont typeface="Wingdings" charset="2"/>
              <a:buChar char="Ø"/>
            </a:pPr>
            <a:endParaRPr lang="en-US" sz="2000" dirty="0"/>
          </a:p>
          <a:p>
            <a:pPr marL="342900" indent="-342900">
              <a:buFont typeface="Wingdings" charset="2"/>
              <a:buChar char="Ø"/>
            </a:pPr>
            <a:r>
              <a:rPr lang="en-US" sz="2400" dirty="0" smtClean="0"/>
              <a:t>Integrating </a:t>
            </a:r>
            <a:r>
              <a:rPr lang="en-US" sz="2400" dirty="0"/>
              <a:t>attention weights. </a:t>
            </a:r>
            <a:endParaRPr lang="en-US" sz="2400" dirty="0" smtClean="0"/>
          </a:p>
          <a:p>
            <a:pPr marL="342900" indent="-342900">
              <a:buFont typeface="Wingdings" charset="2"/>
              <a:buChar char="Ø"/>
            </a:pPr>
            <a:endParaRPr lang="en-US" sz="2000" dirty="0" smtClean="0"/>
          </a:p>
          <a:p>
            <a:endParaRPr lang="en-US" sz="2400" dirty="0" smtClean="0"/>
          </a:p>
          <a:p>
            <a:pPr marL="342900" indent="-342900">
              <a:buFont typeface="Wingdings" charset="2"/>
              <a:buChar char="Ø"/>
            </a:pPr>
            <a:endParaRPr lang="en-US" sz="2400" dirty="0" smtClean="0"/>
          </a:p>
          <a:p>
            <a:pPr marL="342900" indent="-342900">
              <a:buFont typeface="Wingdings" charset="2"/>
              <a:buChar char="Ø"/>
            </a:pPr>
            <a:endParaRPr lang="en-US" sz="2400" dirty="0"/>
          </a:p>
          <a:p>
            <a:pPr marL="342900" indent="-342900">
              <a:buFont typeface="Wingdings" charset="2"/>
              <a:buChar char="Ø"/>
            </a:pPr>
            <a:r>
              <a:rPr lang="en-US" sz="2400" dirty="0" smtClean="0"/>
              <a:t>Modeling </a:t>
            </a:r>
            <a:r>
              <a:rPr lang="en-US" sz="2400" dirty="0"/>
              <a:t>user’s sequential </a:t>
            </a:r>
            <a:r>
              <a:rPr lang="en-US" sz="2400" dirty="0" smtClean="0"/>
              <a:t>behavior.</a:t>
            </a:r>
          </a:p>
          <a:p>
            <a:pPr marL="342900" indent="-342900">
              <a:buFont typeface="Wingdings" charset="2"/>
              <a:buChar char="Ø"/>
            </a:pPr>
            <a:endParaRPr lang="en-US" sz="2400" dirty="0" smtClean="0"/>
          </a:p>
          <a:p>
            <a:r>
              <a:rPr lang="en-US" sz="2400" dirty="0" smtClean="0"/>
              <a:t>Long </a:t>
            </a:r>
            <a:r>
              <a:rPr lang="en-US" sz="2400" dirty="0"/>
              <a:t>Short-Term Memory (LSTM</a:t>
            </a:r>
            <a:r>
              <a:rPr lang="en-US" sz="2400" dirty="0" smtClean="0"/>
              <a:t>)</a:t>
            </a:r>
            <a:r>
              <a:rPr lang="en-US" altLang="zh-CN" sz="2400" dirty="0" smtClean="0"/>
              <a:t>.</a:t>
            </a:r>
            <a:r>
              <a:rPr lang="en-US" sz="2400" dirty="0" smtClean="0"/>
              <a:t> The input of LSTM at step t is</a:t>
            </a:r>
            <a:r>
              <a:rPr lang="zh-CN" altLang="en-US" sz="2400" dirty="0" smtClean="0"/>
              <a:t>        </a:t>
            </a:r>
            <a:r>
              <a:rPr lang="en-US" sz="2400" dirty="0" smtClean="0"/>
              <a:t>. </a:t>
            </a:r>
            <a:r>
              <a:rPr lang="en-US" sz="2400" dirty="0"/>
              <a:t>The output </a:t>
            </a:r>
            <a:r>
              <a:rPr lang="zh-CN" altLang="en-US" sz="2400" dirty="0" smtClean="0"/>
              <a:t> </a:t>
            </a:r>
            <a:r>
              <a:rPr lang="en-US" sz="2400" dirty="0" smtClean="0"/>
              <a:t>of </a:t>
            </a:r>
            <a:r>
              <a:rPr lang="en-US" sz="2400" dirty="0"/>
              <a:t>LSTM at step t (i.e., hidden state) is represented </a:t>
            </a:r>
            <a:r>
              <a:rPr lang="en-US" sz="2400" dirty="0" smtClean="0"/>
              <a:t>as</a:t>
            </a:r>
          </a:p>
          <a:p>
            <a:endParaRPr lang="en-US" sz="2000" dirty="0" smtClean="0"/>
          </a:p>
          <a:p>
            <a:pPr marL="342900" indent="-342900">
              <a:lnSpc>
                <a:spcPct val="110000"/>
              </a:lnSpc>
              <a:buFont typeface="Wingdings" charset="2"/>
              <a:buChar char="²"/>
            </a:pPr>
            <a:r>
              <a:rPr lang="en-US" sz="3200" b="1" dirty="0" smtClean="0"/>
              <a:t>The </a:t>
            </a:r>
            <a:r>
              <a:rPr lang="en-US" sz="3200" b="1" dirty="0"/>
              <a:t>Loss Function for Optimization </a:t>
            </a:r>
            <a:endParaRPr lang="en-US" sz="3200" b="1" dirty="0" smtClean="0"/>
          </a:p>
          <a:p>
            <a:r>
              <a:rPr lang="en-US" sz="2400" dirty="0"/>
              <a:t>For a user u and his or her previous </a:t>
            </a:r>
            <a:r>
              <a:rPr lang="en-US" sz="2400" dirty="0" smtClean="0"/>
              <a:t>baskets</a:t>
            </a:r>
            <a:r>
              <a:rPr lang="zh-CN" altLang="en-US" sz="2400" dirty="0" smtClean="0"/>
              <a:t>        </a:t>
            </a:r>
            <a:r>
              <a:rPr lang="en-US" sz="2400" dirty="0" smtClean="0"/>
              <a:t> , </a:t>
            </a:r>
            <a:r>
              <a:rPr lang="en-US" sz="2400" dirty="0"/>
              <a:t>we define the probability of an item </a:t>
            </a:r>
            <a:r>
              <a:rPr lang="en-US" sz="2400" dirty="0" err="1"/>
              <a:t>i</a:t>
            </a:r>
            <a:r>
              <a:rPr lang="en-US" sz="2400" dirty="0"/>
              <a:t> being purchased in the next </a:t>
            </a:r>
            <a:r>
              <a:rPr lang="en-US" sz="2400" dirty="0" smtClean="0"/>
              <a:t>basket</a:t>
            </a:r>
            <a:r>
              <a:rPr lang="zh-CN" altLang="en-US" sz="2400" dirty="0" smtClean="0"/>
              <a:t>           </a:t>
            </a:r>
            <a:r>
              <a:rPr lang="en-US" sz="2400" dirty="0" smtClean="0"/>
              <a:t>by </a:t>
            </a:r>
            <a:r>
              <a:rPr lang="en-US" sz="2400" dirty="0" err="1"/>
              <a:t>softmax</a:t>
            </a:r>
            <a:r>
              <a:rPr lang="en-US" sz="2400" dirty="0"/>
              <a:t> function </a:t>
            </a:r>
            <a:endParaRPr lang="en-US" sz="2400" dirty="0" smtClean="0"/>
          </a:p>
          <a:p>
            <a:endParaRPr lang="en-US" sz="2400" dirty="0" smtClean="0"/>
          </a:p>
          <a:p>
            <a:pPr marL="342900" indent="-342900">
              <a:buFont typeface="Wingdings" charset="2"/>
              <a:buChar char="²"/>
            </a:pPr>
            <a:endParaRPr lang="en-US" sz="2400" dirty="0"/>
          </a:p>
          <a:p>
            <a:endParaRPr lang="en-US" sz="2400" dirty="0" smtClean="0"/>
          </a:p>
          <a:p>
            <a:r>
              <a:rPr lang="en-US" sz="2400" dirty="0" smtClean="0"/>
              <a:t>To </a:t>
            </a:r>
            <a:r>
              <a:rPr lang="en-US" sz="2400" dirty="0"/>
              <a:t>effectively learn from the training data, we adopt a weighted cross-entropy as the optimization objective at each step of LSTM, which is defined as </a:t>
            </a:r>
            <a:endParaRPr lang="en-US" sz="2400" dirty="0" smtClean="0"/>
          </a:p>
          <a:p>
            <a:endParaRPr lang="en-US" sz="2400" dirty="0"/>
          </a:p>
          <a:p>
            <a:pPr marL="342900" indent="-342900">
              <a:buFont typeface="Wingdings" charset="2"/>
              <a:buChar char="²"/>
            </a:pPr>
            <a:endParaRPr lang="en-US" sz="2400" dirty="0"/>
          </a:p>
          <a:p>
            <a:endParaRPr lang="en-US" sz="2000" dirty="0"/>
          </a:p>
        </p:txBody>
      </p:sp>
      <p:pic>
        <p:nvPicPr>
          <p:cNvPr id="20" name="Picture 19"/>
          <p:cNvPicPr>
            <a:picLocks noChangeAspect="1"/>
          </p:cNvPicPr>
          <p:nvPr/>
        </p:nvPicPr>
        <p:blipFill>
          <a:blip r:embed="rId11"/>
          <a:stretch>
            <a:fillRect/>
          </a:stretch>
        </p:blipFill>
        <p:spPr>
          <a:xfrm>
            <a:off x="13068076" y="11537206"/>
            <a:ext cx="4680520" cy="413857"/>
          </a:xfrm>
          <a:prstGeom prst="rect">
            <a:avLst/>
          </a:prstGeom>
        </p:spPr>
      </p:pic>
      <p:pic>
        <p:nvPicPr>
          <p:cNvPr id="21" name="Picture 20"/>
          <p:cNvPicPr>
            <a:picLocks noChangeAspect="1"/>
          </p:cNvPicPr>
          <p:nvPr/>
        </p:nvPicPr>
        <p:blipFill>
          <a:blip r:embed="rId12"/>
          <a:stretch>
            <a:fillRect/>
          </a:stretch>
        </p:blipFill>
        <p:spPr>
          <a:xfrm>
            <a:off x="13068076" y="12041262"/>
            <a:ext cx="4824536" cy="402044"/>
          </a:xfrm>
          <a:prstGeom prst="rect">
            <a:avLst/>
          </a:prstGeom>
        </p:spPr>
      </p:pic>
      <p:pic>
        <p:nvPicPr>
          <p:cNvPr id="24" name="Picture 23"/>
          <p:cNvPicPr>
            <a:picLocks noChangeAspect="1"/>
          </p:cNvPicPr>
          <p:nvPr/>
        </p:nvPicPr>
        <p:blipFill>
          <a:blip r:embed="rId13"/>
          <a:stretch>
            <a:fillRect/>
          </a:stretch>
        </p:blipFill>
        <p:spPr>
          <a:xfrm>
            <a:off x="13284100" y="13049374"/>
            <a:ext cx="4032448" cy="352839"/>
          </a:xfrm>
          <a:prstGeom prst="rect">
            <a:avLst/>
          </a:prstGeom>
        </p:spPr>
      </p:pic>
      <p:pic>
        <p:nvPicPr>
          <p:cNvPr id="26" name="Picture 25"/>
          <p:cNvPicPr>
            <a:picLocks noChangeAspect="1"/>
          </p:cNvPicPr>
          <p:nvPr/>
        </p:nvPicPr>
        <p:blipFill>
          <a:blip r:embed="rId14"/>
          <a:stretch>
            <a:fillRect/>
          </a:stretch>
        </p:blipFill>
        <p:spPr>
          <a:xfrm>
            <a:off x="13284100" y="13481422"/>
            <a:ext cx="4032448" cy="342839"/>
          </a:xfrm>
          <a:prstGeom prst="rect">
            <a:avLst/>
          </a:prstGeom>
        </p:spPr>
      </p:pic>
      <p:pic>
        <p:nvPicPr>
          <p:cNvPr id="29" name="Picture 28"/>
          <p:cNvPicPr>
            <a:picLocks noChangeAspect="1"/>
          </p:cNvPicPr>
          <p:nvPr/>
        </p:nvPicPr>
        <p:blipFill>
          <a:blip r:embed="rId15"/>
          <a:stretch>
            <a:fillRect/>
          </a:stretch>
        </p:blipFill>
        <p:spPr>
          <a:xfrm>
            <a:off x="13932172" y="13913470"/>
            <a:ext cx="1980220" cy="360040"/>
          </a:xfrm>
          <a:prstGeom prst="rect">
            <a:avLst/>
          </a:prstGeom>
        </p:spPr>
      </p:pic>
      <p:pic>
        <p:nvPicPr>
          <p:cNvPr id="30" name="Picture 29"/>
          <p:cNvPicPr>
            <a:picLocks noChangeAspect="1"/>
          </p:cNvPicPr>
          <p:nvPr/>
        </p:nvPicPr>
        <p:blipFill>
          <a:blip r:embed="rId16"/>
          <a:stretch>
            <a:fillRect/>
          </a:stretch>
        </p:blipFill>
        <p:spPr>
          <a:xfrm>
            <a:off x="18900724" y="15137606"/>
            <a:ext cx="432048" cy="422000"/>
          </a:xfrm>
          <a:prstGeom prst="rect">
            <a:avLst/>
          </a:prstGeom>
        </p:spPr>
      </p:pic>
      <p:pic>
        <p:nvPicPr>
          <p:cNvPr id="31" name="Picture 30"/>
          <p:cNvPicPr>
            <a:picLocks noChangeAspect="1"/>
          </p:cNvPicPr>
          <p:nvPr/>
        </p:nvPicPr>
        <p:blipFill>
          <a:blip r:embed="rId17"/>
          <a:stretch>
            <a:fillRect/>
          </a:stretch>
        </p:blipFill>
        <p:spPr>
          <a:xfrm>
            <a:off x="18684700" y="15497646"/>
            <a:ext cx="360040" cy="397939"/>
          </a:xfrm>
          <a:prstGeom prst="rect">
            <a:avLst/>
          </a:prstGeom>
        </p:spPr>
      </p:pic>
      <p:pic>
        <p:nvPicPr>
          <p:cNvPr id="34" name="Picture 33"/>
          <p:cNvPicPr>
            <a:picLocks noChangeAspect="1"/>
          </p:cNvPicPr>
          <p:nvPr/>
        </p:nvPicPr>
        <p:blipFill>
          <a:blip r:embed="rId18"/>
          <a:stretch>
            <a:fillRect/>
          </a:stretch>
        </p:blipFill>
        <p:spPr>
          <a:xfrm>
            <a:off x="16380444" y="16803554"/>
            <a:ext cx="504056" cy="350276"/>
          </a:xfrm>
          <a:prstGeom prst="rect">
            <a:avLst/>
          </a:prstGeom>
        </p:spPr>
      </p:pic>
      <p:pic>
        <p:nvPicPr>
          <p:cNvPr id="42" name="Picture 41"/>
          <p:cNvPicPr>
            <a:picLocks noChangeAspect="1"/>
          </p:cNvPicPr>
          <p:nvPr/>
        </p:nvPicPr>
        <p:blipFill>
          <a:blip r:embed="rId19"/>
          <a:stretch>
            <a:fillRect/>
          </a:stretch>
        </p:blipFill>
        <p:spPr>
          <a:xfrm>
            <a:off x="16524460" y="17129827"/>
            <a:ext cx="576064" cy="312035"/>
          </a:xfrm>
          <a:prstGeom prst="rect">
            <a:avLst/>
          </a:prstGeom>
        </p:spPr>
      </p:pic>
      <p:pic>
        <p:nvPicPr>
          <p:cNvPr id="43" name="Picture 42"/>
          <p:cNvPicPr>
            <a:picLocks noChangeAspect="1"/>
          </p:cNvPicPr>
          <p:nvPr/>
        </p:nvPicPr>
        <p:blipFill>
          <a:blip r:embed="rId20"/>
          <a:stretch>
            <a:fillRect/>
          </a:stretch>
        </p:blipFill>
        <p:spPr>
          <a:xfrm>
            <a:off x="12564020" y="17585878"/>
            <a:ext cx="6229719" cy="864096"/>
          </a:xfrm>
          <a:prstGeom prst="rect">
            <a:avLst/>
          </a:prstGeom>
        </p:spPr>
      </p:pic>
      <p:pic>
        <p:nvPicPr>
          <p:cNvPr id="45" name="Picture 44"/>
          <p:cNvPicPr>
            <a:picLocks noChangeAspect="1"/>
          </p:cNvPicPr>
          <p:nvPr/>
        </p:nvPicPr>
        <p:blipFill>
          <a:blip r:embed="rId21"/>
          <a:stretch>
            <a:fillRect/>
          </a:stretch>
        </p:blipFill>
        <p:spPr>
          <a:xfrm>
            <a:off x="11483900" y="19386078"/>
            <a:ext cx="8908659" cy="792088"/>
          </a:xfrm>
          <a:prstGeom prst="rect">
            <a:avLst/>
          </a:prstGeom>
        </p:spPr>
      </p:pic>
      <p:grpSp>
        <p:nvGrpSpPr>
          <p:cNvPr id="82" name="组合 177"/>
          <p:cNvGrpSpPr/>
          <p:nvPr/>
        </p:nvGrpSpPr>
        <p:grpSpPr>
          <a:xfrm>
            <a:off x="394668" y="24083609"/>
            <a:ext cx="9644953" cy="919093"/>
            <a:chOff x="720632" y="-553064"/>
            <a:chExt cx="13657597" cy="1114868"/>
          </a:xfrm>
        </p:grpSpPr>
        <p:sp>
          <p:nvSpPr>
            <p:cNvPr id="83" name="圆角矩形 178"/>
            <p:cNvSpPr/>
            <p:nvPr/>
          </p:nvSpPr>
          <p:spPr>
            <a:xfrm>
              <a:off x="767579" y="-553064"/>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圆角矩形 6"/>
            <p:cNvSpPr/>
            <p:nvPr/>
          </p:nvSpPr>
          <p:spPr>
            <a:xfrm>
              <a:off x="720632" y="-449263"/>
              <a:ext cx="13501804" cy="1006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defTabSz="1632311">
                <a:lnSpc>
                  <a:spcPct val="90000"/>
                </a:lnSpc>
                <a:spcBef>
                  <a:spcPct val="0"/>
                </a:spcBef>
                <a:spcAft>
                  <a:spcPct val="35000"/>
                </a:spcAft>
              </a:pPr>
              <a:r>
                <a:rPr lang="en-US" altLang="zh-CN" sz="3672" dirty="0" smtClean="0"/>
                <a:t>Contact</a:t>
              </a:r>
              <a:r>
                <a:rPr lang="zh-CN" altLang="en-US" sz="3672" dirty="0"/>
                <a:t> </a:t>
              </a:r>
              <a:r>
                <a:rPr lang="en-US" altLang="zh-CN" sz="3672" dirty="0" smtClean="0"/>
                <a:t>and</a:t>
              </a:r>
              <a:r>
                <a:rPr lang="zh-CN" altLang="en-US" sz="3672" dirty="0" smtClean="0"/>
                <a:t> </a:t>
              </a:r>
              <a:r>
                <a:rPr lang="en-US" altLang="zh-CN" sz="3672" dirty="0" smtClean="0"/>
                <a:t>Code</a:t>
              </a:r>
              <a:r>
                <a:rPr lang="zh-CN" altLang="en-US" sz="3672" dirty="0" smtClean="0"/>
                <a:t> </a:t>
              </a:r>
              <a:r>
                <a:rPr lang="en-US" altLang="zh-CN" sz="3672" dirty="0" smtClean="0"/>
                <a:t>link</a:t>
              </a:r>
              <a:endParaRPr lang="zh-CN" altLang="en-US" sz="3672" dirty="0"/>
            </a:p>
          </p:txBody>
        </p:sp>
      </p:grpSp>
      <p:sp>
        <p:nvSpPr>
          <p:cNvPr id="90" name="矩形 60"/>
          <p:cNvSpPr/>
          <p:nvPr/>
        </p:nvSpPr>
        <p:spPr>
          <a:xfrm>
            <a:off x="322660" y="24426638"/>
            <a:ext cx="9937104" cy="4392488"/>
          </a:xfrm>
          <a:prstGeom prst="rect">
            <a:avLst/>
          </a:prstGeom>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pic>
        <p:nvPicPr>
          <p:cNvPr id="51" name="Picture 50"/>
          <p:cNvPicPr>
            <a:picLocks noChangeAspect="1"/>
          </p:cNvPicPr>
          <p:nvPr/>
        </p:nvPicPr>
        <p:blipFill>
          <a:blip r:embed="rId22"/>
          <a:stretch>
            <a:fillRect/>
          </a:stretch>
        </p:blipFill>
        <p:spPr>
          <a:xfrm>
            <a:off x="11170422" y="23667874"/>
            <a:ext cx="9458494" cy="4071132"/>
          </a:xfrm>
          <a:prstGeom prst="rect">
            <a:avLst/>
          </a:prstGeom>
        </p:spPr>
      </p:pic>
      <p:pic>
        <p:nvPicPr>
          <p:cNvPr id="52" name="Picture 51"/>
          <p:cNvPicPr>
            <a:picLocks noChangeAspect="1"/>
          </p:cNvPicPr>
          <p:nvPr/>
        </p:nvPicPr>
        <p:blipFill>
          <a:blip r:embed="rId23"/>
          <a:stretch>
            <a:fillRect/>
          </a:stretch>
        </p:blipFill>
        <p:spPr>
          <a:xfrm>
            <a:off x="11411892" y="21897166"/>
            <a:ext cx="8712968" cy="1449352"/>
          </a:xfrm>
          <a:prstGeom prst="rect">
            <a:avLst/>
          </a:prstGeom>
        </p:spPr>
      </p:pic>
      <p:sp>
        <p:nvSpPr>
          <p:cNvPr id="53" name="Rectangle 52"/>
          <p:cNvSpPr/>
          <p:nvPr/>
        </p:nvSpPr>
        <p:spPr>
          <a:xfrm>
            <a:off x="11411892" y="27811014"/>
            <a:ext cx="9433048" cy="830997"/>
          </a:xfrm>
          <a:prstGeom prst="rect">
            <a:avLst/>
          </a:prstGeom>
        </p:spPr>
        <p:txBody>
          <a:bodyPr wrap="square">
            <a:spAutoFit/>
          </a:bodyPr>
          <a:lstStyle/>
          <a:p>
            <a:r>
              <a:rPr lang="en-US" sz="2400" dirty="0"/>
              <a:t>Note: </a:t>
            </a:r>
            <a:r>
              <a:rPr lang="en-US" sz="2400" dirty="0" smtClean="0"/>
              <a:t>“*” </a:t>
            </a:r>
            <a:r>
              <a:rPr lang="en-US" sz="2400" dirty="0"/>
              <a:t>indicates the statistically significant improvements </a:t>
            </a:r>
            <a:r>
              <a:rPr lang="en-US" sz="2400" dirty="0" smtClean="0"/>
              <a:t>(two</a:t>
            </a:r>
            <a:r>
              <a:rPr lang="en-US" sz="2400" dirty="0"/>
              <a:t>-tailed </a:t>
            </a:r>
            <a:r>
              <a:rPr lang="en-US" sz="2400" dirty="0" smtClean="0"/>
              <a:t>t-</a:t>
            </a:r>
            <a:r>
              <a:rPr lang="en-US" sz="2400" dirty="0"/>
              <a:t>test with  </a:t>
            </a:r>
            <a:r>
              <a:rPr lang="en-US" sz="2400" dirty="0" smtClean="0"/>
              <a:t>p</a:t>
            </a:r>
            <a:r>
              <a:rPr lang="en-US" sz="2400" dirty="0"/>
              <a:t>&lt;</a:t>
            </a:r>
            <a:r>
              <a:rPr lang="en-US" sz="2400" dirty="0" smtClean="0"/>
              <a:t>0.01 </a:t>
            </a:r>
            <a:r>
              <a:rPr lang="en-US" sz="2400" dirty="0"/>
              <a:t>) over the best baseline </a:t>
            </a:r>
            <a:r>
              <a:rPr lang="en-US" sz="2400" dirty="0" smtClean="0"/>
              <a:t>(DREAM*)</a:t>
            </a:r>
            <a:endParaRPr lang="en-US" sz="2400" dirty="0"/>
          </a:p>
        </p:txBody>
      </p:sp>
      <p:pic>
        <p:nvPicPr>
          <p:cNvPr id="7" name="Picture 6" descr="主页二维码.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46796" y="25146718"/>
            <a:ext cx="3240360" cy="3240360"/>
          </a:xfrm>
          <a:prstGeom prst="rect">
            <a:avLst/>
          </a:prstGeom>
        </p:spPr>
      </p:pic>
      <p:pic>
        <p:nvPicPr>
          <p:cNvPr id="15" name="Picture 14" descr="wechat.jp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795268" y="25074710"/>
            <a:ext cx="3384376" cy="3471795"/>
          </a:xfrm>
          <a:prstGeom prst="rect">
            <a:avLst/>
          </a:prstGeom>
        </p:spPr>
      </p:pic>
    </p:spTree>
    <p:extLst>
      <p:ext uri="{BB962C8B-B14F-4D97-AF65-F5344CB8AC3E}">
        <p14:creationId xmlns:p14="http://schemas.microsoft.com/office/powerpoint/2010/main" val="27151168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6959</TotalTime>
  <Words>496</Words>
  <Application>Microsoft Macintosh PowerPoint</Application>
  <PresentationFormat>Custom</PresentationFormat>
  <Paragraphs>82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主题</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hfr</dc:creator>
  <cp:lastModifiedBy>bai</cp:lastModifiedBy>
  <cp:revision>316</cp:revision>
  <dcterms:created xsi:type="dcterms:W3CDTF">2015-03-16T08:03:09Z</dcterms:created>
  <dcterms:modified xsi:type="dcterms:W3CDTF">2018-06-15T01:11:28Z</dcterms:modified>
</cp:coreProperties>
</file>