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60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s Bernal" userId="b7322ed02f2c2c7e" providerId="LiveId" clId="{2D9BAD9C-FCDA-4CB8-9397-A9AE3B0294E6}"/>
    <pc:docChg chg="undo custSel modSld">
      <pc:chgData name="Tomás Bernal" userId="b7322ed02f2c2c7e" providerId="LiveId" clId="{2D9BAD9C-FCDA-4CB8-9397-A9AE3B0294E6}" dt="2022-02-21T04:33:55.403" v="6" actId="20577"/>
      <pc:docMkLst>
        <pc:docMk/>
      </pc:docMkLst>
      <pc:sldChg chg="addSp delSp modSp mod">
        <pc:chgData name="Tomás Bernal" userId="b7322ed02f2c2c7e" providerId="LiveId" clId="{2D9BAD9C-FCDA-4CB8-9397-A9AE3B0294E6}" dt="2022-02-21T04:33:55.403" v="6" actId="20577"/>
        <pc:sldMkLst>
          <pc:docMk/>
          <pc:sldMk cId="4188375885" sldId="260"/>
        </pc:sldMkLst>
        <pc:spChg chg="add del mod">
          <ac:chgData name="Tomás Bernal" userId="b7322ed02f2c2c7e" providerId="LiveId" clId="{2D9BAD9C-FCDA-4CB8-9397-A9AE3B0294E6}" dt="2022-02-21T04:33:49.990" v="4" actId="20577"/>
          <ac:spMkLst>
            <pc:docMk/>
            <pc:sldMk cId="4188375885" sldId="260"/>
            <ac:spMk id="21" creationId="{EE0A0F47-FFC1-44D3-9E01-D94A7032B421}"/>
          </ac:spMkLst>
        </pc:spChg>
        <pc:spChg chg="mod">
          <ac:chgData name="Tomás Bernal" userId="b7322ed02f2c2c7e" providerId="LiveId" clId="{2D9BAD9C-FCDA-4CB8-9397-A9AE3B0294E6}" dt="2022-02-21T04:33:55.403" v="6" actId="20577"/>
          <ac:spMkLst>
            <pc:docMk/>
            <pc:sldMk cId="4188375885" sldId="260"/>
            <ac:spMk id="211" creationId="{00000000-0000-0000-0000-000000000000}"/>
          </ac:spMkLst>
        </pc:spChg>
        <pc:spChg chg="mod">
          <ac:chgData name="Tomás Bernal" userId="b7322ed02f2c2c7e" providerId="LiveId" clId="{2D9BAD9C-FCDA-4CB8-9397-A9AE3B0294E6}" dt="2022-02-21T04:33:52.975" v="5" actId="20577"/>
          <ac:spMkLst>
            <pc:docMk/>
            <pc:sldMk cId="4188375885" sldId="260"/>
            <ac:spMk id="212" creationId="{00000000-0000-0000-0000-000000000000}"/>
          </ac:spMkLst>
        </pc:spChg>
        <pc:spChg chg="del">
          <ac:chgData name="Tomás Bernal" userId="b7322ed02f2c2c7e" providerId="LiveId" clId="{2D9BAD9C-FCDA-4CB8-9397-A9AE3B0294E6}" dt="2022-02-21T04:33:33.003" v="0" actId="478"/>
          <ac:spMkLst>
            <pc:docMk/>
            <pc:sldMk cId="4188375885" sldId="260"/>
            <ac:spMk id="2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468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FUNCIONALES PARA MEJOR LA SEGURIDAD EN LA VIDA COTIDIANA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768" y="-456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702511" y="4251273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5113517" y="4337156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Tomás Bernal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671900" y="4424179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Damián Duque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7433414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https://github.com/Tbernal121/codeshare.io-datos2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7298971" y="4228170"/>
            <a:ext cx="3020587" cy="5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7381977" y="2062712"/>
            <a:ext cx="2854583" cy="227547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5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507B10C4-7459-4F76-97D1-3933A65F4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391" y="2227885"/>
            <a:ext cx="2102041" cy="207952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E0A0F47-FFC1-44D3-9E01-D94A7032B421}"/>
              </a:ext>
            </a:extLst>
          </p:cNvPr>
          <p:cNvSpPr txBox="1"/>
          <p:nvPr/>
        </p:nvSpPr>
        <p:spPr>
          <a:xfrm>
            <a:off x="-2078484" y="4477291"/>
            <a:ext cx="685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001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</a:t>
            </a: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r>
              <a:rPr lang="en-001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 Prada</a:t>
            </a:r>
            <a:endParaRPr lang="es-ES"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s-ES" sz="20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D8E9710-4F3A-4C1A-AB78-E4125D1DB1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907" t="1" r="38278" b="49193"/>
          <a:stretch/>
        </p:blipFill>
        <p:spPr>
          <a:xfrm>
            <a:off x="2770724" y="2295167"/>
            <a:ext cx="1986070" cy="2091247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EA71449-5EE0-4B9B-8C81-4CFCB5B0F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21" y="2303044"/>
            <a:ext cx="2013390" cy="2034112"/>
          </a:xfrm>
          <a:prstGeom prst="ellipse">
            <a:avLst/>
          </a:prstGeom>
          <a:ln>
            <a:noFill/>
          </a:ln>
          <a:effectLst/>
        </p:spPr>
      </p:pic>
      <p:grpSp>
        <p:nvGrpSpPr>
          <p:cNvPr id="205" name="Google Shape;205;p2"/>
          <p:cNvGrpSpPr/>
          <p:nvPr/>
        </p:nvGrpSpPr>
        <p:grpSpPr>
          <a:xfrm>
            <a:off x="9842136" y="2031935"/>
            <a:ext cx="2318592" cy="227547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7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71</Words>
  <Application>Microsoft Office PowerPoint</Application>
  <PresentationFormat>Panorámica</PresentationFormat>
  <Paragraphs>16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Tomas Bernal Zuluaga</cp:lastModifiedBy>
  <cp:revision>16</cp:revision>
  <dcterms:created xsi:type="dcterms:W3CDTF">2020-06-26T14:36:07Z</dcterms:created>
  <dcterms:modified xsi:type="dcterms:W3CDTF">2022-02-21T04:33:57Z</dcterms:modified>
</cp:coreProperties>
</file>