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0" r:id="rId4"/>
    <p:sldId id="258" r:id="rId5"/>
    <p:sldId id="259" r:id="rId6"/>
    <p:sldId id="264" r:id="rId7"/>
    <p:sldId id="265" r:id="rId8"/>
  </p:sldIdLst>
  <p:sldSz cx="12192000" cy="6858000"/>
  <p:notesSz cx="7772400" cy="10058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468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FUNCIONALES PARA MEJOR LA SEGURIDAD EN LA VIDA COTIDIANA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768" y="-456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702511" y="4251273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5113517" y="4337156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Tomás Bernal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671900" y="4424179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Damián Duque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743341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https://github.com/Tbernal121/codeshare.io-datos2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7298971" y="4228170"/>
            <a:ext cx="3020587" cy="5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7381977" y="2062712"/>
            <a:ext cx="2854583" cy="227547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5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507B10C4-7459-4F76-97D1-3933A65F4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391" y="2227885"/>
            <a:ext cx="2102041" cy="207952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E0A0F47-FFC1-44D3-9E01-D94A7032B421}"/>
              </a:ext>
            </a:extLst>
          </p:cNvPr>
          <p:cNvSpPr txBox="1"/>
          <p:nvPr/>
        </p:nvSpPr>
        <p:spPr>
          <a:xfrm>
            <a:off x="-2078484" y="4477291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001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</a:t>
            </a: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n-001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 Prada</a:t>
            </a:r>
            <a:endParaRPr lang="es-ES"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s-ES" sz="20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D8E9710-4F3A-4C1A-AB78-E4125D1DB1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907" t="1" r="38278" b="49193"/>
          <a:stretch/>
        </p:blipFill>
        <p:spPr>
          <a:xfrm>
            <a:off x="2770724" y="2295167"/>
            <a:ext cx="1986070" cy="2091247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EA71449-5EE0-4B9B-8C81-4CFCB5B0F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21" y="2303044"/>
            <a:ext cx="2013390" cy="2034112"/>
          </a:xfrm>
          <a:prstGeom prst="ellipse">
            <a:avLst/>
          </a:prstGeom>
          <a:ln>
            <a:noFill/>
          </a:ln>
          <a:effectLst/>
        </p:spPr>
      </p:pic>
      <p:grpSp>
        <p:nvGrpSpPr>
          <p:cNvPr id="205" name="Google Shape;205;p2"/>
          <p:cNvGrpSpPr/>
          <p:nvPr/>
        </p:nvGrpSpPr>
        <p:grpSpPr>
          <a:xfrm>
            <a:off x="9842136" y="2031935"/>
            <a:ext cx="2318592" cy="227547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7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-9427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coso callejero: el problema no sos vos - Cosecha Roja">
            <a:extLst>
              <a:ext uri="{FF2B5EF4-FFF2-40B4-BE49-F238E27FC236}">
                <a16:creationId xmlns:a16="http://schemas.microsoft.com/office/drawing/2014/main" id="{744978C4-CA9B-1CA9-5F5C-B88E4A0D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26" y="1998381"/>
            <a:ext cx="4025656" cy="28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965F5AE-6F92-E4F6-C309-162E859E3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4" y="953879"/>
            <a:ext cx="4284746" cy="32335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D2EBB-5721-A051-A903-54F5BCE3DF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849" r="7953" b="9168"/>
          <a:stretch/>
        </p:blipFill>
        <p:spPr>
          <a:xfrm>
            <a:off x="2438921" y="3791931"/>
            <a:ext cx="4923016" cy="2093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71720" y="3844853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r>
              <a:rPr lang="en-US" sz="2200" dirty="0">
                <a:solidFill>
                  <a:srgbClr val="001E33"/>
                </a:solidFill>
              </a:rPr>
              <a:t>, </a:t>
            </a:r>
            <a:r>
              <a:rPr lang="en-US" sz="2200" dirty="0" err="1">
                <a:solidFill>
                  <a:srgbClr val="001E33"/>
                </a:solidFill>
              </a:rPr>
              <a:t>donde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V es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número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vértices</a:t>
            </a:r>
            <a:r>
              <a:rPr lang="en-US" sz="2200" dirty="0">
                <a:solidFill>
                  <a:srgbClr val="001E33"/>
                </a:solidFill>
              </a:rPr>
              <a:t>, y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aristas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grafo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463876841"/>
              </p:ext>
            </p:extLst>
          </p:nvPr>
        </p:nvGraphicFramePr>
        <p:xfrm>
          <a:off x="471720" y="1546060"/>
          <a:ext cx="6246500" cy="185927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 err="1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</a:t>
                      </a:r>
                      <a:r>
                        <a:rPr lang="en-US" sz="2200" b="1" u="none" strike="noStrike" cap="none" dirty="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temporal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O(E*V)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n 6" descr="Imagen en blanco y negro de una pareja caminando en la calle&#10;&#10;Descripción generada automáticamente con confianza media">
            <a:extLst>
              <a:ext uri="{FF2B5EF4-FFF2-40B4-BE49-F238E27FC236}">
                <a16:creationId xmlns:a16="http://schemas.microsoft.com/office/drawing/2014/main" id="{7DB1F68F-0A11-BD14-0F07-317787B7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20" y="1546060"/>
            <a:ext cx="4114780" cy="308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146</Words>
  <Application>Microsoft Office PowerPoint</Application>
  <PresentationFormat>Panorámica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Tomas Bernal Zuluaga</cp:lastModifiedBy>
  <cp:revision>42</cp:revision>
  <dcterms:created xsi:type="dcterms:W3CDTF">2020-06-26T14:36:07Z</dcterms:created>
  <dcterms:modified xsi:type="dcterms:W3CDTF">2022-05-02T04:28:40Z</dcterms:modified>
</cp:coreProperties>
</file>